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D94-F728-4A53-B8D5-E945C825A91A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81DB-9AB0-4D1D-9863-4D08B407A44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1367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D94-F728-4A53-B8D5-E945C825A91A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81DB-9AB0-4D1D-9863-4D08B407A44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3281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D94-F728-4A53-B8D5-E945C825A91A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81DB-9AB0-4D1D-9863-4D08B407A44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12310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D94-F728-4A53-B8D5-E945C825A91A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81DB-9AB0-4D1D-9863-4D08B407A44F}" type="slidenum">
              <a:rPr lang="ru-UA" smtClean="0"/>
              <a:t>‹#›</a:t>
            </a:fld>
            <a:endParaRPr lang="ru-U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667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D94-F728-4A53-B8D5-E945C825A91A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81DB-9AB0-4D1D-9863-4D08B407A44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64621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D94-F728-4A53-B8D5-E945C825A91A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81DB-9AB0-4D1D-9863-4D08B407A44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03373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D94-F728-4A53-B8D5-E945C825A91A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81DB-9AB0-4D1D-9863-4D08B407A44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44237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D94-F728-4A53-B8D5-E945C825A91A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81DB-9AB0-4D1D-9863-4D08B407A44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70188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D94-F728-4A53-B8D5-E945C825A91A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81DB-9AB0-4D1D-9863-4D08B407A44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8538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D94-F728-4A53-B8D5-E945C825A91A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81DB-9AB0-4D1D-9863-4D08B407A44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507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D94-F728-4A53-B8D5-E945C825A91A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81DB-9AB0-4D1D-9863-4D08B407A44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1091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D94-F728-4A53-B8D5-E945C825A91A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81DB-9AB0-4D1D-9863-4D08B407A44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6495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D94-F728-4A53-B8D5-E945C825A91A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81DB-9AB0-4D1D-9863-4D08B407A44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4630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D94-F728-4A53-B8D5-E945C825A91A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81DB-9AB0-4D1D-9863-4D08B407A44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7516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D94-F728-4A53-B8D5-E945C825A91A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81DB-9AB0-4D1D-9863-4D08B407A44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2135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D94-F728-4A53-B8D5-E945C825A91A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81DB-9AB0-4D1D-9863-4D08B407A44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3452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D94-F728-4A53-B8D5-E945C825A91A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81DB-9AB0-4D1D-9863-4D08B407A44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1261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DBB4D94-F728-4A53-B8D5-E945C825A91A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781DB-9AB0-4D1D-9863-4D08B407A44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419092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4B4735-DB46-4EB7-8F43-86ED18C579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err="1"/>
              <a:t>Санітарно-гігієнічні</a:t>
            </a:r>
            <a:r>
              <a:rPr lang="ru-RU" sz="4000" dirty="0"/>
              <a:t> </a:t>
            </a:r>
            <a:r>
              <a:rPr lang="ru-RU" sz="4000" dirty="0" err="1"/>
              <a:t>вимоги</a:t>
            </a:r>
            <a:r>
              <a:rPr lang="ru-RU" sz="4000" dirty="0"/>
              <a:t> </a:t>
            </a:r>
            <a:r>
              <a:rPr lang="ru-RU" sz="4000" dirty="0" err="1"/>
              <a:t>щодо</a:t>
            </a:r>
            <a:r>
              <a:rPr lang="ru-RU" sz="4000" dirty="0"/>
              <a:t> </a:t>
            </a:r>
            <a:r>
              <a:rPr lang="ru-RU" sz="4000" dirty="0" err="1"/>
              <a:t>безпечного</a:t>
            </a:r>
            <a:r>
              <a:rPr lang="ru-RU" sz="4000" dirty="0"/>
              <a:t> </a:t>
            </a:r>
            <a:r>
              <a:rPr lang="ru-RU" sz="4000" dirty="0" err="1"/>
              <a:t>харчування</a:t>
            </a:r>
            <a:r>
              <a:rPr lang="ru-RU" sz="4000" dirty="0"/>
              <a:t>. </a:t>
            </a:r>
            <a:r>
              <a:rPr lang="ru-RU" sz="4000" dirty="0" err="1"/>
              <a:t>Прфілактика</a:t>
            </a:r>
            <a:r>
              <a:rPr lang="ru-RU" sz="4000" dirty="0"/>
              <a:t> </a:t>
            </a:r>
            <a:r>
              <a:rPr lang="ru-RU" sz="4000" dirty="0" err="1"/>
              <a:t>харчових</a:t>
            </a:r>
            <a:r>
              <a:rPr lang="ru-RU" sz="4000" dirty="0"/>
              <a:t> </a:t>
            </a:r>
            <a:r>
              <a:rPr lang="ru-RU" sz="4000" dirty="0" err="1"/>
              <a:t>отруєнь</a:t>
            </a:r>
            <a:endParaRPr lang="ru-UA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962477-4B58-486C-A2E2-C31DC3D40D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8</a:t>
            </a:r>
          </a:p>
          <a:p>
            <a:r>
              <a:rPr lang="uk-UA" dirty="0"/>
              <a:t>Кафедра громадського </a:t>
            </a:r>
            <a:r>
              <a:rPr lang="uk-UA" dirty="0" err="1"/>
              <a:t>здоров</a:t>
            </a:r>
            <a:r>
              <a:rPr lang="en-US" dirty="0"/>
              <a:t>’</a:t>
            </a:r>
            <a:r>
              <a:rPr lang="uk-UA" dirty="0"/>
              <a:t>я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43298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F2BAE4-B77E-48A4-AC3D-8B4639564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Профілактика</a:t>
            </a:r>
            <a:r>
              <a:rPr lang="ru-RU" dirty="0"/>
              <a:t> </a:t>
            </a:r>
            <a:r>
              <a:rPr lang="ru-RU" dirty="0" err="1"/>
              <a:t>стафілококових</a:t>
            </a:r>
            <a:r>
              <a:rPr lang="ru-RU" dirty="0"/>
              <a:t> </a:t>
            </a:r>
            <a:r>
              <a:rPr lang="ru-RU" dirty="0" err="1"/>
              <a:t>токсикозів</a:t>
            </a:r>
            <a:r>
              <a:rPr lang="ru-RU" dirty="0"/>
              <a:t>: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EFC2B1-9B60-4359-82A7-7EB550BA7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err="1"/>
              <a:t>Своєчасне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гнійничкових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і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запальними</a:t>
            </a:r>
            <a:r>
              <a:rPr lang="ru-RU" dirty="0"/>
              <a:t> </a:t>
            </a:r>
            <a:r>
              <a:rPr lang="ru-RU" dirty="0" err="1"/>
              <a:t>захворюваннями</a:t>
            </a:r>
            <a:r>
              <a:rPr lang="ru-RU" dirty="0"/>
              <a:t> </a:t>
            </a:r>
            <a:r>
              <a:rPr lang="ru-RU" dirty="0" err="1"/>
              <a:t>верхніх</a:t>
            </a:r>
            <a:r>
              <a:rPr lang="ru-RU" dirty="0"/>
              <a:t> </a:t>
            </a:r>
            <a:r>
              <a:rPr lang="ru-RU" dirty="0" err="1"/>
              <a:t>дихальних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 на </a:t>
            </a:r>
            <a:r>
              <a:rPr lang="ru-RU" dirty="0" err="1"/>
              <a:t>виробництві</a:t>
            </a:r>
            <a:r>
              <a:rPr lang="ru-RU" dirty="0"/>
              <a:t> і не </a:t>
            </a:r>
            <a:r>
              <a:rPr lang="ru-RU" dirty="0" err="1"/>
              <a:t>допущення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до </a:t>
            </a:r>
            <a:r>
              <a:rPr lang="ru-RU" dirty="0" err="1"/>
              <a:t>роботи</a:t>
            </a:r>
            <a:r>
              <a:rPr lang="ru-RU" dirty="0"/>
              <a:t> з продуктами.</a:t>
            </a:r>
          </a:p>
          <a:p>
            <a:r>
              <a:rPr lang="ru-RU" dirty="0"/>
              <a:t>2. </a:t>
            </a:r>
            <a:r>
              <a:rPr lang="ru-RU" dirty="0" err="1"/>
              <a:t>Санація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Профілактика</a:t>
            </a:r>
            <a:r>
              <a:rPr lang="ru-RU" dirty="0"/>
              <a:t> </a:t>
            </a:r>
            <a:r>
              <a:rPr lang="ru-RU" dirty="0" err="1"/>
              <a:t>простудних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,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зубів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Забезпечення</a:t>
            </a:r>
            <a:r>
              <a:rPr lang="ru-RU" dirty="0"/>
              <a:t> умов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(</a:t>
            </a:r>
            <a:r>
              <a:rPr lang="ru-RU" dirty="0" err="1"/>
              <a:t>нижче</a:t>
            </a:r>
            <a:r>
              <a:rPr lang="ru-RU" dirty="0"/>
              <a:t> + 4 °С).</a:t>
            </a:r>
          </a:p>
          <a:p>
            <a:r>
              <a:rPr lang="ru-RU" dirty="0"/>
              <a:t>5. Заборона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заварним</a:t>
            </a:r>
            <a:r>
              <a:rPr lang="ru-RU" dirty="0"/>
              <a:t> кремом в </a:t>
            </a:r>
            <a:r>
              <a:rPr lang="ru-RU" dirty="0" err="1"/>
              <a:t>теплий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року.</a:t>
            </a:r>
          </a:p>
          <a:p>
            <a:r>
              <a:rPr lang="ru-RU" dirty="0"/>
              <a:t>6.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правильної</a:t>
            </a:r>
            <a:r>
              <a:rPr lang="ru-RU" dirty="0"/>
              <a:t> </a:t>
            </a:r>
            <a:r>
              <a:rPr lang="ru-RU" dirty="0" err="1"/>
              <a:t>теплової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, </a:t>
            </a:r>
            <a:r>
              <a:rPr lang="ru-RU" dirty="0" err="1"/>
              <a:t>технології</a:t>
            </a:r>
            <a:r>
              <a:rPr lang="ru-RU" dirty="0"/>
              <a:t> і </a:t>
            </a:r>
            <a:r>
              <a:rPr lang="ru-RU" dirty="0" err="1"/>
              <a:t>рецептури</a:t>
            </a:r>
            <a:r>
              <a:rPr lang="ru-RU" dirty="0"/>
              <a:t> </a:t>
            </a:r>
            <a:r>
              <a:rPr lang="ru-RU" dirty="0" err="1"/>
              <a:t>страв</a:t>
            </a:r>
            <a:r>
              <a:rPr lang="ru-RU" dirty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82660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32372F-10B1-4F03-907D-94DF0D8B3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A905D2-F802-4CA8-A529-7B3359D48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7. </a:t>
            </a:r>
            <a:r>
              <a:rPr lang="ru-RU" dirty="0" err="1"/>
              <a:t>Зберігати</a:t>
            </a:r>
            <a:r>
              <a:rPr lang="ru-RU" dirty="0"/>
              <a:t> </a:t>
            </a:r>
            <a:r>
              <a:rPr lang="ru-RU" dirty="0" err="1"/>
              <a:t>готову</a:t>
            </a:r>
            <a:r>
              <a:rPr lang="ru-RU" dirty="0"/>
              <a:t> </a:t>
            </a:r>
            <a:r>
              <a:rPr lang="ru-RU" dirty="0" err="1"/>
              <a:t>їжу</a:t>
            </a:r>
            <a:r>
              <a:rPr lang="ru-RU" dirty="0"/>
              <a:t> не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встановленого</a:t>
            </a:r>
            <a:r>
              <a:rPr lang="ru-RU" dirty="0"/>
              <a:t> </a:t>
            </a:r>
            <a:r>
              <a:rPr lang="ru-RU" dirty="0" err="1"/>
              <a:t>терміну</a:t>
            </a:r>
            <a:r>
              <a:rPr lang="ru-RU" dirty="0"/>
              <a:t> при </a:t>
            </a:r>
            <a:r>
              <a:rPr lang="ru-RU" dirty="0" err="1"/>
              <a:t>температурі</a:t>
            </a:r>
            <a:r>
              <a:rPr lang="ru-RU" dirty="0"/>
              <a:t> не </a:t>
            </a:r>
            <a:r>
              <a:rPr lang="ru-RU" dirty="0" err="1"/>
              <a:t>вище</a:t>
            </a:r>
            <a:r>
              <a:rPr lang="ru-RU" dirty="0"/>
              <a:t> +4 ° С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гарячому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 не </a:t>
            </a:r>
            <a:r>
              <a:rPr lang="ru-RU" dirty="0" err="1"/>
              <a:t>нижче</a:t>
            </a:r>
            <a:r>
              <a:rPr lang="ru-RU" dirty="0"/>
              <a:t> 65 ° С.</a:t>
            </a:r>
          </a:p>
          <a:p>
            <a:r>
              <a:rPr lang="ru-RU" dirty="0"/>
              <a:t>8. </a:t>
            </a:r>
            <a:r>
              <a:rPr lang="ru-RU" dirty="0" err="1"/>
              <a:t>Обов'язково</a:t>
            </a:r>
            <a:r>
              <a:rPr lang="ru-RU" dirty="0"/>
              <a:t> </a:t>
            </a:r>
            <a:r>
              <a:rPr lang="ru-RU" dirty="0" err="1"/>
              <a:t>кип'ятити</a:t>
            </a:r>
            <a:r>
              <a:rPr lang="ru-RU" dirty="0"/>
              <a:t> молоко, не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непастеризований</a:t>
            </a:r>
            <a:r>
              <a:rPr lang="ru-RU" dirty="0"/>
              <a:t> сир для </a:t>
            </a:r>
            <a:r>
              <a:rPr lang="ru-RU" dirty="0" err="1"/>
              <a:t>страв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піддаються</a:t>
            </a:r>
            <a:r>
              <a:rPr lang="ru-RU" dirty="0"/>
              <a:t> </a:t>
            </a:r>
            <a:r>
              <a:rPr lang="ru-RU" dirty="0" err="1"/>
              <a:t>тепловій</a:t>
            </a:r>
            <a:r>
              <a:rPr lang="ru-RU" dirty="0"/>
              <a:t> </a:t>
            </a:r>
            <a:r>
              <a:rPr lang="ru-RU" dirty="0" err="1"/>
              <a:t>обробці</a:t>
            </a:r>
            <a:r>
              <a:rPr lang="ru-RU" dirty="0"/>
              <a:t>, а </a:t>
            </a:r>
            <a:r>
              <a:rPr lang="ru-RU" dirty="0" err="1"/>
              <a:t>кисле</a:t>
            </a:r>
            <a:r>
              <a:rPr lang="ru-RU" dirty="0"/>
              <a:t> молоко - </a:t>
            </a:r>
            <a:r>
              <a:rPr lang="ru-RU" dirty="0" err="1"/>
              <a:t>тільки</a:t>
            </a:r>
            <a:r>
              <a:rPr lang="ru-RU" dirty="0"/>
              <a:t> в </a:t>
            </a:r>
            <a:r>
              <a:rPr lang="ru-RU" dirty="0" err="1"/>
              <a:t>тісто</a:t>
            </a:r>
            <a:r>
              <a:rPr lang="ru-RU" dirty="0"/>
              <a:t>.</a:t>
            </a:r>
          </a:p>
          <a:p>
            <a:r>
              <a:rPr lang="ru-RU" dirty="0"/>
              <a:t>9. </a:t>
            </a:r>
            <a:r>
              <a:rPr lang="ru-RU" dirty="0" err="1"/>
              <a:t>Зберігати</a:t>
            </a:r>
            <a:r>
              <a:rPr lang="ru-RU" dirty="0"/>
              <a:t> </a:t>
            </a:r>
            <a:r>
              <a:rPr lang="ru-RU" dirty="0" err="1"/>
              <a:t>кондитерські</a:t>
            </a:r>
            <a:r>
              <a:rPr lang="ru-RU" dirty="0"/>
              <a:t> </a:t>
            </a:r>
            <a:r>
              <a:rPr lang="ru-RU" dirty="0" err="1"/>
              <a:t>вироби</a:t>
            </a:r>
            <a:r>
              <a:rPr lang="ru-RU" dirty="0"/>
              <a:t> з кремом при </a:t>
            </a:r>
            <a:r>
              <a:rPr lang="ru-RU" dirty="0" err="1"/>
              <a:t>температурі</a:t>
            </a:r>
            <a:r>
              <a:rPr lang="ru-RU" dirty="0"/>
              <a:t> +2 - +6 ° С, </a:t>
            </a:r>
            <a:r>
              <a:rPr lang="ru-RU" dirty="0" err="1"/>
              <a:t>дотримуватися</a:t>
            </a:r>
            <a:r>
              <a:rPr lang="ru-RU" dirty="0"/>
              <a:t> </a:t>
            </a:r>
            <a:r>
              <a:rPr lang="ru-RU" dirty="0" err="1"/>
              <a:t>термінів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- не </a:t>
            </a:r>
            <a:r>
              <a:rPr lang="ru-RU" dirty="0" err="1"/>
              <a:t>більше</a:t>
            </a:r>
            <a:r>
              <a:rPr lang="ru-RU" dirty="0"/>
              <a:t> 36 год. з </a:t>
            </a:r>
            <a:r>
              <a:rPr lang="ru-RU" dirty="0" err="1"/>
              <a:t>масляним</a:t>
            </a:r>
            <a:r>
              <a:rPr lang="ru-RU" dirty="0"/>
              <a:t> кремом, не </a:t>
            </a:r>
            <a:r>
              <a:rPr lang="ru-RU" dirty="0" err="1"/>
              <a:t>більше</a:t>
            </a:r>
            <a:r>
              <a:rPr lang="ru-RU" dirty="0"/>
              <a:t> 6 год. з </a:t>
            </a:r>
            <a:r>
              <a:rPr lang="ru-RU" dirty="0" err="1"/>
              <a:t>заварним</a:t>
            </a:r>
            <a:r>
              <a:rPr lang="ru-RU" dirty="0"/>
              <a:t> кремом і кремом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збитих</a:t>
            </a:r>
            <a:r>
              <a:rPr lang="ru-RU" dirty="0"/>
              <a:t> </a:t>
            </a:r>
            <a:r>
              <a:rPr lang="ru-RU" dirty="0" err="1"/>
              <a:t>вершків</a:t>
            </a:r>
            <a:r>
              <a:rPr lang="ru-RU" dirty="0"/>
              <a:t>, не </a:t>
            </a:r>
            <a:r>
              <a:rPr lang="ru-RU" dirty="0" err="1"/>
              <a:t>більше</a:t>
            </a:r>
            <a:r>
              <a:rPr lang="ru-RU" dirty="0"/>
              <a:t> 24 год. з </a:t>
            </a:r>
            <a:r>
              <a:rPr lang="ru-RU" dirty="0" err="1"/>
              <a:t>сирним</a:t>
            </a:r>
            <a:r>
              <a:rPr lang="ru-RU" dirty="0"/>
              <a:t> кремом, 72 год. з </a:t>
            </a:r>
            <a:r>
              <a:rPr lang="ru-RU" dirty="0" err="1"/>
              <a:t>білковим</a:t>
            </a:r>
            <a:r>
              <a:rPr lang="ru-RU" dirty="0"/>
              <a:t> </a:t>
            </a:r>
            <a:r>
              <a:rPr lang="ru-RU" dirty="0" err="1"/>
              <a:t>збитим</a:t>
            </a:r>
            <a:r>
              <a:rPr lang="ru-RU" dirty="0"/>
              <a:t> кремом.</a:t>
            </a:r>
          </a:p>
          <a:p>
            <a:r>
              <a:rPr lang="ru-RU" dirty="0"/>
              <a:t>10. </a:t>
            </a:r>
            <a:r>
              <a:rPr lang="ru-RU" dirty="0" err="1"/>
              <a:t>Зберігати</a:t>
            </a:r>
            <a:r>
              <a:rPr lang="ru-RU" dirty="0"/>
              <a:t> </a:t>
            </a:r>
            <a:r>
              <a:rPr lang="ru-RU" dirty="0" err="1"/>
              <a:t>рибні</a:t>
            </a:r>
            <a:r>
              <a:rPr lang="ru-RU" dirty="0"/>
              <a:t> </a:t>
            </a:r>
            <a:r>
              <a:rPr lang="ru-RU" dirty="0" err="1"/>
              <a:t>консерви</a:t>
            </a:r>
            <a:r>
              <a:rPr lang="ru-RU" dirty="0"/>
              <a:t> в </a:t>
            </a:r>
            <a:r>
              <a:rPr lang="ru-RU" dirty="0" err="1"/>
              <a:t>олії</a:t>
            </a:r>
            <a:r>
              <a:rPr lang="ru-RU" dirty="0"/>
              <a:t> при </a:t>
            </a:r>
            <a:r>
              <a:rPr lang="ru-RU" dirty="0" err="1"/>
              <a:t>температурі</a:t>
            </a:r>
            <a:r>
              <a:rPr lang="ru-RU" dirty="0"/>
              <a:t> не </a:t>
            </a:r>
            <a:r>
              <a:rPr lang="ru-RU" dirty="0" err="1"/>
              <a:t>вище</a:t>
            </a:r>
            <a:r>
              <a:rPr lang="ru-RU" dirty="0"/>
              <a:t> +4 ° С</a:t>
            </a:r>
          </a:p>
          <a:p>
            <a:r>
              <a:rPr lang="ru-RU" dirty="0"/>
              <a:t>11. Контроль за </a:t>
            </a:r>
            <a:r>
              <a:rPr lang="ru-RU" dirty="0" err="1"/>
              <a:t>здоров'ям</a:t>
            </a:r>
            <a:r>
              <a:rPr lang="ru-RU" dirty="0"/>
              <a:t> </a:t>
            </a:r>
            <a:r>
              <a:rPr lang="ru-RU" dirty="0" err="1"/>
              <a:t>дійних</a:t>
            </a:r>
            <a:r>
              <a:rPr lang="ru-RU" dirty="0"/>
              <a:t> і </a:t>
            </a:r>
            <a:r>
              <a:rPr lang="ru-RU" dirty="0" err="1"/>
              <a:t>забійних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36123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C8803D-EB95-4B97-A4BE-5428A93D3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Профілактика</a:t>
            </a:r>
            <a:r>
              <a:rPr lang="ru-RU" dirty="0"/>
              <a:t> </a:t>
            </a:r>
            <a:r>
              <a:rPr lang="ru-RU" dirty="0" err="1"/>
              <a:t>мікотоксикозів</a:t>
            </a:r>
            <a:r>
              <a:rPr lang="ru-RU" dirty="0"/>
              <a:t>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C5E5C7-27F6-4330-BEE5-DDB6572E1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полягає</a:t>
            </a:r>
            <a:r>
              <a:rPr lang="ru-RU" dirty="0"/>
              <a:t> в заходах </a:t>
            </a:r>
            <a:r>
              <a:rPr lang="ru-RU" dirty="0" err="1"/>
              <a:t>захисного</a:t>
            </a:r>
            <a:r>
              <a:rPr lang="ru-RU" dirty="0"/>
              <a:t> і контрольного характеру, в першу </a:t>
            </a:r>
            <a:r>
              <a:rPr lang="ru-RU" dirty="0" err="1"/>
              <a:t>чергу</a:t>
            </a:r>
            <a:r>
              <a:rPr lang="ru-RU" dirty="0"/>
              <a:t> -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правильних</a:t>
            </a:r>
            <a:r>
              <a:rPr lang="ru-RU" dirty="0"/>
              <a:t> умов </a:t>
            </a:r>
            <a:r>
              <a:rPr lang="ru-RU" dirty="0" err="1"/>
              <a:t>зберігання</a:t>
            </a:r>
            <a:r>
              <a:rPr lang="ru-RU" dirty="0"/>
              <a:t> зерна,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виключають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зволоження</a:t>
            </a:r>
            <a:r>
              <a:rPr lang="ru-RU" dirty="0"/>
              <a:t> і </a:t>
            </a:r>
            <a:r>
              <a:rPr lang="ru-RU" dirty="0" err="1"/>
              <a:t>пліснявіння</a:t>
            </a:r>
            <a:r>
              <a:rPr lang="ru-RU" dirty="0"/>
              <a:t>.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підозрілі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 </a:t>
            </a:r>
            <a:r>
              <a:rPr lang="ru-RU" dirty="0" err="1"/>
              <a:t>злаків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лабораторному </a:t>
            </a:r>
            <a:r>
              <a:rPr lang="ru-RU" dirty="0" err="1"/>
              <a:t>дослідженню</a:t>
            </a:r>
            <a:r>
              <a:rPr lang="ru-RU" dirty="0"/>
              <a:t>.</a:t>
            </a:r>
          </a:p>
          <a:p>
            <a:r>
              <a:rPr lang="ru-RU" dirty="0" err="1"/>
              <a:t>Єдиною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профілактики</a:t>
            </a:r>
            <a:r>
              <a:rPr lang="ru-RU" dirty="0"/>
              <a:t> </a:t>
            </a:r>
            <a:r>
              <a:rPr lang="ru-RU" dirty="0" err="1"/>
              <a:t>аліментарно-токсичної</a:t>
            </a:r>
            <a:r>
              <a:rPr lang="ru-RU" dirty="0"/>
              <a:t> </a:t>
            </a:r>
            <a:r>
              <a:rPr lang="ru-RU" dirty="0" err="1"/>
              <a:t>алейкії</a:t>
            </a:r>
            <a:r>
              <a:rPr lang="ru-RU" dirty="0"/>
              <a:t> є  </a:t>
            </a:r>
            <a:r>
              <a:rPr lang="ru-RU" dirty="0" err="1"/>
              <a:t>недопущення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в </a:t>
            </a:r>
            <a:r>
              <a:rPr lang="ru-RU" dirty="0" err="1"/>
              <a:t>харчуванні</a:t>
            </a:r>
            <a:r>
              <a:rPr lang="ru-RU" dirty="0"/>
              <a:t> зерна, яке </a:t>
            </a:r>
            <a:r>
              <a:rPr lang="ru-RU" dirty="0" err="1"/>
              <a:t>перезимувало</a:t>
            </a:r>
            <a:r>
              <a:rPr lang="ru-RU" dirty="0"/>
              <a:t> у </a:t>
            </a:r>
            <a:r>
              <a:rPr lang="ru-RU" dirty="0" err="1"/>
              <a:t>полі</a:t>
            </a:r>
            <a:r>
              <a:rPr lang="ru-RU" dirty="0"/>
              <a:t>, </a:t>
            </a:r>
            <a:r>
              <a:rPr lang="ru-RU" dirty="0" err="1"/>
              <a:t>негайне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вилучення</a:t>
            </a:r>
            <a:r>
              <a:rPr lang="ru-RU" dirty="0"/>
              <a:t>.</a:t>
            </a:r>
          </a:p>
          <a:p>
            <a:r>
              <a:rPr lang="ru-RU" dirty="0" err="1"/>
              <a:t>Основним</a:t>
            </a:r>
            <a:r>
              <a:rPr lang="ru-RU" dirty="0"/>
              <a:t> заходом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профілактики</a:t>
            </a:r>
            <a:r>
              <a:rPr lang="ru-RU" dirty="0"/>
              <a:t> </a:t>
            </a:r>
            <a:r>
              <a:rPr lang="ru-RU" dirty="0" err="1"/>
              <a:t>ерготизму</a:t>
            </a:r>
            <a:r>
              <a:rPr lang="ru-RU" dirty="0"/>
              <a:t> є </a:t>
            </a:r>
            <a:r>
              <a:rPr lang="ru-RU" dirty="0" err="1"/>
              <a:t>очищення</a:t>
            </a:r>
            <a:r>
              <a:rPr lang="ru-RU" dirty="0"/>
              <a:t> </a:t>
            </a:r>
            <a:r>
              <a:rPr lang="ru-RU" dirty="0" err="1"/>
              <a:t>посівного</a:t>
            </a:r>
            <a:r>
              <a:rPr lang="ru-RU" dirty="0"/>
              <a:t> зерна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ріжків</a:t>
            </a:r>
            <a:r>
              <a:rPr lang="ru-RU" dirty="0"/>
              <a:t>.</a:t>
            </a:r>
          </a:p>
          <a:p>
            <a:r>
              <a:rPr lang="ru-RU" dirty="0"/>
              <a:t>Для </a:t>
            </a:r>
            <a:r>
              <a:rPr lang="ru-RU" dirty="0" err="1"/>
              <a:t>токсинів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афлатоксикоз</a:t>
            </a:r>
            <a:r>
              <a:rPr lang="ru-RU" dirty="0"/>
              <a:t> і </a:t>
            </a:r>
            <a:r>
              <a:rPr lang="ru-RU" dirty="0" err="1"/>
              <a:t>охратоксикоз</a:t>
            </a:r>
            <a:r>
              <a:rPr lang="ru-RU" dirty="0"/>
              <a:t>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гранично</a:t>
            </a:r>
            <a:r>
              <a:rPr lang="ru-RU" dirty="0"/>
              <a:t> </a:t>
            </a:r>
            <a:r>
              <a:rPr lang="ru-RU" dirty="0" err="1"/>
              <a:t>допустимі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в </a:t>
            </a:r>
            <a:r>
              <a:rPr lang="ru-RU" dirty="0" err="1"/>
              <a:t>харчових</a:t>
            </a:r>
            <a:r>
              <a:rPr lang="ru-RU" dirty="0"/>
              <a:t> продуктах.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88684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6167B3-7B3C-4D9E-918D-6C14F99E5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Профілактика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 </a:t>
            </a:r>
            <a:r>
              <a:rPr lang="ru-RU" dirty="0" err="1"/>
              <a:t>немікробної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B11F78-A479-48BB-84C6-54C75544D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До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профілактики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 пестицидами </a:t>
            </a:r>
            <a:r>
              <a:rPr lang="ru-RU" dirty="0" err="1"/>
              <a:t>відносяться</a:t>
            </a:r>
            <a:r>
              <a:rPr lang="ru-RU" dirty="0"/>
              <a:t>:</a:t>
            </a:r>
          </a:p>
          <a:p>
            <a:r>
              <a:rPr lang="ru-RU" dirty="0"/>
              <a:t>•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виключення</a:t>
            </a:r>
            <a:r>
              <a:rPr lang="ru-RU" dirty="0"/>
              <a:t> </a:t>
            </a:r>
            <a:r>
              <a:rPr lang="ru-RU" dirty="0" err="1"/>
              <a:t>залишкового</a:t>
            </a:r>
            <a:r>
              <a:rPr lang="ru-RU" dirty="0"/>
              <a:t> 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dirty="0" err="1"/>
              <a:t>пестицидів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стійкі</a:t>
            </a:r>
            <a:r>
              <a:rPr lang="ru-RU" dirty="0"/>
              <a:t> у </a:t>
            </a:r>
            <a:r>
              <a:rPr lang="ru-RU" dirty="0" err="1"/>
              <a:t>зовнішньому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і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вираженими</a:t>
            </a:r>
            <a:r>
              <a:rPr lang="ru-RU" dirty="0"/>
              <a:t> </a:t>
            </a:r>
            <a:r>
              <a:rPr lang="ru-RU" dirty="0" err="1"/>
              <a:t>кумулятивними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дозволяється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в </a:t>
            </a:r>
            <a:r>
              <a:rPr lang="ru-RU" dirty="0" err="1"/>
              <a:t>харчових</a:t>
            </a:r>
            <a:r>
              <a:rPr lang="ru-RU" dirty="0"/>
              <a:t> продуктах допустимого </a:t>
            </a:r>
            <a:r>
              <a:rPr lang="ru-RU" dirty="0" err="1"/>
              <a:t>залишкового</a:t>
            </a:r>
            <a:r>
              <a:rPr lang="ru-RU" dirty="0"/>
              <a:t> 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dirty="0" err="1"/>
              <a:t>пестицидів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метаболітів</a:t>
            </a:r>
            <a:r>
              <a:rPr lang="ru-RU" dirty="0"/>
              <a:t> в </a:t>
            </a:r>
            <a:r>
              <a:rPr lang="ru-RU" dirty="0" err="1"/>
              <a:t>кількостях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роблять</a:t>
            </a:r>
            <a:r>
              <a:rPr lang="ru-RU" dirty="0"/>
              <a:t> </a:t>
            </a:r>
            <a:r>
              <a:rPr lang="ru-RU" dirty="0" err="1"/>
              <a:t>шкідливого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застосування</a:t>
            </a:r>
            <a:r>
              <a:rPr lang="ru-RU" dirty="0"/>
              <a:t> для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продовольчих</a:t>
            </a:r>
            <a:r>
              <a:rPr lang="ru-RU" dirty="0"/>
              <a:t> культур </a:t>
            </a:r>
            <a:r>
              <a:rPr lang="ru-RU" dirty="0" err="1"/>
              <a:t>отрутохімікатів</a:t>
            </a:r>
            <a:r>
              <a:rPr lang="ru-RU" dirty="0"/>
              <a:t> з коротким </a:t>
            </a:r>
            <a:r>
              <a:rPr lang="ru-RU" dirty="0" err="1"/>
              <a:t>періодом</a:t>
            </a:r>
            <a:r>
              <a:rPr lang="ru-RU" dirty="0"/>
              <a:t> </a:t>
            </a:r>
            <a:r>
              <a:rPr lang="ru-RU" dirty="0" err="1"/>
              <a:t>розпаду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їстівної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залишків</a:t>
            </a:r>
            <a:r>
              <a:rPr lang="ru-RU" dirty="0"/>
              <a:t> пестициду на час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товарної</a:t>
            </a:r>
            <a:r>
              <a:rPr lang="ru-RU" dirty="0"/>
              <a:t> </a:t>
            </a:r>
            <a:r>
              <a:rPr lang="ru-RU" dirty="0" err="1"/>
              <a:t>зрілості</a:t>
            </a:r>
            <a:r>
              <a:rPr lang="ru-RU" dirty="0"/>
              <a:t> і </a:t>
            </a:r>
            <a:r>
              <a:rPr lang="ru-RU" dirty="0" err="1"/>
              <a:t>зняття</a:t>
            </a:r>
            <a:r>
              <a:rPr lang="ru-RU" dirty="0"/>
              <a:t> </a:t>
            </a:r>
            <a:r>
              <a:rPr lang="ru-RU" dirty="0" err="1"/>
              <a:t>врожаю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суворе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інструкцій</a:t>
            </a:r>
            <a:r>
              <a:rPr lang="ru-RU" dirty="0"/>
              <a:t> по </a:t>
            </a:r>
            <a:r>
              <a:rPr lang="ru-RU" dirty="0" err="1"/>
              <a:t>застосуванню</a:t>
            </a:r>
            <a:r>
              <a:rPr lang="ru-RU" dirty="0"/>
              <a:t> того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пестициду і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термінів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;</a:t>
            </a:r>
          </a:p>
          <a:p>
            <a:r>
              <a:rPr lang="ru-RU" dirty="0"/>
              <a:t>• контроль 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dirty="0" err="1"/>
              <a:t>залишкових</a:t>
            </a:r>
            <a:r>
              <a:rPr lang="ru-RU" dirty="0"/>
              <a:t> </a:t>
            </a:r>
            <a:r>
              <a:rPr lang="ru-RU" dirty="0" err="1"/>
              <a:t>кількостей</a:t>
            </a:r>
            <a:r>
              <a:rPr lang="ru-RU" dirty="0"/>
              <a:t> </a:t>
            </a:r>
            <a:r>
              <a:rPr lang="ru-RU" dirty="0" err="1"/>
              <a:t>пестицидів</a:t>
            </a:r>
            <a:r>
              <a:rPr lang="ru-RU" dirty="0"/>
              <a:t> в продуктах </a:t>
            </a:r>
            <a:r>
              <a:rPr lang="ru-RU" dirty="0" err="1"/>
              <a:t>харчування</a:t>
            </a:r>
            <a:r>
              <a:rPr lang="ru-RU" dirty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278382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7A4353-089F-483A-9AB2-F7813B537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Профілактика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 </a:t>
            </a:r>
            <a:r>
              <a:rPr lang="ru-RU" dirty="0" err="1"/>
              <a:t>нітратами</a:t>
            </a:r>
            <a:r>
              <a:rPr lang="ru-RU" dirty="0"/>
              <a:t> і </a:t>
            </a:r>
            <a:r>
              <a:rPr lang="ru-RU" dirty="0" err="1"/>
              <a:t>нітритами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C2F49F-08F4-431E-9C8F-E7FC0BB72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- строго </a:t>
            </a:r>
            <a:r>
              <a:rPr lang="ru-RU" dirty="0" err="1"/>
              <a:t>враховувати</a:t>
            </a:r>
            <a:r>
              <a:rPr lang="ru-RU" dirty="0"/>
              <a:t> і </a:t>
            </a:r>
            <a:r>
              <a:rPr lang="ru-RU" dirty="0" err="1"/>
              <a:t>дотримуватися</a:t>
            </a:r>
            <a:r>
              <a:rPr lang="ru-RU" dirty="0"/>
              <a:t> правил </a:t>
            </a:r>
            <a:r>
              <a:rPr lang="ru-RU" dirty="0" err="1"/>
              <a:t>зберігання</a:t>
            </a:r>
            <a:r>
              <a:rPr lang="ru-RU" dirty="0"/>
              <a:t> та </a:t>
            </a:r>
            <a:r>
              <a:rPr lang="ru-RU" dirty="0" err="1"/>
              <a:t>відпуску</a:t>
            </a:r>
            <a:r>
              <a:rPr lang="ru-RU" dirty="0"/>
              <a:t> </a:t>
            </a:r>
            <a:r>
              <a:rPr lang="ru-RU" dirty="0" err="1"/>
              <a:t>нітритів</a:t>
            </a:r>
            <a:r>
              <a:rPr lang="ru-RU" dirty="0"/>
              <a:t> на </a:t>
            </a:r>
            <a:r>
              <a:rPr lang="ru-RU" dirty="0" err="1"/>
              <a:t>підприємствах</a:t>
            </a:r>
            <a:r>
              <a:rPr lang="ru-RU" dirty="0"/>
              <a:t>, де вони </a:t>
            </a:r>
            <a:r>
              <a:rPr lang="ru-RU" dirty="0" err="1"/>
              <a:t>застосовуються</a:t>
            </a:r>
            <a:r>
              <a:rPr lang="ru-RU" dirty="0"/>
              <a:t>;</a:t>
            </a:r>
          </a:p>
          <a:p>
            <a:r>
              <a:rPr lang="ru-RU" dirty="0"/>
              <a:t>- строгий контроль за </a:t>
            </a:r>
            <a:r>
              <a:rPr lang="ru-RU" dirty="0" err="1"/>
              <a:t>технологічним</a:t>
            </a:r>
            <a:r>
              <a:rPr lang="ru-RU" dirty="0"/>
              <a:t> </a:t>
            </a:r>
            <a:r>
              <a:rPr lang="ru-RU" dirty="0" err="1"/>
              <a:t>процесом</a:t>
            </a:r>
            <a:r>
              <a:rPr lang="ru-RU" dirty="0"/>
              <a:t>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ковбас</a:t>
            </a:r>
            <a:r>
              <a:rPr lang="ru-RU" dirty="0"/>
              <a:t> і </a:t>
            </a:r>
            <a:r>
              <a:rPr lang="ru-RU" dirty="0" err="1"/>
              <a:t>суворе</a:t>
            </a:r>
            <a:r>
              <a:rPr lang="ru-RU" dirty="0"/>
              <a:t> </a:t>
            </a:r>
            <a:r>
              <a:rPr lang="ru-RU" dirty="0" err="1"/>
              <a:t>нормування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нітритів</a:t>
            </a:r>
            <a:r>
              <a:rPr lang="ru-RU" dirty="0"/>
              <a:t> в </a:t>
            </a:r>
            <a:r>
              <a:rPr lang="ru-RU" dirty="0" err="1"/>
              <a:t>ковбасах</a:t>
            </a:r>
            <a:r>
              <a:rPr lang="ru-RU" dirty="0"/>
              <a:t>. </a:t>
            </a:r>
            <a:r>
              <a:rPr lang="ru-RU" dirty="0" err="1"/>
              <a:t>Нітрити</a:t>
            </a:r>
            <a:r>
              <a:rPr lang="ru-RU" dirty="0"/>
              <a:t> в </a:t>
            </a:r>
            <a:r>
              <a:rPr lang="ru-RU" dirty="0" err="1"/>
              <a:t>ковбасному</a:t>
            </a:r>
            <a:r>
              <a:rPr lang="ru-RU" dirty="0"/>
              <a:t> </a:t>
            </a:r>
            <a:r>
              <a:rPr lang="ru-RU" dirty="0" err="1"/>
              <a:t>виробництві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розчинів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готувати</a:t>
            </a:r>
            <a:r>
              <a:rPr lang="ru-RU" dirty="0"/>
              <a:t> у </a:t>
            </a:r>
            <a:r>
              <a:rPr lang="ru-RU" dirty="0" err="1"/>
              <a:t>лабораторії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селітри</a:t>
            </a:r>
            <a:r>
              <a:rPr lang="ru-RU" dirty="0"/>
              <a:t> (солей </a:t>
            </a:r>
            <a:r>
              <a:rPr lang="ru-RU" dirty="0" err="1"/>
              <a:t>азотної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) в </a:t>
            </a:r>
            <a:r>
              <a:rPr lang="ru-RU" dirty="0" err="1"/>
              <a:t>кількості</a:t>
            </a:r>
            <a:r>
              <a:rPr lang="ru-RU" dirty="0"/>
              <a:t> не </a:t>
            </a:r>
            <a:r>
              <a:rPr lang="ru-RU" dirty="0" err="1"/>
              <a:t>більше</a:t>
            </a:r>
            <a:r>
              <a:rPr lang="ru-RU" dirty="0"/>
              <a:t> 0,05-0,1% </a:t>
            </a:r>
            <a:r>
              <a:rPr lang="ru-RU" dirty="0" err="1"/>
              <a:t>селітри</a:t>
            </a:r>
            <a:r>
              <a:rPr lang="ru-RU" dirty="0"/>
              <a:t> до ваги фаршу.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нітритів</a:t>
            </a:r>
            <a:r>
              <a:rPr lang="ru-RU" dirty="0"/>
              <a:t> в </a:t>
            </a:r>
            <a:r>
              <a:rPr lang="ru-RU" dirty="0" err="1"/>
              <a:t>копчених</a:t>
            </a:r>
            <a:r>
              <a:rPr lang="ru-RU" dirty="0"/>
              <a:t> і </a:t>
            </a:r>
            <a:r>
              <a:rPr lang="ru-RU" dirty="0" err="1"/>
              <a:t>напівкопчених</a:t>
            </a:r>
            <a:r>
              <a:rPr lang="ru-RU" dirty="0"/>
              <a:t> </a:t>
            </a:r>
            <a:r>
              <a:rPr lang="ru-RU" dirty="0" err="1"/>
              <a:t>ковбасних</a:t>
            </a:r>
            <a:r>
              <a:rPr lang="ru-RU" dirty="0"/>
              <a:t> </a:t>
            </a:r>
            <a:r>
              <a:rPr lang="ru-RU" dirty="0" err="1"/>
              <a:t>виробах</a:t>
            </a:r>
            <a:r>
              <a:rPr lang="ru-RU" dirty="0"/>
              <a:t> не повинно </a:t>
            </a:r>
            <a:r>
              <a:rPr lang="ru-RU" dirty="0" err="1"/>
              <a:t>перевищувати</a:t>
            </a:r>
            <a:r>
              <a:rPr lang="ru-RU" dirty="0"/>
              <a:t> 3-10 мг%. У </a:t>
            </a:r>
            <a:r>
              <a:rPr lang="ru-RU" dirty="0" err="1"/>
              <a:t>варених</a:t>
            </a:r>
            <a:r>
              <a:rPr lang="ru-RU" dirty="0"/>
              <a:t> </a:t>
            </a:r>
            <a:r>
              <a:rPr lang="ru-RU" dirty="0" err="1"/>
              <a:t>ковбасах</a:t>
            </a:r>
            <a:r>
              <a:rPr lang="ru-RU" dirty="0"/>
              <a:t>, сардельки та сосиски </a:t>
            </a:r>
            <a:r>
              <a:rPr lang="ru-RU" dirty="0" err="1"/>
              <a:t>нітрити</a:t>
            </a:r>
            <a:r>
              <a:rPr lang="ru-RU" dirty="0"/>
              <a:t> не </a:t>
            </a:r>
            <a:r>
              <a:rPr lang="ru-RU" dirty="0" err="1"/>
              <a:t>допускаються</a:t>
            </a:r>
            <a:r>
              <a:rPr lang="ru-RU" dirty="0"/>
              <a:t>.</a:t>
            </a:r>
          </a:p>
          <a:p>
            <a:r>
              <a:rPr lang="ru-RU" dirty="0"/>
              <a:t>- </a:t>
            </a:r>
            <a:r>
              <a:rPr lang="ru-RU" dirty="0" err="1"/>
              <a:t>регламентація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азотних</a:t>
            </a:r>
            <a:r>
              <a:rPr lang="ru-RU" dirty="0"/>
              <a:t> добрив у </a:t>
            </a:r>
            <a:r>
              <a:rPr lang="ru-RU" dirty="0" err="1"/>
              <a:t>сільському</a:t>
            </a:r>
            <a:r>
              <a:rPr lang="ru-RU" dirty="0"/>
              <a:t> </a:t>
            </a:r>
            <a:r>
              <a:rPr lang="ru-RU" dirty="0" err="1"/>
              <a:t>господарстві</a:t>
            </a:r>
            <a:r>
              <a:rPr lang="ru-RU" dirty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32639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B20F96-40C4-448E-B15C-086A28B2B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Профілактика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 грибами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3E5994-9866-409E-AD28-CB3B0E6BB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Основними</a:t>
            </a:r>
            <a:r>
              <a:rPr lang="ru-RU" dirty="0"/>
              <a:t> заходами є:</a:t>
            </a:r>
          </a:p>
          <a:p>
            <a:r>
              <a:rPr lang="ru-RU" dirty="0"/>
              <a:t>-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ознайомлення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з </a:t>
            </a:r>
            <a:r>
              <a:rPr lang="ru-RU" dirty="0" err="1"/>
              <a:t>основними</a:t>
            </a:r>
            <a:r>
              <a:rPr lang="ru-RU" dirty="0"/>
              <a:t> видами </a:t>
            </a:r>
            <a:r>
              <a:rPr lang="ru-RU" dirty="0" err="1"/>
              <a:t>їстівних</a:t>
            </a:r>
            <a:r>
              <a:rPr lang="ru-RU" dirty="0"/>
              <a:t> і </a:t>
            </a:r>
            <a:r>
              <a:rPr lang="ru-RU" dirty="0" err="1"/>
              <a:t>отруйних</a:t>
            </a:r>
            <a:r>
              <a:rPr lang="ru-RU" dirty="0"/>
              <a:t> </a:t>
            </a:r>
            <a:r>
              <a:rPr lang="ru-RU" dirty="0" err="1"/>
              <a:t>грибів</a:t>
            </a:r>
            <a:r>
              <a:rPr lang="ru-RU" dirty="0"/>
              <a:t>.</a:t>
            </a:r>
          </a:p>
          <a:p>
            <a:r>
              <a:rPr lang="ru-RU" dirty="0"/>
              <a:t>- </a:t>
            </a:r>
            <a:r>
              <a:rPr lang="ru-RU" dirty="0" err="1"/>
              <a:t>заготовлені</a:t>
            </a:r>
            <a:r>
              <a:rPr lang="ru-RU" dirty="0"/>
              <a:t> </a:t>
            </a:r>
            <a:r>
              <a:rPr lang="ru-RU" dirty="0" err="1"/>
              <a:t>гриби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сортуватися</a:t>
            </a:r>
            <a:r>
              <a:rPr lang="ru-RU" dirty="0"/>
              <a:t> по видах і </a:t>
            </a:r>
            <a:r>
              <a:rPr lang="ru-RU" dirty="0" err="1"/>
              <a:t>піддаватися</a:t>
            </a:r>
            <a:r>
              <a:rPr lang="ru-RU" dirty="0"/>
              <a:t> </a:t>
            </a:r>
            <a:r>
              <a:rPr lang="ru-RU" dirty="0" err="1"/>
              <a:t>експертизі</a:t>
            </a:r>
            <a:r>
              <a:rPr lang="ru-RU" dirty="0"/>
              <a:t> </a:t>
            </a:r>
            <a:r>
              <a:rPr lang="ru-RU" dirty="0" err="1"/>
              <a:t>досвідченого</a:t>
            </a:r>
            <a:r>
              <a:rPr lang="ru-RU" dirty="0"/>
              <a:t> </a:t>
            </a:r>
            <a:r>
              <a:rPr lang="ru-RU" dirty="0" err="1"/>
              <a:t>фахівця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продаж у </a:t>
            </a:r>
            <a:r>
              <a:rPr lang="ru-RU" dirty="0" err="1"/>
              <a:t>суміші</a:t>
            </a:r>
            <a:r>
              <a:rPr lang="ru-RU" dirty="0"/>
              <a:t>, </a:t>
            </a:r>
            <a:r>
              <a:rPr lang="ru-RU" dirty="0" err="1"/>
              <a:t>тільки</a:t>
            </a:r>
            <a:r>
              <a:rPr lang="ru-RU" dirty="0"/>
              <a:t> строго по </a:t>
            </a:r>
            <a:r>
              <a:rPr lang="ru-RU" dirty="0" err="1"/>
              <a:t>окремих</a:t>
            </a:r>
            <a:r>
              <a:rPr lang="ru-RU" dirty="0"/>
              <a:t> видах, без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відмітних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. </a:t>
            </a:r>
            <a:r>
              <a:rPr lang="ru-RU" dirty="0" err="1"/>
              <a:t>Пластинчасті</a:t>
            </a:r>
            <a:r>
              <a:rPr lang="ru-RU" dirty="0"/>
              <a:t> </a:t>
            </a:r>
            <a:r>
              <a:rPr lang="ru-RU" dirty="0" err="1"/>
              <a:t>гриби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продаватися</a:t>
            </a:r>
            <a:r>
              <a:rPr lang="ru-RU" dirty="0"/>
              <a:t> разом з </a:t>
            </a:r>
            <a:r>
              <a:rPr lang="ru-RU" dirty="0" err="1"/>
              <a:t>ніжками</a:t>
            </a:r>
            <a:r>
              <a:rPr lang="ru-RU" dirty="0"/>
              <a:t> для точного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виду.</a:t>
            </a:r>
          </a:p>
          <a:p>
            <a:r>
              <a:rPr lang="ru-RU" dirty="0"/>
              <a:t>- </a:t>
            </a:r>
            <a:r>
              <a:rPr lang="ru-RU" dirty="0" err="1"/>
              <a:t>пластинчасті</a:t>
            </a:r>
            <a:r>
              <a:rPr lang="ru-RU" dirty="0"/>
              <a:t> </a:t>
            </a:r>
            <a:r>
              <a:rPr lang="ru-RU" dirty="0" err="1"/>
              <a:t>гриби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піддаватися</a:t>
            </a:r>
            <a:r>
              <a:rPr lang="ru-RU" dirty="0"/>
              <a:t> </a:t>
            </a:r>
            <a:r>
              <a:rPr lang="ru-RU" dirty="0" err="1"/>
              <a:t>засолюванні</a:t>
            </a:r>
            <a:r>
              <a:rPr lang="ru-RU" dirty="0"/>
              <a:t> і </a:t>
            </a:r>
            <a:r>
              <a:rPr lang="ru-RU" dirty="0" err="1"/>
              <a:t>маринування</a:t>
            </a:r>
            <a:r>
              <a:rPr lang="ru-RU" dirty="0"/>
              <a:t> з </a:t>
            </a:r>
            <a:r>
              <a:rPr lang="ru-RU" dirty="0" err="1"/>
              <a:t>попереднім</a:t>
            </a:r>
            <a:r>
              <a:rPr lang="ru-RU" dirty="0"/>
              <a:t> </a:t>
            </a:r>
            <a:r>
              <a:rPr lang="ru-RU" dirty="0" err="1"/>
              <a:t>відварюванням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15 </a:t>
            </a:r>
            <a:r>
              <a:rPr lang="ru-RU" dirty="0" err="1"/>
              <a:t>хвилин</a:t>
            </a:r>
            <a:r>
              <a:rPr lang="ru-RU" dirty="0"/>
              <a:t> в </a:t>
            </a:r>
            <a:r>
              <a:rPr lang="ru-RU" dirty="0" err="1"/>
              <a:t>солоній</a:t>
            </a:r>
            <a:r>
              <a:rPr lang="ru-RU" dirty="0"/>
              <a:t> </a:t>
            </a:r>
            <a:r>
              <a:rPr lang="ru-RU" dirty="0" err="1"/>
              <a:t>воді</a:t>
            </a:r>
            <a:r>
              <a:rPr lang="ru-RU" dirty="0"/>
              <a:t>, з </a:t>
            </a:r>
            <a:r>
              <a:rPr lang="ru-RU" dirty="0" err="1"/>
              <a:t>подальшим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промиванням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тип </a:t>
            </a:r>
            <a:r>
              <a:rPr lang="ru-RU" dirty="0" err="1"/>
              <a:t>грибів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сушити</a:t>
            </a:r>
            <a:r>
              <a:rPr lang="ru-RU" dirty="0"/>
              <a:t> і </a:t>
            </a:r>
            <a:r>
              <a:rPr lang="ru-RU" dirty="0" err="1"/>
              <a:t>готувати</a:t>
            </a:r>
            <a:r>
              <a:rPr lang="ru-RU" dirty="0"/>
              <a:t> з них </a:t>
            </a:r>
            <a:r>
              <a:rPr lang="ru-RU" dirty="0" err="1"/>
              <a:t>грибну</a:t>
            </a:r>
            <a:r>
              <a:rPr lang="ru-RU" dirty="0"/>
              <a:t> </a:t>
            </a:r>
            <a:r>
              <a:rPr lang="ru-RU" dirty="0" err="1"/>
              <a:t>ікру</a:t>
            </a:r>
            <a:r>
              <a:rPr lang="ru-RU" dirty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71433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21DC1A-4B4B-40E6-9F9C-DC21682CE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Профілактика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 </a:t>
            </a:r>
            <a:r>
              <a:rPr lang="ru-RU" dirty="0" err="1"/>
              <a:t>отруйними</a:t>
            </a:r>
            <a:r>
              <a:rPr lang="ru-RU" dirty="0"/>
              <a:t> </a:t>
            </a:r>
            <a:r>
              <a:rPr lang="ru-RU" dirty="0" err="1"/>
              <a:t>рослинами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6AE041-999E-49EE-B0A4-ACF52044B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- </a:t>
            </a:r>
            <a:r>
              <a:rPr lang="ru-RU" dirty="0" err="1"/>
              <a:t>благоустрій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для </a:t>
            </a:r>
            <a:r>
              <a:rPr lang="ru-RU" dirty="0" err="1"/>
              <a:t>прогулянок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належних</a:t>
            </a:r>
            <a:r>
              <a:rPr lang="ru-RU" dirty="0"/>
              <a:t> </a:t>
            </a:r>
            <a:r>
              <a:rPr lang="ru-RU" dirty="0" err="1"/>
              <a:t>агротехнічних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на </a:t>
            </a:r>
            <a:r>
              <a:rPr lang="ru-RU" dirty="0" err="1"/>
              <a:t>посівних</a:t>
            </a:r>
            <a:r>
              <a:rPr lang="ru-RU" dirty="0"/>
              <a:t> </a:t>
            </a:r>
            <a:r>
              <a:rPr lang="ru-RU" dirty="0" err="1"/>
              <a:t>площах</a:t>
            </a:r>
            <a:r>
              <a:rPr lang="ru-RU" dirty="0"/>
              <a:t> з метою </a:t>
            </a:r>
            <a:r>
              <a:rPr lang="ru-RU" dirty="0" err="1"/>
              <a:t>знищення</a:t>
            </a:r>
            <a:r>
              <a:rPr lang="ru-RU" dirty="0"/>
              <a:t> </a:t>
            </a:r>
            <a:r>
              <a:rPr lang="ru-RU" dirty="0" err="1"/>
              <a:t>бур'янів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своєчасне</a:t>
            </a:r>
            <a:r>
              <a:rPr lang="ru-RU" dirty="0"/>
              <a:t> </a:t>
            </a:r>
            <a:r>
              <a:rPr lang="ru-RU" dirty="0" err="1"/>
              <a:t>збирання</a:t>
            </a:r>
            <a:r>
              <a:rPr lang="ru-RU" dirty="0"/>
              <a:t> </a:t>
            </a:r>
            <a:r>
              <a:rPr lang="ru-RU" dirty="0" err="1"/>
              <a:t>врожаю</a:t>
            </a:r>
            <a:r>
              <a:rPr lang="ru-RU" dirty="0"/>
              <a:t>, так як </a:t>
            </a:r>
            <a:r>
              <a:rPr lang="ru-RU" dirty="0" err="1"/>
              <a:t>дозрівання</a:t>
            </a:r>
            <a:r>
              <a:rPr lang="ru-RU" dirty="0"/>
              <a:t> </a:t>
            </a:r>
            <a:r>
              <a:rPr lang="ru-RU" dirty="0" err="1"/>
              <a:t>насіння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бур'янів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геліотропа</a:t>
            </a:r>
            <a:r>
              <a:rPr lang="ru-RU" dirty="0"/>
              <a:t>) не </a:t>
            </a:r>
            <a:r>
              <a:rPr lang="ru-RU" dirty="0" err="1"/>
              <a:t>збігається</a:t>
            </a:r>
            <a:r>
              <a:rPr lang="ru-RU" dirty="0"/>
              <a:t> з </a:t>
            </a:r>
            <a:r>
              <a:rPr lang="ru-RU" dirty="0" err="1"/>
              <a:t>термінами</a:t>
            </a:r>
            <a:r>
              <a:rPr lang="ru-RU" dirty="0"/>
              <a:t> </a:t>
            </a:r>
            <a:r>
              <a:rPr lang="ru-RU" dirty="0" err="1"/>
              <a:t>дозрівання</a:t>
            </a:r>
            <a:r>
              <a:rPr lang="ru-RU" dirty="0"/>
              <a:t> </a:t>
            </a:r>
            <a:r>
              <a:rPr lang="ru-RU" dirty="0" err="1"/>
              <a:t>культурних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ретельна</a:t>
            </a:r>
            <a:r>
              <a:rPr lang="ru-RU" dirty="0"/>
              <a:t> очистка </a:t>
            </a:r>
            <a:r>
              <a:rPr lang="ru-RU" dirty="0" err="1"/>
              <a:t>продовольчого</a:t>
            </a:r>
            <a:r>
              <a:rPr lang="ru-RU" dirty="0"/>
              <a:t> зерна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насіння</a:t>
            </a:r>
            <a:r>
              <a:rPr lang="ru-RU" dirty="0"/>
              <a:t> </a:t>
            </a:r>
            <a:r>
              <a:rPr lang="ru-RU" dirty="0" err="1"/>
              <a:t>бур'янів</a:t>
            </a:r>
            <a:r>
              <a:rPr lang="ru-RU" dirty="0"/>
              <a:t>;</a:t>
            </a:r>
          </a:p>
          <a:p>
            <a:r>
              <a:rPr lang="ru-RU" dirty="0"/>
              <a:t>- заборона для </a:t>
            </a:r>
            <a:r>
              <a:rPr lang="ru-RU" dirty="0" err="1"/>
              <a:t>продовольчих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січки</a:t>
            </a:r>
            <a:r>
              <a:rPr lang="ru-RU" dirty="0"/>
              <a:t> - </a:t>
            </a:r>
            <a:r>
              <a:rPr lang="ru-RU" dirty="0" err="1"/>
              <a:t>роздробленого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прибирання</a:t>
            </a:r>
            <a:r>
              <a:rPr lang="ru-RU" dirty="0"/>
              <a:t> зерна (з такого зерна </a:t>
            </a:r>
            <a:r>
              <a:rPr lang="ru-RU" dirty="0" err="1"/>
              <a:t>видалити</a:t>
            </a:r>
            <a:r>
              <a:rPr lang="ru-RU" dirty="0"/>
              <a:t> </a:t>
            </a:r>
            <a:r>
              <a:rPr lang="ru-RU" dirty="0" err="1"/>
              <a:t>бур'яни</a:t>
            </a:r>
            <a:r>
              <a:rPr lang="ru-RU" dirty="0"/>
              <a:t> не </a:t>
            </a:r>
            <a:r>
              <a:rPr lang="ru-RU" dirty="0" err="1"/>
              <a:t>представляється</a:t>
            </a:r>
            <a:r>
              <a:rPr lang="ru-RU" dirty="0"/>
              <a:t> </a:t>
            </a:r>
            <a:r>
              <a:rPr lang="ru-RU" dirty="0" err="1"/>
              <a:t>можливим</a:t>
            </a:r>
            <a:r>
              <a:rPr lang="ru-RU" dirty="0"/>
              <a:t>);</a:t>
            </a:r>
          </a:p>
          <a:p>
            <a:r>
              <a:rPr lang="ru-RU" dirty="0"/>
              <a:t>-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насіння</a:t>
            </a:r>
            <a:r>
              <a:rPr lang="ru-RU" dirty="0"/>
              <a:t> </a:t>
            </a:r>
            <a:r>
              <a:rPr lang="ru-RU" dirty="0" err="1"/>
              <a:t>отруйних</a:t>
            </a:r>
            <a:r>
              <a:rPr lang="ru-RU" dirty="0"/>
              <a:t> </a:t>
            </a:r>
            <a:r>
              <a:rPr lang="ru-RU" dirty="0" err="1"/>
              <a:t>бур'янів</a:t>
            </a:r>
            <a:r>
              <a:rPr lang="ru-RU" dirty="0"/>
              <a:t> в </a:t>
            </a:r>
            <a:r>
              <a:rPr lang="ru-RU" dirty="0" err="1"/>
              <a:t>зерні</a:t>
            </a:r>
            <a:r>
              <a:rPr lang="ru-RU" dirty="0"/>
              <a:t> і продуктах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переробки</a:t>
            </a:r>
            <a:r>
              <a:rPr lang="ru-RU" dirty="0"/>
              <a:t>. За </a:t>
            </a:r>
            <a:r>
              <a:rPr lang="ru-RU" dirty="0" err="1"/>
              <a:t>чинним</a:t>
            </a:r>
            <a:r>
              <a:rPr lang="ru-RU" dirty="0"/>
              <a:t> нормативам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софори</a:t>
            </a:r>
            <a:r>
              <a:rPr lang="ru-RU" dirty="0"/>
              <a:t> в </a:t>
            </a:r>
            <a:r>
              <a:rPr lang="ru-RU" dirty="0" err="1"/>
              <a:t>муці</a:t>
            </a:r>
            <a:r>
              <a:rPr lang="ru-RU" dirty="0"/>
              <a:t> і </a:t>
            </a:r>
            <a:r>
              <a:rPr lang="ru-RU" dirty="0" err="1"/>
              <a:t>зерні</a:t>
            </a:r>
            <a:r>
              <a:rPr lang="ru-RU" dirty="0"/>
              <a:t> не повинен </a:t>
            </a:r>
            <a:r>
              <a:rPr lang="ru-RU" dirty="0" err="1"/>
              <a:t>перевищувати</a:t>
            </a:r>
            <a:r>
              <a:rPr lang="ru-RU" dirty="0"/>
              <a:t> 0,04%, </a:t>
            </a:r>
            <a:r>
              <a:rPr lang="ru-RU" dirty="0" err="1"/>
              <a:t>ляльок</a:t>
            </a:r>
            <a:r>
              <a:rPr lang="ru-RU" dirty="0"/>
              <a:t> в борошні-0,1%, в зерні-0,5%, </a:t>
            </a:r>
            <a:r>
              <a:rPr lang="ru-RU" dirty="0" err="1"/>
              <a:t>домішка</a:t>
            </a:r>
            <a:r>
              <a:rPr lang="ru-RU" dirty="0"/>
              <a:t> </a:t>
            </a:r>
            <a:r>
              <a:rPr lang="ru-RU" dirty="0" err="1"/>
              <a:t>геліотропа</a:t>
            </a:r>
            <a:r>
              <a:rPr lang="ru-RU" dirty="0"/>
              <a:t> до зерна не </a:t>
            </a:r>
            <a:r>
              <a:rPr lang="ru-RU" dirty="0" err="1"/>
              <a:t>допускається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роз'яснення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вживання</a:t>
            </a:r>
            <a:r>
              <a:rPr lang="ru-RU" dirty="0"/>
              <a:t> в </a:t>
            </a:r>
            <a:r>
              <a:rPr lang="ru-RU" dirty="0" err="1"/>
              <a:t>їжу</a:t>
            </a:r>
            <a:r>
              <a:rPr lang="ru-RU" dirty="0"/>
              <a:t> </a:t>
            </a:r>
            <a:r>
              <a:rPr lang="ru-RU" dirty="0" err="1"/>
              <a:t>нерафінованої</a:t>
            </a:r>
            <a:r>
              <a:rPr lang="ru-RU" dirty="0"/>
              <a:t> </a:t>
            </a:r>
            <a:r>
              <a:rPr lang="ru-RU" dirty="0" err="1"/>
              <a:t>бавовняного</a:t>
            </a:r>
            <a:r>
              <a:rPr lang="ru-RU" dirty="0"/>
              <a:t> масла (</a:t>
            </a:r>
            <a:r>
              <a:rPr lang="ru-RU" dirty="0" err="1"/>
              <a:t>отруйна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 - </a:t>
            </a:r>
            <a:r>
              <a:rPr lang="ru-RU" dirty="0" err="1"/>
              <a:t>гассіпол</a:t>
            </a:r>
            <a:r>
              <a:rPr lang="ru-RU" dirty="0"/>
              <a:t>) і </a:t>
            </a:r>
            <a:r>
              <a:rPr lang="ru-RU" dirty="0" err="1"/>
              <a:t>страв</a:t>
            </a:r>
            <a:r>
              <a:rPr lang="ru-RU" dirty="0"/>
              <a:t> з </a:t>
            </a:r>
            <a:r>
              <a:rPr lang="ru-RU" dirty="0" err="1"/>
              <a:t>маніоки</a:t>
            </a:r>
            <a:r>
              <a:rPr lang="ru-RU" dirty="0"/>
              <a:t> без </a:t>
            </a:r>
            <a:r>
              <a:rPr lang="ru-RU" dirty="0" err="1"/>
              <a:t>належної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(</a:t>
            </a:r>
            <a:r>
              <a:rPr lang="ru-RU" dirty="0" err="1"/>
              <a:t>отруйна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 - </a:t>
            </a:r>
            <a:r>
              <a:rPr lang="ru-RU" dirty="0" err="1"/>
              <a:t>ціанід</a:t>
            </a:r>
            <a:r>
              <a:rPr lang="ru-RU" dirty="0"/>
              <a:t>);</a:t>
            </a:r>
          </a:p>
          <a:p>
            <a:r>
              <a:rPr lang="ru-RU" dirty="0"/>
              <a:t>- </a:t>
            </a:r>
            <a:r>
              <a:rPr lang="ru-RU" dirty="0" err="1"/>
              <a:t>санітарно-освітня</a:t>
            </a:r>
            <a:r>
              <a:rPr lang="ru-RU" dirty="0"/>
              <a:t> робота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962998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45F8B7-D6E5-4413-9AB6-CA7DB31DA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Розслідування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у </a:t>
            </a:r>
            <a:r>
              <a:rPr lang="ru-RU" dirty="0" err="1"/>
              <a:t>такій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: 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D56CDA-9397-4662-ABCA-A18D171BB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 </a:t>
            </a:r>
            <a:r>
              <a:rPr lang="ru-RU" dirty="0" err="1"/>
              <a:t>З’ясувати</a:t>
            </a:r>
            <a:r>
              <a:rPr lang="ru-RU" dirty="0"/>
              <a:t> час та </a:t>
            </a:r>
            <a:r>
              <a:rPr lang="ru-RU" dirty="0" err="1"/>
              <a:t>обставини</a:t>
            </a:r>
            <a:r>
              <a:rPr lang="ru-RU" dirty="0"/>
              <a:t> початку </a:t>
            </a:r>
            <a:r>
              <a:rPr lang="ru-RU" dirty="0" err="1"/>
              <a:t>спалаху</a:t>
            </a:r>
            <a:r>
              <a:rPr lang="ru-RU" dirty="0"/>
              <a:t>,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захворілих</a:t>
            </a:r>
            <a:r>
              <a:rPr lang="ru-RU" dirty="0"/>
              <a:t>,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інкубаційного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, </a:t>
            </a:r>
            <a:r>
              <a:rPr lang="ru-RU" dirty="0" err="1"/>
              <a:t>основн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симптоми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заходи,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прийняті</a:t>
            </a:r>
            <a:r>
              <a:rPr lang="ru-RU" dirty="0"/>
              <a:t>. </a:t>
            </a:r>
          </a:p>
          <a:p>
            <a:r>
              <a:rPr lang="ru-RU" dirty="0"/>
              <a:t>2. </a:t>
            </a:r>
            <a:r>
              <a:rPr lang="ru-RU" dirty="0" err="1"/>
              <a:t>Опитати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(при </a:t>
            </a:r>
            <a:r>
              <a:rPr lang="ru-RU" dirty="0" err="1"/>
              <a:t>масовому</a:t>
            </a:r>
            <a:r>
              <a:rPr lang="ru-RU" dirty="0"/>
              <a:t> </a:t>
            </a:r>
            <a:r>
              <a:rPr lang="ru-RU" dirty="0" err="1"/>
              <a:t>отруєнн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виб</a:t>
            </a:r>
            <a:r>
              <a:rPr lang="en-US" dirty="0" err="1"/>
              <a:t>i</a:t>
            </a:r>
            <a:r>
              <a:rPr lang="ru-RU" dirty="0" err="1"/>
              <a:t>рково</a:t>
            </a:r>
            <a:r>
              <a:rPr lang="ru-RU" dirty="0"/>
              <a:t>), </a:t>
            </a:r>
            <a:r>
              <a:rPr lang="ru-RU" dirty="0" err="1"/>
              <a:t>проаналізувати</a:t>
            </a:r>
            <a:r>
              <a:rPr lang="ru-RU" dirty="0"/>
              <a:t> </a:t>
            </a:r>
            <a:r>
              <a:rPr lang="ru-RU" dirty="0" err="1"/>
              <a:t>клінічну</a:t>
            </a:r>
            <a:r>
              <a:rPr lang="ru-RU" dirty="0"/>
              <a:t> картину </a:t>
            </a:r>
            <a:r>
              <a:rPr lang="ru-RU" dirty="0" err="1"/>
              <a:t>захворювання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перших </a:t>
            </a:r>
            <a:r>
              <a:rPr lang="ru-RU" dirty="0" err="1"/>
              <a:t>симптомів</a:t>
            </a:r>
            <a:r>
              <a:rPr lang="ru-RU" dirty="0"/>
              <a:t> та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перебігу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(табл. 1).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виключити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етіології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нагадувати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харчового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(гастрит, </a:t>
            </a:r>
            <a:r>
              <a:rPr lang="ru-RU" dirty="0" err="1"/>
              <a:t>виразкова</a:t>
            </a:r>
            <a:r>
              <a:rPr lang="ru-RU" dirty="0"/>
              <a:t> хвороба </a:t>
            </a:r>
            <a:r>
              <a:rPr lang="ru-RU" dirty="0" err="1"/>
              <a:t>шлунку</a:t>
            </a:r>
            <a:r>
              <a:rPr lang="ru-RU" dirty="0"/>
              <a:t>, </a:t>
            </a:r>
            <a:r>
              <a:rPr lang="ru-RU" dirty="0" err="1"/>
              <a:t>запалення</a:t>
            </a:r>
            <a:r>
              <a:rPr lang="ru-RU" dirty="0"/>
              <a:t> </a:t>
            </a:r>
            <a:r>
              <a:rPr lang="ru-RU" dirty="0" err="1"/>
              <a:t>жовчного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, </a:t>
            </a:r>
            <a:r>
              <a:rPr lang="ru-RU" dirty="0" err="1"/>
              <a:t>ниркові</a:t>
            </a:r>
            <a:r>
              <a:rPr lang="ru-RU" dirty="0"/>
              <a:t> та </a:t>
            </a:r>
            <a:r>
              <a:rPr lang="ru-RU" dirty="0" err="1"/>
              <a:t>печінкові</a:t>
            </a:r>
            <a:r>
              <a:rPr lang="ru-RU" dirty="0"/>
              <a:t> </a:t>
            </a:r>
            <a:r>
              <a:rPr lang="ru-RU" dirty="0" err="1"/>
              <a:t>коліки</a:t>
            </a:r>
            <a:r>
              <a:rPr lang="ru-RU" dirty="0"/>
              <a:t>, </a:t>
            </a:r>
            <a:r>
              <a:rPr lang="ru-RU" dirty="0" err="1"/>
              <a:t>загострення</a:t>
            </a:r>
            <a:r>
              <a:rPr lang="ru-RU" dirty="0"/>
              <a:t> </a:t>
            </a:r>
            <a:r>
              <a:rPr lang="ru-RU" dirty="0" err="1"/>
              <a:t>хронічного</a:t>
            </a:r>
            <a:r>
              <a:rPr lang="ru-RU" dirty="0"/>
              <a:t> </a:t>
            </a:r>
            <a:r>
              <a:rPr lang="ru-RU" dirty="0" err="1"/>
              <a:t>ентероколіту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.). 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з’ясувати</a:t>
            </a:r>
            <a:r>
              <a:rPr lang="ru-RU" dirty="0"/>
              <a:t> характер </a:t>
            </a:r>
            <a:r>
              <a:rPr lang="ru-RU" dirty="0" err="1"/>
              <a:t>харчування</a:t>
            </a:r>
            <a:r>
              <a:rPr lang="ru-RU" dirty="0"/>
              <a:t> </a:t>
            </a:r>
            <a:r>
              <a:rPr lang="ru-RU" dirty="0" err="1"/>
              <a:t>потерпілих</a:t>
            </a:r>
            <a:r>
              <a:rPr lang="ru-RU" dirty="0"/>
              <a:t>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,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захворілих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сімей</a:t>
            </a:r>
            <a:r>
              <a:rPr lang="ru-RU" dirty="0"/>
              <a:t> </a:t>
            </a:r>
            <a:r>
              <a:rPr lang="ru-RU" dirty="0" err="1"/>
              <a:t>постраждалих</a:t>
            </a:r>
            <a:r>
              <a:rPr lang="ru-RU" dirty="0"/>
              <a:t> та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, </a:t>
            </a:r>
            <a:r>
              <a:rPr lang="ru-RU" dirty="0" err="1"/>
              <a:t>визначити</a:t>
            </a:r>
            <a:r>
              <a:rPr lang="ru-RU" dirty="0"/>
              <a:t> як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п</a:t>
            </a:r>
            <a:r>
              <a:rPr lang="en-US" dirty="0" err="1"/>
              <a:t>i</a:t>
            </a:r>
            <a:r>
              <a:rPr lang="ru-RU" dirty="0" err="1"/>
              <a:t>дозр</a:t>
            </a:r>
            <a:r>
              <a:rPr lang="en-US" dirty="0" err="1"/>
              <a:t>i</a:t>
            </a:r>
            <a:r>
              <a:rPr lang="ru-RU" dirty="0" err="1"/>
              <a:t>лими</a:t>
            </a:r>
            <a:r>
              <a:rPr lang="ru-RU" dirty="0"/>
              <a:t> у </a:t>
            </a:r>
            <a:r>
              <a:rPr lang="ru-RU" dirty="0" err="1"/>
              <a:t>виникненн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отруєння</a:t>
            </a:r>
            <a:r>
              <a:rPr lang="ru-RU" dirty="0"/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904653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09D6515-2842-4980-8F45-5AB4D457F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831274"/>
            <a:ext cx="8946541" cy="5417126"/>
          </a:xfrm>
        </p:spPr>
        <p:txBody>
          <a:bodyPr>
            <a:normAutofit/>
          </a:bodyPr>
          <a:lstStyle/>
          <a:p>
            <a:r>
              <a:rPr lang="ru-RU" dirty="0"/>
              <a:t>3. Перев</a:t>
            </a:r>
            <a:r>
              <a:rPr lang="en-US" dirty="0" err="1"/>
              <a:t>i</a:t>
            </a:r>
            <a:r>
              <a:rPr lang="ru-RU" dirty="0" err="1"/>
              <a:t>рити</a:t>
            </a:r>
            <a:r>
              <a:rPr lang="ru-RU" dirty="0"/>
              <a:t> </a:t>
            </a:r>
            <a:r>
              <a:rPr lang="ru-RU" dirty="0" err="1"/>
              <a:t>правильн</a:t>
            </a:r>
            <a:r>
              <a:rPr lang="en-US" dirty="0" err="1"/>
              <a:t>i</a:t>
            </a:r>
            <a:r>
              <a:rPr lang="ru-RU" dirty="0" err="1"/>
              <a:t>сть</a:t>
            </a:r>
            <a:r>
              <a:rPr lang="ru-RU" dirty="0"/>
              <a:t> в</a:t>
            </a:r>
            <a:r>
              <a:rPr lang="en-US" dirty="0" err="1"/>
              <a:t>i</a:t>
            </a:r>
            <a:r>
              <a:rPr lang="ru-RU" dirty="0" err="1"/>
              <a:t>дбору</a:t>
            </a:r>
            <a:r>
              <a:rPr lang="ru-RU" dirty="0"/>
              <a:t> проб для лабораторного </a:t>
            </a:r>
            <a:r>
              <a:rPr lang="ru-RU" dirty="0" err="1"/>
              <a:t>досл</a:t>
            </a:r>
            <a:r>
              <a:rPr lang="en-US" dirty="0" err="1"/>
              <a:t>i</a:t>
            </a:r>
            <a:r>
              <a:rPr lang="ru-RU" dirty="0" err="1"/>
              <a:t>дження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здійснений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проби</a:t>
            </a:r>
            <a:r>
              <a:rPr lang="ru-RU" dirty="0"/>
              <a:t> п</a:t>
            </a:r>
            <a:r>
              <a:rPr lang="en-US" dirty="0" err="1"/>
              <a:t>i</a:t>
            </a:r>
            <a:r>
              <a:rPr lang="ru-RU" dirty="0" err="1"/>
              <a:t>дозр</a:t>
            </a:r>
            <a:r>
              <a:rPr lang="en-US" dirty="0" err="1"/>
              <a:t>i</a:t>
            </a:r>
            <a:r>
              <a:rPr lang="ru-RU" dirty="0" err="1"/>
              <a:t>лої</a:t>
            </a:r>
            <a:r>
              <a:rPr lang="ru-RU" dirty="0"/>
              <a:t> </a:t>
            </a:r>
            <a:r>
              <a:rPr lang="ru-RU" dirty="0" err="1"/>
              <a:t>їж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п</a:t>
            </a:r>
            <a:r>
              <a:rPr lang="en-US" dirty="0" err="1"/>
              <a:t>i</a:t>
            </a:r>
            <a:r>
              <a:rPr lang="ru-RU" dirty="0" err="1"/>
              <a:t>дозр</a:t>
            </a:r>
            <a:r>
              <a:rPr lang="en-US" dirty="0" err="1"/>
              <a:t>i</a:t>
            </a:r>
            <a:r>
              <a:rPr lang="ru-RU" dirty="0"/>
              <a:t>лих </a:t>
            </a:r>
            <a:r>
              <a:rPr lang="ru-RU" dirty="0" err="1"/>
              <a:t>харчових</a:t>
            </a:r>
            <a:r>
              <a:rPr lang="ru-RU" dirty="0"/>
              <a:t> продукт</a:t>
            </a:r>
            <a:r>
              <a:rPr lang="en-US" dirty="0" err="1"/>
              <a:t>i</a:t>
            </a:r>
            <a:r>
              <a:rPr lang="ru-RU" dirty="0"/>
              <a:t>в, вид</a:t>
            </a:r>
            <a:r>
              <a:rPr lang="en-US" dirty="0" err="1"/>
              <a:t>i</a:t>
            </a:r>
            <a:r>
              <a:rPr lang="ru-RU" dirty="0"/>
              <a:t>лень </a:t>
            </a:r>
            <a:r>
              <a:rPr lang="ru-RU" dirty="0" err="1"/>
              <a:t>хворих</a:t>
            </a:r>
            <a:r>
              <a:rPr lang="ru-RU" dirty="0"/>
              <a:t>, </a:t>
            </a:r>
            <a:r>
              <a:rPr lang="ru-RU" dirty="0" err="1"/>
              <a:t>промивних</a:t>
            </a:r>
            <a:r>
              <a:rPr lang="ru-RU" dirty="0"/>
              <a:t> вод, </a:t>
            </a:r>
            <a:r>
              <a:rPr lang="ru-RU" dirty="0" err="1"/>
              <a:t>змив</a:t>
            </a:r>
            <a:r>
              <a:rPr lang="en-US" dirty="0" err="1"/>
              <a:t>i</a:t>
            </a:r>
            <a:r>
              <a:rPr lang="ru-RU" dirty="0"/>
              <a:t>в з </a:t>
            </a:r>
            <a:r>
              <a:rPr lang="ru-RU" dirty="0" err="1"/>
              <a:t>обладнання</a:t>
            </a:r>
            <a:r>
              <a:rPr lang="ru-RU" dirty="0"/>
              <a:t> та </a:t>
            </a:r>
            <a:r>
              <a:rPr lang="ru-RU" dirty="0" err="1"/>
              <a:t>інвентарю</a:t>
            </a:r>
            <a:r>
              <a:rPr lang="ru-RU" dirty="0"/>
              <a:t>, кров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захворілих</a:t>
            </a:r>
            <a:r>
              <a:rPr lang="ru-RU" dirty="0"/>
              <a:t> не </a:t>
            </a:r>
            <a:r>
              <a:rPr lang="ru-RU" dirty="0" err="1"/>
              <a:t>були</a:t>
            </a:r>
            <a:r>
              <a:rPr lang="ru-RU" dirty="0"/>
              <a:t> в</a:t>
            </a:r>
            <a:r>
              <a:rPr lang="en-US" dirty="0" err="1"/>
              <a:t>i</a:t>
            </a:r>
            <a:r>
              <a:rPr lang="ru-RU" dirty="0" err="1"/>
              <a:t>дправленн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в </a:t>
            </a:r>
            <a:r>
              <a:rPr lang="ru-RU" dirty="0" err="1"/>
              <a:t>лаборатор</a:t>
            </a:r>
            <a:r>
              <a:rPr lang="en-US" dirty="0" err="1"/>
              <a:t>i</a:t>
            </a:r>
            <a:r>
              <a:rPr lang="ru-RU" dirty="0"/>
              <a:t>ю, терм</a:t>
            </a:r>
            <a:r>
              <a:rPr lang="en-US" dirty="0" err="1"/>
              <a:t>i</a:t>
            </a:r>
            <a:r>
              <a:rPr lang="ru-RU" dirty="0"/>
              <a:t>ново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. Для в</a:t>
            </a:r>
            <a:r>
              <a:rPr lang="en-US" dirty="0" err="1"/>
              <a:t>i</a:t>
            </a:r>
            <a:r>
              <a:rPr lang="ru-RU" dirty="0" err="1"/>
              <a:t>дбору</a:t>
            </a:r>
            <a:r>
              <a:rPr lang="ru-RU" dirty="0"/>
              <a:t> проб </a:t>
            </a:r>
            <a:r>
              <a:rPr lang="ru-RU" dirty="0" err="1"/>
              <a:t>сл</a:t>
            </a:r>
            <a:r>
              <a:rPr lang="en-US" dirty="0" err="1"/>
              <a:t>i</a:t>
            </a:r>
            <a:r>
              <a:rPr lang="ru-RU" dirty="0"/>
              <a:t>д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стерильний</a:t>
            </a:r>
            <a:r>
              <a:rPr lang="ru-RU" dirty="0"/>
              <a:t> посуд. </a:t>
            </a:r>
            <a:r>
              <a:rPr lang="ru-RU" dirty="0" err="1"/>
              <a:t>Продукти</a:t>
            </a:r>
            <a:r>
              <a:rPr lang="ru-RU" dirty="0"/>
              <a:t>, як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псуються</a:t>
            </a:r>
            <a:r>
              <a:rPr lang="ru-RU" dirty="0"/>
              <a:t> в теплу пору року </a:t>
            </a:r>
            <a:r>
              <a:rPr lang="ru-RU" dirty="0" err="1"/>
              <a:t>повинн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бути доставлен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охолодженими</a:t>
            </a:r>
            <a:r>
              <a:rPr lang="ru-RU" dirty="0"/>
              <a:t> (на </a:t>
            </a:r>
            <a:r>
              <a:rPr lang="ru-RU" dirty="0" err="1"/>
              <a:t>льоду</a:t>
            </a:r>
            <a:r>
              <a:rPr lang="ru-RU" dirty="0"/>
              <a:t>). </a:t>
            </a:r>
          </a:p>
          <a:p>
            <a:r>
              <a:rPr lang="ru-RU" dirty="0"/>
              <a:t>4. Перев</a:t>
            </a:r>
            <a:r>
              <a:rPr lang="en-US" dirty="0" err="1"/>
              <a:t>i</a:t>
            </a:r>
            <a:r>
              <a:rPr lang="ru-RU" dirty="0" err="1"/>
              <a:t>рити</a:t>
            </a:r>
            <a:r>
              <a:rPr lang="ru-RU" dirty="0"/>
              <a:t> </a:t>
            </a:r>
            <a:r>
              <a:rPr lang="ru-RU" dirty="0" err="1"/>
              <a:t>товарну</a:t>
            </a:r>
            <a:r>
              <a:rPr lang="ru-RU" dirty="0"/>
              <a:t> </a:t>
            </a:r>
            <a:r>
              <a:rPr lang="ru-RU" dirty="0" err="1"/>
              <a:t>документац</a:t>
            </a:r>
            <a:r>
              <a:rPr lang="en-US" dirty="0" err="1"/>
              <a:t>i</a:t>
            </a:r>
            <a:r>
              <a:rPr lang="ru-RU" dirty="0"/>
              <a:t>ю (</a:t>
            </a:r>
            <a:r>
              <a:rPr lang="ru-RU" dirty="0" err="1"/>
              <a:t>сертиф</a:t>
            </a:r>
            <a:r>
              <a:rPr lang="en-US" dirty="0" err="1"/>
              <a:t>i</a:t>
            </a:r>
            <a:r>
              <a:rPr lang="ru-RU" dirty="0"/>
              <a:t>кати) на п</a:t>
            </a:r>
            <a:r>
              <a:rPr lang="en-US" dirty="0" err="1"/>
              <a:t>i</a:t>
            </a:r>
            <a:r>
              <a:rPr lang="ru-RU" dirty="0" err="1"/>
              <a:t>дозр</a:t>
            </a:r>
            <a:r>
              <a:rPr lang="en-US" dirty="0" err="1"/>
              <a:t>i</a:t>
            </a:r>
            <a:r>
              <a:rPr lang="ru-RU" dirty="0"/>
              <a:t>л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продукти</a:t>
            </a:r>
            <a:r>
              <a:rPr lang="ru-RU" dirty="0"/>
              <a:t>,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перевезення</a:t>
            </a:r>
            <a:r>
              <a:rPr lang="ru-RU" dirty="0"/>
              <a:t>, терм</a:t>
            </a:r>
            <a:r>
              <a:rPr lang="en-US" dirty="0" err="1"/>
              <a:t>i</a:t>
            </a:r>
            <a:r>
              <a:rPr lang="ru-RU" dirty="0"/>
              <a:t>ни </a:t>
            </a:r>
            <a:r>
              <a:rPr lang="ru-RU" dirty="0" err="1"/>
              <a:t>збер</a:t>
            </a:r>
            <a:r>
              <a:rPr lang="en-US" dirty="0" err="1"/>
              <a:t>i</a:t>
            </a:r>
            <a:r>
              <a:rPr lang="ru-RU" dirty="0" err="1"/>
              <a:t>гання</a:t>
            </a:r>
            <a:r>
              <a:rPr lang="ru-RU" dirty="0"/>
              <a:t> та реал</a:t>
            </a:r>
            <a:r>
              <a:rPr lang="en-US" dirty="0" err="1"/>
              <a:t>i</a:t>
            </a:r>
            <a:r>
              <a:rPr lang="ru-RU" dirty="0" err="1"/>
              <a:t>зац</a:t>
            </a:r>
            <a:r>
              <a:rPr lang="en-US" dirty="0" err="1"/>
              <a:t>i</a:t>
            </a:r>
            <a:r>
              <a:rPr lang="ru-RU" dirty="0"/>
              <a:t>ї </a:t>
            </a:r>
            <a:r>
              <a:rPr lang="ru-RU" dirty="0" err="1"/>
              <a:t>сировини</a:t>
            </a:r>
            <a:r>
              <a:rPr lang="ru-RU" dirty="0"/>
              <a:t>, </a:t>
            </a:r>
            <a:r>
              <a:rPr lang="ru-RU" dirty="0" err="1"/>
              <a:t>нап</a:t>
            </a:r>
            <a:r>
              <a:rPr lang="en-US" dirty="0" err="1"/>
              <a:t>i</a:t>
            </a:r>
            <a:r>
              <a:rPr lang="ru-RU" dirty="0" err="1"/>
              <a:t>вфабрикат</a:t>
            </a:r>
            <a:r>
              <a:rPr lang="en-US" dirty="0" err="1"/>
              <a:t>i</a:t>
            </a:r>
            <a:r>
              <a:rPr lang="ru-RU" dirty="0"/>
              <a:t>в та </a:t>
            </a:r>
            <a:r>
              <a:rPr lang="ru-RU" dirty="0" err="1"/>
              <a:t>готової</a:t>
            </a:r>
            <a:r>
              <a:rPr lang="ru-RU" dirty="0"/>
              <a:t> </a:t>
            </a:r>
            <a:r>
              <a:rPr lang="ru-RU" dirty="0" err="1"/>
              <a:t>їж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ru-RU" dirty="0" err="1"/>
              <a:t>можлив</a:t>
            </a:r>
            <a:r>
              <a:rPr lang="en-US" dirty="0" err="1"/>
              <a:t>i</a:t>
            </a:r>
            <a:r>
              <a:rPr lang="ru-RU" dirty="0" err="1"/>
              <a:t>сть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продукт</a:t>
            </a:r>
            <a:r>
              <a:rPr lang="en-US" dirty="0" err="1"/>
              <a:t>i</a:t>
            </a:r>
            <a:r>
              <a:rPr lang="ru-RU" dirty="0"/>
              <a:t>в </a:t>
            </a:r>
            <a:r>
              <a:rPr lang="ru-RU" dirty="0" err="1"/>
              <a:t>бактер</a:t>
            </a:r>
            <a:r>
              <a:rPr lang="en-US" dirty="0" err="1"/>
              <a:t>i</a:t>
            </a:r>
            <a:r>
              <a:rPr lang="ru-RU" dirty="0" err="1"/>
              <a:t>онос</a:t>
            </a:r>
            <a:r>
              <a:rPr lang="en-US" dirty="0" err="1"/>
              <a:t>i</a:t>
            </a:r>
            <a:r>
              <a:rPr lang="ru-RU" dirty="0" err="1"/>
              <a:t>ями</a:t>
            </a:r>
            <a:r>
              <a:rPr lang="ru-RU" dirty="0"/>
              <a:t>, </a:t>
            </a:r>
            <a:r>
              <a:rPr lang="ru-RU" dirty="0" err="1"/>
              <a:t>хворими</a:t>
            </a:r>
            <a:r>
              <a:rPr lang="ru-RU" dirty="0"/>
              <a:t> </a:t>
            </a:r>
            <a:r>
              <a:rPr lang="ru-RU" dirty="0" err="1"/>
              <a:t>гн</a:t>
            </a:r>
            <a:r>
              <a:rPr lang="en-US" dirty="0" err="1"/>
              <a:t>i</a:t>
            </a:r>
            <a:r>
              <a:rPr lang="ru-RU" dirty="0" err="1"/>
              <a:t>йничковими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кишковими</a:t>
            </a:r>
            <a:r>
              <a:rPr lang="ru-RU" dirty="0"/>
              <a:t> </a:t>
            </a:r>
            <a:r>
              <a:rPr lang="ru-RU" dirty="0" err="1"/>
              <a:t>захворюваннями</a:t>
            </a:r>
            <a:r>
              <a:rPr lang="ru-RU" dirty="0"/>
              <a:t> (провести </a:t>
            </a:r>
            <a:r>
              <a:rPr lang="ru-RU" dirty="0" err="1"/>
              <a:t>обстеження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на </a:t>
            </a:r>
            <a:r>
              <a:rPr lang="ru-RU" dirty="0" err="1"/>
              <a:t>бацилоносійство</a:t>
            </a:r>
            <a:r>
              <a:rPr lang="ru-RU" dirty="0"/>
              <a:t>).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харчове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виникло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вживання</a:t>
            </a:r>
            <a:r>
              <a:rPr lang="ru-RU" dirty="0"/>
              <a:t> консерв</a:t>
            </a:r>
            <a:r>
              <a:rPr lang="en-US" dirty="0" err="1"/>
              <a:t>i</a:t>
            </a:r>
            <a:r>
              <a:rPr lang="ru-RU" dirty="0"/>
              <a:t>в, </a:t>
            </a:r>
            <a:r>
              <a:rPr lang="ru-RU" dirty="0" err="1"/>
              <a:t>сл</a:t>
            </a:r>
            <a:r>
              <a:rPr lang="en-US" dirty="0" err="1"/>
              <a:t>i</a:t>
            </a:r>
            <a:r>
              <a:rPr lang="ru-RU" dirty="0"/>
              <a:t>д </a:t>
            </a:r>
            <a:r>
              <a:rPr lang="ru-RU" dirty="0" err="1"/>
              <a:t>уточнити</a:t>
            </a:r>
            <a:r>
              <a:rPr lang="ru-RU" dirty="0"/>
              <a:t> </a:t>
            </a:r>
            <a:r>
              <a:rPr lang="ru-RU" dirty="0" err="1"/>
              <a:t>марк</a:t>
            </a:r>
            <a:r>
              <a:rPr lang="en-US" dirty="0" err="1"/>
              <a:t>i</a:t>
            </a:r>
            <a:r>
              <a:rPr lang="ru-RU" dirty="0" err="1"/>
              <a:t>ровку</a:t>
            </a:r>
            <a:r>
              <a:rPr lang="ru-RU" dirty="0"/>
              <a:t> (</a:t>
            </a:r>
            <a:r>
              <a:rPr lang="ru-RU" dirty="0" err="1"/>
              <a:t>позначення</a:t>
            </a:r>
            <a:r>
              <a:rPr lang="ru-RU" dirty="0"/>
              <a:t> на </a:t>
            </a:r>
            <a:r>
              <a:rPr lang="ru-RU" dirty="0" err="1"/>
              <a:t>кришц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дн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жерстяної</a:t>
            </a:r>
            <a:r>
              <a:rPr lang="ru-RU" dirty="0"/>
              <a:t> банки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паперов</a:t>
            </a:r>
            <a:r>
              <a:rPr lang="en-US" dirty="0" err="1"/>
              <a:t>i</a:t>
            </a:r>
            <a:r>
              <a:rPr lang="ru-RU" dirty="0"/>
              <a:t>й </a:t>
            </a:r>
            <a:r>
              <a:rPr lang="ru-RU" dirty="0" err="1"/>
              <a:t>етикетц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скляної</a:t>
            </a:r>
            <a:r>
              <a:rPr lang="ru-RU" dirty="0"/>
              <a:t> тари), </a:t>
            </a:r>
            <a:r>
              <a:rPr lang="ru-RU" dirty="0" err="1"/>
              <a:t>назву</a:t>
            </a:r>
            <a:r>
              <a:rPr lang="ru-RU" dirty="0"/>
              <a:t> заводу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його</a:t>
            </a:r>
            <a:r>
              <a:rPr lang="ru-RU" dirty="0"/>
              <a:t> м</a:t>
            </a:r>
            <a:r>
              <a:rPr lang="en-US" dirty="0" err="1"/>
              <a:t>i</a:t>
            </a:r>
            <a:r>
              <a:rPr lang="ru-RU" dirty="0" err="1"/>
              <a:t>сцезнаходження</a:t>
            </a:r>
            <a:r>
              <a:rPr lang="ru-RU" dirty="0"/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5350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94F7494-299C-4301-9F82-F66B1198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872836"/>
            <a:ext cx="8946541" cy="53755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5. </a:t>
            </a:r>
            <a:r>
              <a:rPr lang="ru-RU" dirty="0" err="1"/>
              <a:t>Обстежити</a:t>
            </a:r>
            <a:r>
              <a:rPr lang="ru-RU" dirty="0"/>
              <a:t> сан</a:t>
            </a:r>
            <a:r>
              <a:rPr lang="en-US" dirty="0" err="1"/>
              <a:t>i</a:t>
            </a:r>
            <a:r>
              <a:rPr lang="ru-RU" dirty="0" err="1"/>
              <a:t>тарний</a:t>
            </a:r>
            <a:r>
              <a:rPr lang="ru-RU" dirty="0"/>
              <a:t> стан </a:t>
            </a:r>
            <a:r>
              <a:rPr lang="ru-RU" dirty="0" err="1"/>
              <a:t>харчового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де </a:t>
            </a:r>
            <a:r>
              <a:rPr lang="ru-RU" dirty="0" err="1"/>
              <a:t>виникло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, </a:t>
            </a:r>
            <a:r>
              <a:rPr lang="ru-RU" dirty="0" err="1"/>
              <a:t>продовольчої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, з </a:t>
            </a:r>
            <a:r>
              <a:rPr lang="ru-RU" dirty="0" err="1"/>
              <a:t>якої</a:t>
            </a:r>
            <a:r>
              <a:rPr lang="ru-RU" dirty="0"/>
              <a:t> поступив п</a:t>
            </a:r>
            <a:r>
              <a:rPr lang="en-US" dirty="0" err="1"/>
              <a:t>i</a:t>
            </a:r>
            <a:r>
              <a:rPr lang="ru-RU" dirty="0" err="1"/>
              <a:t>дозр</a:t>
            </a:r>
            <a:r>
              <a:rPr lang="en-US" dirty="0" err="1"/>
              <a:t>i</a:t>
            </a:r>
            <a:r>
              <a:rPr lang="ru-RU" dirty="0" err="1"/>
              <a:t>лий</a:t>
            </a:r>
            <a:r>
              <a:rPr lang="ru-RU" dirty="0"/>
              <a:t> продукт, та </a:t>
            </a:r>
            <a:r>
              <a:rPr lang="ru-RU" dirty="0" err="1"/>
              <a:t>харчового</a:t>
            </a:r>
            <a:r>
              <a:rPr lang="ru-RU" dirty="0"/>
              <a:t> п</a:t>
            </a:r>
            <a:r>
              <a:rPr lang="en-US" dirty="0" err="1"/>
              <a:t>i</a:t>
            </a:r>
            <a:r>
              <a:rPr lang="ru-RU" dirty="0" err="1"/>
              <a:t>дприємства</a:t>
            </a:r>
            <a:r>
              <a:rPr lang="ru-RU" dirty="0"/>
              <a:t>, на </a:t>
            </a:r>
            <a:r>
              <a:rPr lang="ru-RU" dirty="0" err="1"/>
              <a:t>якому</a:t>
            </a:r>
            <a:r>
              <a:rPr lang="ru-RU" dirty="0"/>
              <a:t> в</a:t>
            </a:r>
            <a:r>
              <a:rPr lang="en-US" dirty="0" err="1"/>
              <a:t>i</a:t>
            </a:r>
            <a:r>
              <a:rPr lang="ru-RU" dirty="0"/>
              <a:t>н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виготовлений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ц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об’єкти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в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адміністративному</a:t>
            </a:r>
            <a:r>
              <a:rPr lang="ru-RU" dirty="0"/>
              <a:t> район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ru-RU" dirty="0"/>
              <a:t>то про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сл</a:t>
            </a:r>
            <a:r>
              <a:rPr lang="en-US" dirty="0" err="1"/>
              <a:t>i</a:t>
            </a:r>
            <a:r>
              <a:rPr lang="ru-RU" dirty="0"/>
              <a:t>д про</a:t>
            </a:r>
            <a:r>
              <a:rPr lang="en-US" dirty="0" err="1"/>
              <a:t>i</a:t>
            </a:r>
            <a:r>
              <a:rPr lang="ru-RU" dirty="0" err="1"/>
              <a:t>нформувати</a:t>
            </a:r>
            <a:r>
              <a:rPr lang="ru-RU" dirty="0"/>
              <a:t> </a:t>
            </a:r>
            <a:r>
              <a:rPr lang="ru-RU" dirty="0" err="1"/>
              <a:t>територіальні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держсанепіднагляду</a:t>
            </a:r>
            <a:r>
              <a:rPr lang="ru-RU" dirty="0"/>
              <a:t>. </a:t>
            </a:r>
          </a:p>
          <a:p>
            <a:r>
              <a:rPr lang="ru-RU" dirty="0"/>
              <a:t>6. </a:t>
            </a:r>
            <a:r>
              <a:rPr lang="ru-RU" dirty="0" err="1"/>
              <a:t>Здійснити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оперативні</a:t>
            </a:r>
            <a:r>
              <a:rPr lang="ru-RU" dirty="0"/>
              <a:t> заходи: а) </a:t>
            </a:r>
            <a:r>
              <a:rPr lang="ru-RU" dirty="0" err="1"/>
              <a:t>заборонити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, у </a:t>
            </a:r>
            <a:r>
              <a:rPr lang="ru-RU" dirty="0" err="1"/>
              <a:t>необх</a:t>
            </a:r>
            <a:r>
              <a:rPr lang="en-US" dirty="0" err="1"/>
              <a:t>i</a:t>
            </a:r>
            <a:r>
              <a:rPr lang="ru-RU" dirty="0" err="1"/>
              <a:t>дних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реалізац</a:t>
            </a:r>
            <a:r>
              <a:rPr lang="en-US" dirty="0" err="1"/>
              <a:t>i</a:t>
            </a:r>
            <a:r>
              <a:rPr lang="ru-RU" dirty="0"/>
              <a:t>ї </a:t>
            </a:r>
            <a:r>
              <a:rPr lang="ru-RU" dirty="0" err="1"/>
              <a:t>харчових</a:t>
            </a:r>
            <a:r>
              <a:rPr lang="ru-RU" dirty="0"/>
              <a:t> продукт</a:t>
            </a:r>
            <a:r>
              <a:rPr lang="en-US" dirty="0" err="1"/>
              <a:t>i</a:t>
            </a:r>
            <a:r>
              <a:rPr lang="ru-RU" dirty="0"/>
              <a:t>в, як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стали причиною </a:t>
            </a:r>
            <a:r>
              <a:rPr lang="ru-RU" dirty="0" err="1"/>
              <a:t>отруєння</a:t>
            </a:r>
            <a:r>
              <a:rPr lang="ru-RU" dirty="0"/>
              <a:t>; б) </a:t>
            </a:r>
            <a:r>
              <a:rPr lang="ru-RU" dirty="0" err="1"/>
              <a:t>зв</a:t>
            </a:r>
            <a:r>
              <a:rPr lang="en-US" dirty="0" err="1"/>
              <a:t>i</a:t>
            </a:r>
            <a:r>
              <a:rPr lang="ru-RU" dirty="0" err="1"/>
              <a:t>льнити</a:t>
            </a:r>
            <a:r>
              <a:rPr lang="ru-RU" dirty="0"/>
              <a:t> з </a:t>
            </a:r>
            <a:r>
              <a:rPr lang="ru-RU" dirty="0" err="1"/>
              <a:t>роботи</a:t>
            </a:r>
            <a:r>
              <a:rPr lang="ru-RU" dirty="0"/>
              <a:t> ос</a:t>
            </a:r>
            <a:r>
              <a:rPr lang="en-US" dirty="0" err="1"/>
              <a:t>i</a:t>
            </a:r>
            <a:r>
              <a:rPr lang="ru-RU" dirty="0"/>
              <a:t>б, як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могли б бути 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харчових</a:t>
            </a:r>
            <a:r>
              <a:rPr lang="ru-RU" dirty="0"/>
              <a:t> продукт</a:t>
            </a:r>
            <a:r>
              <a:rPr lang="en-US" dirty="0" err="1"/>
              <a:t>i</a:t>
            </a:r>
            <a:r>
              <a:rPr lang="ru-RU" dirty="0"/>
              <a:t>в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їж</a:t>
            </a:r>
            <a:r>
              <a:rPr lang="en-US" dirty="0" err="1"/>
              <a:t>i</a:t>
            </a:r>
            <a:r>
              <a:rPr lang="en-US" dirty="0"/>
              <a:t>; </a:t>
            </a:r>
            <a:r>
              <a:rPr lang="ru-RU" dirty="0"/>
              <a:t>в) </a:t>
            </a:r>
            <a:r>
              <a:rPr lang="ru-RU" dirty="0" err="1"/>
              <a:t>запропонувати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необх</a:t>
            </a:r>
            <a:r>
              <a:rPr lang="en-US" dirty="0" err="1"/>
              <a:t>i</a:t>
            </a:r>
            <a:r>
              <a:rPr lang="ru-RU" dirty="0" err="1"/>
              <a:t>дних</a:t>
            </a:r>
            <a:r>
              <a:rPr lang="ru-RU" dirty="0"/>
              <a:t> сан</a:t>
            </a:r>
            <a:r>
              <a:rPr lang="en-US" dirty="0" err="1"/>
              <a:t>i</a:t>
            </a:r>
            <a:r>
              <a:rPr lang="ru-RU" dirty="0" err="1"/>
              <a:t>тарних</a:t>
            </a:r>
            <a:r>
              <a:rPr lang="ru-RU" dirty="0"/>
              <a:t> заход</a:t>
            </a:r>
            <a:r>
              <a:rPr lang="en-US" dirty="0" err="1"/>
              <a:t>i</a:t>
            </a:r>
            <a:r>
              <a:rPr lang="ru-RU" dirty="0"/>
              <a:t>в (</a:t>
            </a:r>
            <a:r>
              <a:rPr lang="ru-RU" dirty="0" err="1"/>
              <a:t>тимчасова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пост</a:t>
            </a:r>
            <a:r>
              <a:rPr lang="en-US" dirty="0" err="1"/>
              <a:t>i</a:t>
            </a:r>
            <a:r>
              <a:rPr lang="ru-RU" dirty="0" err="1"/>
              <a:t>йна</a:t>
            </a:r>
            <a:r>
              <a:rPr lang="ru-RU" dirty="0"/>
              <a:t> заборона </a:t>
            </a:r>
            <a:r>
              <a:rPr lang="ru-RU" dirty="0" err="1"/>
              <a:t>експлуатац</a:t>
            </a:r>
            <a:r>
              <a:rPr lang="en-US" dirty="0" err="1"/>
              <a:t>i</a:t>
            </a:r>
            <a:r>
              <a:rPr lang="ru-RU" dirty="0"/>
              <a:t>ї </a:t>
            </a:r>
            <a:r>
              <a:rPr lang="ru-RU" dirty="0" err="1"/>
              <a:t>харчового</a:t>
            </a:r>
            <a:r>
              <a:rPr lang="ru-RU" dirty="0"/>
              <a:t> </a:t>
            </a:r>
            <a:r>
              <a:rPr lang="ru-RU" dirty="0" err="1"/>
              <a:t>об’єкту</a:t>
            </a:r>
            <a:r>
              <a:rPr lang="ru-RU" dirty="0"/>
              <a:t>, </a:t>
            </a:r>
            <a:r>
              <a:rPr lang="ru-RU" dirty="0" err="1"/>
              <a:t>загальне</a:t>
            </a:r>
            <a:r>
              <a:rPr lang="ru-RU" dirty="0"/>
              <a:t> </a:t>
            </a:r>
            <a:r>
              <a:rPr lang="ru-RU" dirty="0" err="1"/>
              <a:t>прибирання</a:t>
            </a:r>
            <a:r>
              <a:rPr lang="ru-RU" dirty="0"/>
              <a:t>, ремонт, л</a:t>
            </a:r>
            <a:r>
              <a:rPr lang="en-US" dirty="0" err="1"/>
              <a:t>i</a:t>
            </a:r>
            <a:r>
              <a:rPr lang="ru-RU" dirty="0" err="1"/>
              <a:t>кв</a:t>
            </a:r>
            <a:r>
              <a:rPr lang="en-US" dirty="0" err="1"/>
              <a:t>i</a:t>
            </a:r>
            <a:r>
              <a:rPr lang="ru-RU" dirty="0" err="1"/>
              <a:t>дац</a:t>
            </a:r>
            <a:r>
              <a:rPr lang="en-US" dirty="0" err="1"/>
              <a:t>i</a:t>
            </a:r>
            <a:r>
              <a:rPr lang="ru-RU" dirty="0"/>
              <a:t>я сан</a:t>
            </a:r>
            <a:r>
              <a:rPr lang="en-US" dirty="0" err="1"/>
              <a:t>i</a:t>
            </a:r>
            <a:r>
              <a:rPr lang="ru-RU" dirty="0" err="1"/>
              <a:t>тарних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, як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виникненню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); г) </a:t>
            </a:r>
            <a:r>
              <a:rPr lang="ru-RU" dirty="0" err="1"/>
              <a:t>притягти</a:t>
            </a:r>
            <a:r>
              <a:rPr lang="ru-RU" dirty="0"/>
              <a:t> до </a:t>
            </a:r>
            <a:r>
              <a:rPr lang="ru-RU" dirty="0" err="1"/>
              <a:t>адм</a:t>
            </a:r>
            <a:r>
              <a:rPr lang="en-US" dirty="0" err="1"/>
              <a:t>i</a:t>
            </a:r>
            <a:r>
              <a:rPr lang="ru-RU" dirty="0"/>
              <a:t>н</a:t>
            </a:r>
            <a:r>
              <a:rPr lang="en-US" dirty="0" err="1"/>
              <a:t>i</a:t>
            </a:r>
            <a:r>
              <a:rPr lang="ru-RU" dirty="0" err="1"/>
              <a:t>стративної</a:t>
            </a:r>
            <a:r>
              <a:rPr lang="ru-RU" dirty="0"/>
              <a:t> в</a:t>
            </a:r>
            <a:r>
              <a:rPr lang="en-US" dirty="0" err="1"/>
              <a:t>i</a:t>
            </a:r>
            <a:r>
              <a:rPr lang="ru-RU" dirty="0" err="1"/>
              <a:t>дпов</a:t>
            </a:r>
            <a:r>
              <a:rPr lang="en-US" dirty="0" err="1"/>
              <a:t>i</a:t>
            </a:r>
            <a:r>
              <a:rPr lang="ru-RU" dirty="0" err="1"/>
              <a:t>дальност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передати</a:t>
            </a:r>
            <a:r>
              <a:rPr lang="ru-RU" dirty="0"/>
              <a:t> матер</a:t>
            </a:r>
            <a:r>
              <a:rPr lang="en-US" dirty="0" err="1"/>
              <a:t>i</a:t>
            </a:r>
            <a:r>
              <a:rPr lang="ru-RU" dirty="0"/>
              <a:t>ал </a:t>
            </a:r>
            <a:r>
              <a:rPr lang="ru-RU" dirty="0" err="1"/>
              <a:t>розсл</a:t>
            </a:r>
            <a:r>
              <a:rPr lang="en-US" dirty="0" err="1"/>
              <a:t>i</a:t>
            </a:r>
            <a:r>
              <a:rPr lang="ru-RU" dirty="0" err="1"/>
              <a:t>дування</a:t>
            </a:r>
            <a:r>
              <a:rPr lang="ru-RU" dirty="0"/>
              <a:t> в прокуратуру для </a:t>
            </a:r>
            <a:r>
              <a:rPr lang="ru-RU" dirty="0" err="1"/>
              <a:t>притягання</a:t>
            </a:r>
            <a:r>
              <a:rPr lang="ru-RU" dirty="0"/>
              <a:t> до </a:t>
            </a:r>
            <a:r>
              <a:rPr lang="ru-RU" dirty="0" err="1"/>
              <a:t>крим</a:t>
            </a:r>
            <a:r>
              <a:rPr lang="en-US" dirty="0" err="1"/>
              <a:t>i</a:t>
            </a:r>
            <a:r>
              <a:rPr lang="ru-RU" dirty="0" err="1"/>
              <a:t>нальної</a:t>
            </a:r>
            <a:r>
              <a:rPr lang="ru-RU" dirty="0"/>
              <a:t> в</a:t>
            </a:r>
            <a:r>
              <a:rPr lang="en-US" dirty="0" err="1"/>
              <a:t>i</a:t>
            </a:r>
            <a:r>
              <a:rPr lang="ru-RU" dirty="0" err="1"/>
              <a:t>дпов</a:t>
            </a:r>
            <a:r>
              <a:rPr lang="en-US" dirty="0" err="1"/>
              <a:t>i</a:t>
            </a:r>
            <a:r>
              <a:rPr lang="ru-RU" dirty="0" err="1"/>
              <a:t>дальност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ос</a:t>
            </a:r>
            <a:r>
              <a:rPr lang="en-US" dirty="0" err="1"/>
              <a:t>i</a:t>
            </a:r>
            <a:r>
              <a:rPr lang="ru-RU" dirty="0"/>
              <a:t>б,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винними</a:t>
            </a:r>
            <a:r>
              <a:rPr lang="ru-RU" dirty="0"/>
              <a:t> у </a:t>
            </a:r>
            <a:r>
              <a:rPr lang="ru-RU" dirty="0" err="1"/>
              <a:t>виготовленн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та реал</a:t>
            </a:r>
            <a:r>
              <a:rPr lang="en-US" dirty="0" err="1"/>
              <a:t>i</a:t>
            </a:r>
            <a:r>
              <a:rPr lang="ru-RU" dirty="0" err="1"/>
              <a:t>зац</a:t>
            </a:r>
            <a:r>
              <a:rPr lang="en-US" dirty="0" err="1"/>
              <a:t>i</a:t>
            </a:r>
            <a:r>
              <a:rPr lang="ru-RU" dirty="0"/>
              <a:t>ї продукту, </a:t>
            </a:r>
            <a:r>
              <a:rPr lang="ru-RU" dirty="0" err="1"/>
              <a:t>який</a:t>
            </a:r>
            <a:r>
              <a:rPr lang="ru-RU" dirty="0"/>
              <a:t> став причиною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харчового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. </a:t>
            </a:r>
          </a:p>
          <a:p>
            <a:r>
              <a:rPr lang="ru-RU" dirty="0"/>
              <a:t>7. </a:t>
            </a:r>
            <a:r>
              <a:rPr lang="ru-RU" dirty="0" err="1"/>
              <a:t>Скласти</a:t>
            </a:r>
            <a:r>
              <a:rPr lang="ru-RU" dirty="0"/>
              <a:t> акт </a:t>
            </a:r>
            <a:r>
              <a:rPr lang="ru-RU" dirty="0" err="1"/>
              <a:t>розсл</a:t>
            </a:r>
            <a:r>
              <a:rPr lang="en-US" dirty="0" err="1"/>
              <a:t>i</a:t>
            </a:r>
            <a:r>
              <a:rPr lang="ru-RU" dirty="0" err="1"/>
              <a:t>дування</a:t>
            </a:r>
            <a:r>
              <a:rPr lang="ru-RU" dirty="0"/>
              <a:t> </a:t>
            </a:r>
            <a:r>
              <a:rPr lang="ru-RU" dirty="0" err="1"/>
              <a:t>спалаху</a:t>
            </a:r>
            <a:r>
              <a:rPr lang="ru-RU" dirty="0"/>
              <a:t> </a:t>
            </a:r>
            <a:r>
              <a:rPr lang="ru-RU" dirty="0" err="1"/>
              <a:t>харчового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за </a:t>
            </a:r>
            <a:r>
              <a:rPr lang="ru-RU" dirty="0" err="1"/>
              <a:t>приведеною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 схемою.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1047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DB9B3E-1C79-4AF9-BD71-AB6948E73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</a:t>
            </a:r>
            <a:r>
              <a:rPr lang="ru-RU" dirty="0" err="1"/>
              <a:t>розслідування</a:t>
            </a:r>
            <a:r>
              <a:rPr lang="ru-RU" dirty="0"/>
              <a:t> </a:t>
            </a:r>
            <a:r>
              <a:rPr lang="ru-RU" dirty="0" err="1"/>
              <a:t>харчових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9DB764-42AA-4E6C-BA13-507A53371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проводиться з метою </a:t>
            </a:r>
            <a:r>
              <a:rPr lang="ru-RU" dirty="0" err="1"/>
              <a:t>виявлення</a:t>
            </a:r>
            <a:r>
              <a:rPr lang="ru-RU" dirty="0"/>
              <a:t> причин і </a:t>
            </a:r>
            <a:r>
              <a:rPr lang="ru-RU" dirty="0" err="1"/>
              <a:t>обставин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, </a:t>
            </a:r>
            <a:r>
              <a:rPr lang="ru-RU" dirty="0" err="1"/>
              <a:t>розробки</a:t>
            </a:r>
            <a:r>
              <a:rPr lang="ru-RU" dirty="0"/>
              <a:t> та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 та </a:t>
            </a:r>
            <a:r>
              <a:rPr lang="ru-RU" dirty="0" err="1"/>
              <a:t>профілактики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</a:t>
            </a:r>
            <a:r>
              <a:rPr lang="ru-RU" dirty="0" err="1"/>
              <a:t>аналогічного</a:t>
            </a:r>
            <a:r>
              <a:rPr lang="ru-RU" dirty="0"/>
              <a:t> характера.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91744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0F8188-FAE5-4091-A1BB-74BD9D7C0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Схема </a:t>
            </a:r>
            <a:r>
              <a:rPr lang="ru-RU" sz="3600" dirty="0" err="1"/>
              <a:t>складання</a:t>
            </a:r>
            <a:r>
              <a:rPr lang="ru-RU" sz="3600" dirty="0"/>
              <a:t> акта </a:t>
            </a:r>
            <a:r>
              <a:rPr lang="ru-RU" sz="3600" dirty="0" err="1"/>
              <a:t>розсл</a:t>
            </a:r>
            <a:r>
              <a:rPr lang="en-US" sz="3600" dirty="0" err="1"/>
              <a:t>i</a:t>
            </a:r>
            <a:r>
              <a:rPr lang="ru-RU" sz="3600" dirty="0" err="1"/>
              <a:t>дування</a:t>
            </a:r>
            <a:r>
              <a:rPr lang="ru-RU" sz="3600" dirty="0"/>
              <a:t> </a:t>
            </a:r>
            <a:r>
              <a:rPr lang="ru-RU" sz="3600" dirty="0" err="1"/>
              <a:t>харчового</a:t>
            </a:r>
            <a:r>
              <a:rPr lang="ru-RU" sz="3600" dirty="0"/>
              <a:t> </a:t>
            </a:r>
            <a:r>
              <a:rPr lang="ru-RU" sz="3600" dirty="0" err="1"/>
              <a:t>отруєння</a:t>
            </a:r>
            <a:r>
              <a:rPr lang="ru-RU" sz="3600" dirty="0"/>
              <a:t>:</a:t>
            </a:r>
            <a:br>
              <a:rPr lang="ru-RU" sz="3600" dirty="0"/>
            </a:br>
            <a:endParaRPr lang="ru-UA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EFC223-593A-4647-AA97-3E79FA1AB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1. </a:t>
            </a:r>
            <a:r>
              <a:rPr lang="ru-RU" dirty="0" err="1"/>
              <a:t>Вказати</a:t>
            </a:r>
            <a:r>
              <a:rPr lang="ru-RU" dirty="0"/>
              <a:t> </a:t>
            </a:r>
            <a:r>
              <a:rPr lang="ru-RU" dirty="0" err="1"/>
              <a:t>пр</a:t>
            </a:r>
            <a:r>
              <a:rPr lang="en-US" dirty="0" err="1"/>
              <a:t>i</a:t>
            </a:r>
            <a:r>
              <a:rPr lang="ru-RU" dirty="0" err="1"/>
              <a:t>звище</a:t>
            </a:r>
            <a:r>
              <a:rPr lang="ru-RU" dirty="0"/>
              <a:t>, посаду, м</a:t>
            </a:r>
            <a:r>
              <a:rPr lang="en-US" dirty="0" err="1"/>
              <a:t>i</a:t>
            </a:r>
            <a:r>
              <a:rPr lang="ru-RU" dirty="0" err="1"/>
              <a:t>сце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л</a:t>
            </a:r>
            <a:r>
              <a:rPr lang="en-US" dirty="0" err="1"/>
              <a:t>i</a:t>
            </a:r>
            <a:r>
              <a:rPr lang="ru-RU" dirty="0"/>
              <a:t>каря, дату </a:t>
            </a:r>
            <a:r>
              <a:rPr lang="ru-RU" dirty="0" err="1"/>
              <a:t>складання</a:t>
            </a:r>
            <a:r>
              <a:rPr lang="ru-RU" dirty="0"/>
              <a:t> акту, </a:t>
            </a:r>
            <a:r>
              <a:rPr lang="ru-RU" dirty="0" err="1"/>
              <a:t>пр</a:t>
            </a:r>
            <a:r>
              <a:rPr lang="en-US" dirty="0" err="1"/>
              <a:t>i</a:t>
            </a:r>
            <a:r>
              <a:rPr lang="ru-RU" dirty="0" err="1"/>
              <a:t>звище</a:t>
            </a:r>
            <a:r>
              <a:rPr lang="ru-RU" dirty="0"/>
              <a:t> та посаду ос</a:t>
            </a:r>
            <a:r>
              <a:rPr lang="en-US" dirty="0" err="1"/>
              <a:t>i</a:t>
            </a:r>
            <a:r>
              <a:rPr lang="ru-RU" dirty="0"/>
              <a:t>б, як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брали участь у </a:t>
            </a:r>
            <a:r>
              <a:rPr lang="ru-RU" dirty="0" err="1"/>
              <a:t>розсл</a:t>
            </a:r>
            <a:r>
              <a:rPr lang="en-US" dirty="0" err="1"/>
              <a:t>i</a:t>
            </a:r>
            <a:r>
              <a:rPr lang="ru-RU" dirty="0" err="1"/>
              <a:t>дуванн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спалаху</a:t>
            </a:r>
            <a:r>
              <a:rPr lang="ru-RU" dirty="0"/>
              <a:t> </a:t>
            </a:r>
            <a:r>
              <a:rPr lang="ru-RU" dirty="0" err="1"/>
              <a:t>харчового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. </a:t>
            </a:r>
          </a:p>
          <a:p>
            <a:r>
              <a:rPr lang="ru-RU" dirty="0"/>
              <a:t>2. </a:t>
            </a:r>
            <a:r>
              <a:rPr lang="ru-RU" dirty="0" err="1"/>
              <a:t>Докладно</a:t>
            </a:r>
            <a:r>
              <a:rPr lang="ru-RU" dirty="0"/>
              <a:t> </a:t>
            </a:r>
            <a:r>
              <a:rPr lang="ru-RU" dirty="0" err="1"/>
              <a:t>описати</a:t>
            </a:r>
            <a:r>
              <a:rPr lang="ru-RU" dirty="0"/>
              <a:t> початок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дату, число </a:t>
            </a:r>
            <a:r>
              <a:rPr lang="ru-RU" dirty="0" err="1"/>
              <a:t>захвор</a:t>
            </a:r>
            <a:r>
              <a:rPr lang="en-US" dirty="0" err="1"/>
              <a:t>i</a:t>
            </a:r>
            <a:r>
              <a:rPr lang="ru-RU" dirty="0" err="1"/>
              <a:t>вших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перших 3-4 годин та у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години</a:t>
            </a:r>
            <a:r>
              <a:rPr lang="ru-RU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дн</a:t>
            </a:r>
            <a:r>
              <a:rPr lang="en-US" dirty="0" err="1"/>
              <a:t>i</a:t>
            </a:r>
            <a:r>
              <a:rPr lang="en-US" dirty="0"/>
              <a:t>. </a:t>
            </a:r>
            <a:r>
              <a:rPr lang="ru-RU" dirty="0" err="1"/>
              <a:t>Описати</a:t>
            </a:r>
            <a:r>
              <a:rPr lang="ru-RU" dirty="0"/>
              <a:t> </a:t>
            </a:r>
            <a:r>
              <a:rPr lang="ru-RU" dirty="0" err="1"/>
              <a:t>кл</a:t>
            </a:r>
            <a:r>
              <a:rPr lang="en-US" dirty="0" err="1"/>
              <a:t>i</a:t>
            </a:r>
            <a:r>
              <a:rPr lang="ru-RU" dirty="0" err="1"/>
              <a:t>ничний</a:t>
            </a:r>
            <a:r>
              <a:rPr lang="ru-RU" dirty="0"/>
              <a:t> стан: температура,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розладів</a:t>
            </a:r>
            <a:r>
              <a:rPr lang="ru-RU" dirty="0"/>
              <a:t> </a:t>
            </a:r>
            <a:r>
              <a:rPr lang="ru-RU" dirty="0" err="1"/>
              <a:t>шлунково-кишкового</a:t>
            </a:r>
            <a:r>
              <a:rPr lang="ru-RU" dirty="0"/>
              <a:t> тракту (</a:t>
            </a:r>
            <a:r>
              <a:rPr lang="ru-RU" dirty="0" err="1"/>
              <a:t>нудота</a:t>
            </a:r>
            <a:r>
              <a:rPr lang="ru-RU" dirty="0"/>
              <a:t>, </a:t>
            </a:r>
            <a:r>
              <a:rPr lang="ru-RU" dirty="0" err="1"/>
              <a:t>блювання</a:t>
            </a:r>
            <a:r>
              <a:rPr lang="ru-RU" dirty="0"/>
              <a:t>, пронос, б</a:t>
            </a:r>
            <a:r>
              <a:rPr lang="en-US" dirty="0" err="1"/>
              <a:t>i</a:t>
            </a:r>
            <a:r>
              <a:rPr lang="ru-RU" dirty="0"/>
              <a:t>ль у живот</a:t>
            </a:r>
            <a:r>
              <a:rPr lang="en-US" dirty="0" err="1"/>
              <a:t>i</a:t>
            </a:r>
            <a:r>
              <a:rPr lang="en-US" dirty="0"/>
              <a:t>), </a:t>
            </a:r>
            <a:r>
              <a:rPr lang="ru-RU" dirty="0" err="1"/>
              <a:t>головний</a:t>
            </a:r>
            <a:r>
              <a:rPr lang="ru-RU" dirty="0"/>
              <a:t> б</a:t>
            </a:r>
            <a:r>
              <a:rPr lang="en-US" dirty="0" err="1"/>
              <a:t>i</a:t>
            </a:r>
            <a:r>
              <a:rPr lang="ru-RU" dirty="0"/>
              <a:t>ль, озноб, </a:t>
            </a:r>
            <a:r>
              <a:rPr lang="ru-RU" dirty="0" err="1"/>
              <a:t>судоми</a:t>
            </a:r>
            <a:r>
              <a:rPr lang="ru-RU" dirty="0"/>
              <a:t>,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слабк</a:t>
            </a:r>
            <a:r>
              <a:rPr lang="en-US" dirty="0" err="1"/>
              <a:t>i</a:t>
            </a:r>
            <a:r>
              <a:rPr lang="ru-RU" dirty="0" err="1"/>
              <a:t>сть</a:t>
            </a:r>
            <a:r>
              <a:rPr lang="ru-RU" dirty="0"/>
              <a:t>, б</a:t>
            </a:r>
            <a:r>
              <a:rPr lang="en-US" dirty="0" err="1"/>
              <a:t>i</a:t>
            </a:r>
            <a:r>
              <a:rPr lang="ru-RU" dirty="0"/>
              <a:t>ль у </a:t>
            </a:r>
            <a:r>
              <a:rPr lang="ru-RU" dirty="0" err="1"/>
              <a:t>м'язах</a:t>
            </a:r>
            <a:r>
              <a:rPr lang="ru-RU" dirty="0"/>
              <a:t> та </a:t>
            </a:r>
            <a:r>
              <a:rPr lang="ru-RU" dirty="0" err="1"/>
              <a:t>суглобах</a:t>
            </a:r>
            <a:r>
              <a:rPr lang="ru-RU" dirty="0"/>
              <a:t>, ц</a:t>
            </a:r>
            <a:r>
              <a:rPr lang="en-US" dirty="0" err="1"/>
              <a:t>i</a:t>
            </a:r>
            <a:r>
              <a:rPr lang="ru-RU" dirty="0" err="1"/>
              <a:t>аноз</a:t>
            </a:r>
            <a:r>
              <a:rPr lang="ru-RU" dirty="0"/>
              <a:t>, </a:t>
            </a:r>
            <a:r>
              <a:rPr lang="ru-RU" dirty="0" err="1"/>
              <a:t>послаблення</a:t>
            </a:r>
            <a:r>
              <a:rPr lang="ru-RU" dirty="0"/>
              <a:t> </a:t>
            </a:r>
            <a:r>
              <a:rPr lang="ru-RU" dirty="0" err="1"/>
              <a:t>серцевої</a:t>
            </a:r>
            <a:r>
              <a:rPr lang="ru-RU" dirty="0"/>
              <a:t> д</a:t>
            </a:r>
            <a:r>
              <a:rPr lang="en-US" dirty="0" err="1"/>
              <a:t>i</a:t>
            </a:r>
            <a:r>
              <a:rPr lang="ru-RU" dirty="0" err="1"/>
              <a:t>яльност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ru-RU" dirty="0" err="1"/>
              <a:t>розлади</a:t>
            </a:r>
            <a:r>
              <a:rPr lang="ru-RU" dirty="0"/>
              <a:t> з боку Ц</a:t>
            </a:r>
            <a:r>
              <a:rPr lang="en-US" dirty="0"/>
              <a:t>H</a:t>
            </a:r>
            <a:r>
              <a:rPr lang="ru-RU" dirty="0"/>
              <a:t>С (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св</a:t>
            </a:r>
            <a:r>
              <a:rPr lang="en-US" dirty="0" err="1"/>
              <a:t>i</a:t>
            </a:r>
            <a:r>
              <a:rPr lang="ru-RU" dirty="0" err="1"/>
              <a:t>домост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та </a:t>
            </a:r>
            <a:r>
              <a:rPr lang="ru-RU" dirty="0" err="1"/>
              <a:t>ін</a:t>
            </a:r>
            <a:r>
              <a:rPr lang="ru-RU" dirty="0"/>
              <a:t>.). </a:t>
            </a:r>
            <a:r>
              <a:rPr lang="ru-RU" dirty="0" err="1"/>
              <a:t>Зазначити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важкості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та </a:t>
            </a:r>
            <a:r>
              <a:rPr lang="ru-RU" dirty="0" err="1"/>
              <a:t>попередн</a:t>
            </a:r>
            <a:r>
              <a:rPr lang="en-US" dirty="0" err="1"/>
              <a:t>i</a:t>
            </a:r>
            <a:r>
              <a:rPr lang="ru-RU" dirty="0"/>
              <a:t>й д</a:t>
            </a:r>
            <a:r>
              <a:rPr lang="en-US" dirty="0" err="1"/>
              <a:t>i</a:t>
            </a:r>
            <a:r>
              <a:rPr lang="ru-RU" dirty="0" err="1"/>
              <a:t>агноз</a:t>
            </a:r>
            <a:r>
              <a:rPr lang="ru-RU" dirty="0"/>
              <a:t>. </a:t>
            </a:r>
            <a:r>
              <a:rPr lang="ru-RU" dirty="0" err="1"/>
              <a:t>Указати</a:t>
            </a:r>
            <a:r>
              <a:rPr lang="ru-RU" dirty="0"/>
              <a:t> </a:t>
            </a:r>
            <a:r>
              <a:rPr lang="ru-RU" dirty="0" err="1"/>
              <a:t>загальну</a:t>
            </a:r>
            <a:r>
              <a:rPr lang="ru-RU" dirty="0"/>
              <a:t> к</a:t>
            </a:r>
            <a:r>
              <a:rPr lang="en-US" dirty="0" err="1"/>
              <a:t>i</a:t>
            </a:r>
            <a:r>
              <a:rPr lang="ru-RU" dirty="0" err="1"/>
              <a:t>льк</a:t>
            </a:r>
            <a:r>
              <a:rPr lang="en-US" dirty="0" err="1"/>
              <a:t>i</a:t>
            </a:r>
            <a:r>
              <a:rPr lang="ru-RU" dirty="0" err="1"/>
              <a:t>сть</a:t>
            </a:r>
            <a:r>
              <a:rPr lang="ru-RU" dirty="0"/>
              <a:t> ос</a:t>
            </a:r>
            <a:r>
              <a:rPr lang="en-US" dirty="0" err="1"/>
              <a:t>i</a:t>
            </a:r>
            <a:r>
              <a:rPr lang="ru-RU" dirty="0"/>
              <a:t>б, як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вживали</a:t>
            </a:r>
            <a:r>
              <a:rPr lang="ru-RU" dirty="0"/>
              <a:t> п</a:t>
            </a:r>
            <a:r>
              <a:rPr lang="en-US" dirty="0" err="1"/>
              <a:t>i</a:t>
            </a:r>
            <a:r>
              <a:rPr lang="ru-RU" dirty="0" err="1"/>
              <a:t>дозр</a:t>
            </a:r>
            <a:r>
              <a:rPr lang="en-US" dirty="0" err="1"/>
              <a:t>i</a:t>
            </a:r>
            <a:r>
              <a:rPr lang="ru-RU" dirty="0" err="1"/>
              <a:t>лу</a:t>
            </a:r>
            <a:r>
              <a:rPr lang="ru-RU" dirty="0"/>
              <a:t> </a:t>
            </a:r>
            <a:r>
              <a:rPr lang="ru-RU" dirty="0" err="1"/>
              <a:t>їжу</a:t>
            </a:r>
            <a:r>
              <a:rPr lang="ru-RU" dirty="0"/>
              <a:t> (продукт)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к</a:t>
            </a:r>
            <a:r>
              <a:rPr lang="en-US" dirty="0" err="1"/>
              <a:t>i</a:t>
            </a:r>
            <a:r>
              <a:rPr lang="ru-RU" dirty="0" err="1"/>
              <a:t>льк</a:t>
            </a:r>
            <a:r>
              <a:rPr lang="en-US" dirty="0" err="1"/>
              <a:t>i</a:t>
            </a:r>
            <a:r>
              <a:rPr lang="ru-RU" dirty="0" err="1"/>
              <a:t>сть</a:t>
            </a:r>
            <a:r>
              <a:rPr lang="ru-RU" dirty="0"/>
              <a:t> </a:t>
            </a:r>
            <a:r>
              <a:rPr lang="ru-RU" dirty="0" err="1"/>
              <a:t>потерп</a:t>
            </a:r>
            <a:r>
              <a:rPr lang="en-US" dirty="0" err="1"/>
              <a:t>i</a:t>
            </a:r>
            <a:r>
              <a:rPr lang="ru-RU" dirty="0"/>
              <a:t>лих з </a:t>
            </a:r>
            <a:r>
              <a:rPr lang="ru-RU" dirty="0" err="1"/>
              <a:t>додаванням</a:t>
            </a:r>
            <a:r>
              <a:rPr lang="ru-RU" dirty="0"/>
              <a:t> по</a:t>
            </a:r>
            <a:r>
              <a:rPr lang="en-US" dirty="0" err="1"/>
              <a:t>i</a:t>
            </a:r>
            <a:r>
              <a:rPr lang="ru-RU" dirty="0" err="1"/>
              <a:t>менного</a:t>
            </a:r>
            <a:r>
              <a:rPr lang="ru-RU" dirty="0"/>
              <a:t> списку </a:t>
            </a:r>
            <a:r>
              <a:rPr lang="ru-RU" dirty="0" err="1"/>
              <a:t>захвор</a:t>
            </a:r>
            <a:r>
              <a:rPr lang="en-US" dirty="0" err="1"/>
              <a:t>i</a:t>
            </a:r>
            <a:r>
              <a:rPr lang="ru-RU" dirty="0"/>
              <a:t>лих, </a:t>
            </a:r>
            <a:r>
              <a:rPr lang="ru-RU" dirty="0" err="1"/>
              <a:t>госп</a:t>
            </a:r>
            <a:r>
              <a:rPr lang="en-US" dirty="0" err="1"/>
              <a:t>i</a:t>
            </a:r>
            <a:r>
              <a:rPr lang="ru-RU" dirty="0"/>
              <a:t>тал</a:t>
            </a:r>
            <a:r>
              <a:rPr lang="en-US" dirty="0" err="1"/>
              <a:t>i</a:t>
            </a:r>
            <a:r>
              <a:rPr lang="ru-RU" dirty="0" err="1"/>
              <a:t>зованих</a:t>
            </a:r>
            <a:r>
              <a:rPr lang="ru-RU" dirty="0"/>
              <a:t> та </a:t>
            </a:r>
            <a:r>
              <a:rPr lang="ru-RU" dirty="0" err="1"/>
              <a:t>померлих</a:t>
            </a:r>
            <a:r>
              <a:rPr lang="ru-RU" dirty="0"/>
              <a:t> (</a:t>
            </a:r>
            <a:r>
              <a:rPr lang="ru-RU" dirty="0" err="1"/>
              <a:t>вказати</a:t>
            </a:r>
            <a:r>
              <a:rPr lang="ru-RU" dirty="0"/>
              <a:t> в</a:t>
            </a:r>
            <a:r>
              <a:rPr lang="en-US" dirty="0" err="1"/>
              <a:t>i</a:t>
            </a:r>
            <a:r>
              <a:rPr lang="ru-RU" dirty="0"/>
              <a:t>к),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описати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пов'язан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з </a:t>
            </a:r>
            <a:r>
              <a:rPr lang="ru-RU" dirty="0" err="1"/>
              <a:t>виникненням</a:t>
            </a:r>
            <a:r>
              <a:rPr lang="ru-RU" dirty="0"/>
              <a:t> </a:t>
            </a:r>
            <a:r>
              <a:rPr lang="ru-RU" dirty="0" err="1"/>
              <a:t>харчового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. </a:t>
            </a:r>
            <a:r>
              <a:rPr lang="ru-RU" dirty="0" err="1"/>
              <a:t>Перерахувати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взято у </a:t>
            </a:r>
            <a:r>
              <a:rPr lang="ru-RU" dirty="0" err="1"/>
              <a:t>хворих</a:t>
            </a:r>
            <a:r>
              <a:rPr lang="ru-RU" dirty="0"/>
              <a:t> для лабораторного </a:t>
            </a:r>
            <a:r>
              <a:rPr lang="ru-RU" dirty="0" err="1"/>
              <a:t>досл</a:t>
            </a:r>
            <a:r>
              <a:rPr lang="en-US" dirty="0" err="1"/>
              <a:t>i</a:t>
            </a:r>
            <a:r>
              <a:rPr lang="ru-RU" dirty="0" err="1"/>
              <a:t>дження</a:t>
            </a:r>
            <a:r>
              <a:rPr lang="ru-RU" dirty="0"/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09989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97B3F4C-C79A-4A03-9D95-3850F43C1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734292"/>
            <a:ext cx="8946541" cy="5514108"/>
          </a:xfrm>
        </p:spPr>
        <p:txBody>
          <a:bodyPr/>
          <a:lstStyle/>
          <a:p>
            <a:r>
              <a:rPr lang="ru-RU" dirty="0"/>
              <a:t>3. </a:t>
            </a:r>
            <a:r>
              <a:rPr lang="ru-RU" dirty="0" err="1"/>
              <a:t>Указати</a:t>
            </a:r>
            <a:r>
              <a:rPr lang="ru-RU" dirty="0"/>
              <a:t> м</a:t>
            </a:r>
            <a:r>
              <a:rPr lang="en-US" dirty="0" err="1"/>
              <a:t>i</a:t>
            </a:r>
            <a:r>
              <a:rPr lang="ru-RU" dirty="0" err="1"/>
              <a:t>сце</a:t>
            </a:r>
            <a:r>
              <a:rPr lang="ru-RU" dirty="0"/>
              <a:t> </a:t>
            </a:r>
            <a:r>
              <a:rPr lang="ru-RU" dirty="0" err="1"/>
              <a:t>вживання</a:t>
            </a:r>
            <a:r>
              <a:rPr lang="ru-RU" dirty="0"/>
              <a:t> </a:t>
            </a:r>
            <a:r>
              <a:rPr lang="ru-RU" dirty="0" err="1"/>
              <a:t>їж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харчового</a:t>
            </a:r>
            <a:r>
              <a:rPr lang="ru-RU" dirty="0"/>
              <a:t> продукту, меню людей,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захворіли</a:t>
            </a:r>
            <a:r>
              <a:rPr lang="ru-RU" dirty="0"/>
              <a:t>, але </a:t>
            </a:r>
            <a:r>
              <a:rPr lang="ru-RU" dirty="0" err="1"/>
              <a:t>харчувались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з </a:t>
            </a:r>
            <a:r>
              <a:rPr lang="ru-RU" dirty="0" err="1"/>
              <a:t>потерп</a:t>
            </a:r>
            <a:r>
              <a:rPr lang="en-US" dirty="0" err="1"/>
              <a:t>i</a:t>
            </a:r>
            <a:r>
              <a:rPr lang="ru-RU" dirty="0" err="1"/>
              <a:t>лими</a:t>
            </a:r>
            <a:r>
              <a:rPr lang="ru-RU" dirty="0"/>
              <a:t> на тому ж </a:t>
            </a:r>
            <a:r>
              <a:rPr lang="ru-RU" dirty="0" err="1"/>
              <a:t>харчоблоц</a:t>
            </a:r>
            <a:r>
              <a:rPr lang="en-US" dirty="0" err="1"/>
              <a:t>i</a:t>
            </a:r>
            <a:r>
              <a:rPr lang="en-US" dirty="0"/>
              <a:t> (</a:t>
            </a:r>
            <a:r>
              <a:rPr lang="ru-RU" dirty="0"/>
              <a:t>в </a:t>
            </a:r>
            <a:r>
              <a:rPr lang="ru-RU" dirty="0" err="1"/>
              <a:t>їдальні</a:t>
            </a:r>
            <a:r>
              <a:rPr lang="ru-RU" dirty="0"/>
              <a:t>, буфет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та </a:t>
            </a:r>
            <a:r>
              <a:rPr lang="en-US" dirty="0" err="1"/>
              <a:t>i</a:t>
            </a:r>
            <a:r>
              <a:rPr lang="ru-RU" dirty="0"/>
              <a:t>н.). </a:t>
            </a:r>
            <a:r>
              <a:rPr lang="ru-RU" dirty="0" err="1"/>
              <a:t>Зазначити</a:t>
            </a:r>
            <a:r>
              <a:rPr lang="ru-RU" dirty="0"/>
              <a:t> через </a:t>
            </a:r>
            <a:r>
              <a:rPr lang="ru-RU" dirty="0" err="1"/>
              <a:t>який</a:t>
            </a:r>
            <a:r>
              <a:rPr lang="ru-RU" dirty="0"/>
              <a:t> час п</a:t>
            </a:r>
            <a:r>
              <a:rPr lang="en-US" dirty="0" err="1"/>
              <a:t>i</a:t>
            </a:r>
            <a:r>
              <a:rPr lang="ru-RU" dirty="0" err="1"/>
              <a:t>сля</a:t>
            </a:r>
            <a:r>
              <a:rPr lang="ru-RU" dirty="0"/>
              <a:t> </a:t>
            </a:r>
            <a:r>
              <a:rPr lang="ru-RU" dirty="0" err="1"/>
              <a:t>вживання</a:t>
            </a:r>
            <a:r>
              <a:rPr lang="ru-RU" dirty="0"/>
              <a:t> п</a:t>
            </a:r>
            <a:r>
              <a:rPr lang="en-US" dirty="0" err="1"/>
              <a:t>i</a:t>
            </a:r>
            <a:r>
              <a:rPr lang="ru-RU" dirty="0" err="1"/>
              <a:t>дозр</a:t>
            </a:r>
            <a:r>
              <a:rPr lang="en-US" dirty="0" err="1"/>
              <a:t>i</a:t>
            </a:r>
            <a:r>
              <a:rPr lang="ru-RU" dirty="0" err="1"/>
              <a:t>лої</a:t>
            </a:r>
            <a:r>
              <a:rPr lang="ru-RU" dirty="0"/>
              <a:t> </a:t>
            </a:r>
            <a:r>
              <a:rPr lang="ru-RU" dirty="0" err="1"/>
              <a:t>їж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з’явились</a:t>
            </a:r>
            <a:r>
              <a:rPr lang="ru-RU" dirty="0"/>
              <a:t>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симптоми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харчовий</a:t>
            </a:r>
            <a:r>
              <a:rPr lang="ru-RU" dirty="0"/>
              <a:t> продукт </a:t>
            </a:r>
            <a:r>
              <a:rPr lang="ru-RU" dirty="0" err="1"/>
              <a:t>міг</a:t>
            </a:r>
            <a:r>
              <a:rPr lang="ru-RU" dirty="0"/>
              <a:t> стати причиною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ru-RU" dirty="0"/>
              <a:t>на </a:t>
            </a:r>
            <a:r>
              <a:rPr lang="ru-RU" dirty="0" err="1"/>
              <a:t>підстав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в</a:t>
            </a:r>
            <a:r>
              <a:rPr lang="en-US" dirty="0" err="1"/>
              <a:t>i</a:t>
            </a:r>
            <a:r>
              <a:rPr lang="ru-RU" dirty="0" err="1"/>
              <a:t>добразити</a:t>
            </a:r>
            <a:r>
              <a:rPr lang="ru-RU" dirty="0"/>
              <a:t> </a:t>
            </a:r>
            <a:r>
              <a:rPr lang="ru-RU" dirty="0" err="1"/>
              <a:t>оц</a:t>
            </a:r>
            <a:r>
              <a:rPr lang="en-US" dirty="0" err="1"/>
              <a:t>i</a:t>
            </a:r>
            <a:r>
              <a:rPr lang="ru-RU" dirty="0" err="1"/>
              <a:t>нку</a:t>
            </a:r>
            <a:r>
              <a:rPr lang="ru-RU" dirty="0"/>
              <a:t> </a:t>
            </a:r>
            <a:r>
              <a:rPr lang="ru-RU" dirty="0" err="1"/>
              <a:t>захвор</a:t>
            </a:r>
            <a:r>
              <a:rPr lang="en-US" dirty="0" err="1"/>
              <a:t>i</a:t>
            </a:r>
            <a:r>
              <a:rPr lang="ru-RU" dirty="0" err="1"/>
              <a:t>вшими</a:t>
            </a:r>
            <a:r>
              <a:rPr lang="ru-RU" dirty="0"/>
              <a:t> </a:t>
            </a:r>
            <a:r>
              <a:rPr lang="ru-RU" dirty="0" err="1"/>
              <a:t>органолептичних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 </a:t>
            </a:r>
            <a:r>
              <a:rPr lang="ru-RU" dirty="0" err="1"/>
              <a:t>їж</a:t>
            </a:r>
            <a:r>
              <a:rPr lang="en-US" dirty="0" err="1"/>
              <a:t>i</a:t>
            </a:r>
            <a:r>
              <a:rPr lang="en-US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харчового</a:t>
            </a:r>
            <a:r>
              <a:rPr lang="ru-RU" dirty="0"/>
              <a:t> продукту), яка стала причиною </a:t>
            </a:r>
            <a:r>
              <a:rPr lang="ru-RU" dirty="0" err="1"/>
              <a:t>захворювання</a:t>
            </a:r>
            <a:r>
              <a:rPr lang="ru-RU" dirty="0"/>
              <a:t> (запах, смак, температура та </a:t>
            </a:r>
            <a:r>
              <a:rPr lang="en-US" dirty="0" err="1"/>
              <a:t>i</a:t>
            </a:r>
            <a:r>
              <a:rPr lang="ru-RU" dirty="0"/>
              <a:t>н.)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приблизну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к</a:t>
            </a:r>
            <a:r>
              <a:rPr lang="en-US" dirty="0" err="1"/>
              <a:t>i</a:t>
            </a:r>
            <a:r>
              <a:rPr lang="ru-RU" dirty="0" err="1"/>
              <a:t>льк</a:t>
            </a:r>
            <a:r>
              <a:rPr lang="en-US" dirty="0" err="1"/>
              <a:t>i</a:t>
            </a:r>
            <a:r>
              <a:rPr lang="ru-RU" dirty="0" err="1"/>
              <a:t>сть</a:t>
            </a:r>
            <a:r>
              <a:rPr lang="ru-RU" dirty="0"/>
              <a:t>. </a:t>
            </a:r>
          </a:p>
          <a:p>
            <a:r>
              <a:rPr lang="ru-RU" dirty="0"/>
              <a:t>4. </a:t>
            </a:r>
            <a:r>
              <a:rPr lang="ru-RU" dirty="0" err="1"/>
              <a:t>Указати</a:t>
            </a:r>
            <a:r>
              <a:rPr lang="ru-RU" dirty="0"/>
              <a:t>, коли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зв</a:t>
            </a:r>
            <a:r>
              <a:rPr lang="en-US" dirty="0" err="1"/>
              <a:t>i</a:t>
            </a:r>
            <a:r>
              <a:rPr lang="ru-RU" dirty="0" err="1"/>
              <a:t>дки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одержаний</a:t>
            </a:r>
            <a:r>
              <a:rPr lang="ru-RU" dirty="0"/>
              <a:t> п</a:t>
            </a:r>
            <a:r>
              <a:rPr lang="en-US" dirty="0" err="1"/>
              <a:t>i</a:t>
            </a:r>
            <a:r>
              <a:rPr lang="ru-RU" dirty="0" err="1"/>
              <a:t>дозр</a:t>
            </a:r>
            <a:r>
              <a:rPr lang="en-US" dirty="0" err="1"/>
              <a:t>i</a:t>
            </a:r>
            <a:r>
              <a:rPr lang="ru-RU" dirty="0" err="1"/>
              <a:t>лий</a:t>
            </a:r>
            <a:r>
              <a:rPr lang="ru-RU" dirty="0"/>
              <a:t> продукт та </a:t>
            </a:r>
            <a:r>
              <a:rPr lang="ru-RU" dirty="0" err="1"/>
              <a:t>сировина</a:t>
            </a:r>
            <a:r>
              <a:rPr lang="ru-RU" dirty="0"/>
              <a:t> для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виготовлення</a:t>
            </a:r>
            <a:r>
              <a:rPr lang="ru-RU" dirty="0"/>
              <a:t>,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сан</a:t>
            </a:r>
            <a:r>
              <a:rPr lang="en-US" dirty="0" err="1"/>
              <a:t>i</a:t>
            </a:r>
            <a:r>
              <a:rPr lang="ru-RU" dirty="0" err="1"/>
              <a:t>тарну</a:t>
            </a:r>
            <a:r>
              <a:rPr lang="ru-RU" dirty="0"/>
              <a:t> характеристику у момент </a:t>
            </a:r>
            <a:r>
              <a:rPr lang="ru-RU" dirty="0" err="1"/>
              <a:t>розсл</a:t>
            </a:r>
            <a:r>
              <a:rPr lang="en-US" dirty="0" err="1"/>
              <a:t>i</a:t>
            </a:r>
            <a:r>
              <a:rPr lang="ru-RU" dirty="0" err="1"/>
              <a:t>дування</a:t>
            </a:r>
            <a:r>
              <a:rPr lang="ru-RU" dirty="0"/>
              <a:t>, </a:t>
            </a:r>
            <a:r>
              <a:rPr lang="ru-RU" dirty="0" err="1"/>
              <a:t>відмінити</a:t>
            </a:r>
            <a:r>
              <a:rPr lang="ru-RU" dirty="0"/>
              <a:t> </a:t>
            </a:r>
            <a:r>
              <a:rPr lang="ru-RU" dirty="0" err="1"/>
              <a:t>наявн</a:t>
            </a:r>
            <a:r>
              <a:rPr lang="en-US" dirty="0" err="1"/>
              <a:t>i</a:t>
            </a:r>
            <a:r>
              <a:rPr lang="ru-RU" dirty="0" err="1"/>
              <a:t>сть</a:t>
            </a:r>
            <a:r>
              <a:rPr lang="ru-RU" dirty="0"/>
              <a:t> </a:t>
            </a:r>
            <a:r>
              <a:rPr lang="ru-RU" dirty="0" err="1"/>
              <a:t>сертиф</a:t>
            </a:r>
            <a:r>
              <a:rPr lang="en-US" dirty="0" err="1"/>
              <a:t>i</a:t>
            </a:r>
            <a:r>
              <a:rPr lang="ru-RU" dirty="0"/>
              <a:t>кат</a:t>
            </a:r>
            <a:r>
              <a:rPr lang="en-US" dirty="0" err="1"/>
              <a:t>i</a:t>
            </a:r>
            <a:r>
              <a:rPr lang="ru-RU" dirty="0"/>
              <a:t>в, ветеринарного </a:t>
            </a:r>
            <a:r>
              <a:rPr lang="ru-RU" dirty="0" err="1"/>
              <a:t>посв</a:t>
            </a:r>
            <a:r>
              <a:rPr lang="en-US" dirty="0" err="1"/>
              <a:t>i</a:t>
            </a:r>
            <a:r>
              <a:rPr lang="ru-RU" dirty="0" err="1"/>
              <a:t>дчення</a:t>
            </a:r>
            <a:r>
              <a:rPr lang="ru-RU" dirty="0"/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75532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B9F0234-BEA6-4620-846E-7F8358672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734292"/>
            <a:ext cx="8946541" cy="5514108"/>
          </a:xfrm>
        </p:spPr>
        <p:txBody>
          <a:bodyPr>
            <a:normAutofit/>
          </a:bodyPr>
          <a:lstStyle/>
          <a:p>
            <a:r>
              <a:rPr lang="ru-RU" dirty="0"/>
              <a:t>5. </a:t>
            </a:r>
            <a:r>
              <a:rPr lang="ru-RU" dirty="0" err="1"/>
              <a:t>Зробити</a:t>
            </a:r>
            <a:r>
              <a:rPr lang="ru-RU" dirty="0"/>
              <a:t> короткий </a:t>
            </a:r>
            <a:r>
              <a:rPr lang="ru-RU" dirty="0" err="1"/>
              <a:t>опис</a:t>
            </a:r>
            <a:r>
              <a:rPr lang="ru-RU" dirty="0"/>
              <a:t> сан</a:t>
            </a:r>
            <a:r>
              <a:rPr lang="en-US" dirty="0" err="1"/>
              <a:t>i</a:t>
            </a:r>
            <a:r>
              <a:rPr lang="ru-RU" dirty="0"/>
              <a:t>тарного стану </a:t>
            </a:r>
            <a:r>
              <a:rPr lang="ru-RU" dirty="0" err="1"/>
              <a:t>харчового</a:t>
            </a:r>
            <a:r>
              <a:rPr lang="ru-RU" dirty="0"/>
              <a:t> п</a:t>
            </a:r>
            <a:r>
              <a:rPr lang="en-US" dirty="0" err="1"/>
              <a:t>i</a:t>
            </a:r>
            <a:r>
              <a:rPr lang="ru-RU" dirty="0" err="1"/>
              <a:t>дприємства</a:t>
            </a:r>
            <a:r>
              <a:rPr lang="ru-RU" dirty="0"/>
              <a:t>, яке </a:t>
            </a:r>
            <a:r>
              <a:rPr lang="ru-RU" dirty="0" err="1"/>
              <a:t>виготовило</a:t>
            </a:r>
            <a:r>
              <a:rPr lang="ru-RU" dirty="0"/>
              <a:t> п</a:t>
            </a:r>
            <a:r>
              <a:rPr lang="en-US" dirty="0" err="1"/>
              <a:t>i</a:t>
            </a:r>
            <a:r>
              <a:rPr lang="ru-RU" dirty="0" err="1"/>
              <a:t>дозр</a:t>
            </a:r>
            <a:r>
              <a:rPr lang="en-US" dirty="0" err="1"/>
              <a:t>i</a:t>
            </a:r>
            <a:r>
              <a:rPr lang="ru-RU" dirty="0" err="1"/>
              <a:t>лий</a:t>
            </a:r>
            <a:r>
              <a:rPr lang="ru-RU" dirty="0"/>
              <a:t> продукт (</a:t>
            </a:r>
            <a:r>
              <a:rPr lang="ru-RU" dirty="0" err="1"/>
              <a:t>їжу</a:t>
            </a:r>
            <a:r>
              <a:rPr lang="ru-RU" dirty="0"/>
              <a:t>). </a:t>
            </a:r>
            <a:r>
              <a:rPr lang="ru-RU" dirty="0" err="1"/>
              <a:t>Докладно</a:t>
            </a:r>
            <a:r>
              <a:rPr lang="ru-RU" dirty="0"/>
              <a:t> </a:t>
            </a:r>
            <a:r>
              <a:rPr lang="ru-RU" dirty="0" err="1"/>
              <a:t>описати</a:t>
            </a:r>
            <a:r>
              <a:rPr lang="ru-RU" dirty="0"/>
              <a:t> технолог</a:t>
            </a:r>
            <a:r>
              <a:rPr lang="en-US" dirty="0" err="1"/>
              <a:t>i</a:t>
            </a:r>
            <a:r>
              <a:rPr lang="ru-RU" dirty="0" err="1"/>
              <a:t>чний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сан</a:t>
            </a:r>
            <a:r>
              <a:rPr lang="en-US" dirty="0" err="1"/>
              <a:t>i</a:t>
            </a:r>
            <a:r>
              <a:rPr lang="ru-RU" dirty="0" err="1"/>
              <a:t>тарн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виготовлення</a:t>
            </a:r>
            <a:r>
              <a:rPr lang="ru-RU" dirty="0"/>
              <a:t>, </a:t>
            </a:r>
            <a:r>
              <a:rPr lang="ru-RU" dirty="0" err="1"/>
              <a:t>збер</a:t>
            </a:r>
            <a:r>
              <a:rPr lang="en-US" dirty="0" err="1"/>
              <a:t>i</a:t>
            </a:r>
            <a:r>
              <a:rPr lang="ru-RU" dirty="0" err="1"/>
              <a:t>гання</a:t>
            </a:r>
            <a:r>
              <a:rPr lang="ru-RU" dirty="0"/>
              <a:t> та реал</a:t>
            </a:r>
            <a:r>
              <a:rPr lang="en-US" dirty="0" err="1"/>
              <a:t>i</a:t>
            </a:r>
            <a:r>
              <a:rPr lang="ru-RU" dirty="0" err="1"/>
              <a:t>зац</a:t>
            </a:r>
            <a:r>
              <a:rPr lang="en-US" dirty="0" err="1"/>
              <a:t>i</a:t>
            </a:r>
            <a:r>
              <a:rPr lang="ru-RU" dirty="0"/>
              <a:t>ї продукту (</a:t>
            </a:r>
            <a:r>
              <a:rPr lang="ru-RU" dirty="0" err="1"/>
              <a:t>їж</a:t>
            </a:r>
            <a:r>
              <a:rPr lang="en-US" dirty="0" err="1"/>
              <a:t>i</a:t>
            </a:r>
            <a:r>
              <a:rPr lang="en-US" dirty="0"/>
              <a:t>). </a:t>
            </a:r>
            <a:r>
              <a:rPr lang="ru-RU" dirty="0" err="1"/>
              <a:t>Описати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перевезення</a:t>
            </a:r>
            <a:r>
              <a:rPr lang="ru-RU" dirty="0"/>
              <a:t> та </a:t>
            </a:r>
            <a:r>
              <a:rPr lang="ru-RU" dirty="0" err="1"/>
              <a:t>збер</a:t>
            </a:r>
            <a:r>
              <a:rPr lang="en-US" dirty="0" err="1"/>
              <a:t>i</a:t>
            </a:r>
            <a:r>
              <a:rPr lang="ru-RU" dirty="0" err="1"/>
              <a:t>гання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. </a:t>
            </a:r>
          </a:p>
          <a:p>
            <a:r>
              <a:rPr lang="ru-RU" dirty="0"/>
              <a:t>6. </a:t>
            </a:r>
            <a:r>
              <a:rPr lang="ru-RU" dirty="0" err="1"/>
              <a:t>Указати</a:t>
            </a:r>
            <a:r>
              <a:rPr lang="ru-RU" dirty="0"/>
              <a:t>, як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їжа</a:t>
            </a:r>
            <a:r>
              <a:rPr lang="ru-RU" dirty="0"/>
              <a:t> </a:t>
            </a:r>
            <a:r>
              <a:rPr lang="ru-RU" dirty="0" err="1"/>
              <a:t>вилучені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знищен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ru-RU" dirty="0"/>
              <a:t>як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продукти</a:t>
            </a:r>
            <a:r>
              <a:rPr lang="ru-RU" dirty="0"/>
              <a:t> та </a:t>
            </a:r>
            <a:r>
              <a:rPr lang="en-US" dirty="0" err="1"/>
              <a:t>i</a:t>
            </a:r>
            <a:r>
              <a:rPr lang="ru-RU" dirty="0" err="1"/>
              <a:t>нш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об'єкти</a:t>
            </a:r>
            <a:r>
              <a:rPr lang="ru-RU" dirty="0"/>
              <a:t> (</a:t>
            </a:r>
            <a:r>
              <a:rPr lang="ru-RU" dirty="0" err="1"/>
              <a:t>змиви</a:t>
            </a:r>
            <a:r>
              <a:rPr lang="ru-RU" dirty="0"/>
              <a:t> з </a:t>
            </a:r>
            <a:r>
              <a:rPr lang="ru-RU" dirty="0" err="1"/>
              <a:t>прилад</a:t>
            </a:r>
            <a:r>
              <a:rPr lang="en-US" dirty="0" err="1"/>
              <a:t>i</a:t>
            </a:r>
            <a:r>
              <a:rPr lang="ru-RU" dirty="0"/>
              <a:t>в та </a:t>
            </a:r>
            <a:r>
              <a:rPr lang="en-US" dirty="0" err="1"/>
              <a:t>i</a:t>
            </a:r>
            <a:r>
              <a:rPr lang="ru-RU" dirty="0"/>
              <a:t>н.) направлен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для </a:t>
            </a:r>
            <a:r>
              <a:rPr lang="ru-RU" dirty="0" err="1"/>
              <a:t>проведення</a:t>
            </a:r>
            <a:r>
              <a:rPr lang="ru-RU" dirty="0"/>
              <a:t> лабораторного </a:t>
            </a:r>
            <a:r>
              <a:rPr lang="ru-RU" dirty="0" err="1"/>
              <a:t>досл</a:t>
            </a:r>
            <a:r>
              <a:rPr lang="en-US" dirty="0" err="1"/>
              <a:t>i</a:t>
            </a:r>
            <a:r>
              <a:rPr lang="ru-RU" dirty="0" err="1"/>
              <a:t>дження</a:t>
            </a:r>
            <a:r>
              <a:rPr lang="ru-RU" dirty="0"/>
              <a:t>. </a:t>
            </a:r>
          </a:p>
          <a:p>
            <a:r>
              <a:rPr lang="ru-RU" dirty="0"/>
              <a:t>7. </a:t>
            </a:r>
            <a:r>
              <a:rPr lang="ru-RU" dirty="0" err="1"/>
              <a:t>Указати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х</a:t>
            </a:r>
            <a:r>
              <a:rPr lang="en-US" dirty="0" err="1"/>
              <a:t>i</a:t>
            </a:r>
            <a:r>
              <a:rPr lang="ru-RU" dirty="0"/>
              <a:t>м</a:t>
            </a:r>
            <a:r>
              <a:rPr lang="en-US" dirty="0" err="1"/>
              <a:t>i</a:t>
            </a:r>
            <a:r>
              <a:rPr lang="ru-RU" dirty="0" err="1"/>
              <a:t>чного</a:t>
            </a:r>
            <a:r>
              <a:rPr lang="ru-RU" dirty="0"/>
              <a:t>, </a:t>
            </a:r>
            <a:r>
              <a:rPr lang="ru-RU" dirty="0" err="1"/>
              <a:t>бактер</a:t>
            </a:r>
            <a:r>
              <a:rPr lang="en-US" dirty="0" err="1"/>
              <a:t>i</a:t>
            </a:r>
            <a:r>
              <a:rPr lang="ru-RU" dirty="0" err="1"/>
              <a:t>олог</a:t>
            </a:r>
            <a:r>
              <a:rPr lang="en-US" dirty="0" err="1"/>
              <a:t>i</a:t>
            </a:r>
            <a:r>
              <a:rPr lang="ru-RU" dirty="0" err="1"/>
              <a:t>чного</a:t>
            </a:r>
            <a:r>
              <a:rPr lang="ru-RU" dirty="0"/>
              <a:t>, б</a:t>
            </a:r>
            <a:r>
              <a:rPr lang="en-US" dirty="0" err="1"/>
              <a:t>i</a:t>
            </a:r>
            <a:r>
              <a:rPr lang="ru-RU" dirty="0" err="1"/>
              <a:t>олог</a:t>
            </a:r>
            <a:r>
              <a:rPr lang="en-US" dirty="0" err="1"/>
              <a:t>i</a:t>
            </a:r>
            <a:r>
              <a:rPr lang="ru-RU" dirty="0" err="1"/>
              <a:t>чного</a:t>
            </a:r>
            <a:r>
              <a:rPr lang="ru-RU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гельмінтологічного</a:t>
            </a:r>
            <a:r>
              <a:rPr lang="ru-RU" dirty="0"/>
              <a:t> </a:t>
            </a:r>
            <a:r>
              <a:rPr lang="ru-RU" dirty="0" err="1"/>
              <a:t>досл</a:t>
            </a:r>
            <a:r>
              <a:rPr lang="en-US" dirty="0" err="1"/>
              <a:t>i</a:t>
            </a:r>
            <a:r>
              <a:rPr lang="ru-RU" dirty="0" err="1"/>
              <a:t>джень</a:t>
            </a:r>
            <a:r>
              <a:rPr lang="ru-RU" dirty="0"/>
              <a:t> </a:t>
            </a:r>
            <a:r>
              <a:rPr lang="ru-RU" dirty="0" err="1"/>
              <a:t>вс</a:t>
            </a:r>
            <a:r>
              <a:rPr lang="en-US" dirty="0" err="1"/>
              <a:t>i</a:t>
            </a:r>
            <a:r>
              <a:rPr lang="ru-RU" dirty="0"/>
              <a:t>х матер</a:t>
            </a:r>
            <a:r>
              <a:rPr lang="en-US" dirty="0" err="1"/>
              <a:t>i</a:t>
            </a:r>
            <a:r>
              <a:rPr lang="ru-RU" dirty="0"/>
              <a:t>ал</a:t>
            </a:r>
            <a:r>
              <a:rPr lang="en-US" dirty="0" err="1"/>
              <a:t>i</a:t>
            </a:r>
            <a:r>
              <a:rPr lang="ru-RU" dirty="0"/>
              <a:t>в. </a:t>
            </a:r>
          </a:p>
          <a:p>
            <a:r>
              <a:rPr lang="ru-RU" dirty="0"/>
              <a:t>8. </a:t>
            </a:r>
            <a:r>
              <a:rPr lang="ru-RU" dirty="0" err="1"/>
              <a:t>Скласти</a:t>
            </a:r>
            <a:r>
              <a:rPr lang="ru-RU" dirty="0"/>
              <a:t> </a:t>
            </a:r>
            <a:r>
              <a:rPr lang="ru-RU" dirty="0" err="1"/>
              <a:t>обґрунтований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 </a:t>
            </a:r>
            <a:r>
              <a:rPr lang="ru-RU" dirty="0" err="1"/>
              <a:t>розсл</a:t>
            </a:r>
            <a:r>
              <a:rPr lang="en-US" dirty="0" err="1"/>
              <a:t>i</a:t>
            </a:r>
            <a:r>
              <a:rPr lang="ru-RU" dirty="0" err="1"/>
              <a:t>дування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харчового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в</a:t>
            </a:r>
            <a:r>
              <a:rPr lang="en-US" dirty="0" err="1"/>
              <a:t>i</a:t>
            </a:r>
            <a:r>
              <a:rPr lang="ru-RU" dirty="0" err="1"/>
              <a:t>дпов</a:t>
            </a:r>
            <a:r>
              <a:rPr lang="en-US" dirty="0" err="1"/>
              <a:t>i</a:t>
            </a:r>
            <a:r>
              <a:rPr lang="ru-RU" dirty="0"/>
              <a:t>дно до </a:t>
            </a:r>
            <a:r>
              <a:rPr lang="ru-RU" dirty="0" err="1"/>
              <a:t>схеми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запропонована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402437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92523A-6AD5-4430-8CE9-7A95DB38F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Схема </a:t>
            </a:r>
            <a:r>
              <a:rPr lang="ru-RU" sz="3200" dirty="0" err="1"/>
              <a:t>висновку</a:t>
            </a:r>
            <a:r>
              <a:rPr lang="ru-RU" sz="3200" dirty="0"/>
              <a:t> за актом </a:t>
            </a:r>
            <a:r>
              <a:rPr lang="ru-RU" sz="3200" dirty="0" err="1"/>
              <a:t>розслідування</a:t>
            </a:r>
            <a:r>
              <a:rPr lang="ru-RU" sz="3200" dirty="0"/>
              <a:t> </a:t>
            </a:r>
            <a:r>
              <a:rPr lang="ru-RU" sz="3200" dirty="0" err="1"/>
              <a:t>спалаху</a:t>
            </a:r>
            <a:r>
              <a:rPr lang="ru-RU" sz="3200" dirty="0"/>
              <a:t> </a:t>
            </a:r>
            <a:r>
              <a:rPr lang="ru-RU" sz="3200" dirty="0" err="1"/>
              <a:t>харчового</a:t>
            </a:r>
            <a:r>
              <a:rPr lang="ru-RU" sz="3200" dirty="0"/>
              <a:t> </a:t>
            </a:r>
            <a:r>
              <a:rPr lang="ru-RU" sz="3200" dirty="0" err="1"/>
              <a:t>отруєння</a:t>
            </a:r>
            <a:r>
              <a:rPr lang="ru-RU" sz="3200" dirty="0"/>
              <a:t> </a:t>
            </a:r>
            <a:br>
              <a:rPr lang="ru-RU" sz="3200" dirty="0"/>
            </a:br>
            <a:endParaRPr lang="ru-UA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ECE6A8-2DCD-4096-975B-275183FFF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акту </a:t>
            </a:r>
            <a:r>
              <a:rPr lang="ru-RU" dirty="0" err="1"/>
              <a:t>розсл</a:t>
            </a:r>
            <a:r>
              <a:rPr lang="en-US" dirty="0" err="1"/>
              <a:t>i</a:t>
            </a:r>
            <a:r>
              <a:rPr lang="ru-RU" dirty="0" err="1"/>
              <a:t>дування</a:t>
            </a:r>
            <a:r>
              <a:rPr lang="ru-RU" dirty="0"/>
              <a:t> </a:t>
            </a:r>
            <a:r>
              <a:rPr lang="ru-RU" dirty="0" err="1"/>
              <a:t>гострого</a:t>
            </a:r>
            <a:r>
              <a:rPr lang="ru-RU" dirty="0"/>
              <a:t> </a:t>
            </a:r>
            <a:r>
              <a:rPr lang="ru-RU" dirty="0" err="1"/>
              <a:t>шлунково-кишкового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установлено,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виникло</a:t>
            </a:r>
            <a:r>
              <a:rPr lang="ru-RU" dirty="0"/>
              <a:t>: </a:t>
            </a:r>
          </a:p>
          <a:p>
            <a:r>
              <a:rPr lang="ru-RU" dirty="0"/>
              <a:t>1. Де (у сел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ru-RU" dirty="0"/>
              <a:t>м</a:t>
            </a:r>
            <a:r>
              <a:rPr lang="en-US" dirty="0" err="1"/>
              <a:t>i</a:t>
            </a:r>
            <a:r>
              <a:rPr lang="ru-RU" dirty="0" err="1"/>
              <a:t>ст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ru-RU" dirty="0" err="1"/>
              <a:t>колектив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ru-RU" dirty="0" err="1"/>
              <a:t>їдальн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та </a:t>
            </a:r>
            <a:r>
              <a:rPr lang="en-US" dirty="0" err="1"/>
              <a:t>i</a:t>
            </a:r>
            <a:r>
              <a:rPr lang="ru-RU" dirty="0"/>
              <a:t>н.). </a:t>
            </a:r>
          </a:p>
          <a:p>
            <a:r>
              <a:rPr lang="ru-RU" dirty="0"/>
              <a:t>2. Коли (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вказати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м</a:t>
            </a:r>
            <a:r>
              <a:rPr lang="en-US" dirty="0" err="1"/>
              <a:t>i</a:t>
            </a:r>
            <a:r>
              <a:rPr lang="ru-RU" dirty="0" err="1"/>
              <a:t>сяць</a:t>
            </a:r>
            <a:r>
              <a:rPr lang="ru-RU" dirty="0"/>
              <a:t> та </a:t>
            </a:r>
            <a:r>
              <a:rPr lang="ru-RU" dirty="0" err="1"/>
              <a:t>рік</a:t>
            </a:r>
            <a:r>
              <a:rPr lang="ru-RU" dirty="0"/>
              <a:t>). </a:t>
            </a:r>
          </a:p>
          <a:p>
            <a:r>
              <a:rPr lang="ru-RU" dirty="0"/>
              <a:t>3. </a:t>
            </a:r>
            <a:r>
              <a:rPr lang="ru-RU" dirty="0" err="1"/>
              <a:t>Одночасно</a:t>
            </a:r>
            <a:r>
              <a:rPr lang="ru-RU" dirty="0"/>
              <a:t>, </a:t>
            </a:r>
            <a:r>
              <a:rPr lang="ru-RU" dirty="0" err="1"/>
              <a:t>протягом</a:t>
            </a:r>
            <a:r>
              <a:rPr lang="ru-RU" dirty="0"/>
              <a:t> одного -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захворіло</a:t>
            </a:r>
            <a:r>
              <a:rPr lang="ru-RU" dirty="0"/>
              <a:t> ... </a:t>
            </a:r>
            <a:r>
              <a:rPr lang="ru-RU" dirty="0" err="1"/>
              <a:t>осіб</a:t>
            </a:r>
            <a:r>
              <a:rPr lang="ru-RU" dirty="0"/>
              <a:t>. </a:t>
            </a:r>
          </a:p>
          <a:p>
            <a:r>
              <a:rPr lang="ru-RU" dirty="0"/>
              <a:t>4. </a:t>
            </a:r>
            <a:r>
              <a:rPr lang="ru-RU" dirty="0" err="1"/>
              <a:t>Потерплий</a:t>
            </a:r>
            <a:r>
              <a:rPr lang="ru-RU" dirty="0"/>
              <a:t> контингент (</a:t>
            </a:r>
            <a:r>
              <a:rPr lang="ru-RU" dirty="0" err="1"/>
              <a:t>діти</a:t>
            </a:r>
            <a:r>
              <a:rPr lang="ru-RU" dirty="0"/>
              <a:t>, </a:t>
            </a:r>
            <a:r>
              <a:rPr lang="ru-RU" dirty="0" err="1"/>
              <a:t>доросл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ru-RU" dirty="0"/>
              <a:t>з одного </a:t>
            </a:r>
            <a:r>
              <a:rPr lang="ru-RU" dirty="0" err="1"/>
              <a:t>або</a:t>
            </a:r>
            <a:r>
              <a:rPr lang="ru-RU" dirty="0"/>
              <a:t> з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колективів</a:t>
            </a:r>
            <a:r>
              <a:rPr lang="ru-RU" dirty="0"/>
              <a:t>). </a:t>
            </a:r>
          </a:p>
          <a:p>
            <a:r>
              <a:rPr lang="ru-RU" dirty="0"/>
              <a:t>5.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розпочалось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(об</a:t>
            </a:r>
            <a:r>
              <a:rPr lang="en-US" dirty="0" err="1"/>
              <a:t>i</a:t>
            </a:r>
            <a:r>
              <a:rPr lang="ru-RU" dirty="0" err="1"/>
              <a:t>ду</a:t>
            </a:r>
            <a:r>
              <a:rPr lang="ru-RU" dirty="0"/>
              <a:t>, </a:t>
            </a:r>
            <a:r>
              <a:rPr lang="ru-RU" dirty="0" err="1"/>
              <a:t>сн</a:t>
            </a:r>
            <a:r>
              <a:rPr lang="en-US" dirty="0" err="1"/>
              <a:t>i</a:t>
            </a:r>
            <a:r>
              <a:rPr lang="ru-RU" dirty="0" err="1"/>
              <a:t>данку</a:t>
            </a:r>
            <a:r>
              <a:rPr lang="ru-RU" dirty="0"/>
              <a:t>, вечер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пов'язано</a:t>
            </a:r>
            <a:r>
              <a:rPr lang="ru-RU" dirty="0"/>
              <a:t> (очевидно, </a:t>
            </a:r>
            <a:r>
              <a:rPr lang="ru-RU" dirty="0" err="1"/>
              <a:t>мабуть</a:t>
            </a:r>
            <a:r>
              <a:rPr lang="ru-RU" dirty="0"/>
              <a:t>, </a:t>
            </a:r>
            <a:r>
              <a:rPr lang="ru-RU" dirty="0" err="1"/>
              <a:t>природно</a:t>
            </a:r>
            <a:r>
              <a:rPr lang="ru-RU" dirty="0"/>
              <a:t>) з </a:t>
            </a:r>
            <a:r>
              <a:rPr lang="ru-RU" dirty="0" err="1"/>
              <a:t>прийомом</a:t>
            </a:r>
            <a:r>
              <a:rPr lang="ru-RU" dirty="0"/>
              <a:t> </a:t>
            </a:r>
            <a:r>
              <a:rPr lang="ru-RU" dirty="0" err="1"/>
              <a:t>їж</a:t>
            </a:r>
            <a:r>
              <a:rPr lang="en-US" dirty="0" err="1"/>
              <a:t>i</a:t>
            </a:r>
            <a:r>
              <a:rPr lang="en-US" dirty="0"/>
              <a:t> (</a:t>
            </a:r>
            <a:r>
              <a:rPr lang="ru-RU" dirty="0"/>
              <a:t>продукту </a:t>
            </a:r>
            <a:r>
              <a:rPr lang="ru-RU" dirty="0" err="1"/>
              <a:t>або</a:t>
            </a:r>
            <a:r>
              <a:rPr lang="ru-RU" dirty="0"/>
              <a:t> страви). </a:t>
            </a:r>
          </a:p>
          <a:p>
            <a:r>
              <a:rPr lang="ru-RU" dirty="0"/>
              <a:t>6. </a:t>
            </a:r>
            <a:r>
              <a:rPr lang="en-US" dirty="0"/>
              <a:t>I</a:t>
            </a:r>
            <a:r>
              <a:rPr lang="ru-RU" dirty="0" err="1"/>
              <a:t>нкубац</a:t>
            </a:r>
            <a:r>
              <a:rPr lang="en-US" dirty="0" err="1"/>
              <a:t>i</a:t>
            </a:r>
            <a:r>
              <a:rPr lang="ru-RU" dirty="0" err="1"/>
              <a:t>йний</a:t>
            </a:r>
            <a:r>
              <a:rPr lang="ru-RU" dirty="0"/>
              <a:t> пер</a:t>
            </a:r>
            <a:r>
              <a:rPr lang="en-US" dirty="0" err="1"/>
              <a:t>i</a:t>
            </a:r>
            <a:r>
              <a:rPr lang="ru-RU" dirty="0"/>
              <a:t>од у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потерп</a:t>
            </a:r>
            <a:r>
              <a:rPr lang="en-US" dirty="0" err="1"/>
              <a:t>i</a:t>
            </a:r>
            <a:r>
              <a:rPr lang="ru-RU" dirty="0"/>
              <a:t>лих </a:t>
            </a:r>
            <a:r>
              <a:rPr lang="ru-RU" dirty="0" err="1"/>
              <a:t>складав</a:t>
            </a:r>
            <a:r>
              <a:rPr lang="ru-RU" dirty="0"/>
              <a:t> ... . </a:t>
            </a:r>
          </a:p>
          <a:p>
            <a:r>
              <a:rPr lang="ru-RU" dirty="0"/>
              <a:t>7. Кл</a:t>
            </a:r>
            <a:r>
              <a:rPr lang="en-US" dirty="0" err="1"/>
              <a:t>i</a:t>
            </a:r>
            <a:r>
              <a:rPr lang="ru-RU" dirty="0"/>
              <a:t>н</a:t>
            </a:r>
            <a:r>
              <a:rPr lang="en-US" dirty="0" err="1"/>
              <a:t>i</a:t>
            </a:r>
            <a:r>
              <a:rPr lang="ru-RU" dirty="0" err="1"/>
              <a:t>чний</a:t>
            </a:r>
            <a:r>
              <a:rPr lang="ru-RU" dirty="0"/>
              <a:t> стан: у б</a:t>
            </a:r>
            <a:r>
              <a:rPr lang="en-US" dirty="0" err="1"/>
              <a:t>i</a:t>
            </a:r>
            <a:r>
              <a:rPr lang="ru-RU" dirty="0" err="1"/>
              <a:t>льшост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потерп</a:t>
            </a:r>
            <a:r>
              <a:rPr lang="en-US" dirty="0" err="1"/>
              <a:t>i</a:t>
            </a:r>
            <a:r>
              <a:rPr lang="ru-RU" dirty="0"/>
              <a:t>лих пост</a:t>
            </a:r>
            <a:r>
              <a:rPr lang="en-US" dirty="0" err="1"/>
              <a:t>i</a:t>
            </a:r>
            <a:r>
              <a:rPr lang="ru-RU" dirty="0" err="1"/>
              <a:t>йними</a:t>
            </a:r>
            <a:r>
              <a:rPr lang="ru-RU" dirty="0"/>
              <a:t> симптомами </a:t>
            </a:r>
            <a:r>
              <a:rPr lang="ru-RU" dirty="0" err="1"/>
              <a:t>були</a:t>
            </a:r>
            <a:r>
              <a:rPr lang="ru-RU" dirty="0"/>
              <a:t> ... . </a:t>
            </a:r>
          </a:p>
          <a:p>
            <a:r>
              <a:rPr lang="ru-RU" dirty="0"/>
              <a:t>8. При </a:t>
            </a:r>
            <a:r>
              <a:rPr lang="ru-RU" dirty="0" err="1"/>
              <a:t>обстежен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харчового</a:t>
            </a:r>
            <a:r>
              <a:rPr lang="ru-RU" dirty="0"/>
              <a:t> </a:t>
            </a:r>
            <a:r>
              <a:rPr lang="ru-RU" dirty="0" err="1"/>
              <a:t>об’єкту</a:t>
            </a:r>
            <a:r>
              <a:rPr lang="ru-RU" dirty="0"/>
              <a:t> </a:t>
            </a:r>
            <a:r>
              <a:rPr lang="ru-RU" dirty="0" err="1"/>
              <a:t>виявлено</a:t>
            </a:r>
            <a:r>
              <a:rPr lang="ru-RU" dirty="0"/>
              <a:t>: а) у в</a:t>
            </a:r>
            <a:r>
              <a:rPr lang="en-US" dirty="0" err="1"/>
              <a:t>i</a:t>
            </a:r>
            <a:r>
              <a:rPr lang="ru-RU" dirty="0" err="1"/>
              <a:t>дношенн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п</a:t>
            </a:r>
            <a:r>
              <a:rPr lang="en-US" dirty="0" err="1"/>
              <a:t>i</a:t>
            </a:r>
            <a:r>
              <a:rPr lang="ru-RU" dirty="0" err="1"/>
              <a:t>дозр</a:t>
            </a:r>
            <a:r>
              <a:rPr lang="en-US" dirty="0" err="1"/>
              <a:t>i</a:t>
            </a:r>
            <a:r>
              <a:rPr lang="ru-RU" dirty="0"/>
              <a:t>лого продукту... . б) у в</a:t>
            </a:r>
            <a:r>
              <a:rPr lang="en-US" dirty="0" err="1"/>
              <a:t>i</a:t>
            </a:r>
            <a:r>
              <a:rPr lang="ru-RU" dirty="0" err="1"/>
              <a:t>дношенн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обслуговуючого</a:t>
            </a:r>
            <a:r>
              <a:rPr lang="ru-RU" dirty="0"/>
              <a:t> персоналу... . в) у в</a:t>
            </a:r>
            <a:r>
              <a:rPr lang="en-US" dirty="0" err="1"/>
              <a:t>i</a:t>
            </a:r>
            <a:r>
              <a:rPr lang="ru-RU" dirty="0" err="1"/>
              <a:t>дношенн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сан</a:t>
            </a:r>
            <a:r>
              <a:rPr lang="en-US" dirty="0" err="1"/>
              <a:t>i</a:t>
            </a:r>
            <a:r>
              <a:rPr lang="ru-RU" dirty="0"/>
              <a:t>тарного стану </a:t>
            </a:r>
            <a:r>
              <a:rPr lang="ru-RU" dirty="0" err="1"/>
              <a:t>об’єкта</a:t>
            </a:r>
            <a:r>
              <a:rPr lang="ru-RU" dirty="0"/>
              <a:t>... . </a:t>
            </a:r>
          </a:p>
          <a:p>
            <a:r>
              <a:rPr lang="ru-RU" dirty="0"/>
              <a:t>9. </a:t>
            </a:r>
            <a:r>
              <a:rPr lang="ru-RU" dirty="0" err="1"/>
              <a:t>Попередній</a:t>
            </a:r>
            <a:r>
              <a:rPr lang="ru-RU" dirty="0"/>
              <a:t> д</a:t>
            </a:r>
            <a:r>
              <a:rPr lang="en-US" dirty="0" err="1"/>
              <a:t>i</a:t>
            </a:r>
            <a:r>
              <a:rPr lang="ru-RU" dirty="0" err="1"/>
              <a:t>агноз</a:t>
            </a:r>
            <a:r>
              <a:rPr lang="ru-RU" dirty="0"/>
              <a:t>: </a:t>
            </a:r>
            <a:r>
              <a:rPr lang="ru-RU" dirty="0" err="1"/>
              <a:t>одночасн</a:t>
            </a:r>
            <a:r>
              <a:rPr lang="en-US" dirty="0" err="1"/>
              <a:t>i</a:t>
            </a:r>
            <a:r>
              <a:rPr lang="ru-RU" dirty="0" err="1"/>
              <a:t>сть</a:t>
            </a:r>
            <a:r>
              <a:rPr lang="ru-RU" dirty="0"/>
              <a:t>, </a:t>
            </a:r>
            <a:r>
              <a:rPr lang="ru-RU" dirty="0" err="1"/>
              <a:t>масов</a:t>
            </a:r>
            <a:r>
              <a:rPr lang="en-US" dirty="0" err="1"/>
              <a:t>i</a:t>
            </a:r>
            <a:r>
              <a:rPr lang="ru-RU" dirty="0" err="1"/>
              <a:t>сть</a:t>
            </a:r>
            <a:r>
              <a:rPr lang="ru-RU" dirty="0"/>
              <a:t>, </a:t>
            </a:r>
            <a:r>
              <a:rPr lang="ru-RU" dirty="0" err="1"/>
              <a:t>раптов</a:t>
            </a:r>
            <a:r>
              <a:rPr lang="en-US" dirty="0" err="1"/>
              <a:t>i</a:t>
            </a:r>
            <a:r>
              <a:rPr lang="ru-RU" dirty="0" err="1"/>
              <a:t>сть</a:t>
            </a:r>
            <a:r>
              <a:rPr lang="ru-RU" dirty="0"/>
              <a:t> початку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чіткий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 з </a:t>
            </a:r>
            <a:r>
              <a:rPr lang="ru-RU" dirty="0" err="1"/>
              <a:t>прийомом</a:t>
            </a:r>
            <a:r>
              <a:rPr lang="ru-RU" dirty="0"/>
              <a:t> </a:t>
            </a:r>
            <a:r>
              <a:rPr lang="ru-RU" dirty="0" err="1"/>
              <a:t>їж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вказує</a:t>
            </a:r>
            <a:r>
              <a:rPr lang="ru-RU" dirty="0"/>
              <a:t> на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є </a:t>
            </a:r>
            <a:r>
              <a:rPr lang="ru-RU" dirty="0" err="1"/>
              <a:t>харчовим</a:t>
            </a:r>
            <a:r>
              <a:rPr lang="ru-RU" dirty="0"/>
              <a:t> </a:t>
            </a:r>
            <a:r>
              <a:rPr lang="ru-RU" dirty="0" err="1"/>
              <a:t>отруєнням</a:t>
            </a:r>
            <a:r>
              <a:rPr lang="ru-RU" dirty="0"/>
              <a:t>, </a:t>
            </a:r>
            <a:r>
              <a:rPr lang="en-US" dirty="0" err="1"/>
              <a:t>i</a:t>
            </a:r>
            <a:r>
              <a:rPr lang="ru-RU" dirty="0" err="1"/>
              <a:t>нкубац</a:t>
            </a:r>
            <a:r>
              <a:rPr lang="en-US" dirty="0" err="1"/>
              <a:t>i</a:t>
            </a:r>
            <a:r>
              <a:rPr lang="ru-RU" dirty="0" err="1"/>
              <a:t>йний</a:t>
            </a:r>
            <a:r>
              <a:rPr lang="ru-RU" dirty="0"/>
              <a:t> пер</a:t>
            </a:r>
            <a:r>
              <a:rPr lang="en-US" dirty="0" err="1"/>
              <a:t>i</a:t>
            </a:r>
            <a:r>
              <a:rPr lang="ru-RU" dirty="0"/>
              <a:t>од, </a:t>
            </a:r>
            <a:r>
              <a:rPr lang="ru-RU" dirty="0" err="1"/>
              <a:t>кл</a:t>
            </a:r>
            <a:r>
              <a:rPr lang="en-US" dirty="0" err="1"/>
              <a:t>i</a:t>
            </a:r>
            <a:r>
              <a:rPr lang="ru-RU" dirty="0"/>
              <a:t>н</a:t>
            </a:r>
            <a:r>
              <a:rPr lang="en-US" dirty="0" err="1"/>
              <a:t>i</a:t>
            </a:r>
            <a:r>
              <a:rPr lang="ru-RU" dirty="0"/>
              <a:t>ка, характер </a:t>
            </a:r>
            <a:r>
              <a:rPr lang="ru-RU" dirty="0" err="1"/>
              <a:t>харчового</a:t>
            </a:r>
            <a:r>
              <a:rPr lang="ru-RU" dirty="0"/>
              <a:t> продукту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еп</a:t>
            </a:r>
            <a:r>
              <a:rPr lang="en-US" dirty="0" err="1"/>
              <a:t>i</a:t>
            </a:r>
            <a:r>
              <a:rPr lang="ru-RU" dirty="0" err="1"/>
              <a:t>добстеження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можлив</a:t>
            </a:r>
            <a:r>
              <a:rPr lang="en-US" dirty="0" err="1"/>
              <a:t>i</a:t>
            </a:r>
            <a:r>
              <a:rPr lang="ru-RU" dirty="0" err="1"/>
              <a:t>сть</a:t>
            </a:r>
            <a:r>
              <a:rPr lang="ru-RU" dirty="0"/>
              <a:t> </a:t>
            </a:r>
            <a:r>
              <a:rPr lang="ru-RU" dirty="0" err="1"/>
              <a:t>стверджувати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м</a:t>
            </a:r>
            <a:r>
              <a:rPr lang="en-US" dirty="0" err="1"/>
              <a:t>i</a:t>
            </a:r>
            <a:r>
              <a:rPr lang="ru-RU" dirty="0" err="1"/>
              <a:t>сце</a:t>
            </a:r>
            <a:r>
              <a:rPr lang="ru-RU" dirty="0"/>
              <a:t> </a:t>
            </a:r>
            <a:r>
              <a:rPr lang="ru-RU" dirty="0" err="1"/>
              <a:t>харчове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бактер</a:t>
            </a:r>
            <a:r>
              <a:rPr lang="en-US" dirty="0" err="1"/>
              <a:t>i</a:t>
            </a:r>
            <a:r>
              <a:rPr lang="ru-RU" dirty="0" err="1"/>
              <a:t>альної</a:t>
            </a:r>
            <a:r>
              <a:rPr lang="ru-RU" dirty="0"/>
              <a:t> (</a:t>
            </a:r>
            <a:r>
              <a:rPr lang="ru-RU" dirty="0" err="1"/>
              <a:t>небактер</a:t>
            </a:r>
            <a:r>
              <a:rPr lang="en-US" dirty="0" err="1"/>
              <a:t>i</a:t>
            </a:r>
            <a:r>
              <a:rPr lang="ru-RU" dirty="0" err="1"/>
              <a:t>льної</a:t>
            </a:r>
            <a:r>
              <a:rPr lang="ru-RU" dirty="0"/>
              <a:t>) </a:t>
            </a:r>
            <a:r>
              <a:rPr lang="ru-RU" dirty="0" err="1"/>
              <a:t>природи</a:t>
            </a:r>
            <a:r>
              <a:rPr lang="ru-RU" dirty="0"/>
              <a:t>. </a:t>
            </a:r>
          </a:p>
          <a:p>
            <a:r>
              <a:rPr lang="ru-RU" dirty="0"/>
              <a:t>10. </a:t>
            </a:r>
            <a:r>
              <a:rPr lang="ru-RU" dirty="0" err="1"/>
              <a:t>Результати</a:t>
            </a:r>
            <a:r>
              <a:rPr lang="ru-RU" dirty="0"/>
              <a:t> лабораторного </a:t>
            </a:r>
            <a:r>
              <a:rPr lang="ru-RU" dirty="0" err="1"/>
              <a:t>досл</a:t>
            </a:r>
            <a:r>
              <a:rPr lang="en-US" dirty="0" err="1"/>
              <a:t>i</a:t>
            </a:r>
            <a:r>
              <a:rPr lang="ru-RU" dirty="0" err="1"/>
              <a:t>дження</a:t>
            </a:r>
            <a:r>
              <a:rPr lang="ru-RU" dirty="0"/>
              <a:t> (коротко </a:t>
            </a:r>
            <a:r>
              <a:rPr lang="ru-RU" dirty="0" err="1"/>
              <a:t>викласти</a:t>
            </a:r>
            <a:r>
              <a:rPr lang="ru-RU" dirty="0"/>
              <a:t>) п</a:t>
            </a:r>
            <a:r>
              <a:rPr lang="en-US" dirty="0" err="1"/>
              <a:t>i</a:t>
            </a:r>
            <a:r>
              <a:rPr lang="ru-RU" dirty="0" err="1"/>
              <a:t>дтверджують</a:t>
            </a:r>
            <a:r>
              <a:rPr lang="ru-RU" dirty="0"/>
              <a:t> </a:t>
            </a:r>
            <a:r>
              <a:rPr lang="ru-RU" dirty="0" err="1"/>
              <a:t>попередн</a:t>
            </a:r>
            <a:r>
              <a:rPr lang="en-US" dirty="0" err="1"/>
              <a:t>i</a:t>
            </a:r>
            <a:r>
              <a:rPr lang="ru-RU" dirty="0"/>
              <a:t>й д</a:t>
            </a:r>
            <a:r>
              <a:rPr lang="en-US" dirty="0" err="1"/>
              <a:t>i</a:t>
            </a:r>
            <a:r>
              <a:rPr lang="ru-RU" dirty="0" err="1"/>
              <a:t>агноз</a:t>
            </a:r>
            <a:r>
              <a:rPr lang="ru-RU" dirty="0"/>
              <a:t>. </a:t>
            </a:r>
          </a:p>
          <a:p>
            <a:r>
              <a:rPr lang="ru-RU" dirty="0"/>
              <a:t>11. </a:t>
            </a:r>
            <a:r>
              <a:rPr lang="ru-RU" dirty="0" err="1"/>
              <a:t>Остаточний</a:t>
            </a:r>
            <a:r>
              <a:rPr lang="ru-RU" dirty="0"/>
              <a:t> д</a:t>
            </a:r>
            <a:r>
              <a:rPr lang="en-US" dirty="0" err="1"/>
              <a:t>i</a:t>
            </a:r>
            <a:r>
              <a:rPr lang="ru-RU" dirty="0" err="1"/>
              <a:t>агноз</a:t>
            </a:r>
            <a:r>
              <a:rPr lang="ru-RU" dirty="0"/>
              <a:t>. </a:t>
            </a:r>
          </a:p>
          <a:p>
            <a:r>
              <a:rPr lang="ru-RU" dirty="0"/>
              <a:t>12. </a:t>
            </a:r>
            <a:r>
              <a:rPr lang="ru-RU" dirty="0" err="1"/>
              <a:t>Проф</a:t>
            </a:r>
            <a:r>
              <a:rPr lang="en-US" dirty="0" err="1"/>
              <a:t>i</a:t>
            </a:r>
            <a:r>
              <a:rPr lang="ru-RU" dirty="0" err="1"/>
              <a:t>лактичн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заходи, </a:t>
            </a:r>
            <a:r>
              <a:rPr lang="ru-RU" dirty="0" err="1"/>
              <a:t>санкц</a:t>
            </a:r>
            <a:r>
              <a:rPr lang="en-US" dirty="0" err="1"/>
              <a:t>i</a:t>
            </a:r>
            <a:r>
              <a:rPr lang="ru-RU" dirty="0"/>
              <a:t>ї.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4105107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C5B87F-3A0A-4E50-ACA1-8078C2428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потерпілих</a:t>
            </a:r>
            <a:r>
              <a:rPr lang="ru-RU" dirty="0"/>
              <a:t> при </a:t>
            </a:r>
            <a:r>
              <a:rPr lang="ru-RU" dirty="0" err="1"/>
              <a:t>харчовому</a:t>
            </a:r>
            <a:r>
              <a:rPr lang="ru-RU" dirty="0"/>
              <a:t> </a:t>
            </a:r>
            <a:r>
              <a:rPr lang="ru-RU" dirty="0" err="1"/>
              <a:t>отруєнні</a:t>
            </a:r>
            <a:r>
              <a:rPr lang="ru-RU" dirty="0"/>
              <a:t> 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FC7AC0-775F-45A2-A93E-913069312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1 . </a:t>
            </a:r>
            <a:r>
              <a:rPr lang="ru-RU" dirty="0" err="1"/>
              <a:t>Прізвище</a:t>
            </a:r>
            <a:r>
              <a:rPr lang="ru-RU" dirty="0"/>
              <a:t>, </a:t>
            </a:r>
            <a:r>
              <a:rPr lang="ru-RU" dirty="0" err="1"/>
              <a:t>ім’я</a:t>
            </a:r>
            <a:r>
              <a:rPr lang="ru-RU" dirty="0"/>
              <a:t> та </a:t>
            </a:r>
            <a:r>
              <a:rPr lang="ru-RU" dirty="0" err="1"/>
              <a:t>по-батькові</a:t>
            </a:r>
            <a:r>
              <a:rPr lang="ru-RU" dirty="0"/>
              <a:t>. </a:t>
            </a:r>
          </a:p>
          <a:p>
            <a:r>
              <a:rPr lang="ru-RU" dirty="0"/>
              <a:t>2. </a:t>
            </a:r>
            <a:r>
              <a:rPr lang="ru-RU" dirty="0" err="1"/>
              <a:t>Вік</a:t>
            </a:r>
            <a:r>
              <a:rPr lang="ru-RU" dirty="0"/>
              <a:t>. </a:t>
            </a:r>
          </a:p>
          <a:p>
            <a:r>
              <a:rPr lang="ru-RU" dirty="0"/>
              <a:t>3.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 </a:t>
            </a:r>
          </a:p>
          <a:p>
            <a:r>
              <a:rPr lang="ru-RU" dirty="0"/>
              <a:t>4. Чим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коли </a:t>
            </a:r>
            <a:r>
              <a:rPr lang="ru-RU" dirty="0" err="1"/>
              <a:t>харчувався</a:t>
            </a:r>
            <a:r>
              <a:rPr lang="ru-RU" dirty="0"/>
              <a:t> </a:t>
            </a:r>
            <a:r>
              <a:rPr lang="ru-RU" dirty="0" err="1"/>
              <a:t>потерпілий</a:t>
            </a:r>
            <a:r>
              <a:rPr lang="ru-RU" dirty="0"/>
              <a:t>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. </a:t>
            </a:r>
          </a:p>
          <a:p>
            <a:r>
              <a:rPr lang="ru-RU" dirty="0"/>
              <a:t>5.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подібні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зареєстровані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сім’ї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де вони </a:t>
            </a:r>
            <a:r>
              <a:rPr lang="ru-RU" dirty="0" err="1"/>
              <a:t>вживали</a:t>
            </a:r>
            <a:r>
              <a:rPr lang="ru-RU" dirty="0"/>
              <a:t>. </a:t>
            </a:r>
          </a:p>
          <a:p>
            <a:r>
              <a:rPr lang="ru-RU" dirty="0"/>
              <a:t>6. Дата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час </a:t>
            </a:r>
            <a:r>
              <a:rPr lang="ru-RU" dirty="0" err="1"/>
              <a:t>захворювання</a:t>
            </a:r>
            <a:r>
              <a:rPr lang="ru-RU" dirty="0"/>
              <a:t>. </a:t>
            </a:r>
          </a:p>
          <a:p>
            <a:r>
              <a:rPr lang="ru-RU" dirty="0"/>
              <a:t>7. Кл</a:t>
            </a:r>
            <a:r>
              <a:rPr lang="en-US" dirty="0" err="1"/>
              <a:t>i</a:t>
            </a:r>
            <a:r>
              <a:rPr lang="ru-RU" dirty="0"/>
              <a:t>н</a:t>
            </a:r>
            <a:r>
              <a:rPr lang="en-US" dirty="0" err="1"/>
              <a:t>i</a:t>
            </a:r>
            <a:r>
              <a:rPr lang="ru-RU" dirty="0" err="1"/>
              <a:t>чн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симптоми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(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, озноб, </a:t>
            </a:r>
            <a:r>
              <a:rPr lang="ru-RU" dirty="0" err="1"/>
              <a:t>судоми</a:t>
            </a:r>
            <a:r>
              <a:rPr lang="ru-RU" dirty="0"/>
              <a:t>, </a:t>
            </a:r>
            <a:r>
              <a:rPr lang="ru-RU" dirty="0" err="1"/>
              <a:t>головний</a:t>
            </a:r>
            <a:r>
              <a:rPr lang="ru-RU" dirty="0"/>
              <a:t> </a:t>
            </a:r>
            <a:r>
              <a:rPr lang="ru-RU" dirty="0" err="1"/>
              <a:t>біль</a:t>
            </a:r>
            <a:r>
              <a:rPr lang="ru-RU" dirty="0"/>
              <a:t>, </a:t>
            </a:r>
            <a:r>
              <a:rPr lang="ru-RU" dirty="0" err="1"/>
              <a:t>біль</a:t>
            </a:r>
            <a:r>
              <a:rPr lang="ru-RU" dirty="0"/>
              <a:t> у к</a:t>
            </a:r>
            <a:r>
              <a:rPr lang="en-US" dirty="0" err="1"/>
              <a:t>i</a:t>
            </a:r>
            <a:r>
              <a:rPr lang="ru-RU" dirty="0" err="1"/>
              <a:t>нц</a:t>
            </a:r>
            <a:r>
              <a:rPr lang="en-US" dirty="0" err="1"/>
              <a:t>i</a:t>
            </a:r>
            <a:r>
              <a:rPr lang="ru-RU" dirty="0" err="1"/>
              <a:t>вках</a:t>
            </a:r>
            <a:r>
              <a:rPr lang="ru-RU" dirty="0"/>
              <a:t>, </a:t>
            </a:r>
            <a:r>
              <a:rPr lang="ru-RU" dirty="0" err="1"/>
              <a:t>животі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характер,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нудоти</a:t>
            </a:r>
            <a:r>
              <a:rPr lang="ru-RU" dirty="0"/>
              <a:t>, </a:t>
            </a:r>
            <a:r>
              <a:rPr lang="ru-RU" dirty="0" err="1"/>
              <a:t>блювання</a:t>
            </a:r>
            <a:r>
              <a:rPr lang="ru-RU" dirty="0"/>
              <a:t>, проносу,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повторюваність</a:t>
            </a:r>
            <a:r>
              <a:rPr lang="ru-RU" dirty="0"/>
              <a:t>, стан </a:t>
            </a:r>
            <a:r>
              <a:rPr lang="ru-RU" dirty="0" err="1"/>
              <a:t>серцевої</a:t>
            </a:r>
            <a:r>
              <a:rPr lang="ru-RU" dirty="0"/>
              <a:t> д</a:t>
            </a:r>
            <a:r>
              <a:rPr lang="en-US" dirty="0" err="1"/>
              <a:t>i</a:t>
            </a:r>
            <a:r>
              <a:rPr lang="ru-RU" dirty="0" err="1"/>
              <a:t>яльност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та </a:t>
            </a:r>
            <a:r>
              <a:rPr lang="en-US" dirty="0" err="1"/>
              <a:t>i</a:t>
            </a:r>
            <a:r>
              <a:rPr lang="ru-RU" dirty="0"/>
              <a:t>н.). </a:t>
            </a:r>
          </a:p>
          <a:p>
            <a:r>
              <a:rPr lang="ru-RU" dirty="0"/>
              <a:t>8. </a:t>
            </a:r>
            <a:r>
              <a:rPr lang="ru-RU" dirty="0" err="1"/>
              <a:t>Який</a:t>
            </a:r>
            <a:r>
              <a:rPr lang="ru-RU" dirty="0"/>
              <a:t> продукт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страва</a:t>
            </a:r>
            <a:r>
              <a:rPr lang="ru-RU" dirty="0"/>
              <a:t> </a:t>
            </a:r>
            <a:r>
              <a:rPr lang="ru-RU" dirty="0" err="1"/>
              <a:t>підозрюється</a:t>
            </a:r>
            <a:r>
              <a:rPr lang="ru-RU" dirty="0"/>
              <a:t>. </a:t>
            </a:r>
          </a:p>
          <a:p>
            <a:r>
              <a:rPr lang="ru-RU" dirty="0"/>
              <a:t>9.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час </a:t>
            </a:r>
            <a:r>
              <a:rPr lang="ru-RU" dirty="0" err="1"/>
              <a:t>вживання</a:t>
            </a:r>
            <a:r>
              <a:rPr lang="ru-RU" dirty="0"/>
              <a:t> п</a:t>
            </a:r>
            <a:r>
              <a:rPr lang="en-US" dirty="0" err="1"/>
              <a:t>i</a:t>
            </a:r>
            <a:r>
              <a:rPr lang="ru-RU" dirty="0" err="1"/>
              <a:t>дозр</a:t>
            </a:r>
            <a:r>
              <a:rPr lang="en-US" dirty="0" err="1"/>
              <a:t>i</a:t>
            </a:r>
            <a:r>
              <a:rPr lang="ru-RU" dirty="0"/>
              <a:t>лого продукту (</a:t>
            </a:r>
            <a:r>
              <a:rPr lang="ru-RU" dirty="0" err="1"/>
              <a:t>їжі</a:t>
            </a:r>
            <a:r>
              <a:rPr lang="ru-RU" dirty="0"/>
              <a:t>). </a:t>
            </a:r>
          </a:p>
          <a:p>
            <a:r>
              <a:rPr lang="ru-RU" dirty="0"/>
              <a:t>10.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інкубаційного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прийому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 (п</a:t>
            </a:r>
            <a:r>
              <a:rPr lang="en-US" dirty="0" err="1"/>
              <a:t>i</a:t>
            </a:r>
            <a:r>
              <a:rPr lang="ru-RU" dirty="0" err="1"/>
              <a:t>дозр</a:t>
            </a:r>
            <a:r>
              <a:rPr lang="en-US" dirty="0" err="1"/>
              <a:t>i</a:t>
            </a:r>
            <a:r>
              <a:rPr lang="ru-RU" dirty="0"/>
              <a:t>лого продукту) до початку </a:t>
            </a:r>
            <a:r>
              <a:rPr lang="ru-RU" dirty="0" err="1"/>
              <a:t>захворювання</a:t>
            </a:r>
            <a:r>
              <a:rPr lang="ru-RU" dirty="0"/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8529829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C4AA62-0586-422F-B8BF-EAA35E15B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Схема </a:t>
            </a:r>
            <a:r>
              <a:rPr lang="ru-RU" sz="2800" dirty="0" err="1"/>
              <a:t>екстреного</a:t>
            </a:r>
            <a:r>
              <a:rPr lang="ru-RU" sz="2800" dirty="0"/>
              <a:t> </a:t>
            </a:r>
            <a:r>
              <a:rPr lang="ru-RU" sz="2800" dirty="0" err="1"/>
              <a:t>повідомлення</a:t>
            </a:r>
            <a:r>
              <a:rPr lang="ru-RU" sz="2800" dirty="0"/>
              <a:t> про </a:t>
            </a:r>
            <a:r>
              <a:rPr lang="ru-RU" sz="2800" dirty="0" err="1"/>
              <a:t>інфекційне</a:t>
            </a:r>
            <a:r>
              <a:rPr lang="ru-RU" sz="2800" dirty="0"/>
              <a:t> </a:t>
            </a:r>
            <a:r>
              <a:rPr lang="ru-RU" sz="2800" dirty="0" err="1"/>
              <a:t>захворювання</a:t>
            </a:r>
            <a:r>
              <a:rPr lang="ru-RU" sz="2800" dirty="0"/>
              <a:t>, </a:t>
            </a:r>
            <a:r>
              <a:rPr lang="ru-RU" sz="2800" dirty="0" err="1"/>
              <a:t>харчове</a:t>
            </a:r>
            <a:r>
              <a:rPr lang="ru-RU" sz="2800" dirty="0"/>
              <a:t>, </a:t>
            </a:r>
            <a:r>
              <a:rPr lang="ru-RU" sz="2800" dirty="0" err="1"/>
              <a:t>гостре</a:t>
            </a:r>
            <a:r>
              <a:rPr lang="ru-RU" sz="2800" dirty="0"/>
              <a:t> </a:t>
            </a:r>
            <a:r>
              <a:rPr lang="ru-RU" sz="2800" dirty="0" err="1"/>
              <a:t>професійне</a:t>
            </a:r>
            <a:r>
              <a:rPr lang="ru-RU" sz="2800" dirty="0"/>
              <a:t> </a:t>
            </a:r>
            <a:r>
              <a:rPr lang="ru-RU" sz="2800" dirty="0" err="1"/>
              <a:t>отруєння</a:t>
            </a:r>
            <a:br>
              <a:rPr lang="ru-RU" sz="2800" dirty="0"/>
            </a:br>
            <a:endParaRPr lang="ru-UA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E08CC7-07E7-464F-B6C8-8793B2181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5268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 </a:t>
            </a:r>
            <a:r>
              <a:rPr lang="ru-RU" dirty="0" err="1"/>
              <a:t>Діагноз</a:t>
            </a:r>
            <a:r>
              <a:rPr lang="ru-RU" dirty="0"/>
              <a:t> </a:t>
            </a:r>
          </a:p>
          <a:p>
            <a:r>
              <a:rPr lang="ru-RU" dirty="0"/>
              <a:t>2. </a:t>
            </a:r>
            <a:r>
              <a:rPr lang="ru-RU" dirty="0" err="1"/>
              <a:t>Прізвище</a:t>
            </a:r>
            <a:r>
              <a:rPr lang="ru-RU" dirty="0"/>
              <a:t>, </a:t>
            </a:r>
            <a:r>
              <a:rPr lang="ru-RU" dirty="0" err="1"/>
              <a:t>ім’я</a:t>
            </a:r>
            <a:r>
              <a:rPr lang="ru-RU" dirty="0"/>
              <a:t>, </a:t>
            </a:r>
            <a:r>
              <a:rPr lang="ru-RU" dirty="0" err="1"/>
              <a:t>по-батькові</a:t>
            </a:r>
            <a:endParaRPr lang="ru-RU" dirty="0"/>
          </a:p>
          <a:p>
            <a:r>
              <a:rPr lang="ru-RU" dirty="0"/>
              <a:t>3. </a:t>
            </a:r>
            <a:r>
              <a:rPr lang="ru-RU" dirty="0" err="1"/>
              <a:t>Чоловік</a:t>
            </a:r>
            <a:r>
              <a:rPr lang="ru-RU" dirty="0"/>
              <a:t>, </a:t>
            </a:r>
            <a:r>
              <a:rPr lang="ru-RU" dirty="0" err="1"/>
              <a:t>жінка</a:t>
            </a:r>
            <a:r>
              <a:rPr lang="ru-RU" dirty="0"/>
              <a:t> (</a:t>
            </a:r>
            <a:r>
              <a:rPr lang="ru-RU" dirty="0" err="1"/>
              <a:t>підкреслити</a:t>
            </a:r>
            <a:r>
              <a:rPr lang="ru-RU" dirty="0"/>
              <a:t>) </a:t>
            </a:r>
          </a:p>
          <a:p>
            <a:r>
              <a:rPr lang="ru-RU" dirty="0"/>
              <a:t>4. </a:t>
            </a:r>
            <a:r>
              <a:rPr lang="ru-RU" dirty="0" err="1"/>
              <a:t>Вік</a:t>
            </a:r>
            <a:r>
              <a:rPr lang="ru-RU" dirty="0"/>
              <a:t> </a:t>
            </a:r>
          </a:p>
          <a:p>
            <a:r>
              <a:rPr lang="ru-RU" dirty="0"/>
              <a:t>5. Адреса</a:t>
            </a:r>
          </a:p>
          <a:p>
            <a:r>
              <a:rPr lang="ru-RU" dirty="0"/>
              <a:t>6. </a:t>
            </a:r>
            <a:r>
              <a:rPr lang="ru-RU" dirty="0" err="1"/>
              <a:t>Найменування</a:t>
            </a:r>
            <a:r>
              <a:rPr lang="ru-RU" dirty="0"/>
              <a:t> і адреса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(</a:t>
            </a:r>
            <a:r>
              <a:rPr lang="ru-RU" dirty="0" err="1"/>
              <a:t>навчання</a:t>
            </a:r>
            <a:r>
              <a:rPr lang="ru-RU" dirty="0"/>
              <a:t>)</a:t>
            </a:r>
          </a:p>
          <a:p>
            <a:r>
              <a:rPr lang="ru-RU" dirty="0"/>
              <a:t>7. Дата </a:t>
            </a:r>
            <a:r>
              <a:rPr lang="ru-RU" dirty="0" err="1"/>
              <a:t>захворювання</a:t>
            </a:r>
            <a:endParaRPr lang="ru-RU" dirty="0"/>
          </a:p>
          <a:p>
            <a:r>
              <a:rPr lang="ru-RU" dirty="0"/>
              <a:t>8. Дата </a:t>
            </a:r>
            <a:r>
              <a:rPr lang="ru-RU" dirty="0" err="1"/>
              <a:t>первинного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 (з приводу </a:t>
            </a:r>
            <a:r>
              <a:rPr lang="ru-RU" dirty="0" err="1"/>
              <a:t>захворювання</a:t>
            </a:r>
            <a:r>
              <a:rPr lang="ru-RU" dirty="0"/>
              <a:t>)</a:t>
            </a:r>
          </a:p>
          <a:p>
            <a:r>
              <a:rPr lang="ru-RU" dirty="0"/>
              <a:t>9. </a:t>
            </a:r>
            <a:r>
              <a:rPr lang="ru-RU" dirty="0" err="1"/>
              <a:t>Місце</a:t>
            </a:r>
            <a:r>
              <a:rPr lang="ru-RU" dirty="0"/>
              <a:t> і дата </a:t>
            </a:r>
            <a:r>
              <a:rPr lang="ru-RU" dirty="0" err="1"/>
              <a:t>госпіталізації</a:t>
            </a:r>
            <a:r>
              <a:rPr lang="ru-RU" dirty="0"/>
              <a:t> (</a:t>
            </a:r>
            <a:r>
              <a:rPr lang="ru-RU" dirty="0" err="1"/>
              <a:t>чи</a:t>
            </a:r>
            <a:r>
              <a:rPr lang="ru-RU" dirty="0"/>
              <a:t> № наряду) </a:t>
            </a:r>
          </a:p>
          <a:p>
            <a:r>
              <a:rPr lang="ru-RU" dirty="0"/>
              <a:t>10. </a:t>
            </a:r>
            <a:r>
              <a:rPr lang="ru-RU" dirty="0" err="1"/>
              <a:t>Вказати</a:t>
            </a:r>
            <a:r>
              <a:rPr lang="ru-RU" dirty="0"/>
              <a:t>, де </a:t>
            </a:r>
            <a:r>
              <a:rPr lang="ru-RU" dirty="0" err="1"/>
              <a:t>сталося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,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отруєний</a:t>
            </a:r>
            <a:endParaRPr lang="ru-RU" dirty="0"/>
          </a:p>
          <a:p>
            <a:r>
              <a:rPr lang="ru-RU" dirty="0"/>
              <a:t>11. </a:t>
            </a:r>
            <a:r>
              <a:rPr lang="ru-RU" dirty="0" err="1"/>
              <a:t>Проведені</a:t>
            </a:r>
            <a:r>
              <a:rPr lang="ru-RU" dirty="0"/>
              <a:t> </a:t>
            </a:r>
            <a:r>
              <a:rPr lang="ru-RU" dirty="0" err="1"/>
              <a:t>первинні</a:t>
            </a:r>
            <a:r>
              <a:rPr lang="ru-RU" dirty="0"/>
              <a:t> </a:t>
            </a:r>
            <a:r>
              <a:rPr lang="ru-RU" dirty="0" err="1"/>
              <a:t>протиепідемічні</a:t>
            </a:r>
            <a:r>
              <a:rPr lang="ru-RU" dirty="0"/>
              <a:t> заходи та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</a:t>
            </a:r>
          </a:p>
          <a:p>
            <a:r>
              <a:rPr lang="ru-RU" dirty="0"/>
              <a:t>12. Дата і час </a:t>
            </a:r>
            <a:r>
              <a:rPr lang="ru-RU" dirty="0" err="1"/>
              <a:t>первинної</a:t>
            </a:r>
            <a:r>
              <a:rPr lang="ru-RU" dirty="0"/>
              <a:t> </a:t>
            </a:r>
            <a:r>
              <a:rPr lang="ru-RU" dirty="0" err="1"/>
              <a:t>сигналізації</a:t>
            </a:r>
            <a:r>
              <a:rPr lang="ru-RU" dirty="0"/>
              <a:t> про </a:t>
            </a:r>
            <a:r>
              <a:rPr lang="ru-RU" dirty="0" err="1"/>
              <a:t>захворювання</a:t>
            </a:r>
            <a:r>
              <a:rPr lang="ru-RU" dirty="0"/>
              <a:t> (телефоном та </a:t>
            </a:r>
            <a:r>
              <a:rPr lang="ru-RU" dirty="0" err="1"/>
              <a:t>ін</a:t>
            </a:r>
            <a:r>
              <a:rPr lang="ru-RU" dirty="0"/>
              <a:t>.)  </a:t>
            </a:r>
            <a:r>
              <a:rPr lang="ru-RU" dirty="0" err="1"/>
              <a:t>Прізвище</a:t>
            </a:r>
            <a:r>
              <a:rPr lang="ru-RU" dirty="0"/>
              <a:t> особи, яка </a:t>
            </a:r>
            <a:r>
              <a:rPr lang="ru-RU" dirty="0" err="1"/>
              <a:t>інформує</a:t>
            </a:r>
            <a:r>
              <a:rPr lang="ru-RU" dirty="0"/>
              <a:t> про </a:t>
            </a:r>
            <a:r>
              <a:rPr lang="ru-RU" dirty="0" err="1"/>
              <a:t>випадок</a:t>
            </a:r>
            <a:r>
              <a:rPr lang="ru-RU" dirty="0"/>
              <a:t> .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прийняв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(посада, </a:t>
            </a:r>
            <a:r>
              <a:rPr lang="ru-RU" dirty="0" err="1"/>
              <a:t>прізвище</a:t>
            </a:r>
            <a:r>
              <a:rPr lang="ru-RU" dirty="0"/>
              <a:t>) </a:t>
            </a:r>
          </a:p>
          <a:p>
            <a:r>
              <a:rPr lang="ru-RU" dirty="0"/>
              <a:t>13. </a:t>
            </a:r>
            <a:r>
              <a:rPr lang="ru-RU" dirty="0" err="1"/>
              <a:t>Найменування</a:t>
            </a:r>
            <a:r>
              <a:rPr lang="ru-RU" dirty="0"/>
              <a:t> установи, яка </a:t>
            </a:r>
            <a:r>
              <a:rPr lang="ru-RU" dirty="0" err="1"/>
              <a:t>відправила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. </a:t>
            </a:r>
            <a:r>
              <a:rPr lang="ru-RU" dirty="0" err="1"/>
              <a:t>Реєстраційний</a:t>
            </a:r>
            <a:r>
              <a:rPr lang="ru-RU" dirty="0"/>
              <a:t> № в </a:t>
            </a:r>
            <a:r>
              <a:rPr lang="ru-RU" dirty="0" err="1"/>
              <a:t>журналі</a:t>
            </a:r>
            <a:endParaRPr lang="ru-RU" dirty="0"/>
          </a:p>
          <a:p>
            <a:r>
              <a:rPr lang="ru-RU"/>
              <a:t>14. </a:t>
            </a:r>
            <a:r>
              <a:rPr lang="ru-RU" dirty="0"/>
              <a:t>Дата і година </a:t>
            </a:r>
            <a:r>
              <a:rPr lang="ru-RU" dirty="0" err="1"/>
              <a:t>відправлення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. Дата і година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. </a:t>
            </a:r>
            <a:r>
              <a:rPr lang="ru-RU" dirty="0" err="1"/>
              <a:t>Реєстраційний</a:t>
            </a:r>
            <a:r>
              <a:rPr lang="ru-RU" dirty="0"/>
              <a:t> №  в </a:t>
            </a:r>
            <a:r>
              <a:rPr lang="ru-RU" dirty="0" err="1"/>
              <a:t>журналі</a:t>
            </a:r>
            <a:r>
              <a:rPr lang="ru-RU" dirty="0"/>
              <a:t> </a:t>
            </a:r>
          </a:p>
          <a:p>
            <a:endParaRPr lang="ru-RU" dirty="0"/>
          </a:p>
          <a:p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053829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3C0FB8-3200-425F-AEB7-A474E541C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проводяться</a:t>
            </a:r>
            <a:r>
              <a:rPr lang="ru-RU" dirty="0"/>
              <a:t> </a:t>
            </a:r>
            <a:r>
              <a:rPr lang="ru-RU" dirty="0" err="1"/>
              <a:t>лікарем</a:t>
            </a:r>
            <a:r>
              <a:rPr lang="ru-RU" dirty="0"/>
              <a:t> 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DDFC77-5A1C-4864-8AE4-119B459E3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Лікар</a:t>
            </a:r>
            <a:r>
              <a:rPr lang="ru-RU" dirty="0"/>
              <a:t>,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звернувся</a:t>
            </a:r>
            <a:r>
              <a:rPr lang="ru-RU" dirty="0"/>
              <a:t> </a:t>
            </a:r>
            <a:r>
              <a:rPr lang="ru-RU" dirty="0" err="1"/>
              <a:t>потерпілий</a:t>
            </a:r>
            <a:r>
              <a:rPr lang="ru-RU" dirty="0"/>
              <a:t>, </a:t>
            </a:r>
            <a:r>
              <a:rPr lang="ru-RU" dirty="0" err="1"/>
              <a:t>зобов'язаний</a:t>
            </a:r>
            <a:r>
              <a:rPr lang="ru-RU" dirty="0"/>
              <a:t>:</a:t>
            </a:r>
          </a:p>
          <a:p>
            <a:r>
              <a:rPr lang="ru-RU" dirty="0"/>
              <a:t>-	</a:t>
            </a:r>
            <a:r>
              <a:rPr lang="ru-RU" dirty="0" err="1"/>
              <a:t>вилучити</a:t>
            </a:r>
            <a:r>
              <a:rPr lang="ru-RU" dirty="0"/>
              <a:t> з </a:t>
            </a:r>
            <a:r>
              <a:rPr lang="ru-RU" dirty="0" err="1"/>
              <a:t>ужитку</a:t>
            </a:r>
            <a:r>
              <a:rPr lang="ru-RU" dirty="0"/>
              <a:t> </a:t>
            </a:r>
            <a:r>
              <a:rPr lang="ru-RU" dirty="0" err="1"/>
              <a:t>залишки</a:t>
            </a:r>
            <a:r>
              <a:rPr lang="ru-RU" dirty="0"/>
              <a:t> </a:t>
            </a:r>
            <a:r>
              <a:rPr lang="ru-RU" dirty="0" err="1"/>
              <a:t>підозрілої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 (250 г);</a:t>
            </a:r>
          </a:p>
          <a:p>
            <a:r>
              <a:rPr lang="ru-RU" dirty="0"/>
              <a:t>-	детально </a:t>
            </a:r>
            <a:r>
              <a:rPr lang="ru-RU" dirty="0" err="1"/>
              <a:t>опитати</a:t>
            </a:r>
            <a:r>
              <a:rPr lang="ru-RU" dirty="0"/>
              <a:t> хворого і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колективу</a:t>
            </a:r>
            <a:r>
              <a:rPr lang="ru-RU" dirty="0"/>
              <a:t> :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харчувався</a:t>
            </a:r>
            <a:r>
              <a:rPr lang="ru-RU" dirty="0"/>
              <a:t> в </a:t>
            </a:r>
            <a:r>
              <a:rPr lang="ru-RU" dirty="0" err="1"/>
              <a:t>останні</a:t>
            </a:r>
            <a:r>
              <a:rPr lang="ru-RU" dirty="0"/>
              <a:t> 48 годин, коли точно </a:t>
            </a:r>
            <a:r>
              <a:rPr lang="ru-RU" dirty="0" err="1"/>
              <a:t>почалося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), </a:t>
            </a:r>
          </a:p>
          <a:p>
            <a:r>
              <a:rPr lang="ru-RU" dirty="0"/>
              <a:t>-	</a:t>
            </a:r>
            <a:r>
              <a:rPr lang="ru-RU" dirty="0" err="1"/>
              <a:t>відзначити</a:t>
            </a:r>
            <a:r>
              <a:rPr lang="ru-RU" dirty="0"/>
              <a:t> детально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клінічні</a:t>
            </a:r>
            <a:r>
              <a:rPr lang="ru-RU" dirty="0"/>
              <a:t> </a:t>
            </a:r>
            <a:r>
              <a:rPr lang="ru-RU" dirty="0" err="1"/>
              <a:t>симптоми</a:t>
            </a:r>
            <a:r>
              <a:rPr lang="ru-RU" dirty="0"/>
              <a:t>, </a:t>
            </a:r>
          </a:p>
          <a:p>
            <a:r>
              <a:rPr lang="ru-RU" dirty="0"/>
              <a:t>-	</a:t>
            </a:r>
            <a:r>
              <a:rPr lang="ru-RU" dirty="0" err="1"/>
              <a:t>виявити</a:t>
            </a:r>
            <a:r>
              <a:rPr lang="ru-RU" dirty="0"/>
              <a:t> </a:t>
            </a:r>
            <a:r>
              <a:rPr lang="ru-RU" dirty="0" err="1"/>
              <a:t>підозріле</a:t>
            </a:r>
            <a:r>
              <a:rPr lang="ru-RU" dirty="0"/>
              <a:t> блюдо </a:t>
            </a:r>
            <a:r>
              <a:rPr lang="ru-RU" dirty="0" err="1"/>
              <a:t>або</a:t>
            </a:r>
            <a:r>
              <a:rPr lang="ru-RU" dirty="0"/>
              <a:t> продукт, </a:t>
            </a:r>
            <a:r>
              <a:rPr lang="ru-RU" dirty="0" err="1"/>
              <a:t>відмітити</a:t>
            </a:r>
            <a:r>
              <a:rPr lang="ru-RU" dirty="0"/>
              <a:t>, де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придбаний</a:t>
            </a:r>
            <a:r>
              <a:rPr lang="ru-RU" dirty="0"/>
              <a:t> і </a:t>
            </a:r>
            <a:r>
              <a:rPr lang="ru-RU" dirty="0" err="1"/>
              <a:t>обстежити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тару, сам продукт, </a:t>
            </a:r>
            <a:r>
              <a:rPr lang="ru-RU" dirty="0" err="1"/>
              <a:t>вказати</a:t>
            </a:r>
            <a:r>
              <a:rPr lang="ru-RU" dirty="0"/>
              <a:t> </a:t>
            </a:r>
            <a:r>
              <a:rPr lang="ru-RU" dirty="0" err="1"/>
              <a:t>ймовірний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інкубації</a:t>
            </a:r>
            <a:r>
              <a:rPr lang="ru-RU" dirty="0"/>
              <a:t>.</a:t>
            </a:r>
          </a:p>
          <a:p>
            <a:r>
              <a:rPr lang="ru-RU" dirty="0"/>
              <a:t>-	</a:t>
            </a:r>
            <a:r>
              <a:rPr lang="ru-RU" dirty="0" err="1"/>
              <a:t>зібрати</a:t>
            </a:r>
            <a:r>
              <a:rPr lang="ru-RU" dirty="0"/>
              <a:t> </a:t>
            </a:r>
            <a:r>
              <a:rPr lang="ru-RU" dirty="0" err="1"/>
              <a:t>виділення</a:t>
            </a:r>
            <a:r>
              <a:rPr lang="ru-RU" dirty="0"/>
              <a:t> хворого в </a:t>
            </a:r>
            <a:r>
              <a:rPr lang="ru-RU" dirty="0" err="1"/>
              <a:t>стерильний</a:t>
            </a:r>
            <a:r>
              <a:rPr lang="ru-RU" dirty="0"/>
              <a:t> посуд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спеціальний</a:t>
            </a:r>
            <a:r>
              <a:rPr lang="ru-RU" dirty="0"/>
              <a:t> </a:t>
            </a:r>
            <a:r>
              <a:rPr lang="ru-RU" dirty="0" err="1"/>
              <a:t>стерильний</a:t>
            </a:r>
            <a:r>
              <a:rPr lang="ru-RU" dirty="0"/>
              <a:t> пакет з </a:t>
            </a:r>
            <a:r>
              <a:rPr lang="ru-RU" dirty="0" err="1"/>
              <a:t>маркуванням</a:t>
            </a:r>
            <a:r>
              <a:rPr lang="ru-RU" dirty="0"/>
              <a:t>, </a:t>
            </a:r>
            <a:r>
              <a:rPr lang="ru-RU" dirty="0" err="1"/>
              <a:t>взяти</a:t>
            </a:r>
            <a:r>
              <a:rPr lang="ru-RU" dirty="0"/>
              <a:t> 100-200 мл </a:t>
            </a:r>
            <a:r>
              <a:rPr lang="ru-RU" dirty="0" err="1"/>
              <a:t>сечі</a:t>
            </a:r>
            <a:r>
              <a:rPr lang="ru-RU" dirty="0"/>
              <a:t> і 10 мл </a:t>
            </a:r>
            <a:r>
              <a:rPr lang="ru-RU" dirty="0" err="1"/>
              <a:t>венозної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для </a:t>
            </a:r>
            <a:r>
              <a:rPr lang="ru-RU" dirty="0" err="1"/>
              <a:t>подальших</a:t>
            </a:r>
            <a:r>
              <a:rPr lang="ru-RU" dirty="0"/>
              <a:t> </a:t>
            </a:r>
            <a:r>
              <a:rPr lang="ru-RU" dirty="0" err="1"/>
              <a:t>аналізів</a:t>
            </a:r>
            <a:r>
              <a:rPr lang="ru-RU" dirty="0"/>
              <a:t> і </a:t>
            </a:r>
            <a:r>
              <a:rPr lang="ru-RU" dirty="0" err="1"/>
              <a:t>посіву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направити</a:t>
            </a:r>
            <a:r>
              <a:rPr lang="ru-RU" dirty="0"/>
              <a:t> </a:t>
            </a:r>
            <a:r>
              <a:rPr lang="ru-RU" dirty="0" err="1"/>
              <a:t>вилучену</a:t>
            </a:r>
            <a:r>
              <a:rPr lang="ru-RU" dirty="0"/>
              <a:t> </a:t>
            </a:r>
            <a:r>
              <a:rPr lang="ru-RU" dirty="0" err="1"/>
              <a:t>їжу</a:t>
            </a:r>
            <a:r>
              <a:rPr lang="ru-RU" dirty="0"/>
              <a:t>, </a:t>
            </a:r>
            <a:r>
              <a:rPr lang="ru-RU" dirty="0" err="1"/>
              <a:t>виділення</a:t>
            </a:r>
            <a:r>
              <a:rPr lang="ru-RU" dirty="0"/>
              <a:t> і </a:t>
            </a:r>
            <a:r>
              <a:rPr lang="ru-RU" dirty="0" err="1"/>
              <a:t>біологічні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 в </a:t>
            </a:r>
            <a:r>
              <a:rPr lang="ru-RU" dirty="0" err="1"/>
              <a:t>бактеріологічну</a:t>
            </a:r>
            <a:r>
              <a:rPr lang="ru-RU" dirty="0"/>
              <a:t> </a:t>
            </a:r>
            <a:r>
              <a:rPr lang="ru-RU" dirty="0" err="1"/>
              <a:t>лабораторію</a:t>
            </a:r>
            <a:r>
              <a:rPr lang="ru-RU" dirty="0"/>
              <a:t>;</a:t>
            </a:r>
          </a:p>
          <a:p>
            <a:r>
              <a:rPr lang="ru-RU" dirty="0"/>
              <a:t>-	до </a:t>
            </a:r>
            <a:r>
              <a:rPr lang="ru-RU" dirty="0" err="1"/>
              <a:t>з'ясування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</a:t>
            </a:r>
            <a:r>
              <a:rPr lang="ru-RU" dirty="0" err="1"/>
              <a:t>заборонити</a:t>
            </a:r>
            <a:r>
              <a:rPr lang="ru-RU" dirty="0"/>
              <a:t> </a:t>
            </a:r>
            <a:r>
              <a:rPr lang="ru-RU" dirty="0" err="1"/>
              <a:t>реалізацію</a:t>
            </a:r>
            <a:r>
              <a:rPr lang="ru-RU" dirty="0"/>
              <a:t> і </a:t>
            </a:r>
            <a:r>
              <a:rPr lang="ru-RU" dirty="0" err="1"/>
              <a:t>вживання</a:t>
            </a:r>
            <a:r>
              <a:rPr lang="ru-RU" dirty="0"/>
              <a:t> </a:t>
            </a:r>
            <a:r>
              <a:rPr lang="ru-RU" dirty="0" err="1"/>
              <a:t>підозрілих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негайно</a:t>
            </a:r>
            <a:r>
              <a:rPr lang="ru-RU" dirty="0"/>
              <a:t> </a:t>
            </a:r>
            <a:r>
              <a:rPr lang="ru-RU" dirty="0" err="1"/>
              <a:t>направити</a:t>
            </a:r>
            <a:r>
              <a:rPr lang="ru-RU" dirty="0"/>
              <a:t> в </a:t>
            </a:r>
            <a:r>
              <a:rPr lang="ru-RU" dirty="0" err="1"/>
              <a:t>територіальну</a:t>
            </a:r>
            <a:r>
              <a:rPr lang="ru-RU" dirty="0"/>
              <a:t> </a:t>
            </a:r>
            <a:r>
              <a:rPr lang="ru-RU" dirty="0" err="1"/>
              <a:t>санітарно-епідеміологічну</a:t>
            </a:r>
            <a:r>
              <a:rPr lang="ru-RU" dirty="0"/>
              <a:t> </a:t>
            </a:r>
            <a:r>
              <a:rPr lang="ru-RU" dirty="0" err="1"/>
              <a:t>станцію</a:t>
            </a:r>
            <a:r>
              <a:rPr lang="ru-RU" dirty="0"/>
              <a:t> </a:t>
            </a:r>
            <a:r>
              <a:rPr lang="ru-RU" dirty="0" err="1"/>
              <a:t>екстрене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про </a:t>
            </a:r>
            <a:r>
              <a:rPr lang="ru-RU" dirty="0" err="1"/>
              <a:t>харчове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(</a:t>
            </a:r>
            <a:r>
              <a:rPr lang="ru-RU" dirty="0" err="1"/>
              <a:t>стандартний</a:t>
            </a:r>
            <a:r>
              <a:rPr lang="ru-RU" dirty="0"/>
              <a:t> бланк).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15547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51BA28-6782-4A3D-8C29-B8F2AEA05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.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проводяться</a:t>
            </a:r>
            <a:r>
              <a:rPr lang="ru-RU" dirty="0"/>
              <a:t> </a:t>
            </a:r>
            <a:r>
              <a:rPr lang="ru-RU" dirty="0" err="1"/>
              <a:t>фахівцями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здоров</a:t>
            </a:r>
            <a:r>
              <a:rPr lang="en-US" dirty="0"/>
              <a:t>’</a:t>
            </a:r>
            <a:r>
              <a:rPr lang="uk-UA" dirty="0"/>
              <a:t>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B6A73D-4E44-4472-A3D4-4A0169E21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-	за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виявив</a:t>
            </a:r>
            <a:r>
              <a:rPr lang="ru-RU" dirty="0"/>
              <a:t> хворого, </a:t>
            </a:r>
            <a:r>
              <a:rPr lang="ru-RU" dirty="0" err="1"/>
              <a:t>зібрати</a:t>
            </a:r>
            <a:r>
              <a:rPr lang="ru-RU" dirty="0"/>
              <a:t> анамнез </a:t>
            </a:r>
            <a:r>
              <a:rPr lang="ru-RU" dirty="0" err="1"/>
              <a:t>захворювання</a:t>
            </a:r>
            <a:r>
              <a:rPr lang="ru-RU" dirty="0"/>
              <a:t> і </a:t>
            </a:r>
            <a:r>
              <a:rPr lang="ru-RU" dirty="0" err="1"/>
              <a:t>проаналізувати</a:t>
            </a:r>
            <a:r>
              <a:rPr lang="ru-RU" dirty="0"/>
              <a:t>  </a:t>
            </a:r>
            <a:r>
              <a:rPr lang="ru-RU" dirty="0" err="1"/>
              <a:t>клінічну</a:t>
            </a:r>
            <a:r>
              <a:rPr lang="ru-RU" dirty="0"/>
              <a:t> картину </a:t>
            </a:r>
            <a:r>
              <a:rPr lang="ru-RU" dirty="0" err="1"/>
              <a:t>отруєння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лабораторне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 </a:t>
            </a:r>
            <a:r>
              <a:rPr lang="ru-RU" dirty="0" err="1"/>
              <a:t>матеріалу</a:t>
            </a:r>
            <a:r>
              <a:rPr lang="ru-RU" dirty="0"/>
              <a:t> і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серологічних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. </a:t>
            </a:r>
          </a:p>
          <a:p>
            <a:r>
              <a:rPr lang="ru-RU" dirty="0"/>
              <a:t>-	у </a:t>
            </a:r>
            <a:r>
              <a:rPr lang="ru-RU" dirty="0" err="1"/>
              <a:t>разі</a:t>
            </a:r>
            <a:r>
              <a:rPr lang="ru-RU" dirty="0"/>
              <a:t> летального </a:t>
            </a:r>
            <a:r>
              <a:rPr lang="ru-RU" dirty="0" err="1"/>
              <a:t>випадку</a:t>
            </a:r>
            <a:r>
              <a:rPr lang="ru-RU" dirty="0"/>
              <a:t> провести </a:t>
            </a:r>
            <a:r>
              <a:rPr lang="ru-RU" dirty="0" err="1"/>
              <a:t>дослідження</a:t>
            </a:r>
            <a:r>
              <a:rPr lang="ru-RU" dirty="0"/>
              <a:t> трупного </a:t>
            </a:r>
            <a:r>
              <a:rPr lang="ru-RU" dirty="0" err="1"/>
              <a:t>матеріалу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встановити</a:t>
            </a:r>
            <a:r>
              <a:rPr lang="ru-RU" dirty="0"/>
              <a:t> шляхи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харчового</a:t>
            </a:r>
            <a:r>
              <a:rPr lang="ru-RU" dirty="0"/>
              <a:t> продукту </a:t>
            </a:r>
            <a:r>
              <a:rPr lang="ru-RU" dirty="0" err="1"/>
              <a:t>отруйними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: </a:t>
            </a:r>
            <a:r>
              <a:rPr lang="ru-RU" dirty="0" err="1"/>
              <a:t>санітарні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, </a:t>
            </a:r>
            <a:r>
              <a:rPr lang="ru-RU" dirty="0" err="1"/>
              <a:t>перевезення</a:t>
            </a:r>
            <a:r>
              <a:rPr lang="ru-RU" dirty="0"/>
              <a:t>, </a:t>
            </a:r>
            <a:r>
              <a:rPr lang="ru-RU" dirty="0" err="1"/>
              <a:t>реалізації</a:t>
            </a:r>
            <a:r>
              <a:rPr lang="ru-RU" dirty="0"/>
              <a:t>, </a:t>
            </a: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приготування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; </a:t>
            </a:r>
            <a:r>
              <a:rPr lang="ru-RU" dirty="0" err="1"/>
              <a:t>наявність</a:t>
            </a:r>
            <a:r>
              <a:rPr lang="ru-RU" dirty="0"/>
              <a:t> ветеринарно-</a:t>
            </a:r>
            <a:r>
              <a:rPr lang="ru-RU" dirty="0" err="1"/>
              <a:t>санітарних</a:t>
            </a:r>
            <a:r>
              <a:rPr lang="ru-RU" dirty="0"/>
              <a:t> </a:t>
            </a:r>
            <a:r>
              <a:rPr lang="ru-RU" dirty="0" err="1"/>
              <a:t>посвідчень</a:t>
            </a:r>
            <a:r>
              <a:rPr lang="ru-RU" dirty="0"/>
              <a:t>;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інфікування</a:t>
            </a:r>
            <a:r>
              <a:rPr lang="ru-RU" dirty="0"/>
              <a:t> продукту </a:t>
            </a:r>
            <a:r>
              <a:rPr lang="ru-RU" dirty="0" err="1"/>
              <a:t>бактеріоносіями</a:t>
            </a:r>
            <a:r>
              <a:rPr lang="ru-RU" dirty="0"/>
              <a:t>, особами з </a:t>
            </a:r>
            <a:r>
              <a:rPr lang="ru-RU" dirty="0" err="1"/>
              <a:t>гнійничковими</a:t>
            </a:r>
            <a:r>
              <a:rPr lang="ru-RU" dirty="0"/>
              <a:t>  </a:t>
            </a:r>
            <a:r>
              <a:rPr lang="ru-RU" dirty="0" err="1"/>
              <a:t>захворюваннями</a:t>
            </a:r>
            <a:r>
              <a:rPr lang="ru-RU" dirty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95408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E172D8-3BC1-4E88-A570-C5F38AB60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розслідування</a:t>
            </a:r>
            <a:r>
              <a:rPr lang="ru-RU" dirty="0"/>
              <a:t> </a:t>
            </a:r>
            <a:r>
              <a:rPr lang="ru-RU" dirty="0" err="1"/>
              <a:t>фахівець</a:t>
            </a:r>
            <a:r>
              <a:rPr lang="ru-RU" dirty="0"/>
              <a:t> з </a:t>
            </a:r>
            <a:r>
              <a:rPr lang="ru-RU" dirty="0" err="1"/>
              <a:t>громадського</a:t>
            </a:r>
            <a:r>
              <a:rPr lang="ru-RU" dirty="0"/>
              <a:t> здоров</a:t>
            </a:r>
            <a:r>
              <a:rPr lang="en-US" dirty="0"/>
              <a:t>’</a:t>
            </a:r>
            <a:r>
              <a:rPr lang="uk-UA" dirty="0"/>
              <a:t>я</a:t>
            </a:r>
            <a:r>
              <a:rPr lang="ru-RU" dirty="0"/>
              <a:t>: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EAD99D-3EAA-414A-B371-919E400C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-	не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встановлює</a:t>
            </a:r>
            <a:r>
              <a:rPr lang="ru-RU" dirty="0"/>
              <a:t> порядок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харчових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негайно</a:t>
            </a:r>
            <a:r>
              <a:rPr lang="ru-RU" dirty="0"/>
              <a:t> </a:t>
            </a:r>
            <a:r>
              <a:rPr lang="ru-RU" dirty="0" err="1"/>
              <a:t>усуває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могли бути </a:t>
            </a:r>
            <a:r>
              <a:rPr lang="ru-RU" dirty="0" err="1"/>
              <a:t>джерелами</a:t>
            </a:r>
            <a:r>
              <a:rPr lang="ru-RU" dirty="0"/>
              <a:t> </a:t>
            </a:r>
            <a:r>
              <a:rPr lang="ru-RU" dirty="0" err="1"/>
              <a:t>інфікування</a:t>
            </a:r>
            <a:r>
              <a:rPr lang="ru-RU" dirty="0"/>
              <a:t> продукту;</a:t>
            </a:r>
          </a:p>
          <a:p>
            <a:r>
              <a:rPr lang="ru-RU" dirty="0"/>
              <a:t>-	</a:t>
            </a:r>
            <a:r>
              <a:rPr lang="ru-RU" dirty="0" err="1"/>
              <a:t>тимчасово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забороняє</a:t>
            </a:r>
            <a:r>
              <a:rPr lang="ru-RU" dirty="0"/>
              <a:t> </a:t>
            </a:r>
            <a:r>
              <a:rPr lang="ru-RU" dirty="0" err="1"/>
              <a:t>експлуатацію</a:t>
            </a:r>
            <a:r>
              <a:rPr lang="ru-RU" dirty="0"/>
              <a:t> </a:t>
            </a:r>
            <a:r>
              <a:rPr lang="ru-RU" dirty="0" err="1"/>
              <a:t>харчового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привертає</a:t>
            </a:r>
            <a:r>
              <a:rPr lang="ru-RU" dirty="0"/>
              <a:t> до </a:t>
            </a:r>
            <a:r>
              <a:rPr lang="ru-RU" dirty="0" err="1"/>
              <a:t>адміністративної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кримінальної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 </a:t>
            </a:r>
            <a:r>
              <a:rPr lang="ru-RU" dirty="0" err="1"/>
              <a:t>винних</a:t>
            </a:r>
            <a:r>
              <a:rPr lang="ru-RU" dirty="0"/>
              <a:t> у </a:t>
            </a:r>
            <a:r>
              <a:rPr lang="ru-RU" dirty="0" err="1"/>
              <a:t>випуску</a:t>
            </a:r>
            <a:r>
              <a:rPr lang="ru-RU" dirty="0"/>
              <a:t>,  </a:t>
            </a:r>
            <a:r>
              <a:rPr lang="ru-RU" dirty="0" err="1"/>
              <a:t>реалізації</a:t>
            </a:r>
            <a:r>
              <a:rPr lang="ru-RU" dirty="0"/>
              <a:t> продукту,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викликав</a:t>
            </a:r>
            <a:r>
              <a:rPr lang="ru-RU" dirty="0"/>
              <a:t> </a:t>
            </a:r>
            <a:r>
              <a:rPr lang="ru-RU" dirty="0" err="1"/>
              <a:t>харчове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02352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745208-7693-41D4-B997-5F704252A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Профілактика</a:t>
            </a:r>
            <a:r>
              <a:rPr lang="ru-RU" dirty="0"/>
              <a:t> </a:t>
            </a:r>
            <a:r>
              <a:rPr lang="ru-RU" dirty="0" err="1"/>
              <a:t>харчових</a:t>
            </a:r>
            <a:r>
              <a:rPr lang="ru-RU" dirty="0"/>
              <a:t> </a:t>
            </a:r>
            <a:r>
              <a:rPr lang="ru-RU" dirty="0" err="1"/>
              <a:t>токсикоінфекцій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: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70A37C-4E96-4427-A93B-E523CAE5E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ретельний</a:t>
            </a:r>
            <a:r>
              <a:rPr lang="ru-RU" dirty="0"/>
              <a:t> ветеринарно-</a:t>
            </a:r>
            <a:r>
              <a:rPr lang="ru-RU" dirty="0" err="1"/>
              <a:t>санітарний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за </a:t>
            </a:r>
            <a:r>
              <a:rPr lang="ru-RU" dirty="0" err="1"/>
              <a:t>тваринами</a:t>
            </a:r>
            <a:r>
              <a:rPr lang="ru-RU" dirty="0"/>
              <a:t> з метою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;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санітарного</a:t>
            </a:r>
            <a:r>
              <a:rPr lang="ru-RU" dirty="0"/>
              <a:t> режиму при </a:t>
            </a:r>
            <a:r>
              <a:rPr lang="ru-RU" dirty="0" err="1"/>
              <a:t>отриманні</a:t>
            </a:r>
            <a:r>
              <a:rPr lang="ru-RU" dirty="0"/>
              <a:t> молока; контроль над </a:t>
            </a:r>
            <a:r>
              <a:rPr lang="ru-RU" dirty="0" err="1"/>
              <a:t>забійним</a:t>
            </a:r>
            <a:r>
              <a:rPr lang="ru-RU" dirty="0"/>
              <a:t> </a:t>
            </a:r>
            <a:r>
              <a:rPr lang="ru-RU" dirty="0" err="1"/>
              <a:t>худобами</a:t>
            </a:r>
            <a:r>
              <a:rPr lang="ru-RU" dirty="0"/>
              <a:t>, </a:t>
            </a:r>
            <a:r>
              <a:rPr lang="ru-RU" dirty="0" err="1"/>
              <a:t>процесами</a:t>
            </a:r>
            <a:r>
              <a:rPr lang="ru-RU" dirty="0"/>
              <a:t> забою, </a:t>
            </a:r>
            <a:r>
              <a:rPr lang="ru-RU" dirty="0" err="1"/>
              <a:t>обробки</a:t>
            </a:r>
            <a:r>
              <a:rPr lang="ru-RU" dirty="0"/>
              <a:t> туш та </a:t>
            </a:r>
            <a:r>
              <a:rPr lang="ru-RU" dirty="0" err="1"/>
              <a:t>експертизи</a:t>
            </a:r>
            <a:r>
              <a:rPr lang="ru-RU" dirty="0"/>
              <a:t> </a:t>
            </a:r>
            <a:r>
              <a:rPr lang="ru-RU" dirty="0" err="1"/>
              <a:t>м'яса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суворого</a:t>
            </a:r>
            <a:r>
              <a:rPr lang="ru-RU" dirty="0"/>
              <a:t> </a:t>
            </a:r>
            <a:r>
              <a:rPr lang="ru-RU" dirty="0" err="1"/>
              <a:t>санітарного</a:t>
            </a:r>
            <a:r>
              <a:rPr lang="ru-RU" dirty="0"/>
              <a:t> режиму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харчових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на </a:t>
            </a:r>
            <a:r>
              <a:rPr lang="ru-RU" dirty="0" err="1"/>
              <a:t>підприємствах</a:t>
            </a:r>
            <a:r>
              <a:rPr lang="ru-RU" dirty="0"/>
              <a:t> </a:t>
            </a:r>
            <a:r>
              <a:rPr lang="ru-RU" dirty="0" err="1"/>
              <a:t>харчової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: молокозаводах, </a:t>
            </a:r>
            <a:r>
              <a:rPr lang="ru-RU" dirty="0" err="1"/>
              <a:t>м'ясо</a:t>
            </a:r>
            <a:r>
              <a:rPr lang="ru-RU" dirty="0"/>
              <a:t> - і </a:t>
            </a:r>
            <a:r>
              <a:rPr lang="ru-RU" dirty="0" err="1"/>
              <a:t>рибокомбінату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.;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суворе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санітарних</a:t>
            </a:r>
            <a:r>
              <a:rPr lang="ru-RU" dirty="0"/>
              <a:t> правил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харчових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і </a:t>
            </a:r>
            <a:r>
              <a:rPr lang="ru-RU" dirty="0" err="1"/>
              <a:t>страв</a:t>
            </a:r>
            <a:r>
              <a:rPr lang="ru-RU" dirty="0"/>
              <a:t>, особливо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піддаються</a:t>
            </a:r>
            <a:r>
              <a:rPr lang="ru-RU" dirty="0"/>
              <a:t> </a:t>
            </a:r>
            <a:r>
              <a:rPr lang="ru-RU" dirty="0" err="1"/>
              <a:t>повторній</a:t>
            </a:r>
            <a:r>
              <a:rPr lang="ru-RU" dirty="0"/>
              <a:t> </a:t>
            </a:r>
            <a:r>
              <a:rPr lang="ru-RU" dirty="0" err="1"/>
              <a:t>тепловій</a:t>
            </a:r>
            <a:r>
              <a:rPr lang="ru-RU" dirty="0"/>
              <a:t> </a:t>
            </a:r>
            <a:r>
              <a:rPr lang="ru-RU" dirty="0" err="1"/>
              <a:t>обробці</a:t>
            </a:r>
            <a:r>
              <a:rPr lang="ru-RU" dirty="0"/>
              <a:t>;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818419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D42CA0-935E-4653-B21C-099518711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EEBE75-EAA3-47FC-A3FA-41DEABBE4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постійне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санітарного</a:t>
            </a:r>
            <a:r>
              <a:rPr lang="ru-RU" dirty="0"/>
              <a:t> режиму на </a:t>
            </a:r>
            <a:r>
              <a:rPr lang="ru-RU" dirty="0" err="1"/>
              <a:t>харчовому</a:t>
            </a:r>
            <a:r>
              <a:rPr lang="ru-RU" dirty="0"/>
              <a:t> </a:t>
            </a:r>
            <a:r>
              <a:rPr lang="ru-RU" dirty="0" err="1"/>
              <a:t>об'єкті</a:t>
            </a:r>
            <a:r>
              <a:rPr lang="ru-RU" dirty="0"/>
              <a:t>: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і </a:t>
            </a:r>
            <a:r>
              <a:rPr lang="ru-RU" dirty="0" err="1"/>
              <a:t>готової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холоду </a:t>
            </a:r>
            <a:r>
              <a:rPr lang="ru-RU" dirty="0" err="1"/>
              <a:t>окремо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 і </a:t>
            </a:r>
            <a:r>
              <a:rPr lang="ru-RU" dirty="0" err="1"/>
              <a:t>полуфабрикатів</a:t>
            </a:r>
            <a:r>
              <a:rPr lang="ru-RU" dirty="0"/>
              <a:t>, </a:t>
            </a:r>
            <a:r>
              <a:rPr lang="ru-RU" dirty="0" err="1"/>
              <a:t>суворе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термінів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, перевозки </a:t>
            </a:r>
            <a:r>
              <a:rPr lang="ru-RU" dirty="0" err="1"/>
              <a:t>продуктів</a:t>
            </a:r>
            <a:r>
              <a:rPr lang="ru-RU" dirty="0"/>
              <a:t> в </a:t>
            </a:r>
            <a:r>
              <a:rPr lang="ru-RU" dirty="0" err="1"/>
              <a:t>спеціальній</a:t>
            </a:r>
            <a:r>
              <a:rPr lang="ru-RU" dirty="0"/>
              <a:t> </a:t>
            </a:r>
            <a:r>
              <a:rPr lang="ru-RU" dirty="0" err="1"/>
              <a:t>тарі</a:t>
            </a:r>
            <a:r>
              <a:rPr lang="ru-RU" dirty="0"/>
              <a:t> і на </a:t>
            </a:r>
            <a:r>
              <a:rPr lang="ru-RU" dirty="0" err="1"/>
              <a:t>спецтранспорті</a:t>
            </a:r>
            <a:r>
              <a:rPr lang="ru-RU" dirty="0"/>
              <a:t>, </a:t>
            </a:r>
            <a:r>
              <a:rPr lang="ru-RU" dirty="0" err="1"/>
              <a:t>обов'язкове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правил </a:t>
            </a:r>
            <a:r>
              <a:rPr lang="ru-RU" dirty="0" err="1"/>
              <a:t>виробничої</a:t>
            </a:r>
            <a:r>
              <a:rPr lang="ru-RU" dirty="0"/>
              <a:t> та </a:t>
            </a:r>
            <a:r>
              <a:rPr lang="ru-RU" dirty="0" err="1"/>
              <a:t>особистої</a:t>
            </a:r>
            <a:r>
              <a:rPr lang="ru-RU" dirty="0"/>
              <a:t> </a:t>
            </a:r>
            <a:r>
              <a:rPr lang="ru-RU" dirty="0" err="1"/>
              <a:t>гігієни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 </a:t>
            </a:r>
            <a:r>
              <a:rPr lang="ru-RU" dirty="0" err="1"/>
              <a:t>патогенних</a:t>
            </a:r>
            <a:r>
              <a:rPr lang="ru-RU" dirty="0"/>
              <a:t> форм </a:t>
            </a:r>
            <a:r>
              <a:rPr lang="ru-RU" dirty="0" err="1"/>
              <a:t>кишкової</a:t>
            </a:r>
            <a:r>
              <a:rPr lang="ru-RU" dirty="0"/>
              <a:t> </a:t>
            </a:r>
            <a:r>
              <a:rPr lang="ru-RU" dirty="0" err="1"/>
              <a:t>палички</a:t>
            </a:r>
            <a:r>
              <a:rPr lang="ru-RU" dirty="0"/>
              <a:t>, протея,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умовно-патогенної</a:t>
            </a:r>
            <a:r>
              <a:rPr lang="ru-RU" dirty="0"/>
              <a:t> </a:t>
            </a:r>
            <a:r>
              <a:rPr lang="ru-RU" dirty="0" err="1"/>
              <a:t>мікрофлори</a:t>
            </a:r>
            <a:r>
              <a:rPr lang="ru-RU" dirty="0"/>
              <a:t> і </a:t>
            </a:r>
            <a:r>
              <a:rPr lang="ru-RU" dirty="0" err="1"/>
              <a:t>своєчасне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з </a:t>
            </a:r>
            <a:r>
              <a:rPr lang="ru-RU" dirty="0" err="1"/>
              <a:t>колібактеріальними</a:t>
            </a:r>
            <a:r>
              <a:rPr lang="ru-RU" dirty="0"/>
              <a:t> </a:t>
            </a:r>
            <a:r>
              <a:rPr lang="ru-RU" dirty="0" err="1"/>
              <a:t>захворюваннями</a:t>
            </a:r>
            <a:r>
              <a:rPr lang="ru-RU" dirty="0"/>
              <a:t> - холециститами, парапроктитами, </a:t>
            </a:r>
            <a:r>
              <a:rPr lang="ru-RU" dirty="0" err="1"/>
              <a:t>санація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контамінованої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;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475534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B44D02-5FBF-4ECD-ADD1-AF61C8BCE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9C151F-89D9-46B1-BEB1-E7F311E88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дотримання</a:t>
            </a:r>
            <a:r>
              <a:rPr lang="ru-RU" dirty="0"/>
              <a:t> правил </a:t>
            </a:r>
            <a:r>
              <a:rPr lang="ru-RU" dirty="0" err="1"/>
              <a:t>механічної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виключення</a:t>
            </a:r>
            <a:r>
              <a:rPr lang="ru-RU" dirty="0"/>
              <a:t> контакту </a:t>
            </a:r>
            <a:r>
              <a:rPr lang="ru-RU" dirty="0" err="1"/>
              <a:t>сировини</a:t>
            </a:r>
            <a:r>
              <a:rPr lang="ru-RU" dirty="0"/>
              <a:t>, </a:t>
            </a:r>
            <a:r>
              <a:rPr lang="ru-RU" dirty="0" err="1"/>
              <a:t>напівфабрикатів</a:t>
            </a:r>
            <a:r>
              <a:rPr lang="ru-RU" dirty="0"/>
              <a:t> і </a:t>
            </a:r>
            <a:r>
              <a:rPr lang="ru-RU" dirty="0" err="1"/>
              <a:t>готової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дезінфекція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, </a:t>
            </a:r>
            <a:r>
              <a:rPr lang="ru-RU" dirty="0" err="1"/>
              <a:t>інвентарю</a:t>
            </a:r>
            <a:r>
              <a:rPr lang="ru-RU" dirty="0"/>
              <a:t>, </a:t>
            </a:r>
            <a:r>
              <a:rPr lang="ru-RU" dirty="0" err="1"/>
              <a:t>боротьба</a:t>
            </a:r>
            <a:r>
              <a:rPr lang="ru-RU" dirty="0"/>
              <a:t> з </a:t>
            </a:r>
            <a:r>
              <a:rPr lang="ru-RU" dirty="0" err="1"/>
              <a:t>комахами</a:t>
            </a:r>
            <a:r>
              <a:rPr lang="ru-RU" dirty="0"/>
              <a:t> і </a:t>
            </a:r>
            <a:r>
              <a:rPr lang="ru-RU" dirty="0" err="1"/>
              <a:t>гризунами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і </a:t>
            </a:r>
            <a:r>
              <a:rPr lang="ru-RU" dirty="0" err="1"/>
              <a:t>готової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холоду 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готової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 (</a:t>
            </a:r>
            <a:r>
              <a:rPr lang="ru-RU" dirty="0" err="1"/>
              <a:t>перші</a:t>
            </a:r>
            <a:r>
              <a:rPr lang="ru-RU" dirty="0"/>
              <a:t> і </a:t>
            </a:r>
            <a:r>
              <a:rPr lang="ru-RU" dirty="0" err="1"/>
              <a:t>другі</a:t>
            </a:r>
            <a:r>
              <a:rPr lang="ru-RU" dirty="0"/>
              <a:t> страви) при </a:t>
            </a:r>
            <a:r>
              <a:rPr lang="ru-RU" dirty="0" err="1"/>
              <a:t>температурі</a:t>
            </a:r>
            <a:r>
              <a:rPr lang="ru-RU" dirty="0"/>
              <a:t> не </a:t>
            </a:r>
            <a:r>
              <a:rPr lang="ru-RU" dirty="0" err="1"/>
              <a:t>вище</a:t>
            </a:r>
            <a:r>
              <a:rPr lang="ru-RU" dirty="0"/>
              <a:t> 60 0С, </a:t>
            </a:r>
            <a:r>
              <a:rPr lang="ru-RU" dirty="0" err="1"/>
              <a:t>холодних</a:t>
            </a:r>
            <a:r>
              <a:rPr lang="ru-RU" dirty="0"/>
              <a:t> закусок - не </a:t>
            </a:r>
            <a:r>
              <a:rPr lang="ru-RU" dirty="0" err="1"/>
              <a:t>нижче</a:t>
            </a:r>
            <a:r>
              <a:rPr lang="ru-RU" dirty="0"/>
              <a:t> 14 0С;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суворе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термінів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зберігання</a:t>
            </a:r>
            <a:r>
              <a:rPr lang="ru-RU" dirty="0"/>
              <a:t> і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консервів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правил;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достатня</a:t>
            </a:r>
            <a:r>
              <a:rPr lang="ru-RU" dirty="0"/>
              <a:t> </a:t>
            </a:r>
            <a:r>
              <a:rPr lang="ru-RU" dirty="0" err="1"/>
              <a:t>термічна</a:t>
            </a:r>
            <a:r>
              <a:rPr lang="ru-RU" dirty="0"/>
              <a:t> </a:t>
            </a:r>
            <a:r>
              <a:rPr lang="ru-RU" dirty="0" err="1"/>
              <a:t>обробка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і </a:t>
            </a:r>
            <a:r>
              <a:rPr lang="ru-RU" dirty="0" err="1"/>
              <a:t>виробів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заборона </a:t>
            </a:r>
            <a:r>
              <a:rPr lang="ru-RU" dirty="0" err="1"/>
              <a:t>повторної</a:t>
            </a:r>
            <a:r>
              <a:rPr lang="ru-RU" dirty="0"/>
              <a:t> </a:t>
            </a:r>
            <a:r>
              <a:rPr lang="ru-RU" dirty="0" err="1"/>
              <a:t>теплової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готових</a:t>
            </a:r>
            <a:r>
              <a:rPr lang="ru-RU" dirty="0"/>
              <a:t> </a:t>
            </a:r>
            <a:r>
              <a:rPr lang="ru-RU" dirty="0" err="1"/>
              <a:t>страв</a:t>
            </a:r>
            <a:r>
              <a:rPr lang="ru-RU" dirty="0"/>
              <a:t> при </a:t>
            </a:r>
            <a:r>
              <a:rPr lang="ru-RU" dirty="0" err="1"/>
              <a:t>затримці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на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години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знешкодження</a:t>
            </a:r>
            <a:r>
              <a:rPr lang="ru-RU" dirty="0"/>
              <a:t> </a:t>
            </a:r>
            <a:r>
              <a:rPr lang="ru-RU" dirty="0" err="1"/>
              <a:t>непридатних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правил.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4677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B9249D-3924-4EF3-AF91-870DB711E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Заходи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профілактики</a:t>
            </a:r>
            <a:r>
              <a:rPr lang="ru-RU" dirty="0"/>
              <a:t> </a:t>
            </a:r>
            <a:r>
              <a:rPr lang="ru-RU" dirty="0" err="1"/>
              <a:t>ботулізму</a:t>
            </a:r>
            <a:r>
              <a:rPr lang="ru-RU" dirty="0"/>
              <a:t>: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5156F4-AF4A-4599-92A5-23697DFFE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1) строгий </a:t>
            </a:r>
            <a:r>
              <a:rPr lang="ru-RU" dirty="0" err="1"/>
              <a:t>санітарний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на </a:t>
            </a:r>
            <a:r>
              <a:rPr lang="ru-RU" dirty="0" err="1"/>
              <a:t>рибних</a:t>
            </a:r>
            <a:r>
              <a:rPr lang="ru-RU" dirty="0"/>
              <a:t> </a:t>
            </a:r>
            <a:r>
              <a:rPr lang="ru-RU" dirty="0" err="1"/>
              <a:t>промислах</a:t>
            </a:r>
            <a:r>
              <a:rPr lang="ru-RU" dirty="0"/>
              <a:t>;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холодильних</a:t>
            </a:r>
            <a:r>
              <a:rPr lang="ru-RU" dirty="0"/>
              <a:t> установок для </a:t>
            </a:r>
            <a:r>
              <a:rPr lang="ru-RU" dirty="0" err="1"/>
              <a:t>швидкого</a:t>
            </a:r>
            <a:r>
              <a:rPr lang="ru-RU" dirty="0"/>
              <a:t> </a:t>
            </a:r>
            <a:r>
              <a:rPr lang="ru-RU" dirty="0" err="1"/>
              <a:t>заморожування</a:t>
            </a:r>
            <a:r>
              <a:rPr lang="ru-RU" dirty="0"/>
              <a:t> </a:t>
            </a:r>
            <a:r>
              <a:rPr lang="ru-RU" dirty="0" err="1"/>
              <a:t>риби</a:t>
            </a:r>
            <a:r>
              <a:rPr lang="ru-RU" dirty="0"/>
              <a:t>; </a:t>
            </a:r>
            <a:r>
              <a:rPr lang="ru-RU" dirty="0" err="1"/>
              <a:t>вдосконалення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лову,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допускають</a:t>
            </a:r>
            <a:r>
              <a:rPr lang="ru-RU" dirty="0"/>
              <a:t> </a:t>
            </a:r>
            <a:r>
              <a:rPr lang="ru-RU" dirty="0" err="1"/>
              <a:t>поранень</a:t>
            </a:r>
            <a:r>
              <a:rPr lang="ru-RU" dirty="0"/>
              <a:t> </a:t>
            </a:r>
            <a:r>
              <a:rPr lang="ru-RU" dirty="0" err="1"/>
              <a:t>риби</a:t>
            </a:r>
            <a:r>
              <a:rPr lang="ru-RU" dirty="0"/>
              <a:t>; </a:t>
            </a:r>
            <a:r>
              <a:rPr lang="ru-RU" dirty="0" err="1"/>
              <a:t>швидке</a:t>
            </a:r>
            <a:r>
              <a:rPr lang="ru-RU" dirty="0"/>
              <a:t>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нутрощів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суворе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режиму </a:t>
            </a:r>
            <a:r>
              <a:rPr lang="ru-RU" dirty="0" err="1"/>
              <a:t>стерилізації</a:t>
            </a:r>
            <a:r>
              <a:rPr lang="ru-RU" dirty="0"/>
              <a:t> консервного </a:t>
            </a:r>
            <a:r>
              <a:rPr lang="ru-RU" dirty="0" err="1"/>
              <a:t>виробництва</a:t>
            </a:r>
            <a:r>
              <a:rPr lang="ru-RU" dirty="0"/>
              <a:t> і </a:t>
            </a:r>
            <a:r>
              <a:rPr lang="ru-RU" dirty="0" err="1"/>
              <a:t>відбір</a:t>
            </a:r>
            <a:r>
              <a:rPr lang="ru-RU" dirty="0"/>
              <a:t> </a:t>
            </a:r>
            <a:r>
              <a:rPr lang="ru-RU" dirty="0" err="1"/>
              <a:t>бомбажних</a:t>
            </a:r>
            <a:r>
              <a:rPr lang="ru-RU" dirty="0"/>
              <a:t> банок;</a:t>
            </a:r>
          </a:p>
          <a:p>
            <a:r>
              <a:rPr lang="ru-RU" dirty="0"/>
              <a:t>3) заборона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консервів</a:t>
            </a:r>
            <a:r>
              <a:rPr lang="ru-RU" dirty="0"/>
              <a:t> з </a:t>
            </a:r>
            <a:r>
              <a:rPr lang="ru-RU" dirty="0" err="1"/>
              <a:t>ознаками</a:t>
            </a:r>
            <a:r>
              <a:rPr lang="ru-RU" dirty="0"/>
              <a:t> бомбажа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консервів</a:t>
            </a:r>
            <a:r>
              <a:rPr lang="ru-RU" dirty="0"/>
              <a:t> - </a:t>
            </a:r>
            <a:r>
              <a:rPr lang="ru-RU" dirty="0" err="1"/>
              <a:t>хлопушів</a:t>
            </a:r>
            <a:r>
              <a:rPr lang="ru-RU" dirty="0"/>
              <a:t>, банок з </a:t>
            </a:r>
            <a:r>
              <a:rPr lang="ru-RU" dirty="0" err="1"/>
              <a:t>ознаками</a:t>
            </a:r>
            <a:r>
              <a:rPr lang="ru-RU" dirty="0"/>
              <a:t> </a:t>
            </a:r>
            <a:r>
              <a:rPr lang="ru-RU" dirty="0" err="1"/>
              <a:t>деформації</a:t>
            </a:r>
            <a:r>
              <a:rPr lang="ru-RU" dirty="0"/>
              <a:t> корпусу, з </a:t>
            </a:r>
            <a:r>
              <a:rPr lang="ru-RU" dirty="0" err="1"/>
              <a:t>іржею</a:t>
            </a:r>
            <a:r>
              <a:rPr lang="ru-RU" dirty="0"/>
              <a:t> без лабораторного контролю;</a:t>
            </a:r>
          </a:p>
          <a:p>
            <a:r>
              <a:rPr lang="ru-RU" dirty="0"/>
              <a:t>4) у </a:t>
            </a:r>
            <a:r>
              <a:rPr lang="ru-RU" dirty="0" err="1"/>
              <a:t>зв'язку</a:t>
            </a:r>
            <a:r>
              <a:rPr lang="ru-RU" dirty="0"/>
              <a:t> з широким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домашнього</a:t>
            </a:r>
            <a:r>
              <a:rPr lang="ru-RU" dirty="0"/>
              <a:t> </a:t>
            </a:r>
            <a:r>
              <a:rPr lang="ru-RU" dirty="0" err="1"/>
              <a:t>консервування</a:t>
            </a:r>
            <a:r>
              <a:rPr lang="ru-RU" dirty="0"/>
              <a:t>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санітарної</a:t>
            </a:r>
            <a:r>
              <a:rPr lang="ru-RU" dirty="0"/>
              <a:t> </a:t>
            </a:r>
            <a:r>
              <a:rPr lang="ru-RU" dirty="0" err="1"/>
              <a:t>пропаганди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про правила </a:t>
            </a:r>
            <a:r>
              <a:rPr lang="ru-RU" dirty="0" err="1"/>
              <a:t>заготівлі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:</a:t>
            </a:r>
          </a:p>
          <a:p>
            <a:r>
              <a:rPr lang="ru-RU" dirty="0"/>
              <a:t>а) </a:t>
            </a:r>
            <a:r>
              <a:rPr lang="ru-RU" dirty="0" err="1"/>
              <a:t>недопущення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харчового</a:t>
            </a:r>
            <a:r>
              <a:rPr lang="ru-RU" dirty="0"/>
              <a:t> продукту </a:t>
            </a:r>
            <a:r>
              <a:rPr lang="ru-RU" dirty="0" err="1"/>
              <a:t>ґрунтом</a:t>
            </a:r>
            <a:r>
              <a:rPr lang="ru-RU" dirty="0"/>
              <a:t>;</a:t>
            </a:r>
          </a:p>
          <a:p>
            <a:r>
              <a:rPr lang="ru-RU" dirty="0"/>
              <a:t>б) заборона </a:t>
            </a:r>
            <a:r>
              <a:rPr lang="ru-RU" dirty="0" err="1"/>
              <a:t>герметизації</a:t>
            </a:r>
            <a:r>
              <a:rPr lang="ru-RU" dirty="0"/>
              <a:t> </a:t>
            </a:r>
            <a:r>
              <a:rPr lang="ru-RU" dirty="0" err="1"/>
              <a:t>грибів</a:t>
            </a:r>
            <a:r>
              <a:rPr lang="ru-RU" dirty="0"/>
              <a:t>, </a:t>
            </a:r>
            <a:r>
              <a:rPr lang="ru-RU" dirty="0" err="1"/>
              <a:t>м'яса</a:t>
            </a:r>
            <a:r>
              <a:rPr lang="ru-RU" dirty="0"/>
              <a:t>, </a:t>
            </a:r>
            <a:r>
              <a:rPr lang="ru-RU" dirty="0" err="1"/>
              <a:t>риби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заготовлюються</a:t>
            </a:r>
            <a:r>
              <a:rPr lang="ru-RU" dirty="0"/>
              <a:t> в домашних </a:t>
            </a:r>
            <a:r>
              <a:rPr lang="ru-RU" dirty="0" err="1"/>
              <a:t>умовах</a:t>
            </a:r>
            <a:r>
              <a:rPr lang="ru-RU" dirty="0"/>
              <a:t>;</a:t>
            </a:r>
          </a:p>
          <a:p>
            <a:r>
              <a:rPr lang="ru-RU" dirty="0"/>
              <a:t>в) </a:t>
            </a:r>
            <a:r>
              <a:rPr lang="ru-RU" dirty="0" err="1"/>
              <a:t>додавання</a:t>
            </a:r>
            <a:r>
              <a:rPr lang="ru-RU" dirty="0"/>
              <a:t> </a:t>
            </a:r>
            <a:r>
              <a:rPr lang="ru-RU" dirty="0" err="1"/>
              <a:t>оцтової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в </a:t>
            </a:r>
            <a:r>
              <a:rPr lang="ru-RU" dirty="0" err="1"/>
              <a:t>консерви</a:t>
            </a:r>
            <a:r>
              <a:rPr lang="ru-RU" dirty="0"/>
              <a:t> з </a:t>
            </a:r>
            <a:r>
              <a:rPr lang="ru-RU" dirty="0" err="1"/>
              <a:t>низькою</a:t>
            </a:r>
            <a:r>
              <a:rPr lang="ru-RU" dirty="0"/>
              <a:t> </a:t>
            </a:r>
            <a:r>
              <a:rPr lang="ru-RU" dirty="0" err="1"/>
              <a:t>кислотністю</a:t>
            </a:r>
            <a:r>
              <a:rPr lang="ru-RU" dirty="0"/>
              <a:t>;</a:t>
            </a:r>
          </a:p>
          <a:p>
            <a:r>
              <a:rPr lang="ru-RU" dirty="0"/>
              <a:t>г) </a:t>
            </a:r>
            <a:r>
              <a:rPr lang="ru-RU" dirty="0" err="1"/>
              <a:t>суворе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при </a:t>
            </a:r>
            <a:r>
              <a:rPr lang="ru-RU" dirty="0" err="1"/>
              <a:t>виготовленні</a:t>
            </a:r>
            <a:r>
              <a:rPr lang="ru-RU" dirty="0"/>
              <a:t> домашних </a:t>
            </a:r>
            <a:r>
              <a:rPr lang="ru-RU" dirty="0" err="1"/>
              <a:t>ковбас</a:t>
            </a:r>
            <a:r>
              <a:rPr lang="ru-RU" dirty="0"/>
              <a:t>, </a:t>
            </a:r>
            <a:r>
              <a:rPr lang="ru-RU" dirty="0" err="1"/>
              <a:t>в'яленої</a:t>
            </a:r>
            <a:r>
              <a:rPr lang="ru-RU" dirty="0"/>
              <a:t> і </a:t>
            </a:r>
            <a:r>
              <a:rPr lang="ru-RU" dirty="0" err="1"/>
              <a:t>солоної</a:t>
            </a:r>
            <a:r>
              <a:rPr lang="ru-RU" dirty="0"/>
              <a:t> </a:t>
            </a:r>
            <a:r>
              <a:rPr lang="ru-RU" dirty="0" err="1"/>
              <a:t>риби</a:t>
            </a:r>
            <a:r>
              <a:rPr lang="ru-RU" dirty="0"/>
              <a:t>;</a:t>
            </a:r>
          </a:p>
          <a:p>
            <a:r>
              <a:rPr lang="ru-RU" dirty="0"/>
              <a:t>д)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підозри</a:t>
            </a:r>
            <a:r>
              <a:rPr lang="ru-RU" dirty="0"/>
              <a:t> на </a:t>
            </a:r>
            <a:r>
              <a:rPr lang="ru-RU" dirty="0" err="1"/>
              <a:t>ботулізм</a:t>
            </a:r>
            <a:r>
              <a:rPr lang="ru-RU" dirty="0"/>
              <a:t> - </a:t>
            </a:r>
            <a:r>
              <a:rPr lang="ru-RU" dirty="0" err="1"/>
              <a:t>кип'ятіння</a:t>
            </a:r>
            <a:r>
              <a:rPr lang="ru-RU" dirty="0"/>
              <a:t> продукту </a:t>
            </a:r>
            <a:r>
              <a:rPr lang="ru-RU" dirty="0" err="1"/>
              <a:t>протягом</a:t>
            </a:r>
            <a:r>
              <a:rPr lang="ru-RU" dirty="0"/>
              <a:t>  не </a:t>
            </a:r>
            <a:r>
              <a:rPr lang="ru-RU" dirty="0" err="1"/>
              <a:t>менше</a:t>
            </a:r>
            <a:r>
              <a:rPr lang="ru-RU" dirty="0"/>
              <a:t> 1 </a:t>
            </a:r>
            <a:r>
              <a:rPr lang="ru-RU" dirty="0" err="1"/>
              <a:t>години</a:t>
            </a:r>
            <a:r>
              <a:rPr lang="ru-RU" dirty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0165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93</TotalTime>
  <Words>3435</Words>
  <Application>Microsoft Office PowerPoint</Application>
  <PresentationFormat>Широкоэкранный</PresentationFormat>
  <Paragraphs>153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Century Gothic</vt:lpstr>
      <vt:lpstr>Wingdings 3</vt:lpstr>
      <vt:lpstr>Ион</vt:lpstr>
      <vt:lpstr>Санітарно-гігієнічні вимоги щодо безпечного харчування. Прфілактика харчових отруєнь</vt:lpstr>
      <vt:lpstr>Порядок розслідування харчових отруєнь</vt:lpstr>
      <vt:lpstr>Обсяг заходів, що проводяться лікарем  </vt:lpstr>
      <vt:lpstr>. Обсяг заходів, що проводяться фахівцями у сфері громадського здоров’я</vt:lpstr>
      <vt:lpstr>На період розслідування фахівець з громадського здоров’я: </vt:lpstr>
      <vt:lpstr>Профілактика харчових токсикоінфекцій включає: </vt:lpstr>
      <vt:lpstr>Презентация PowerPoint</vt:lpstr>
      <vt:lpstr>Презентация PowerPoint</vt:lpstr>
      <vt:lpstr>Заходи щодо профілактики ботулізму: </vt:lpstr>
      <vt:lpstr>Профілактика стафілококових токсикозів: </vt:lpstr>
      <vt:lpstr>Презентация PowerPoint</vt:lpstr>
      <vt:lpstr>Профілактика мікотоксикозів </vt:lpstr>
      <vt:lpstr>Профілактика отруєнь немікробної природи </vt:lpstr>
      <vt:lpstr>Профілактика отруєнь нітратами і нітритами </vt:lpstr>
      <vt:lpstr>Профілактика отруєнь грибами </vt:lpstr>
      <vt:lpstr>Профілактика отруєнь отруйними рослинами </vt:lpstr>
      <vt:lpstr>Розслідування необхідно проводити у такій послідовності:  </vt:lpstr>
      <vt:lpstr>Презентация PowerPoint</vt:lpstr>
      <vt:lpstr>Презентация PowerPoint</vt:lpstr>
      <vt:lpstr>Схема складання акта розслiдування харчового отруєння: </vt:lpstr>
      <vt:lpstr>Презентация PowerPoint</vt:lpstr>
      <vt:lpstr>Презентация PowerPoint</vt:lpstr>
      <vt:lpstr>Схема висновку за актом розслідування спалаху харчового отруєння  </vt:lpstr>
      <vt:lpstr>Схема опитування потерпілих при харчовому отруєнні  </vt:lpstr>
      <vt:lpstr>Схема екстреного повідомлення про інфекційне захворювання, харчове, гостре професійне отруєння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6</cp:revision>
  <dcterms:created xsi:type="dcterms:W3CDTF">2020-09-22T19:10:59Z</dcterms:created>
  <dcterms:modified xsi:type="dcterms:W3CDTF">2020-09-23T00:07:17Z</dcterms:modified>
</cp:coreProperties>
</file>