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3" roundtripDataSignature="AMtx7mj0A05x67tA7808menzdmud7Vy5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customschemas.google.com/relationships/presentationmetadata" Target="meta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uk-U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99dcdd8c2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99dcdd8c2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99dcdd8c24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99dcdd8c24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99dcdd8c2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99dcdd8c24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4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4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99dcdd8c24_0_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uk-UA"/>
              <a:t>Презентація до Лекції 5 </a:t>
            </a:r>
            <a:r>
              <a:rPr b="1" lang="uk-UA" sz="2100">
                <a:latin typeface="Times New Roman"/>
                <a:ea typeface="Times New Roman"/>
                <a:cs typeface="Times New Roman"/>
                <a:sym typeface="Times New Roman"/>
              </a:rPr>
              <a:t>Дизайн, орієнтований на громадян / урбаністика.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44" name="Google Shape;144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50" name="Google Shape;150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56" name="Google Shape;156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62" name="Google Shape;162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68" name="Google Shape;168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74" name="Google Shape;174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80" name="Google Shape;180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86" name="Google Shape;186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199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92" name="Google Shape;192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98" name="Google Shape;198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5" name="Google Shape;9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04" name="Google Shape;204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10" name="Google Shape;210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4350" y="436245"/>
            <a:ext cx="3543300" cy="5924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16" name="Google Shape;216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6552" y="449124"/>
            <a:ext cx="3698895" cy="6185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22" name="Google Shape;222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2592" y="527739"/>
            <a:ext cx="3566815" cy="5964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28" name="Google Shape;228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6764" y="365125"/>
            <a:ext cx="4598472" cy="6131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Denis\Downloads\Telegram Desktop\IMG_9838.JPG" id="234" name="Google Shape;23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137338" y="1138684"/>
            <a:ext cx="6180081" cy="463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40" name="Google Shape;240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068" y="578485"/>
            <a:ext cx="7889452" cy="5917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46" name="Google Shape;246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2394" y="661194"/>
            <a:ext cx="7747212" cy="5810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52" name="Google Shape;252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1114" y="478314"/>
            <a:ext cx="7909772" cy="5932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58" name="Google Shape;258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3474" y="365125"/>
            <a:ext cx="8245052" cy="6183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2" name="Google Shape;102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64" name="Google Shape;264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5874" y="526574"/>
            <a:ext cx="7940252" cy="5955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70" name="Google Shape;270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9034" y="442754"/>
            <a:ext cx="8173932" cy="613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76" name="Google Shape;276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4274" y="475774"/>
            <a:ext cx="8143452" cy="6107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Denis\Downloads\Telegram Desktop\IMG_2650.JPG" id="281" name="Google Shape;28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6718" y="282417"/>
            <a:ext cx="8351930" cy="6263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87" name="Google Shape;287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4274" y="587534"/>
            <a:ext cx="8143452" cy="6107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93" name="Google Shape;293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9994" y="503714"/>
            <a:ext cx="8052012" cy="6039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99" name="Google Shape;299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9834" y="365125"/>
            <a:ext cx="8072332" cy="605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99dcdd8c24_0_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/>
              <a:t>Дякую за увагу!</a:t>
            </a:r>
            <a:endParaRPr/>
          </a:p>
        </p:txBody>
      </p:sp>
      <p:sp>
        <p:nvSpPr>
          <p:cNvPr id="306" name="Google Shape;306;g99dcdd8c24_0_7"/>
          <p:cNvSpPr txBox="1"/>
          <p:nvPr>
            <p:ph idx="1" type="body"/>
          </p:nvPr>
        </p:nvSpPr>
        <p:spPr>
          <a:xfrm>
            <a:off x="838200" y="1825625"/>
            <a:ext cx="10515600" cy="449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uk-UA"/>
              <a:t>Презентація для Лекції використана з навчання “ALL </a:t>
            </a:r>
            <a:r>
              <a:rPr lang="uk-UA"/>
              <a:t>INCLUSIVE</a:t>
            </a:r>
            <a:r>
              <a:rPr lang="uk-UA"/>
              <a:t>”, про соціальну інклюзію.  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-UA" sz="155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Сергій Летучий ,</a:t>
            </a:r>
            <a:r>
              <a:rPr lang="uk-UA" sz="155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живе у місті Старобільськ, за 97 км від обласного центру — окупованого Луганська. Він людина з інвалідністю, активіст, музикант, розробник проектів. один із таких “Тихі вечірки”. Формат GoodSilentParty </a:t>
            </a:r>
            <a:r>
              <a:rPr i="1" lang="uk-UA" sz="155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lang="uk-UA" sz="155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це «тусовка» не зовсім у звичному вигляді: кожному, хто бажає, роздають навушники, через які вони підключаються до радіоефіру, разом слухають музику і танцюють. До проекту підключили Радіо Сковорода - в 2016-му, цією першою Тихою вечіркою Луганська обласна бібліотека заявила про те, що вона переїхала в Старобільськ. До івенту одночасно приєдналися десять міст, люди проводили час в своїх бібліотеках, слухаючи музику в навушниках. </a:t>
            </a:r>
            <a:endParaRPr sz="155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55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Друга така вечірка відбулася в 2019-му і отримала більший розмах: в Старобільськ приїхав Сергій Жадан, львівський діджей SunnyBoy, туди ж прибула пересувна студія Радіо Сковорода. Все організували тут, на місці: за підтримки місцевих активістів створили потужну локацію, були маски, хороше світло; радіостанція, що транслювала музику, також розміщувалася в Старобільську. На цей раз до Тихої вечірки підключилися вже 25 міст.</a:t>
            </a:r>
            <a:endParaRPr sz="155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8" name="Google Shape;108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14" name="Google Shape;114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20" name="Google Shape;120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26" name="Google Shape;126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32" name="Google Shape;132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38" name="Google Shape;138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2017-12-06T14:13:30Z</dcterms:created>
  <dc:creator>имени Горького Бибилиотека</dc:creator>
</cp:coreProperties>
</file>