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73" r:id="rId19"/>
    <p:sldId id="258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2BDD6-F00A-4EFB-814B-B6500FCE19FF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E7883-4069-48B1-B833-66A27914C600}">
      <dgm:prSet phldrT="[Текст]"/>
      <dgm:spPr/>
      <dgm:t>
        <a:bodyPr/>
        <a:lstStyle/>
        <a:p>
          <a:r>
            <a:rPr lang="ru-RU" smtClean="0"/>
            <a:t>За формальною ознакою – вправи зі снарядом або без снаряда;</a:t>
          </a:r>
          <a:endParaRPr lang="ru-RU" dirty="0"/>
        </a:p>
      </dgm:t>
    </dgm:pt>
    <dgm:pt modelId="{65A8109E-91B0-4DC2-981D-133B0CA07C9C}" type="parTrans" cxnId="{3BB14B96-2CA4-42A6-AEFB-3AC132B95E66}">
      <dgm:prSet/>
      <dgm:spPr/>
      <dgm:t>
        <a:bodyPr/>
        <a:lstStyle/>
        <a:p>
          <a:endParaRPr lang="ru-RU"/>
        </a:p>
      </dgm:t>
    </dgm:pt>
    <dgm:pt modelId="{88EF7BF7-E675-44FF-B4F5-8ECC8D67272A}" type="sibTrans" cxnId="{3BB14B96-2CA4-42A6-AEFB-3AC132B95E66}">
      <dgm:prSet/>
      <dgm:spPr/>
      <dgm:t>
        <a:bodyPr/>
        <a:lstStyle/>
        <a:p>
          <a:endParaRPr lang="ru-RU"/>
        </a:p>
      </dgm:t>
    </dgm:pt>
    <dgm:pt modelId="{56F29CF8-7B4E-45EA-B163-D0783D1DD5C0}">
      <dgm:prSet/>
      <dgm:spPr/>
      <dgm:t>
        <a:bodyPr/>
        <a:lstStyle/>
        <a:p>
          <a:r>
            <a:rPr lang="ru-RU" dirty="0" smtClean="0"/>
            <a:t>по анатомічній ознаці: для рук, ніг, тулуба </a:t>
          </a:r>
          <a:r>
            <a:rPr lang="ru-RU" dirty="0" err="1" smtClean="0"/>
            <a:t>тощо</a:t>
          </a:r>
          <a:r>
            <a:rPr lang="ru-RU" dirty="0" smtClean="0"/>
            <a:t>.;</a:t>
          </a:r>
          <a:endParaRPr lang="ru-RU" dirty="0"/>
        </a:p>
      </dgm:t>
    </dgm:pt>
    <dgm:pt modelId="{79BFC022-9033-4BB5-A9EC-32664A3476E0}" type="parTrans" cxnId="{3C2159B0-331B-4111-8956-0518D42125D3}">
      <dgm:prSet/>
      <dgm:spPr/>
      <dgm:t>
        <a:bodyPr/>
        <a:lstStyle/>
        <a:p>
          <a:endParaRPr lang="ru-RU"/>
        </a:p>
      </dgm:t>
    </dgm:pt>
    <dgm:pt modelId="{025D9FAE-A1FC-4DFE-9892-01E87959C0B6}" type="sibTrans" cxnId="{3C2159B0-331B-4111-8956-0518D42125D3}">
      <dgm:prSet/>
      <dgm:spPr/>
      <dgm:t>
        <a:bodyPr/>
        <a:lstStyle/>
        <a:p>
          <a:endParaRPr lang="ru-RU"/>
        </a:p>
      </dgm:t>
    </dgm:pt>
    <dgm:pt modelId="{8EFADD29-54FA-4B03-82D3-709047A0585B}">
      <dgm:prSet/>
      <dgm:spPr/>
      <dgm:t>
        <a:bodyPr/>
        <a:lstStyle/>
        <a:p>
          <a:r>
            <a:rPr lang="ru-RU" dirty="0" err="1" smtClean="0"/>
            <a:t>фізіологічна</a:t>
          </a:r>
          <a:r>
            <a:rPr lang="ru-RU" dirty="0" smtClean="0"/>
            <a:t> </a:t>
          </a:r>
          <a:r>
            <a:rPr lang="ru-RU" dirty="0" err="1" smtClean="0"/>
            <a:t>класифікація</a:t>
          </a:r>
          <a:r>
            <a:rPr lang="ru-RU" dirty="0" smtClean="0"/>
            <a:t> по зонам </a:t>
          </a:r>
          <a:r>
            <a:rPr lang="ru-RU" dirty="0" err="1" smtClean="0"/>
            <a:t>потужності</a:t>
          </a:r>
          <a:r>
            <a:rPr lang="ru-RU" dirty="0" smtClean="0"/>
            <a:t> - максимальна (100%), </a:t>
          </a:r>
          <a:r>
            <a:rPr lang="ru-RU" dirty="0" err="1" smtClean="0"/>
            <a:t>субмаксимальна</a:t>
          </a:r>
          <a:r>
            <a:rPr lang="ru-RU" dirty="0" smtClean="0"/>
            <a:t> (80-90%), велика (60-80%), </a:t>
          </a:r>
          <a:r>
            <a:rPr lang="ru-RU" dirty="0" err="1" smtClean="0"/>
            <a:t>помірна</a:t>
          </a:r>
          <a:r>
            <a:rPr lang="ru-RU" dirty="0" smtClean="0"/>
            <a:t> (50% і </a:t>
          </a:r>
          <a:r>
            <a:rPr lang="ru-RU" dirty="0" err="1" smtClean="0"/>
            <a:t>менше</a:t>
          </a:r>
          <a:r>
            <a:rPr lang="ru-RU" dirty="0" smtClean="0"/>
            <a:t>);</a:t>
          </a:r>
          <a:endParaRPr lang="ru-RU" dirty="0"/>
        </a:p>
      </dgm:t>
    </dgm:pt>
    <dgm:pt modelId="{338A847F-2910-41C2-B088-197CC6A49F49}" type="parTrans" cxnId="{956D0160-C39B-479C-BD82-94B3E682A435}">
      <dgm:prSet/>
      <dgm:spPr/>
      <dgm:t>
        <a:bodyPr/>
        <a:lstStyle/>
        <a:p>
          <a:endParaRPr lang="ru-RU"/>
        </a:p>
      </dgm:t>
    </dgm:pt>
    <dgm:pt modelId="{AC4F7830-8AEA-48F2-B93D-1D685854682B}" type="sibTrans" cxnId="{956D0160-C39B-479C-BD82-94B3E682A435}">
      <dgm:prSet/>
      <dgm:spPr/>
      <dgm:t>
        <a:bodyPr/>
        <a:lstStyle/>
        <a:p>
          <a:endParaRPr lang="ru-RU"/>
        </a:p>
      </dgm:t>
    </dgm:pt>
    <dgm:pt modelId="{4387B39A-42B7-49F2-9D58-C0B3B49A2322}">
      <dgm:prSet/>
      <dgm:spPr/>
      <dgm:t>
        <a:bodyPr/>
        <a:lstStyle/>
        <a:p>
          <a:r>
            <a:rPr lang="ru-RU" dirty="0" err="1" smtClean="0"/>
            <a:t>біомеханічна</a:t>
          </a:r>
          <a:r>
            <a:rPr lang="ru-RU" dirty="0" smtClean="0"/>
            <a:t> </a:t>
          </a:r>
          <a:r>
            <a:rPr lang="ru-RU" dirty="0" err="1" smtClean="0"/>
            <a:t>класифікація</a:t>
          </a:r>
          <a:r>
            <a:rPr lang="ru-RU" dirty="0" smtClean="0"/>
            <a:t>, де </a:t>
          </a:r>
          <a:r>
            <a:rPr lang="ru-RU" dirty="0" err="1" smtClean="0"/>
            <a:t>вправи</a:t>
          </a:r>
          <a:r>
            <a:rPr lang="ru-RU" dirty="0" smtClean="0"/>
            <a:t> </a:t>
          </a:r>
          <a:r>
            <a:rPr lang="ru-RU" dirty="0" err="1" smtClean="0"/>
            <a:t>діляться</a:t>
          </a:r>
          <a:r>
            <a:rPr lang="ru-RU" dirty="0" smtClean="0"/>
            <a:t> на: </a:t>
          </a:r>
          <a:r>
            <a:rPr lang="ru-RU" dirty="0" err="1" smtClean="0"/>
            <a:t>циклічні</a:t>
          </a:r>
          <a:r>
            <a:rPr lang="ru-RU" dirty="0" smtClean="0"/>
            <a:t>, </a:t>
          </a:r>
          <a:r>
            <a:rPr lang="ru-RU" dirty="0" err="1" smtClean="0"/>
            <a:t>ациклічні</a:t>
          </a:r>
          <a:r>
            <a:rPr lang="ru-RU" dirty="0" smtClean="0"/>
            <a:t>, </a:t>
          </a:r>
          <a:r>
            <a:rPr lang="ru-RU" dirty="0" err="1" smtClean="0"/>
            <a:t>комбіновані</a:t>
          </a:r>
          <a:r>
            <a:rPr lang="ru-RU" dirty="0" smtClean="0"/>
            <a:t>, </a:t>
          </a:r>
          <a:r>
            <a:rPr lang="ru-RU" dirty="0" err="1" smtClean="0"/>
            <a:t>поступальні</a:t>
          </a:r>
          <a:r>
            <a:rPr lang="ru-RU" dirty="0" smtClean="0"/>
            <a:t>, </a:t>
          </a:r>
          <a:r>
            <a:rPr lang="ru-RU" dirty="0" err="1" smtClean="0"/>
            <a:t>обертальні</a:t>
          </a:r>
          <a:r>
            <a:rPr lang="ru-RU" dirty="0" smtClean="0"/>
            <a:t>, складно-</a:t>
          </a:r>
          <a:r>
            <a:rPr lang="ru-RU" dirty="0" err="1" smtClean="0"/>
            <a:t>просторові</a:t>
          </a:r>
          <a:r>
            <a:rPr lang="ru-RU" dirty="0" smtClean="0"/>
            <a:t>. </a:t>
          </a:r>
          <a:endParaRPr lang="ru-RU" dirty="0"/>
        </a:p>
      </dgm:t>
    </dgm:pt>
    <dgm:pt modelId="{5BF09BBE-45D0-4110-BF83-6DD56779C6F6}" type="parTrans" cxnId="{4D111AAF-0675-4079-ADAB-D81ECC0C4805}">
      <dgm:prSet/>
      <dgm:spPr/>
      <dgm:t>
        <a:bodyPr/>
        <a:lstStyle/>
        <a:p>
          <a:endParaRPr lang="ru-RU"/>
        </a:p>
      </dgm:t>
    </dgm:pt>
    <dgm:pt modelId="{B844015E-249F-4ADF-8C47-C03EDA72B7CE}" type="sibTrans" cxnId="{4D111AAF-0675-4079-ADAB-D81ECC0C4805}">
      <dgm:prSet/>
      <dgm:spPr/>
      <dgm:t>
        <a:bodyPr/>
        <a:lstStyle/>
        <a:p>
          <a:endParaRPr lang="ru-RU"/>
        </a:p>
      </dgm:t>
    </dgm:pt>
    <dgm:pt modelId="{9C533568-84E6-4E4B-BB96-2D8B5DE33255}" type="pres">
      <dgm:prSet presAssocID="{2332BDD6-F00A-4EFB-814B-B6500FCE19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7AF90-257E-4501-8BC9-2AECAC9FA2CD}" type="pres">
      <dgm:prSet presAssocID="{D96E7883-4069-48B1-B833-66A27914C600}" presName="comp" presStyleCnt="0"/>
      <dgm:spPr/>
    </dgm:pt>
    <dgm:pt modelId="{ADCC0937-4EE7-4AA3-9488-36F977D49127}" type="pres">
      <dgm:prSet presAssocID="{D96E7883-4069-48B1-B833-66A27914C600}" presName="box" presStyleLbl="node1" presStyleIdx="0" presStyleCnt="4" custLinFactNeighborX="-2510"/>
      <dgm:spPr/>
      <dgm:t>
        <a:bodyPr/>
        <a:lstStyle/>
        <a:p>
          <a:endParaRPr lang="ru-RU"/>
        </a:p>
      </dgm:t>
    </dgm:pt>
    <dgm:pt modelId="{B3726F3D-3DFB-40E7-B1B1-E078A0DA6788}" type="pres">
      <dgm:prSet presAssocID="{D96E7883-4069-48B1-B833-66A27914C600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FE5C65-E5FA-4AC6-8D44-79AB0692C571}" type="pres">
      <dgm:prSet presAssocID="{D96E7883-4069-48B1-B833-66A27914C60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82C4-87A6-49A3-8EDC-2A834E321645}" type="pres">
      <dgm:prSet presAssocID="{88EF7BF7-E675-44FF-B4F5-8ECC8D67272A}" presName="spacer" presStyleCnt="0"/>
      <dgm:spPr/>
    </dgm:pt>
    <dgm:pt modelId="{165EBBA0-3529-420B-B4DA-07A38E0F215D}" type="pres">
      <dgm:prSet presAssocID="{56F29CF8-7B4E-45EA-B163-D0783D1DD5C0}" presName="comp" presStyleCnt="0"/>
      <dgm:spPr/>
    </dgm:pt>
    <dgm:pt modelId="{3C989054-3340-4997-91A6-BD50F505569C}" type="pres">
      <dgm:prSet presAssocID="{56F29CF8-7B4E-45EA-B163-D0783D1DD5C0}" presName="box" presStyleLbl="node1" presStyleIdx="1" presStyleCnt="4"/>
      <dgm:spPr/>
      <dgm:t>
        <a:bodyPr/>
        <a:lstStyle/>
        <a:p>
          <a:endParaRPr lang="ru-RU"/>
        </a:p>
      </dgm:t>
    </dgm:pt>
    <dgm:pt modelId="{B4270557-4D18-4870-9033-7BF06AA93523}" type="pres">
      <dgm:prSet presAssocID="{56F29CF8-7B4E-45EA-B163-D0783D1DD5C0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13F4FD-2E7D-4D15-B34F-F4633E3658D5}" type="pres">
      <dgm:prSet presAssocID="{56F29CF8-7B4E-45EA-B163-D0783D1DD5C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C8C70-233A-45B6-B33D-DAF72BE5C851}" type="pres">
      <dgm:prSet presAssocID="{025D9FAE-A1FC-4DFE-9892-01E87959C0B6}" presName="spacer" presStyleCnt="0"/>
      <dgm:spPr/>
    </dgm:pt>
    <dgm:pt modelId="{E7EE771E-760F-4542-9EAD-35C3E74DB5B8}" type="pres">
      <dgm:prSet presAssocID="{8EFADD29-54FA-4B03-82D3-709047A0585B}" presName="comp" presStyleCnt="0"/>
      <dgm:spPr/>
    </dgm:pt>
    <dgm:pt modelId="{A27B0694-7E6A-4DC2-9163-0D08E20AB56C}" type="pres">
      <dgm:prSet presAssocID="{8EFADD29-54FA-4B03-82D3-709047A0585B}" presName="box" presStyleLbl="node1" presStyleIdx="2" presStyleCnt="4"/>
      <dgm:spPr/>
      <dgm:t>
        <a:bodyPr/>
        <a:lstStyle/>
        <a:p>
          <a:endParaRPr lang="ru-RU"/>
        </a:p>
      </dgm:t>
    </dgm:pt>
    <dgm:pt modelId="{B34752FD-5144-4E41-A875-5C896565F17A}" type="pres">
      <dgm:prSet presAssocID="{8EFADD29-54FA-4B03-82D3-709047A0585B}" presName="img" presStyleLbl="fgImgPlace1" presStyleIdx="2" presStyleCnt="4" custScaleX="101409" custScaleY="1100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C1858D-7772-4488-A412-19353F1BC706}" type="pres">
      <dgm:prSet presAssocID="{8EFADD29-54FA-4B03-82D3-709047A0585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5D093-3661-457F-8543-F744FF308876}" type="pres">
      <dgm:prSet presAssocID="{AC4F7830-8AEA-48F2-B93D-1D685854682B}" presName="spacer" presStyleCnt="0"/>
      <dgm:spPr/>
    </dgm:pt>
    <dgm:pt modelId="{C0007023-E015-4A18-AFC3-1F1F72171D34}" type="pres">
      <dgm:prSet presAssocID="{4387B39A-42B7-49F2-9D58-C0B3B49A2322}" presName="comp" presStyleCnt="0"/>
      <dgm:spPr/>
    </dgm:pt>
    <dgm:pt modelId="{51854125-C2A2-4E79-9A03-44C5300E42C6}" type="pres">
      <dgm:prSet presAssocID="{4387B39A-42B7-49F2-9D58-C0B3B49A2322}" presName="box" presStyleLbl="node1" presStyleIdx="3" presStyleCnt="4"/>
      <dgm:spPr/>
      <dgm:t>
        <a:bodyPr/>
        <a:lstStyle/>
        <a:p>
          <a:endParaRPr lang="ru-RU"/>
        </a:p>
      </dgm:t>
    </dgm:pt>
    <dgm:pt modelId="{69A2CF37-8E10-458D-B628-1850A7E79863}" type="pres">
      <dgm:prSet presAssocID="{4387B39A-42B7-49F2-9D58-C0B3B49A232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627EED5-7441-4B7C-AFF7-9CF5A9F44065}" type="pres">
      <dgm:prSet presAssocID="{4387B39A-42B7-49F2-9D58-C0B3B49A232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3C578-456D-48A7-BD51-9352BB02B521}" type="presOf" srcId="{56F29CF8-7B4E-45EA-B163-D0783D1DD5C0}" destId="{9013F4FD-2E7D-4D15-B34F-F4633E3658D5}" srcOrd="1" destOrd="0" presId="urn:microsoft.com/office/officeart/2005/8/layout/vList4"/>
    <dgm:cxn modelId="{4D111AAF-0675-4079-ADAB-D81ECC0C4805}" srcId="{2332BDD6-F00A-4EFB-814B-B6500FCE19FF}" destId="{4387B39A-42B7-49F2-9D58-C0B3B49A2322}" srcOrd="3" destOrd="0" parTransId="{5BF09BBE-45D0-4110-BF83-6DD56779C6F6}" sibTransId="{B844015E-249F-4ADF-8C47-C03EDA72B7CE}"/>
    <dgm:cxn modelId="{32FE1884-27BE-4BEE-AFE9-0C9EEC142949}" type="presOf" srcId="{8EFADD29-54FA-4B03-82D3-709047A0585B}" destId="{A27B0694-7E6A-4DC2-9163-0D08E20AB56C}" srcOrd="0" destOrd="0" presId="urn:microsoft.com/office/officeart/2005/8/layout/vList4"/>
    <dgm:cxn modelId="{42D8EEEE-CA72-48C7-9826-88E189BCB5AE}" type="presOf" srcId="{4387B39A-42B7-49F2-9D58-C0B3B49A2322}" destId="{51854125-C2A2-4E79-9A03-44C5300E42C6}" srcOrd="0" destOrd="0" presId="urn:microsoft.com/office/officeart/2005/8/layout/vList4"/>
    <dgm:cxn modelId="{2CFCE26E-C6D1-4CB8-835F-253222BFD83D}" type="presOf" srcId="{2332BDD6-F00A-4EFB-814B-B6500FCE19FF}" destId="{9C533568-84E6-4E4B-BB96-2D8B5DE33255}" srcOrd="0" destOrd="0" presId="urn:microsoft.com/office/officeart/2005/8/layout/vList4"/>
    <dgm:cxn modelId="{3BB14B96-2CA4-42A6-AEFB-3AC132B95E66}" srcId="{2332BDD6-F00A-4EFB-814B-B6500FCE19FF}" destId="{D96E7883-4069-48B1-B833-66A27914C600}" srcOrd="0" destOrd="0" parTransId="{65A8109E-91B0-4DC2-981D-133B0CA07C9C}" sibTransId="{88EF7BF7-E675-44FF-B4F5-8ECC8D67272A}"/>
    <dgm:cxn modelId="{15A3201F-89DE-4E06-A49B-4310F82B8831}" type="presOf" srcId="{4387B39A-42B7-49F2-9D58-C0B3B49A2322}" destId="{D627EED5-7441-4B7C-AFF7-9CF5A9F44065}" srcOrd="1" destOrd="0" presId="urn:microsoft.com/office/officeart/2005/8/layout/vList4"/>
    <dgm:cxn modelId="{AC4632BC-2D30-4579-A48C-2C66AA07BD2A}" type="presOf" srcId="{56F29CF8-7B4E-45EA-B163-D0783D1DD5C0}" destId="{3C989054-3340-4997-91A6-BD50F505569C}" srcOrd="0" destOrd="0" presId="urn:microsoft.com/office/officeart/2005/8/layout/vList4"/>
    <dgm:cxn modelId="{956D0160-C39B-479C-BD82-94B3E682A435}" srcId="{2332BDD6-F00A-4EFB-814B-B6500FCE19FF}" destId="{8EFADD29-54FA-4B03-82D3-709047A0585B}" srcOrd="2" destOrd="0" parTransId="{338A847F-2910-41C2-B088-197CC6A49F49}" sibTransId="{AC4F7830-8AEA-48F2-B93D-1D685854682B}"/>
    <dgm:cxn modelId="{BD2E2085-46AD-4A40-8AB0-BE91CD53BED3}" type="presOf" srcId="{D96E7883-4069-48B1-B833-66A27914C600}" destId="{ADCC0937-4EE7-4AA3-9488-36F977D49127}" srcOrd="0" destOrd="0" presId="urn:microsoft.com/office/officeart/2005/8/layout/vList4"/>
    <dgm:cxn modelId="{43A25A39-ED3A-4C6E-B238-08BCC0BEF760}" type="presOf" srcId="{D96E7883-4069-48B1-B833-66A27914C600}" destId="{F9FE5C65-E5FA-4AC6-8D44-79AB0692C571}" srcOrd="1" destOrd="0" presId="urn:microsoft.com/office/officeart/2005/8/layout/vList4"/>
    <dgm:cxn modelId="{21B3B2C4-2DE5-4FB7-AD1A-FE4B56DCA508}" type="presOf" srcId="{8EFADD29-54FA-4B03-82D3-709047A0585B}" destId="{82C1858D-7772-4488-A412-19353F1BC706}" srcOrd="1" destOrd="0" presId="urn:microsoft.com/office/officeart/2005/8/layout/vList4"/>
    <dgm:cxn modelId="{3C2159B0-331B-4111-8956-0518D42125D3}" srcId="{2332BDD6-F00A-4EFB-814B-B6500FCE19FF}" destId="{56F29CF8-7B4E-45EA-B163-D0783D1DD5C0}" srcOrd="1" destOrd="0" parTransId="{79BFC022-9033-4BB5-A9EC-32664A3476E0}" sibTransId="{025D9FAE-A1FC-4DFE-9892-01E87959C0B6}"/>
    <dgm:cxn modelId="{D1A634C3-B4CD-430B-AC4D-164536CEBC68}" type="presParOf" srcId="{9C533568-84E6-4E4B-BB96-2D8B5DE33255}" destId="{D427AF90-257E-4501-8BC9-2AECAC9FA2CD}" srcOrd="0" destOrd="0" presId="urn:microsoft.com/office/officeart/2005/8/layout/vList4"/>
    <dgm:cxn modelId="{D7F9AA6F-A3DE-4378-8505-5C8CD9E86630}" type="presParOf" srcId="{D427AF90-257E-4501-8BC9-2AECAC9FA2CD}" destId="{ADCC0937-4EE7-4AA3-9488-36F977D49127}" srcOrd="0" destOrd="0" presId="urn:microsoft.com/office/officeart/2005/8/layout/vList4"/>
    <dgm:cxn modelId="{14053F9D-E7B9-4425-9E38-7C2AED84D8F5}" type="presParOf" srcId="{D427AF90-257E-4501-8BC9-2AECAC9FA2CD}" destId="{B3726F3D-3DFB-40E7-B1B1-E078A0DA6788}" srcOrd="1" destOrd="0" presId="urn:microsoft.com/office/officeart/2005/8/layout/vList4"/>
    <dgm:cxn modelId="{314882CF-1F81-4F19-B7E2-8B369330E7EA}" type="presParOf" srcId="{D427AF90-257E-4501-8BC9-2AECAC9FA2CD}" destId="{F9FE5C65-E5FA-4AC6-8D44-79AB0692C571}" srcOrd="2" destOrd="0" presId="urn:microsoft.com/office/officeart/2005/8/layout/vList4"/>
    <dgm:cxn modelId="{DEC4D53A-3EB7-4BE5-931F-878756B7125A}" type="presParOf" srcId="{9C533568-84E6-4E4B-BB96-2D8B5DE33255}" destId="{75EF82C4-87A6-49A3-8EDC-2A834E321645}" srcOrd="1" destOrd="0" presId="urn:microsoft.com/office/officeart/2005/8/layout/vList4"/>
    <dgm:cxn modelId="{D51F4167-0D92-4B27-94D7-27149448FFF4}" type="presParOf" srcId="{9C533568-84E6-4E4B-BB96-2D8B5DE33255}" destId="{165EBBA0-3529-420B-B4DA-07A38E0F215D}" srcOrd="2" destOrd="0" presId="urn:microsoft.com/office/officeart/2005/8/layout/vList4"/>
    <dgm:cxn modelId="{691B5486-C724-41D6-AEA6-4E04F98855A9}" type="presParOf" srcId="{165EBBA0-3529-420B-B4DA-07A38E0F215D}" destId="{3C989054-3340-4997-91A6-BD50F505569C}" srcOrd="0" destOrd="0" presId="urn:microsoft.com/office/officeart/2005/8/layout/vList4"/>
    <dgm:cxn modelId="{5F029D2A-B449-462D-8814-CCBB1286307B}" type="presParOf" srcId="{165EBBA0-3529-420B-B4DA-07A38E0F215D}" destId="{B4270557-4D18-4870-9033-7BF06AA93523}" srcOrd="1" destOrd="0" presId="urn:microsoft.com/office/officeart/2005/8/layout/vList4"/>
    <dgm:cxn modelId="{CDAD9343-CE70-4017-B958-93AF40A045A6}" type="presParOf" srcId="{165EBBA0-3529-420B-B4DA-07A38E0F215D}" destId="{9013F4FD-2E7D-4D15-B34F-F4633E3658D5}" srcOrd="2" destOrd="0" presId="urn:microsoft.com/office/officeart/2005/8/layout/vList4"/>
    <dgm:cxn modelId="{DBDDD02C-B934-4EFC-9AB8-B778A8A7F25D}" type="presParOf" srcId="{9C533568-84E6-4E4B-BB96-2D8B5DE33255}" destId="{2EDC8C70-233A-45B6-B33D-DAF72BE5C851}" srcOrd="3" destOrd="0" presId="urn:microsoft.com/office/officeart/2005/8/layout/vList4"/>
    <dgm:cxn modelId="{66717D3E-37A9-46C4-A3CB-A822AAED4AE9}" type="presParOf" srcId="{9C533568-84E6-4E4B-BB96-2D8B5DE33255}" destId="{E7EE771E-760F-4542-9EAD-35C3E74DB5B8}" srcOrd="4" destOrd="0" presId="urn:microsoft.com/office/officeart/2005/8/layout/vList4"/>
    <dgm:cxn modelId="{D54FB746-DC49-4995-8F0C-4FB9DE5F122C}" type="presParOf" srcId="{E7EE771E-760F-4542-9EAD-35C3E74DB5B8}" destId="{A27B0694-7E6A-4DC2-9163-0D08E20AB56C}" srcOrd="0" destOrd="0" presId="urn:microsoft.com/office/officeart/2005/8/layout/vList4"/>
    <dgm:cxn modelId="{8887EEAC-1C56-4B4B-A34E-F4D679F48707}" type="presParOf" srcId="{E7EE771E-760F-4542-9EAD-35C3E74DB5B8}" destId="{B34752FD-5144-4E41-A875-5C896565F17A}" srcOrd="1" destOrd="0" presId="urn:microsoft.com/office/officeart/2005/8/layout/vList4"/>
    <dgm:cxn modelId="{1AFC45E9-326F-4F47-BC66-45966FE43F62}" type="presParOf" srcId="{E7EE771E-760F-4542-9EAD-35C3E74DB5B8}" destId="{82C1858D-7772-4488-A412-19353F1BC706}" srcOrd="2" destOrd="0" presId="urn:microsoft.com/office/officeart/2005/8/layout/vList4"/>
    <dgm:cxn modelId="{FF9F4C0F-661C-45F0-A3A4-3F8D317E6B63}" type="presParOf" srcId="{9C533568-84E6-4E4B-BB96-2D8B5DE33255}" destId="{FE25D093-3661-457F-8543-F744FF308876}" srcOrd="5" destOrd="0" presId="urn:microsoft.com/office/officeart/2005/8/layout/vList4"/>
    <dgm:cxn modelId="{31D92C41-D99D-4C58-909D-1E1A5EAF402C}" type="presParOf" srcId="{9C533568-84E6-4E4B-BB96-2D8B5DE33255}" destId="{C0007023-E015-4A18-AFC3-1F1F72171D34}" srcOrd="6" destOrd="0" presId="urn:microsoft.com/office/officeart/2005/8/layout/vList4"/>
    <dgm:cxn modelId="{396C3755-AC1F-436C-9527-2E8C635EC50D}" type="presParOf" srcId="{C0007023-E015-4A18-AFC3-1F1F72171D34}" destId="{51854125-C2A2-4E79-9A03-44C5300E42C6}" srcOrd="0" destOrd="0" presId="urn:microsoft.com/office/officeart/2005/8/layout/vList4"/>
    <dgm:cxn modelId="{50BC5E27-FF89-45C6-8B06-A06134EC93AC}" type="presParOf" srcId="{C0007023-E015-4A18-AFC3-1F1F72171D34}" destId="{69A2CF37-8E10-458D-B628-1850A7E79863}" srcOrd="1" destOrd="0" presId="urn:microsoft.com/office/officeart/2005/8/layout/vList4"/>
    <dgm:cxn modelId="{81B91E0F-D2CF-40F2-85E9-FE2FBFB15173}" type="presParOf" srcId="{C0007023-E015-4A18-AFC3-1F1F72171D34}" destId="{D627EED5-7441-4B7C-AFF7-9CF5A9F440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2BDD6-F00A-4EFB-814B-B6500FCE19FF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A9E6A-CDF9-4357-BF23-4DAFEFDC7C55}">
      <dgm:prSet/>
      <dgm:spPr/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Швидкісно-силові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види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які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характеризуються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максимальною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інтенсивністю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або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потужністю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зусиль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спринтерський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біг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метання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стрибки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піднімання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штанги).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4B173B07-9BB5-431F-B5FC-51F5D4DDD234}" type="parTrans" cxnId="{D141CF45-48F3-4D62-A870-6D8D63CEE071}">
      <dgm:prSet/>
      <dgm:spPr/>
      <dgm:t>
        <a:bodyPr/>
        <a:lstStyle/>
        <a:p>
          <a:endParaRPr lang="ru-RU"/>
        </a:p>
      </dgm:t>
    </dgm:pt>
    <dgm:pt modelId="{41AC37AC-9DBE-40A2-AF05-BD5B5C6E9B69}" type="sibTrans" cxnId="{D141CF45-48F3-4D62-A870-6D8D63CEE071}">
      <dgm:prSet/>
      <dgm:spPr/>
      <dgm:t>
        <a:bodyPr/>
        <a:lstStyle/>
        <a:p>
          <a:endParaRPr lang="ru-RU"/>
        </a:p>
      </dgm:t>
    </dgm:pt>
    <dgm:pt modelId="{BEAAD965-9DBD-47FF-B4F1-F960D4828BE4}">
      <dgm:prSet/>
      <dgm:spPr/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Види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що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вимагають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переважного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прояву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витривалості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в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рухах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циклічного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характеру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біг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середні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та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довгі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дистанції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лижні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гонки, ходьба,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плавання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веслування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).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296D0A24-1D2A-4B4E-847E-13179709B3A7}" type="parTrans" cxnId="{1BA8BD4E-2F34-49FE-B478-7028F0D56E86}">
      <dgm:prSet/>
      <dgm:spPr/>
      <dgm:t>
        <a:bodyPr/>
        <a:lstStyle/>
        <a:p>
          <a:endParaRPr lang="ru-RU"/>
        </a:p>
      </dgm:t>
    </dgm:pt>
    <dgm:pt modelId="{157CDF80-4213-43C1-8A18-00B1A9E902EB}" type="sibTrans" cxnId="{1BA8BD4E-2F34-49FE-B478-7028F0D56E86}">
      <dgm:prSet/>
      <dgm:spPr/>
      <dgm:t>
        <a:bodyPr/>
        <a:lstStyle/>
        <a:p>
          <a:endParaRPr lang="ru-RU"/>
        </a:p>
      </dgm:t>
    </dgm:pt>
    <dgm:pt modelId="{C71B58DE-07E1-4F1E-ADAD-4A689E25500E}">
      <dgm:prSet/>
      <dgm:spPr/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Види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що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вимагають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проявів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координаційних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та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інших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здібностей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в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умовах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суворо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регламентованої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програми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рухів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гімнастичні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і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акробатичні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вправи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стрибки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у воду,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фігурне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катання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ковзанах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).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B0C34D2-7A6B-4C49-939E-5BE79A388202}" type="parTrans" cxnId="{DD9FCC65-BE1D-41EF-B7D5-E60A73BAAAD0}">
      <dgm:prSet/>
      <dgm:spPr/>
      <dgm:t>
        <a:bodyPr/>
        <a:lstStyle/>
        <a:p>
          <a:endParaRPr lang="ru-RU"/>
        </a:p>
      </dgm:t>
    </dgm:pt>
    <dgm:pt modelId="{64CA48BF-014B-4768-9883-2D7842CA6D01}" type="sibTrans" cxnId="{DD9FCC65-BE1D-41EF-B7D5-E60A73BAAAD0}">
      <dgm:prSet/>
      <dgm:spPr/>
      <dgm:t>
        <a:bodyPr/>
        <a:lstStyle/>
        <a:p>
          <a:endParaRPr lang="ru-RU"/>
        </a:p>
      </dgm:t>
    </dgm:pt>
    <dgm:pt modelId="{8BDB46CC-9203-4278-AFBA-4E56C6449542}">
      <dgm:prSet/>
      <dgm:spPr/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Види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що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вимагають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комплексного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прояву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фізичних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якостей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в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умовах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змінних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режимів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рухової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діяльності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безперервних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змін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ситуацій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і форм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дій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боротьба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бокс,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фехтування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спортивні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ігри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).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A9CD76D-FAFF-4A41-8442-68499AB07474}" type="parTrans" cxnId="{563C0228-66FA-42A1-8AC1-769FF45578F4}">
      <dgm:prSet/>
      <dgm:spPr/>
      <dgm:t>
        <a:bodyPr/>
        <a:lstStyle/>
        <a:p>
          <a:endParaRPr lang="ru-RU"/>
        </a:p>
      </dgm:t>
    </dgm:pt>
    <dgm:pt modelId="{C3328DB4-21F7-4EBA-9C7A-53CF17D5E1FF}" type="sibTrans" cxnId="{563C0228-66FA-42A1-8AC1-769FF45578F4}">
      <dgm:prSet/>
      <dgm:spPr/>
      <dgm:t>
        <a:bodyPr/>
        <a:lstStyle/>
        <a:p>
          <a:endParaRPr lang="ru-RU"/>
        </a:p>
      </dgm:t>
    </dgm:pt>
    <dgm:pt modelId="{9C533568-84E6-4E4B-BB96-2D8B5DE33255}" type="pres">
      <dgm:prSet presAssocID="{2332BDD6-F00A-4EFB-814B-B6500FCE19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27AB8-F77B-458D-AE94-180536ED6CD1}" type="pres">
      <dgm:prSet presAssocID="{9E2A9E6A-CDF9-4357-BF23-4DAFEFDC7C55}" presName="comp" presStyleCnt="0"/>
      <dgm:spPr/>
    </dgm:pt>
    <dgm:pt modelId="{2B132343-E62A-46C3-982A-985C5DD66966}" type="pres">
      <dgm:prSet presAssocID="{9E2A9E6A-CDF9-4357-BF23-4DAFEFDC7C55}" presName="box" presStyleLbl="node1" presStyleIdx="0" presStyleCnt="4"/>
      <dgm:spPr/>
      <dgm:t>
        <a:bodyPr/>
        <a:lstStyle/>
        <a:p>
          <a:endParaRPr lang="ru-RU"/>
        </a:p>
      </dgm:t>
    </dgm:pt>
    <dgm:pt modelId="{C7D293AC-C67C-4F69-A24C-0956D805CD6E}" type="pres">
      <dgm:prSet presAssocID="{9E2A9E6A-CDF9-4357-BF23-4DAFEFDC7C55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9B98BB-B65E-4CD6-9131-6EACFA34EE0E}" type="pres">
      <dgm:prSet presAssocID="{9E2A9E6A-CDF9-4357-BF23-4DAFEFDC7C5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88166-503E-4266-B76C-C87EC3F04660}" type="pres">
      <dgm:prSet presAssocID="{41AC37AC-9DBE-40A2-AF05-BD5B5C6E9B69}" presName="spacer" presStyleCnt="0"/>
      <dgm:spPr/>
    </dgm:pt>
    <dgm:pt modelId="{6BDB949C-FE65-4FDE-B9C9-B19452A42418}" type="pres">
      <dgm:prSet presAssocID="{BEAAD965-9DBD-47FF-B4F1-F960D4828BE4}" presName="comp" presStyleCnt="0"/>
      <dgm:spPr/>
    </dgm:pt>
    <dgm:pt modelId="{EFED14A9-B8D7-4ECC-9EA0-006A8A139656}" type="pres">
      <dgm:prSet presAssocID="{BEAAD965-9DBD-47FF-B4F1-F960D4828BE4}" presName="box" presStyleLbl="node1" presStyleIdx="1" presStyleCnt="4"/>
      <dgm:spPr/>
      <dgm:t>
        <a:bodyPr/>
        <a:lstStyle/>
        <a:p>
          <a:endParaRPr lang="ru-RU"/>
        </a:p>
      </dgm:t>
    </dgm:pt>
    <dgm:pt modelId="{752AE6E4-E20F-44BE-A0ED-9214ADDAF854}" type="pres">
      <dgm:prSet presAssocID="{BEAAD965-9DBD-47FF-B4F1-F960D4828BE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31BCF8-FB68-4F07-8AE3-F8DBE5179A9A}" type="pres">
      <dgm:prSet presAssocID="{BEAAD965-9DBD-47FF-B4F1-F960D4828BE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1F971-EDDC-4FA6-9198-43CDB8DFFF55}" type="pres">
      <dgm:prSet presAssocID="{157CDF80-4213-43C1-8A18-00B1A9E902EB}" presName="spacer" presStyleCnt="0"/>
      <dgm:spPr/>
    </dgm:pt>
    <dgm:pt modelId="{2F819FAC-FC6F-4CC6-BD71-7A35B03602ED}" type="pres">
      <dgm:prSet presAssocID="{C71B58DE-07E1-4F1E-ADAD-4A689E25500E}" presName="comp" presStyleCnt="0"/>
      <dgm:spPr/>
    </dgm:pt>
    <dgm:pt modelId="{EF077633-8F9B-486D-8BDC-ABE11DE84FC3}" type="pres">
      <dgm:prSet presAssocID="{C71B58DE-07E1-4F1E-ADAD-4A689E25500E}" presName="box" presStyleLbl="node1" presStyleIdx="2" presStyleCnt="4"/>
      <dgm:spPr/>
      <dgm:t>
        <a:bodyPr/>
        <a:lstStyle/>
        <a:p>
          <a:endParaRPr lang="ru-RU"/>
        </a:p>
      </dgm:t>
    </dgm:pt>
    <dgm:pt modelId="{B9440229-839E-4F59-B496-563EB0486F78}" type="pres">
      <dgm:prSet presAssocID="{C71B58DE-07E1-4F1E-ADAD-4A689E25500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85193C2-E8CF-45F2-A446-D24BE923B264}" type="pres">
      <dgm:prSet presAssocID="{C71B58DE-07E1-4F1E-ADAD-4A689E2550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EF90-CB68-4D4E-A130-3E5CF4C4DCD1}" type="pres">
      <dgm:prSet presAssocID="{64CA48BF-014B-4768-9883-2D7842CA6D01}" presName="spacer" presStyleCnt="0"/>
      <dgm:spPr/>
    </dgm:pt>
    <dgm:pt modelId="{87684604-F9FE-45EC-AA5E-D5331A0FA2EB}" type="pres">
      <dgm:prSet presAssocID="{8BDB46CC-9203-4278-AFBA-4E56C6449542}" presName="comp" presStyleCnt="0"/>
      <dgm:spPr/>
    </dgm:pt>
    <dgm:pt modelId="{189F44B8-CA29-4DD4-8EBF-2BBD7176F5E3}" type="pres">
      <dgm:prSet presAssocID="{8BDB46CC-9203-4278-AFBA-4E56C6449542}" presName="box" presStyleLbl="node1" presStyleIdx="3" presStyleCnt="4"/>
      <dgm:spPr/>
      <dgm:t>
        <a:bodyPr/>
        <a:lstStyle/>
        <a:p>
          <a:endParaRPr lang="ru-RU"/>
        </a:p>
      </dgm:t>
    </dgm:pt>
    <dgm:pt modelId="{34A9D3A3-1936-4531-9696-88861FD6FDB1}" type="pres">
      <dgm:prSet presAssocID="{8BDB46CC-9203-4278-AFBA-4E56C644954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860120-F881-469B-8413-02FF195DDE9A}" type="pres">
      <dgm:prSet presAssocID="{8BDB46CC-9203-4278-AFBA-4E56C644954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33819-3A23-4AE8-97C5-D0AE0B3E6A92}" type="presOf" srcId="{8BDB46CC-9203-4278-AFBA-4E56C6449542}" destId="{189F44B8-CA29-4DD4-8EBF-2BBD7176F5E3}" srcOrd="0" destOrd="0" presId="urn:microsoft.com/office/officeart/2005/8/layout/vList4"/>
    <dgm:cxn modelId="{B8F9C560-9BF0-428F-9C67-D3FA3EC26838}" type="presOf" srcId="{2332BDD6-F00A-4EFB-814B-B6500FCE19FF}" destId="{9C533568-84E6-4E4B-BB96-2D8B5DE33255}" srcOrd="0" destOrd="0" presId="urn:microsoft.com/office/officeart/2005/8/layout/vList4"/>
    <dgm:cxn modelId="{B379C590-C6F7-443B-B917-4EAB24D81967}" type="presOf" srcId="{C71B58DE-07E1-4F1E-ADAD-4A689E25500E}" destId="{585193C2-E8CF-45F2-A446-D24BE923B264}" srcOrd="1" destOrd="0" presId="urn:microsoft.com/office/officeart/2005/8/layout/vList4"/>
    <dgm:cxn modelId="{563C0228-66FA-42A1-8AC1-769FF45578F4}" srcId="{2332BDD6-F00A-4EFB-814B-B6500FCE19FF}" destId="{8BDB46CC-9203-4278-AFBA-4E56C6449542}" srcOrd="3" destOrd="0" parTransId="{7A9CD76D-FAFF-4A41-8442-68499AB07474}" sibTransId="{C3328DB4-21F7-4EBA-9C7A-53CF17D5E1FF}"/>
    <dgm:cxn modelId="{8A5A4B1E-906D-4F5D-97F3-7FC70710404D}" type="presOf" srcId="{BEAAD965-9DBD-47FF-B4F1-F960D4828BE4}" destId="{EFED14A9-B8D7-4ECC-9EA0-006A8A139656}" srcOrd="0" destOrd="0" presId="urn:microsoft.com/office/officeart/2005/8/layout/vList4"/>
    <dgm:cxn modelId="{FB37E9AF-86BC-4F4F-881C-42C776B99A4F}" type="presOf" srcId="{9E2A9E6A-CDF9-4357-BF23-4DAFEFDC7C55}" destId="{2B132343-E62A-46C3-982A-985C5DD66966}" srcOrd="0" destOrd="0" presId="urn:microsoft.com/office/officeart/2005/8/layout/vList4"/>
    <dgm:cxn modelId="{2110B165-512F-4C79-8841-11E515273FA0}" type="presOf" srcId="{BEAAD965-9DBD-47FF-B4F1-F960D4828BE4}" destId="{7831BCF8-FB68-4F07-8AE3-F8DBE5179A9A}" srcOrd="1" destOrd="0" presId="urn:microsoft.com/office/officeart/2005/8/layout/vList4"/>
    <dgm:cxn modelId="{DD9FCC65-BE1D-41EF-B7D5-E60A73BAAAD0}" srcId="{2332BDD6-F00A-4EFB-814B-B6500FCE19FF}" destId="{C71B58DE-07E1-4F1E-ADAD-4A689E25500E}" srcOrd="2" destOrd="0" parTransId="{AB0C34D2-7A6B-4C49-939E-5BE79A388202}" sibTransId="{64CA48BF-014B-4768-9883-2D7842CA6D01}"/>
    <dgm:cxn modelId="{DAD12B39-F419-4DC9-915C-C0EE1B2B62A7}" type="presOf" srcId="{8BDB46CC-9203-4278-AFBA-4E56C6449542}" destId="{93860120-F881-469B-8413-02FF195DDE9A}" srcOrd="1" destOrd="0" presId="urn:microsoft.com/office/officeart/2005/8/layout/vList4"/>
    <dgm:cxn modelId="{D141CF45-48F3-4D62-A870-6D8D63CEE071}" srcId="{2332BDD6-F00A-4EFB-814B-B6500FCE19FF}" destId="{9E2A9E6A-CDF9-4357-BF23-4DAFEFDC7C55}" srcOrd="0" destOrd="0" parTransId="{4B173B07-9BB5-431F-B5FC-51F5D4DDD234}" sibTransId="{41AC37AC-9DBE-40A2-AF05-BD5B5C6E9B69}"/>
    <dgm:cxn modelId="{1BA8BD4E-2F34-49FE-B478-7028F0D56E86}" srcId="{2332BDD6-F00A-4EFB-814B-B6500FCE19FF}" destId="{BEAAD965-9DBD-47FF-B4F1-F960D4828BE4}" srcOrd="1" destOrd="0" parTransId="{296D0A24-1D2A-4B4E-847E-13179709B3A7}" sibTransId="{157CDF80-4213-43C1-8A18-00B1A9E902EB}"/>
    <dgm:cxn modelId="{28D87DD8-CAB9-4CB7-BB6F-ACECE25AB35E}" type="presOf" srcId="{9E2A9E6A-CDF9-4357-BF23-4DAFEFDC7C55}" destId="{8B9B98BB-B65E-4CD6-9131-6EACFA34EE0E}" srcOrd="1" destOrd="0" presId="urn:microsoft.com/office/officeart/2005/8/layout/vList4"/>
    <dgm:cxn modelId="{BB45CE54-F744-4A5F-8E91-026BD1600059}" type="presOf" srcId="{C71B58DE-07E1-4F1E-ADAD-4A689E25500E}" destId="{EF077633-8F9B-486D-8BDC-ABE11DE84FC3}" srcOrd="0" destOrd="0" presId="urn:microsoft.com/office/officeart/2005/8/layout/vList4"/>
    <dgm:cxn modelId="{9EA89FCE-2365-4534-B1E7-D5C9E77BC18B}" type="presParOf" srcId="{9C533568-84E6-4E4B-BB96-2D8B5DE33255}" destId="{6C727AB8-F77B-458D-AE94-180536ED6CD1}" srcOrd="0" destOrd="0" presId="urn:microsoft.com/office/officeart/2005/8/layout/vList4"/>
    <dgm:cxn modelId="{1EFFDB44-55A2-40CE-B9DD-E22CDD7A98F8}" type="presParOf" srcId="{6C727AB8-F77B-458D-AE94-180536ED6CD1}" destId="{2B132343-E62A-46C3-982A-985C5DD66966}" srcOrd="0" destOrd="0" presId="urn:microsoft.com/office/officeart/2005/8/layout/vList4"/>
    <dgm:cxn modelId="{FA7F9A56-6804-4584-A84A-5EDF7725AB4F}" type="presParOf" srcId="{6C727AB8-F77B-458D-AE94-180536ED6CD1}" destId="{C7D293AC-C67C-4F69-A24C-0956D805CD6E}" srcOrd="1" destOrd="0" presId="urn:microsoft.com/office/officeart/2005/8/layout/vList4"/>
    <dgm:cxn modelId="{B23F290C-8062-4508-BFE7-A0B996ED2039}" type="presParOf" srcId="{6C727AB8-F77B-458D-AE94-180536ED6CD1}" destId="{8B9B98BB-B65E-4CD6-9131-6EACFA34EE0E}" srcOrd="2" destOrd="0" presId="urn:microsoft.com/office/officeart/2005/8/layout/vList4"/>
    <dgm:cxn modelId="{18388A32-E936-4AE8-86C8-2BBAF089ECD2}" type="presParOf" srcId="{9C533568-84E6-4E4B-BB96-2D8B5DE33255}" destId="{E2288166-503E-4266-B76C-C87EC3F04660}" srcOrd="1" destOrd="0" presId="urn:microsoft.com/office/officeart/2005/8/layout/vList4"/>
    <dgm:cxn modelId="{2DA3BC35-F32C-4B61-BCC7-A1BE2B6C6262}" type="presParOf" srcId="{9C533568-84E6-4E4B-BB96-2D8B5DE33255}" destId="{6BDB949C-FE65-4FDE-B9C9-B19452A42418}" srcOrd="2" destOrd="0" presId="urn:microsoft.com/office/officeart/2005/8/layout/vList4"/>
    <dgm:cxn modelId="{66B756C9-7E29-4164-AB0D-30A2EE14356F}" type="presParOf" srcId="{6BDB949C-FE65-4FDE-B9C9-B19452A42418}" destId="{EFED14A9-B8D7-4ECC-9EA0-006A8A139656}" srcOrd="0" destOrd="0" presId="urn:microsoft.com/office/officeart/2005/8/layout/vList4"/>
    <dgm:cxn modelId="{869B2C19-4602-438A-8177-546FD2969D64}" type="presParOf" srcId="{6BDB949C-FE65-4FDE-B9C9-B19452A42418}" destId="{752AE6E4-E20F-44BE-A0ED-9214ADDAF854}" srcOrd="1" destOrd="0" presId="urn:microsoft.com/office/officeart/2005/8/layout/vList4"/>
    <dgm:cxn modelId="{A2FE7071-625F-4480-AA7C-E2301BA4A872}" type="presParOf" srcId="{6BDB949C-FE65-4FDE-B9C9-B19452A42418}" destId="{7831BCF8-FB68-4F07-8AE3-F8DBE5179A9A}" srcOrd="2" destOrd="0" presId="urn:microsoft.com/office/officeart/2005/8/layout/vList4"/>
    <dgm:cxn modelId="{FBAE8F41-48C6-4111-AECC-A76ACF15247D}" type="presParOf" srcId="{9C533568-84E6-4E4B-BB96-2D8B5DE33255}" destId="{3611F971-EDDC-4FA6-9198-43CDB8DFFF55}" srcOrd="3" destOrd="0" presId="urn:microsoft.com/office/officeart/2005/8/layout/vList4"/>
    <dgm:cxn modelId="{4E348FC4-F078-46A4-9778-5AEACA303951}" type="presParOf" srcId="{9C533568-84E6-4E4B-BB96-2D8B5DE33255}" destId="{2F819FAC-FC6F-4CC6-BD71-7A35B03602ED}" srcOrd="4" destOrd="0" presId="urn:microsoft.com/office/officeart/2005/8/layout/vList4"/>
    <dgm:cxn modelId="{D66AAC57-BDA5-480D-A99A-927E02C1CB6E}" type="presParOf" srcId="{2F819FAC-FC6F-4CC6-BD71-7A35B03602ED}" destId="{EF077633-8F9B-486D-8BDC-ABE11DE84FC3}" srcOrd="0" destOrd="0" presId="urn:microsoft.com/office/officeart/2005/8/layout/vList4"/>
    <dgm:cxn modelId="{38C6F09F-9788-4BDF-A251-A9FB73F940C7}" type="presParOf" srcId="{2F819FAC-FC6F-4CC6-BD71-7A35B03602ED}" destId="{B9440229-839E-4F59-B496-563EB0486F78}" srcOrd="1" destOrd="0" presId="urn:microsoft.com/office/officeart/2005/8/layout/vList4"/>
    <dgm:cxn modelId="{845D5007-0592-449C-9EB5-959700422D72}" type="presParOf" srcId="{2F819FAC-FC6F-4CC6-BD71-7A35B03602ED}" destId="{585193C2-E8CF-45F2-A446-D24BE923B264}" srcOrd="2" destOrd="0" presId="urn:microsoft.com/office/officeart/2005/8/layout/vList4"/>
    <dgm:cxn modelId="{FA6F6B1E-062F-4162-BD4B-9E300BD8BFA6}" type="presParOf" srcId="{9C533568-84E6-4E4B-BB96-2D8B5DE33255}" destId="{5C20EF90-CB68-4D4E-A130-3E5CF4C4DCD1}" srcOrd="5" destOrd="0" presId="urn:microsoft.com/office/officeart/2005/8/layout/vList4"/>
    <dgm:cxn modelId="{4D8B1906-246C-4DF3-8141-BCE9889B4915}" type="presParOf" srcId="{9C533568-84E6-4E4B-BB96-2D8B5DE33255}" destId="{87684604-F9FE-45EC-AA5E-D5331A0FA2EB}" srcOrd="6" destOrd="0" presId="urn:microsoft.com/office/officeart/2005/8/layout/vList4"/>
    <dgm:cxn modelId="{05CF2EBA-0B30-4B73-8F8B-35FE3FC3F228}" type="presParOf" srcId="{87684604-F9FE-45EC-AA5E-D5331A0FA2EB}" destId="{189F44B8-CA29-4DD4-8EBF-2BBD7176F5E3}" srcOrd="0" destOrd="0" presId="urn:microsoft.com/office/officeart/2005/8/layout/vList4"/>
    <dgm:cxn modelId="{02B549B5-FBE7-4A49-BED9-BF838B506D29}" type="presParOf" srcId="{87684604-F9FE-45EC-AA5E-D5331A0FA2EB}" destId="{34A9D3A3-1936-4531-9696-88861FD6FDB1}" srcOrd="1" destOrd="0" presId="urn:microsoft.com/office/officeart/2005/8/layout/vList4"/>
    <dgm:cxn modelId="{4AACD598-D46F-402E-B052-C3474C51E1B5}" type="presParOf" srcId="{87684604-F9FE-45EC-AA5E-D5331A0FA2EB}" destId="{93860120-F881-469B-8413-02FF195DDE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F54EE-CFED-49D5-9CBF-82C7977C249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9617B-A670-4678-8171-BDB0D75EE14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1. ОФК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рекомендується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всім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особам з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гіподинамією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незалежно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від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її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тривалості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5930E57-6D9F-4E6F-B355-073BF8320085}" type="parTrans" cxnId="{A537ADB2-0C85-4EF2-90FC-FF7CC930372C}">
      <dgm:prSet/>
      <dgm:spPr/>
      <dgm:t>
        <a:bodyPr/>
        <a:lstStyle/>
        <a:p>
          <a:endParaRPr lang="ru-RU"/>
        </a:p>
      </dgm:t>
    </dgm:pt>
    <dgm:pt modelId="{9DA44FF7-E7FD-41B9-93DE-4F0FB8941E71}" type="sibTrans" cxnId="{A537ADB2-0C85-4EF2-90FC-FF7CC930372C}">
      <dgm:prSet/>
      <dgm:spPr/>
      <dgm:t>
        <a:bodyPr/>
        <a:lstStyle/>
        <a:p>
          <a:endParaRPr lang="ru-RU"/>
        </a:p>
      </dgm:t>
    </dgm:pt>
    <dgm:pt modelId="{38999E75-6CCD-4F3C-8029-83E9F8B18483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2.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Тривалість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заняття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ОФК повинна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збільшуватися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поступово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починаючи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з 5 - 10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хв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 на день, в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залежності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від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функціональної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групи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та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рівня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підготовленості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людини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69E8F638-1B1F-4289-B05B-F38D07E0552A}" type="parTrans" cxnId="{C6C001E3-A5A2-4672-BA99-8739C2700A2A}">
      <dgm:prSet/>
      <dgm:spPr/>
      <dgm:t>
        <a:bodyPr/>
        <a:lstStyle/>
        <a:p>
          <a:endParaRPr lang="ru-RU"/>
        </a:p>
      </dgm:t>
    </dgm:pt>
    <dgm:pt modelId="{BB6412E2-5AAF-477C-ACFF-10D1619B60DB}" type="sibTrans" cxnId="{C6C001E3-A5A2-4672-BA99-8739C2700A2A}">
      <dgm:prSet/>
      <dgm:spPr/>
      <dgm:t>
        <a:bodyPr/>
        <a:lstStyle/>
        <a:p>
          <a:endParaRPr lang="ru-RU"/>
        </a:p>
      </dgm:t>
    </dgm:pt>
    <dgm:pt modelId="{7756AC0C-221A-4C9E-82F6-703E5FCD98C3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3.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Рекомендується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починати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ОФК з 1 - 2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додаючи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по 1новій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вправі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за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заняття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FD17FB77-026B-4050-B160-E6626C09E0F1}" type="parTrans" cxnId="{502576DD-A848-4FB2-8A7A-888FA39FA497}">
      <dgm:prSet/>
      <dgm:spPr/>
      <dgm:t>
        <a:bodyPr/>
        <a:lstStyle/>
        <a:p>
          <a:endParaRPr lang="ru-RU"/>
        </a:p>
      </dgm:t>
    </dgm:pt>
    <dgm:pt modelId="{413D0D03-D5E1-4BBC-8661-A84A1980B3DC}" type="sibTrans" cxnId="{502576DD-A848-4FB2-8A7A-888FA39FA497}">
      <dgm:prSet/>
      <dgm:spPr/>
      <dgm:t>
        <a:bodyPr/>
        <a:lstStyle/>
        <a:p>
          <a:endParaRPr lang="ru-RU"/>
        </a:p>
      </dgm:t>
    </dgm:pt>
    <dgm:pt modelId="{C19A348A-BE2F-447C-912F-0E41D8C6D817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4. Час для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фізичних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навантажень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слід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підбирати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з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урахуванням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індивідуальної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добової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активності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C50F3B3-919D-4F50-9DAB-5B5EF2A44EBF}" type="parTrans" cxnId="{4E970582-91F1-44A5-BBE8-C8A479B35E79}">
      <dgm:prSet/>
      <dgm:spPr/>
      <dgm:t>
        <a:bodyPr/>
        <a:lstStyle/>
        <a:p>
          <a:endParaRPr lang="ru-RU"/>
        </a:p>
      </dgm:t>
    </dgm:pt>
    <dgm:pt modelId="{A266B2BF-A40A-4AAC-9977-E0AD68675047}" type="sibTrans" cxnId="{4E970582-91F1-44A5-BBE8-C8A479B35E79}">
      <dgm:prSet/>
      <dgm:spPr/>
      <dgm:t>
        <a:bodyPr/>
        <a:lstStyle/>
        <a:p>
          <a:endParaRPr lang="ru-RU"/>
        </a:p>
      </dgm:t>
    </dgm:pt>
    <dgm:pt modelId="{1E593873-E818-4553-8359-34F2A6C2131F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5.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Підвищення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температури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тіла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, ГРВІ та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інші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гострі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захворювання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є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протипоказанням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для занять ОФК.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1BEBE43B-F129-4271-B9FE-2C18908D7468}" type="parTrans" cxnId="{CED139A7-1D31-4A18-A566-65978DB3E49F}">
      <dgm:prSet/>
      <dgm:spPr/>
      <dgm:t>
        <a:bodyPr/>
        <a:lstStyle/>
        <a:p>
          <a:endParaRPr lang="ru-RU"/>
        </a:p>
      </dgm:t>
    </dgm:pt>
    <dgm:pt modelId="{B1D57331-3403-4F34-BC1C-2CD188F09C77}" type="sibTrans" cxnId="{CED139A7-1D31-4A18-A566-65978DB3E49F}">
      <dgm:prSet/>
      <dgm:spPr/>
      <dgm:t>
        <a:bodyPr/>
        <a:lstStyle/>
        <a:p>
          <a:endParaRPr lang="ru-RU"/>
        </a:p>
      </dgm:t>
    </dgm:pt>
    <dgm:pt modelId="{D98669E7-EA15-40CC-843A-7D2AAA042773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6.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Під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час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вагітності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об’єм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фізичного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навантаження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узгоджується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з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лікарем-гінекологом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686F19E-71BA-4D58-8B56-83318ED1FFE4}" type="parTrans" cxnId="{2EC54981-0D21-47BC-A15C-574A02594939}">
      <dgm:prSet/>
      <dgm:spPr/>
      <dgm:t>
        <a:bodyPr/>
        <a:lstStyle/>
        <a:p>
          <a:endParaRPr lang="ru-RU"/>
        </a:p>
      </dgm:t>
    </dgm:pt>
    <dgm:pt modelId="{CAD3E836-08E1-40F5-A049-8E8ACCFD8657}" type="sibTrans" cxnId="{2EC54981-0D21-47BC-A15C-574A02594939}">
      <dgm:prSet/>
      <dgm:spPr/>
      <dgm:t>
        <a:bodyPr/>
        <a:lstStyle/>
        <a:p>
          <a:endParaRPr lang="ru-RU"/>
        </a:p>
      </dgm:t>
    </dgm:pt>
    <dgm:pt modelId="{7ED39CBE-5B5F-43BB-A497-442B4138BCDF}" type="pres">
      <dgm:prSet presAssocID="{4F4F54EE-CFED-49D5-9CBF-82C7977C24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FA035-CEF0-4EC0-9139-0C8180FEDF3B}" type="pres">
      <dgm:prSet presAssocID="{3129617B-A670-4678-8171-BDB0D75EE149}" presName="comp" presStyleCnt="0"/>
      <dgm:spPr/>
    </dgm:pt>
    <dgm:pt modelId="{5E90116A-BC3D-4DEA-8914-25D78316F9BA}" type="pres">
      <dgm:prSet presAssocID="{3129617B-A670-4678-8171-BDB0D75EE149}" presName="box" presStyleLbl="node1" presStyleIdx="0" presStyleCnt="6"/>
      <dgm:spPr/>
      <dgm:t>
        <a:bodyPr/>
        <a:lstStyle/>
        <a:p>
          <a:endParaRPr lang="ru-RU"/>
        </a:p>
      </dgm:t>
    </dgm:pt>
    <dgm:pt modelId="{8CCAFEAA-A225-4099-9453-112E576A7093}" type="pres">
      <dgm:prSet presAssocID="{3129617B-A670-4678-8171-BDB0D75EE149}" presName="img" presStyleLbl="fgImgPlace1" presStyleIdx="0" presStyleCnt="6" custScaleX="103445" custScaleY="125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C5B22A5-B315-4103-A618-AE1708DEDDA4}" type="pres">
      <dgm:prSet presAssocID="{3129617B-A670-4678-8171-BDB0D75EE14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1A01-04BF-41BA-AB21-FB411930781B}" type="pres">
      <dgm:prSet presAssocID="{9DA44FF7-E7FD-41B9-93DE-4F0FB8941E71}" presName="spacer" presStyleCnt="0"/>
      <dgm:spPr/>
    </dgm:pt>
    <dgm:pt modelId="{5529271C-52A5-4ADE-BE17-B2F12C11784F}" type="pres">
      <dgm:prSet presAssocID="{38999E75-6CCD-4F3C-8029-83E9F8B18483}" presName="comp" presStyleCnt="0"/>
      <dgm:spPr/>
    </dgm:pt>
    <dgm:pt modelId="{D9B57340-50F4-4B27-8497-354827B71925}" type="pres">
      <dgm:prSet presAssocID="{38999E75-6CCD-4F3C-8029-83E9F8B18483}" presName="box" presStyleLbl="node1" presStyleIdx="1" presStyleCnt="6"/>
      <dgm:spPr/>
      <dgm:t>
        <a:bodyPr/>
        <a:lstStyle/>
        <a:p>
          <a:endParaRPr lang="ru-RU"/>
        </a:p>
      </dgm:t>
    </dgm:pt>
    <dgm:pt modelId="{3B0480D7-024F-44E5-B3BB-314020BAA8D8}" type="pres">
      <dgm:prSet presAssocID="{38999E75-6CCD-4F3C-8029-83E9F8B18483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4AFF18-4221-4C7D-988A-46791CD1BCF6}" type="pres">
      <dgm:prSet presAssocID="{38999E75-6CCD-4F3C-8029-83E9F8B1848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50567-05F1-4A56-A38C-A0C5CCE483FA}" type="pres">
      <dgm:prSet presAssocID="{BB6412E2-5AAF-477C-ACFF-10D1619B60DB}" presName="spacer" presStyleCnt="0"/>
      <dgm:spPr/>
    </dgm:pt>
    <dgm:pt modelId="{FA6FC76E-A6BA-4B50-8A25-A8CB278F7809}" type="pres">
      <dgm:prSet presAssocID="{7756AC0C-221A-4C9E-82F6-703E5FCD98C3}" presName="comp" presStyleCnt="0"/>
      <dgm:spPr/>
    </dgm:pt>
    <dgm:pt modelId="{7B733759-7EC4-4C9A-81C8-D773A6B3ED01}" type="pres">
      <dgm:prSet presAssocID="{7756AC0C-221A-4C9E-82F6-703E5FCD98C3}" presName="box" presStyleLbl="node1" presStyleIdx="2" presStyleCnt="6"/>
      <dgm:spPr/>
      <dgm:t>
        <a:bodyPr/>
        <a:lstStyle/>
        <a:p>
          <a:endParaRPr lang="ru-RU"/>
        </a:p>
      </dgm:t>
    </dgm:pt>
    <dgm:pt modelId="{4C1C3C90-36EF-450E-828B-A528020524DD}" type="pres">
      <dgm:prSet presAssocID="{7756AC0C-221A-4C9E-82F6-703E5FCD98C3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D843B2-C16A-46B1-B1D3-8B44627C308A}" type="pres">
      <dgm:prSet presAssocID="{7756AC0C-221A-4C9E-82F6-703E5FCD98C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3ADB7-81AA-43D0-8AE3-CC9FB7DC3C71}" type="pres">
      <dgm:prSet presAssocID="{413D0D03-D5E1-4BBC-8661-A84A1980B3DC}" presName="spacer" presStyleCnt="0"/>
      <dgm:spPr/>
    </dgm:pt>
    <dgm:pt modelId="{3A036071-934F-4AFF-9A07-910ECD7B3E9C}" type="pres">
      <dgm:prSet presAssocID="{C19A348A-BE2F-447C-912F-0E41D8C6D817}" presName="comp" presStyleCnt="0"/>
      <dgm:spPr/>
    </dgm:pt>
    <dgm:pt modelId="{3F174F26-CB0F-4E80-911B-678035C700FB}" type="pres">
      <dgm:prSet presAssocID="{C19A348A-BE2F-447C-912F-0E41D8C6D817}" presName="box" presStyleLbl="node1" presStyleIdx="3" presStyleCnt="6"/>
      <dgm:spPr/>
      <dgm:t>
        <a:bodyPr/>
        <a:lstStyle/>
        <a:p>
          <a:endParaRPr lang="ru-RU"/>
        </a:p>
      </dgm:t>
    </dgm:pt>
    <dgm:pt modelId="{0BE0503F-F500-42A2-BD06-26811EB5B567}" type="pres">
      <dgm:prSet presAssocID="{C19A348A-BE2F-447C-912F-0E41D8C6D817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8D00699-A21D-41D7-B18A-9F9AE6897633}" type="pres">
      <dgm:prSet presAssocID="{C19A348A-BE2F-447C-912F-0E41D8C6D81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1356C-69B9-4729-BEAD-D5D3A903FF50}" type="pres">
      <dgm:prSet presAssocID="{A266B2BF-A40A-4AAC-9977-E0AD68675047}" presName="spacer" presStyleCnt="0"/>
      <dgm:spPr/>
    </dgm:pt>
    <dgm:pt modelId="{022B7E19-19DB-42AC-AD83-E15365EE7058}" type="pres">
      <dgm:prSet presAssocID="{1E593873-E818-4553-8359-34F2A6C2131F}" presName="comp" presStyleCnt="0"/>
      <dgm:spPr/>
    </dgm:pt>
    <dgm:pt modelId="{44FE3C20-1ADD-458C-A56D-0E8110134814}" type="pres">
      <dgm:prSet presAssocID="{1E593873-E818-4553-8359-34F2A6C2131F}" presName="box" presStyleLbl="node1" presStyleIdx="4" presStyleCnt="6"/>
      <dgm:spPr/>
      <dgm:t>
        <a:bodyPr/>
        <a:lstStyle/>
        <a:p>
          <a:endParaRPr lang="ru-RU"/>
        </a:p>
      </dgm:t>
    </dgm:pt>
    <dgm:pt modelId="{538A2932-8639-4BFF-99AF-2F0256C8F90D}" type="pres">
      <dgm:prSet presAssocID="{1E593873-E818-4553-8359-34F2A6C2131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2E17D74-9AB6-4E82-ACC6-F6E5474FF27F}" type="pres">
      <dgm:prSet presAssocID="{1E593873-E818-4553-8359-34F2A6C2131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DC03-B6D4-4D81-9A2E-5E45DE031C15}" type="pres">
      <dgm:prSet presAssocID="{B1D57331-3403-4F34-BC1C-2CD188F09C77}" presName="spacer" presStyleCnt="0"/>
      <dgm:spPr/>
    </dgm:pt>
    <dgm:pt modelId="{57E39969-02A7-4F24-A2E8-C945016F1B40}" type="pres">
      <dgm:prSet presAssocID="{D98669E7-EA15-40CC-843A-7D2AAA042773}" presName="comp" presStyleCnt="0"/>
      <dgm:spPr/>
    </dgm:pt>
    <dgm:pt modelId="{679E9E3B-0892-4F72-A3E4-A9E17A64F99B}" type="pres">
      <dgm:prSet presAssocID="{D98669E7-EA15-40CC-843A-7D2AAA042773}" presName="box" presStyleLbl="node1" presStyleIdx="5" presStyleCnt="6"/>
      <dgm:spPr/>
      <dgm:t>
        <a:bodyPr/>
        <a:lstStyle/>
        <a:p>
          <a:endParaRPr lang="ru-RU"/>
        </a:p>
      </dgm:t>
    </dgm:pt>
    <dgm:pt modelId="{7219E353-D5CF-4434-8CDB-8973F8293044}" type="pres">
      <dgm:prSet presAssocID="{D98669E7-EA15-40CC-843A-7D2AAA042773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7B8F1DD-6E77-48D6-A310-420B560B03C3}" type="pres">
      <dgm:prSet presAssocID="{D98669E7-EA15-40CC-843A-7D2AAA04277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70582-91F1-44A5-BBE8-C8A479B35E79}" srcId="{4F4F54EE-CFED-49D5-9CBF-82C7977C2496}" destId="{C19A348A-BE2F-447C-912F-0E41D8C6D817}" srcOrd="3" destOrd="0" parTransId="{0C50F3B3-919D-4F50-9DAB-5B5EF2A44EBF}" sibTransId="{A266B2BF-A40A-4AAC-9977-E0AD68675047}"/>
    <dgm:cxn modelId="{87FF8187-6DEB-4B8C-A77B-484C688A5AF4}" type="presOf" srcId="{C19A348A-BE2F-447C-912F-0E41D8C6D817}" destId="{48D00699-A21D-41D7-B18A-9F9AE6897633}" srcOrd="1" destOrd="0" presId="urn:microsoft.com/office/officeart/2005/8/layout/vList4"/>
    <dgm:cxn modelId="{502576DD-A848-4FB2-8A7A-888FA39FA497}" srcId="{4F4F54EE-CFED-49D5-9CBF-82C7977C2496}" destId="{7756AC0C-221A-4C9E-82F6-703E5FCD98C3}" srcOrd="2" destOrd="0" parTransId="{FD17FB77-026B-4050-B160-E6626C09E0F1}" sibTransId="{413D0D03-D5E1-4BBC-8661-A84A1980B3DC}"/>
    <dgm:cxn modelId="{1A68702D-1A67-4086-AAD8-21D073066FA3}" type="presOf" srcId="{38999E75-6CCD-4F3C-8029-83E9F8B18483}" destId="{D9B57340-50F4-4B27-8497-354827B71925}" srcOrd="0" destOrd="0" presId="urn:microsoft.com/office/officeart/2005/8/layout/vList4"/>
    <dgm:cxn modelId="{2EC54981-0D21-47BC-A15C-574A02594939}" srcId="{4F4F54EE-CFED-49D5-9CBF-82C7977C2496}" destId="{D98669E7-EA15-40CC-843A-7D2AAA042773}" srcOrd="5" destOrd="0" parTransId="{2686F19E-71BA-4D58-8B56-83318ED1FFE4}" sibTransId="{CAD3E836-08E1-40F5-A049-8E8ACCFD8657}"/>
    <dgm:cxn modelId="{F14997F7-001F-4E4B-88C2-0979E6DD0C03}" type="presOf" srcId="{3129617B-A670-4678-8171-BDB0D75EE149}" destId="{BC5B22A5-B315-4103-A618-AE1708DEDDA4}" srcOrd="1" destOrd="0" presId="urn:microsoft.com/office/officeart/2005/8/layout/vList4"/>
    <dgm:cxn modelId="{CED139A7-1D31-4A18-A566-65978DB3E49F}" srcId="{4F4F54EE-CFED-49D5-9CBF-82C7977C2496}" destId="{1E593873-E818-4553-8359-34F2A6C2131F}" srcOrd="4" destOrd="0" parTransId="{1BEBE43B-F129-4271-B9FE-2C18908D7468}" sibTransId="{B1D57331-3403-4F34-BC1C-2CD188F09C77}"/>
    <dgm:cxn modelId="{C6C001E3-A5A2-4672-BA99-8739C2700A2A}" srcId="{4F4F54EE-CFED-49D5-9CBF-82C7977C2496}" destId="{38999E75-6CCD-4F3C-8029-83E9F8B18483}" srcOrd="1" destOrd="0" parTransId="{69E8F638-1B1F-4289-B05B-F38D07E0552A}" sibTransId="{BB6412E2-5AAF-477C-ACFF-10D1619B60DB}"/>
    <dgm:cxn modelId="{E633B184-B09B-4EF6-91AD-1240CCDA3297}" type="presOf" srcId="{D98669E7-EA15-40CC-843A-7D2AAA042773}" destId="{679E9E3B-0892-4F72-A3E4-A9E17A64F99B}" srcOrd="0" destOrd="0" presId="urn:microsoft.com/office/officeart/2005/8/layout/vList4"/>
    <dgm:cxn modelId="{255D19AB-E0A0-40A8-9776-B213273E157A}" type="presOf" srcId="{38999E75-6CCD-4F3C-8029-83E9F8B18483}" destId="{474AFF18-4221-4C7D-988A-46791CD1BCF6}" srcOrd="1" destOrd="0" presId="urn:microsoft.com/office/officeart/2005/8/layout/vList4"/>
    <dgm:cxn modelId="{EFE8A245-801F-4DC7-B568-5AF8F6373FF1}" type="presOf" srcId="{7756AC0C-221A-4C9E-82F6-703E5FCD98C3}" destId="{57D843B2-C16A-46B1-B1D3-8B44627C308A}" srcOrd="1" destOrd="0" presId="urn:microsoft.com/office/officeart/2005/8/layout/vList4"/>
    <dgm:cxn modelId="{53A36023-F962-4CEE-AD67-EA25368201C3}" type="presOf" srcId="{7756AC0C-221A-4C9E-82F6-703E5FCD98C3}" destId="{7B733759-7EC4-4C9A-81C8-D773A6B3ED01}" srcOrd="0" destOrd="0" presId="urn:microsoft.com/office/officeart/2005/8/layout/vList4"/>
    <dgm:cxn modelId="{1C67BBF0-27BA-4560-A4B9-9433E5B43014}" type="presOf" srcId="{C19A348A-BE2F-447C-912F-0E41D8C6D817}" destId="{3F174F26-CB0F-4E80-911B-678035C700FB}" srcOrd="0" destOrd="0" presId="urn:microsoft.com/office/officeart/2005/8/layout/vList4"/>
    <dgm:cxn modelId="{6DEF9068-B90C-4AC0-BE5F-66BBE9F9D5B4}" type="presOf" srcId="{1E593873-E818-4553-8359-34F2A6C2131F}" destId="{92E17D74-9AB6-4E82-ACC6-F6E5474FF27F}" srcOrd="1" destOrd="0" presId="urn:microsoft.com/office/officeart/2005/8/layout/vList4"/>
    <dgm:cxn modelId="{976649E5-D3A0-4133-A12B-5C6364A6F1D2}" type="presOf" srcId="{3129617B-A670-4678-8171-BDB0D75EE149}" destId="{5E90116A-BC3D-4DEA-8914-25D78316F9BA}" srcOrd="0" destOrd="0" presId="urn:microsoft.com/office/officeart/2005/8/layout/vList4"/>
    <dgm:cxn modelId="{F2BEE6F9-050E-4363-8603-8EA9FFFF3F16}" type="presOf" srcId="{4F4F54EE-CFED-49D5-9CBF-82C7977C2496}" destId="{7ED39CBE-5B5F-43BB-A497-442B4138BCDF}" srcOrd="0" destOrd="0" presId="urn:microsoft.com/office/officeart/2005/8/layout/vList4"/>
    <dgm:cxn modelId="{10508C22-C9FF-4321-81DE-823AA763C15E}" type="presOf" srcId="{1E593873-E818-4553-8359-34F2A6C2131F}" destId="{44FE3C20-1ADD-458C-A56D-0E8110134814}" srcOrd="0" destOrd="0" presId="urn:microsoft.com/office/officeart/2005/8/layout/vList4"/>
    <dgm:cxn modelId="{4BD1BBAD-A407-4F31-824F-DD14C3B905D8}" type="presOf" srcId="{D98669E7-EA15-40CC-843A-7D2AAA042773}" destId="{D7B8F1DD-6E77-48D6-A310-420B560B03C3}" srcOrd="1" destOrd="0" presId="urn:microsoft.com/office/officeart/2005/8/layout/vList4"/>
    <dgm:cxn modelId="{A537ADB2-0C85-4EF2-90FC-FF7CC930372C}" srcId="{4F4F54EE-CFED-49D5-9CBF-82C7977C2496}" destId="{3129617B-A670-4678-8171-BDB0D75EE149}" srcOrd="0" destOrd="0" parTransId="{35930E57-6D9F-4E6F-B355-073BF8320085}" sibTransId="{9DA44FF7-E7FD-41B9-93DE-4F0FB8941E71}"/>
    <dgm:cxn modelId="{FD20719A-ADD5-4C82-99E8-5FF11B070E8F}" type="presParOf" srcId="{7ED39CBE-5B5F-43BB-A497-442B4138BCDF}" destId="{C9AFA035-CEF0-4EC0-9139-0C8180FEDF3B}" srcOrd="0" destOrd="0" presId="urn:microsoft.com/office/officeart/2005/8/layout/vList4"/>
    <dgm:cxn modelId="{8A31A319-FA78-4F1D-8E1E-EAD87A0F3D56}" type="presParOf" srcId="{C9AFA035-CEF0-4EC0-9139-0C8180FEDF3B}" destId="{5E90116A-BC3D-4DEA-8914-25D78316F9BA}" srcOrd="0" destOrd="0" presId="urn:microsoft.com/office/officeart/2005/8/layout/vList4"/>
    <dgm:cxn modelId="{CF40AD41-B19E-4A68-8735-40987F50DA60}" type="presParOf" srcId="{C9AFA035-CEF0-4EC0-9139-0C8180FEDF3B}" destId="{8CCAFEAA-A225-4099-9453-112E576A7093}" srcOrd="1" destOrd="0" presId="urn:microsoft.com/office/officeart/2005/8/layout/vList4"/>
    <dgm:cxn modelId="{41FD0B2C-62CE-4357-80C0-E35F2EEC41BC}" type="presParOf" srcId="{C9AFA035-CEF0-4EC0-9139-0C8180FEDF3B}" destId="{BC5B22A5-B315-4103-A618-AE1708DEDDA4}" srcOrd="2" destOrd="0" presId="urn:microsoft.com/office/officeart/2005/8/layout/vList4"/>
    <dgm:cxn modelId="{61A57927-B6A8-4BEB-AEA3-78CB164C8649}" type="presParOf" srcId="{7ED39CBE-5B5F-43BB-A497-442B4138BCDF}" destId="{919A1A01-04BF-41BA-AB21-FB411930781B}" srcOrd="1" destOrd="0" presId="urn:microsoft.com/office/officeart/2005/8/layout/vList4"/>
    <dgm:cxn modelId="{6F9F6046-228E-42E5-9FFE-AAAFCAA38BA9}" type="presParOf" srcId="{7ED39CBE-5B5F-43BB-A497-442B4138BCDF}" destId="{5529271C-52A5-4ADE-BE17-B2F12C11784F}" srcOrd="2" destOrd="0" presId="urn:microsoft.com/office/officeart/2005/8/layout/vList4"/>
    <dgm:cxn modelId="{9A1D4BE8-06F6-4267-8487-382E2D7E06AB}" type="presParOf" srcId="{5529271C-52A5-4ADE-BE17-B2F12C11784F}" destId="{D9B57340-50F4-4B27-8497-354827B71925}" srcOrd="0" destOrd="0" presId="urn:microsoft.com/office/officeart/2005/8/layout/vList4"/>
    <dgm:cxn modelId="{B9C5B277-178C-4AC7-9388-1FEE323727BD}" type="presParOf" srcId="{5529271C-52A5-4ADE-BE17-B2F12C11784F}" destId="{3B0480D7-024F-44E5-B3BB-314020BAA8D8}" srcOrd="1" destOrd="0" presId="urn:microsoft.com/office/officeart/2005/8/layout/vList4"/>
    <dgm:cxn modelId="{58D8536D-64D6-42E0-A011-4E111D0F7CBC}" type="presParOf" srcId="{5529271C-52A5-4ADE-BE17-B2F12C11784F}" destId="{474AFF18-4221-4C7D-988A-46791CD1BCF6}" srcOrd="2" destOrd="0" presId="urn:microsoft.com/office/officeart/2005/8/layout/vList4"/>
    <dgm:cxn modelId="{2A5DCF9E-7859-4AB3-94A0-A6007856982D}" type="presParOf" srcId="{7ED39CBE-5B5F-43BB-A497-442B4138BCDF}" destId="{15750567-05F1-4A56-A38C-A0C5CCE483FA}" srcOrd="3" destOrd="0" presId="urn:microsoft.com/office/officeart/2005/8/layout/vList4"/>
    <dgm:cxn modelId="{481A734C-E4AD-4849-A8CD-5B8CB003A8CC}" type="presParOf" srcId="{7ED39CBE-5B5F-43BB-A497-442B4138BCDF}" destId="{FA6FC76E-A6BA-4B50-8A25-A8CB278F7809}" srcOrd="4" destOrd="0" presId="urn:microsoft.com/office/officeart/2005/8/layout/vList4"/>
    <dgm:cxn modelId="{E105E1FE-D2DB-42A2-8417-8EF48095A0C8}" type="presParOf" srcId="{FA6FC76E-A6BA-4B50-8A25-A8CB278F7809}" destId="{7B733759-7EC4-4C9A-81C8-D773A6B3ED01}" srcOrd="0" destOrd="0" presId="urn:microsoft.com/office/officeart/2005/8/layout/vList4"/>
    <dgm:cxn modelId="{6DC8E553-AFF1-4754-A0CB-140B1675B59E}" type="presParOf" srcId="{FA6FC76E-A6BA-4B50-8A25-A8CB278F7809}" destId="{4C1C3C90-36EF-450E-828B-A528020524DD}" srcOrd="1" destOrd="0" presId="urn:microsoft.com/office/officeart/2005/8/layout/vList4"/>
    <dgm:cxn modelId="{EF381B8E-A037-4E99-883E-67A249AEFC00}" type="presParOf" srcId="{FA6FC76E-A6BA-4B50-8A25-A8CB278F7809}" destId="{57D843B2-C16A-46B1-B1D3-8B44627C308A}" srcOrd="2" destOrd="0" presId="urn:microsoft.com/office/officeart/2005/8/layout/vList4"/>
    <dgm:cxn modelId="{F0911C09-374B-4742-A575-4C72ACAE1B4C}" type="presParOf" srcId="{7ED39CBE-5B5F-43BB-A497-442B4138BCDF}" destId="{15C3ADB7-81AA-43D0-8AE3-CC9FB7DC3C71}" srcOrd="5" destOrd="0" presId="urn:microsoft.com/office/officeart/2005/8/layout/vList4"/>
    <dgm:cxn modelId="{245A911B-FCE1-4567-9F75-AE07A5CB6EEE}" type="presParOf" srcId="{7ED39CBE-5B5F-43BB-A497-442B4138BCDF}" destId="{3A036071-934F-4AFF-9A07-910ECD7B3E9C}" srcOrd="6" destOrd="0" presId="urn:microsoft.com/office/officeart/2005/8/layout/vList4"/>
    <dgm:cxn modelId="{A57D90BF-0DBF-4B7C-AA21-804AD03E7BBB}" type="presParOf" srcId="{3A036071-934F-4AFF-9A07-910ECD7B3E9C}" destId="{3F174F26-CB0F-4E80-911B-678035C700FB}" srcOrd="0" destOrd="0" presId="urn:microsoft.com/office/officeart/2005/8/layout/vList4"/>
    <dgm:cxn modelId="{DB18059A-BF03-4690-B578-1C3340A227C3}" type="presParOf" srcId="{3A036071-934F-4AFF-9A07-910ECD7B3E9C}" destId="{0BE0503F-F500-42A2-BD06-26811EB5B567}" srcOrd="1" destOrd="0" presId="urn:microsoft.com/office/officeart/2005/8/layout/vList4"/>
    <dgm:cxn modelId="{1F5805AA-3BEC-466B-96C4-288216FDBCEA}" type="presParOf" srcId="{3A036071-934F-4AFF-9A07-910ECD7B3E9C}" destId="{48D00699-A21D-41D7-B18A-9F9AE6897633}" srcOrd="2" destOrd="0" presId="urn:microsoft.com/office/officeart/2005/8/layout/vList4"/>
    <dgm:cxn modelId="{7F5B5DD6-A7D3-4229-94D6-112C7D954BA5}" type="presParOf" srcId="{7ED39CBE-5B5F-43BB-A497-442B4138BCDF}" destId="{E6B1356C-69B9-4729-BEAD-D5D3A903FF50}" srcOrd="7" destOrd="0" presId="urn:microsoft.com/office/officeart/2005/8/layout/vList4"/>
    <dgm:cxn modelId="{C89BC3FF-1026-4AC8-BC1E-A38DFDFF847A}" type="presParOf" srcId="{7ED39CBE-5B5F-43BB-A497-442B4138BCDF}" destId="{022B7E19-19DB-42AC-AD83-E15365EE7058}" srcOrd="8" destOrd="0" presId="urn:microsoft.com/office/officeart/2005/8/layout/vList4"/>
    <dgm:cxn modelId="{4879AE59-766B-4879-A4B5-C283603CD41D}" type="presParOf" srcId="{022B7E19-19DB-42AC-AD83-E15365EE7058}" destId="{44FE3C20-1ADD-458C-A56D-0E8110134814}" srcOrd="0" destOrd="0" presId="urn:microsoft.com/office/officeart/2005/8/layout/vList4"/>
    <dgm:cxn modelId="{5BB68E8D-C602-4979-8318-0E4DAB3AEEBA}" type="presParOf" srcId="{022B7E19-19DB-42AC-AD83-E15365EE7058}" destId="{538A2932-8639-4BFF-99AF-2F0256C8F90D}" srcOrd="1" destOrd="0" presId="urn:microsoft.com/office/officeart/2005/8/layout/vList4"/>
    <dgm:cxn modelId="{39012FA1-347A-4A4B-8AD7-A21A3DC55319}" type="presParOf" srcId="{022B7E19-19DB-42AC-AD83-E15365EE7058}" destId="{92E17D74-9AB6-4E82-ACC6-F6E5474FF27F}" srcOrd="2" destOrd="0" presId="urn:microsoft.com/office/officeart/2005/8/layout/vList4"/>
    <dgm:cxn modelId="{6069F1A6-9128-4892-99CF-244C053D3A3C}" type="presParOf" srcId="{7ED39CBE-5B5F-43BB-A497-442B4138BCDF}" destId="{C81CDC03-B6D4-4D81-9A2E-5E45DE031C15}" srcOrd="9" destOrd="0" presId="urn:microsoft.com/office/officeart/2005/8/layout/vList4"/>
    <dgm:cxn modelId="{7388DFDD-8B67-4344-B27D-D61D442BEC8C}" type="presParOf" srcId="{7ED39CBE-5B5F-43BB-A497-442B4138BCDF}" destId="{57E39969-02A7-4F24-A2E8-C945016F1B40}" srcOrd="10" destOrd="0" presId="urn:microsoft.com/office/officeart/2005/8/layout/vList4"/>
    <dgm:cxn modelId="{EABAD4BB-C81F-49F1-83CF-20D623C5701B}" type="presParOf" srcId="{57E39969-02A7-4F24-A2E8-C945016F1B40}" destId="{679E9E3B-0892-4F72-A3E4-A9E17A64F99B}" srcOrd="0" destOrd="0" presId="urn:microsoft.com/office/officeart/2005/8/layout/vList4"/>
    <dgm:cxn modelId="{D5DC65AC-FCAE-4A86-9F71-D3C943C6EEB6}" type="presParOf" srcId="{57E39969-02A7-4F24-A2E8-C945016F1B40}" destId="{7219E353-D5CF-4434-8CDB-8973F8293044}" srcOrd="1" destOrd="0" presId="urn:microsoft.com/office/officeart/2005/8/layout/vList4"/>
    <dgm:cxn modelId="{6FA0EB3D-7174-4C8A-8CEF-8C887EB139D2}" type="presParOf" srcId="{57E39969-02A7-4F24-A2E8-C945016F1B40}" destId="{D7B8F1DD-6E77-48D6-A310-420B560B03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573016"/>
            <a:ext cx="6839436" cy="1296144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Фізична</a:t>
            </a:r>
            <a:r>
              <a:rPr lang="ru-RU" sz="2800" dirty="0" smtClean="0"/>
              <a:t> </a:t>
            </a:r>
            <a:r>
              <a:rPr lang="ru-RU" sz="2800" dirty="0" err="1"/>
              <a:t>активність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роль у </a:t>
            </a:r>
            <a:r>
              <a:rPr lang="ru-RU" sz="2800" dirty="0" smtClean="0"/>
              <a:t>    </a:t>
            </a:r>
            <a:r>
              <a:rPr lang="ru-RU" sz="2800" dirty="0" err="1" smtClean="0"/>
              <a:t>профілактиці</a:t>
            </a:r>
            <a:r>
              <a:rPr lang="ru-RU" sz="2800" dirty="0" smtClean="0"/>
              <a:t> </a:t>
            </a:r>
            <a:r>
              <a:rPr lang="ru-RU" sz="2800" dirty="0"/>
              <a:t>хвороб та  впив на </a:t>
            </a:r>
            <a:r>
              <a:rPr lang="ru-RU" sz="2800" dirty="0" err="1"/>
              <a:t>здоров’я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err="1" smtClean="0"/>
              <a:t>Проблеми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Взаємозв’язок</a:t>
            </a:r>
            <a:r>
              <a:rPr lang="ru-RU" sz="2800" dirty="0" smtClean="0"/>
              <a:t> </a:t>
            </a:r>
            <a:r>
              <a:rPr lang="ru-RU" sz="2800" dirty="0" err="1"/>
              <a:t>фізичної</a:t>
            </a:r>
            <a:r>
              <a:rPr lang="ru-RU" sz="2800" dirty="0"/>
              <a:t> та </a:t>
            </a:r>
            <a:r>
              <a:rPr lang="ru-RU" sz="2800" dirty="0" err="1"/>
              <a:t>розумової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6165304"/>
            <a:ext cx="6552728" cy="288032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2020</a:t>
            </a:r>
            <a:endParaRPr lang="es-E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733256"/>
            <a:ext cx="7001709" cy="60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 мед. н., доцент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ru-RU" dirty="0" smtClean="0"/>
              <a:t>я </a:t>
            </a:r>
          </a:p>
          <a:p>
            <a:pPr algn="ctr"/>
            <a:r>
              <a:rPr lang="ru-RU" dirty="0" err="1" smtClean="0"/>
              <a:t>Ясенок</a:t>
            </a:r>
            <a:r>
              <a:rPr lang="ru-RU" dirty="0" smtClean="0"/>
              <a:t> </a:t>
            </a:r>
            <a:r>
              <a:rPr lang="uk-UA" dirty="0" smtClean="0"/>
              <a:t>Вікторія Олександрівна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068960"/>
            <a:ext cx="6858000" cy="2400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815" y="1266583"/>
            <a:ext cx="2664370" cy="158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6752"/>
            <a:ext cx="4999153" cy="1048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26" y="176752"/>
            <a:ext cx="713294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Характеристика </a:t>
            </a:r>
            <a:r>
              <a:rPr lang="ru-RU" sz="3200" dirty="0" err="1"/>
              <a:t>основних</a:t>
            </a:r>
            <a:r>
              <a:rPr lang="ru-RU" sz="3200" dirty="0"/>
              <a:t> </a:t>
            </a:r>
            <a:r>
              <a:rPr lang="ru-RU" sz="3200" dirty="0" err="1"/>
              <a:t>видів</a:t>
            </a:r>
            <a:r>
              <a:rPr lang="ru-RU" sz="3200" dirty="0"/>
              <a:t> ОФК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21882"/>
            <a:ext cx="892899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Силові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оздоровчі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тренування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– система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локальних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силових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 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Вона </a:t>
            </a:r>
            <a:r>
              <a:rPr lang="ru-RU" sz="2000" u="sng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u="sng" dirty="0" err="1">
                <a:solidFill>
                  <a:schemeClr val="accent4">
                    <a:lumMod val="50000"/>
                  </a:schemeClr>
                </a:solidFill>
              </a:rPr>
              <a:t>своєму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4">
                    <a:lumMod val="50000"/>
                  </a:schemeClr>
                </a:solidFill>
              </a:rPr>
              <a:t>походженні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4">
                    <a:lumMod val="50000"/>
                  </a:schemeClr>
                </a:solidFill>
              </a:rPr>
              <a:t>дві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4">
                    <a:lumMod val="50000"/>
                  </a:schemeClr>
                </a:solidFill>
              </a:rPr>
              <a:t>ідеї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</a:rPr>
              <a:t>. 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Основним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засобом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фізичного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виховання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яке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високу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оздоровчу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ефективність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є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силові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статодинамичні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квазоізотонічні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Регулярне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статодинамичних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житті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створює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підвищення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адаптаційних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резервів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створює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підвищений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постійний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життєвий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тонус.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6" y="3284941"/>
            <a:ext cx="4454534" cy="296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3236645"/>
            <a:ext cx="432048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/>
              <a:t>ігри</a:t>
            </a:r>
            <a:r>
              <a:rPr lang="ru-RU" dirty="0"/>
              <a:t> в </a:t>
            </a:r>
            <a:r>
              <a:rPr lang="ru-RU" dirty="0" err="1"/>
              <a:t>заняттях</a:t>
            </a:r>
            <a:r>
              <a:rPr lang="ru-RU" dirty="0"/>
              <a:t> ОФК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виключаються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травм, а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підйом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і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022408"/>
            <a:ext cx="3456384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6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принципи</a:t>
            </a:r>
            <a:r>
              <a:rPr lang="ru-RU" sz="3200" dirty="0"/>
              <a:t> </a:t>
            </a:r>
            <a:r>
              <a:rPr lang="ru-RU" sz="3200" dirty="0" err="1"/>
              <a:t>призначення</a:t>
            </a:r>
            <a:r>
              <a:rPr lang="ru-RU" sz="3200" dirty="0"/>
              <a:t> ОФК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21882"/>
            <a:ext cx="89289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236645"/>
            <a:ext cx="43204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98937288"/>
              </p:ext>
            </p:extLst>
          </p:nvPr>
        </p:nvGraphicFramePr>
        <p:xfrm>
          <a:off x="251520" y="921882"/>
          <a:ext cx="8424936" cy="560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7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36004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глобальної</a:t>
            </a:r>
            <a:r>
              <a:rPr lang="ru-RU" sz="2800" dirty="0"/>
              <a:t> </a:t>
            </a:r>
            <a:r>
              <a:rPr lang="ru-RU" sz="2800" dirty="0" err="1"/>
              <a:t>стратегії</a:t>
            </a:r>
            <a:r>
              <a:rPr lang="ru-RU" sz="2800" dirty="0"/>
              <a:t> </a:t>
            </a:r>
            <a:r>
              <a:rPr lang="ru-RU" sz="2800" dirty="0" smtClean="0"/>
              <a:t>ВООЗ…</a:t>
            </a:r>
            <a:endParaRPr lang="es-E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15" y="548680"/>
            <a:ext cx="8928992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Недостатня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нераціональне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провідними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причинами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неінфекційних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хвороб.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Недостатня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призводить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виникнення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значної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смертності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інвалідності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високий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відсоток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захворюваності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неінфекційні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хвороби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спостерігається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країнах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розвиваються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них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страждає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молоде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розвинених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країнах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Комплексний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підхід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корекції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зниженого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сприяти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зниженню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тягаря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хронічних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неінфекційних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хвороб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країнах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основоположні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детермінанти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неінфекційних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хвороб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однакові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Особливу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збентеженість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знижена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дітей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підлітків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6.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Раціон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впливають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спільно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окремо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7.Фізична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основним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поліпшення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та 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психічного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особистості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621094"/>
            <a:ext cx="3552825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6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36004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рухової</a:t>
            </a:r>
            <a:r>
              <a:rPr lang="ru-RU" sz="2800" dirty="0"/>
              <a:t> </a:t>
            </a:r>
            <a:r>
              <a:rPr lang="ru-RU" sz="2800" dirty="0" err="1" smtClean="0"/>
              <a:t>активності</a:t>
            </a:r>
            <a:endParaRPr lang="es-E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892899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М’язове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стомлення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нормальним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фізіологічним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станом,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застерігає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береже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перевантаження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….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настання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нервового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розумового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стомлення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відміну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фізичного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веде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автоматичного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припинення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перезбудження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невротичні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зрушення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накопичуються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підсилюються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приводять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даними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ВООЗ 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70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неврозів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збільшилося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24 рази, 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смертність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чоловіків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35–45-літнього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віку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ішемічної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хвороби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серця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зросла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60 %.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4720" y="3119521"/>
            <a:ext cx="550177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Людина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повинна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вміти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раціонально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оцінювати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розраховувати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навчитися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своїм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грамотно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використовуючи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й спорту.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1020"/>
            <a:ext cx="3312368" cy="186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18" y="4989899"/>
            <a:ext cx="36004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0346" y="4913748"/>
            <a:ext cx="5112568" cy="1784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Знижена</a:t>
            </a:r>
            <a:r>
              <a:rPr lang="ru-RU" dirty="0"/>
              <a:t>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приводить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комплаєнсу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м’язового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 та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пропріоцептивної</a:t>
            </a:r>
            <a:r>
              <a:rPr lang="ru-RU" dirty="0"/>
              <a:t> </a:t>
            </a:r>
            <a:r>
              <a:rPr lang="ru-RU" dirty="0" err="1"/>
              <a:t>імпульсації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у </a:t>
            </a:r>
            <a:r>
              <a:rPr lang="ru-RU" dirty="0" err="1"/>
              <a:t>центральний</a:t>
            </a:r>
            <a:endParaRPr lang="ru-RU" dirty="0"/>
          </a:p>
          <a:p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нейрогуморальної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443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рухової</a:t>
            </a:r>
            <a:r>
              <a:rPr lang="ru-RU" sz="2800" dirty="0"/>
              <a:t> </a:t>
            </a:r>
            <a:r>
              <a:rPr lang="ru-RU" sz="2800" dirty="0" err="1" smtClean="0"/>
              <a:t>активності</a:t>
            </a:r>
            <a:endParaRPr lang="es-E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29895"/>
            <a:ext cx="89289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Уже через 7–8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нерухомого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лежання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людей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спостерігаються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функціональні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розлади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з’являються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апатія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пам’яті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неможливість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зосередитися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серйозних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задачах,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порушується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сон,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стрімко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м’язова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сила,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порушується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координація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простих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рухах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037041"/>
            <a:ext cx="8928992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зовнішнім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середовищем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постійно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безперервна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взаємодія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здійснюється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шляхом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гуморальної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нервової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регуляції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Сукупність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скоординованих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реакцій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забезпечують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підтримку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відновлення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сталості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внутрішнього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середовища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гомеостазом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Рухова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активність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недостатньою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гіпокінезія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надлишковою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гіперкінезія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оптимальною.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Діапазон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фізичного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тренованості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факторів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веде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функціональних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морфологічних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впливає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скорочення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тривалості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обумовлене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способом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особливостями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приводить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патологічного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стану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гіпокінезією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ряді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гіпокінезія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причиною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гіподинамії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-4543"/>
            <a:ext cx="4968552" cy="63443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рухової</a:t>
            </a:r>
            <a:r>
              <a:rPr lang="ru-RU" sz="2800" dirty="0"/>
              <a:t> </a:t>
            </a:r>
            <a:r>
              <a:rPr lang="ru-RU" sz="2800" dirty="0" err="1" smtClean="0"/>
              <a:t>активності</a:t>
            </a:r>
            <a:endParaRPr lang="es-E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721" y="629895"/>
            <a:ext cx="8928992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Гіподинамія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негативних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морфофункціональних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внаслідок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тривалої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гіпокінезії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атрофічні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м’язах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фізична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детренованість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серцево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судинної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ортостатичної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стійкості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водно-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електролітного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балансу,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демінералізація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кісток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подальшому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призводить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функціональної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систем,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порушується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стійкість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несприятливих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факторів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зменшується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інтенсивність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об’єм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аферентної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пов’язаної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м’язовими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скороченнями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порушується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координація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рухів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знижується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тонус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м’язів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падає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витривалість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силові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показники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3429000"/>
            <a:ext cx="88924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" y="3429000"/>
            <a:ext cx="5667375" cy="33147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913" y="3733981"/>
            <a:ext cx="2987824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5" y="0"/>
            <a:ext cx="9145705" cy="49006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Гіподинамія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149080"/>
            <a:ext cx="3208230" cy="227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519302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гіподинамічних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антигравітаційного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атрофуються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кровопостачання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венозного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передсердя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циркулюючої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застоєм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депо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капілярах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Тонус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артеріальних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венозних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послаблюється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кров’яний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 киснем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гіпоксія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води і солей).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легенева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вентиляція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газообміну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взаємозв’язку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вегетативних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неадекватністю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53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5" y="0"/>
            <a:ext cx="9145705" cy="49006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Наслідки гіподинамії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568952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При </a:t>
            </a:r>
            <a:r>
              <a:rPr lang="ru-RU" sz="2000" dirty="0" err="1"/>
              <a:t>недотриманні</a:t>
            </a:r>
            <a:r>
              <a:rPr lang="ru-RU" sz="2000" dirty="0"/>
              <a:t> балансу </a:t>
            </a:r>
            <a:r>
              <a:rPr lang="ru-RU" sz="2000" dirty="0" err="1"/>
              <a:t>харчування</a:t>
            </a:r>
            <a:r>
              <a:rPr lang="ru-RU" sz="2000" dirty="0"/>
              <a:t> та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відкладання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зайвої</a:t>
            </a:r>
            <a:r>
              <a:rPr lang="ru-RU" sz="2000" dirty="0"/>
              <a:t> </a:t>
            </a:r>
            <a:r>
              <a:rPr lang="ru-RU" sz="2000" dirty="0" err="1"/>
              <a:t>жирової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.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частки</a:t>
            </a:r>
            <a:r>
              <a:rPr lang="ru-RU" sz="2000" dirty="0"/>
              <a:t>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 smtClean="0"/>
              <a:t>ожиріння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Майже</a:t>
            </a:r>
            <a:r>
              <a:rPr lang="ru-RU" sz="2000" dirty="0"/>
              <a:t> половина </a:t>
            </a:r>
            <a:r>
              <a:rPr lang="ru-RU" sz="2000" dirty="0" err="1"/>
              <a:t>дорослого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надлишкову</a:t>
            </a:r>
            <a:r>
              <a:rPr lang="ru-RU" sz="2000" dirty="0"/>
              <a:t> вагу,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25 %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діагноз</a:t>
            </a:r>
            <a:r>
              <a:rPr lang="ru-RU" sz="2000" dirty="0"/>
              <a:t> </a:t>
            </a:r>
            <a:r>
              <a:rPr lang="ru-RU" sz="2000" dirty="0" err="1"/>
              <a:t>ожиріння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Мала </a:t>
            </a:r>
            <a:r>
              <a:rPr lang="ru-RU" sz="2000" dirty="0" err="1"/>
              <a:t>рухливість</a:t>
            </a:r>
            <a:r>
              <a:rPr lang="ru-RU" sz="2000" dirty="0"/>
              <a:t> і </a:t>
            </a:r>
            <a:r>
              <a:rPr lang="ru-RU" sz="2000" dirty="0" err="1"/>
              <a:t>надлишкове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ведуть</a:t>
            </a:r>
            <a:r>
              <a:rPr lang="ru-RU" sz="2000" dirty="0"/>
              <a:t> до </a:t>
            </a:r>
            <a:r>
              <a:rPr lang="ru-RU" sz="2000" dirty="0" err="1"/>
              <a:t>розвитку</a:t>
            </a:r>
            <a:r>
              <a:rPr lang="ru-RU" sz="2000" dirty="0"/>
              <a:t> таких </a:t>
            </a:r>
            <a:r>
              <a:rPr lang="ru-RU" sz="2000" dirty="0" err="1"/>
              <a:t>захворювань</a:t>
            </a:r>
            <a:r>
              <a:rPr lang="ru-RU" sz="2000" dirty="0"/>
              <a:t>, як атеросклероз, </a:t>
            </a:r>
            <a:r>
              <a:rPr lang="ru-RU" sz="2000" dirty="0" err="1"/>
              <a:t>артеріальна</a:t>
            </a:r>
            <a:r>
              <a:rPr lang="ru-RU" sz="2000" dirty="0"/>
              <a:t> </a:t>
            </a:r>
            <a:r>
              <a:rPr lang="ru-RU" sz="2000" dirty="0" err="1"/>
              <a:t>гіпертонія</a:t>
            </a:r>
            <a:r>
              <a:rPr lang="ru-RU" sz="2000" dirty="0"/>
              <a:t>,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2 типу.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Через </a:t>
            </a:r>
            <a:r>
              <a:rPr lang="ru-RU" sz="2000" dirty="0" err="1"/>
              <a:t>ослаблення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, </a:t>
            </a:r>
            <a:r>
              <a:rPr lang="ru-RU" sz="2000" dirty="0" err="1"/>
              <a:t>зв’язок</a:t>
            </a:r>
            <a:r>
              <a:rPr lang="ru-RU" sz="2000" dirty="0"/>
              <a:t> і </a:t>
            </a:r>
            <a:r>
              <a:rPr lang="ru-RU" sz="2000" dirty="0" err="1"/>
              <a:t>кісткового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постави</a:t>
            </a:r>
            <a:r>
              <a:rPr lang="ru-RU" sz="2000" dirty="0"/>
              <a:t>, </a:t>
            </a:r>
            <a:r>
              <a:rPr lang="ru-RU" sz="2000" dirty="0" err="1"/>
              <a:t>деформується</a:t>
            </a:r>
            <a:r>
              <a:rPr lang="ru-RU" sz="2000" dirty="0"/>
              <a:t> стопа.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Недостатність</a:t>
            </a:r>
            <a:r>
              <a:rPr lang="ru-RU" sz="2000" dirty="0" smtClean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 приводить </a:t>
            </a:r>
            <a:r>
              <a:rPr lang="ru-RU" sz="2000" dirty="0" err="1"/>
              <a:t>також</a:t>
            </a:r>
            <a:r>
              <a:rPr lang="ru-RU" sz="2000" dirty="0"/>
              <a:t> до </a:t>
            </a:r>
            <a:r>
              <a:rPr lang="ru-RU" sz="2000" dirty="0" err="1"/>
              <a:t>ослаблення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. У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відділах</a:t>
            </a:r>
            <a:r>
              <a:rPr lang="ru-RU" sz="2000" dirty="0"/>
              <a:t> </a:t>
            </a:r>
            <a:r>
              <a:rPr lang="ru-RU" sz="2000" dirty="0" err="1"/>
              <a:t>легенів</a:t>
            </a:r>
            <a:r>
              <a:rPr lang="ru-RU" sz="2000" dirty="0"/>
              <a:t>,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кінцівках</a:t>
            </a:r>
            <a:r>
              <a:rPr lang="ru-RU" sz="2000" dirty="0"/>
              <a:t> </a:t>
            </a:r>
            <a:r>
              <a:rPr lang="ru-RU" sz="2000" dirty="0" err="1"/>
              <a:t>відмічається</a:t>
            </a:r>
            <a:r>
              <a:rPr lang="ru-RU" sz="2000" dirty="0"/>
              <a:t> </a:t>
            </a:r>
            <a:r>
              <a:rPr lang="ru-RU" sz="2000" dirty="0" err="1"/>
              <a:t>застій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та </a:t>
            </a:r>
            <a:r>
              <a:rPr lang="ru-RU" sz="2000" dirty="0" err="1"/>
              <a:t>лімфи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Виникає</a:t>
            </a:r>
            <a:r>
              <a:rPr lang="ru-RU" sz="2000" dirty="0" smtClean="0"/>
              <a:t> </a:t>
            </a:r>
            <a:r>
              <a:rPr lang="ru-RU" sz="2000" dirty="0" err="1"/>
              <a:t>атонія</a:t>
            </a:r>
            <a:r>
              <a:rPr lang="ru-RU" sz="2000" dirty="0"/>
              <a:t> кишечника,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накопичуються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гниття</a:t>
            </a:r>
            <a:r>
              <a:rPr lang="ru-RU" sz="2000" dirty="0"/>
              <a:t>, </a:t>
            </a:r>
            <a:r>
              <a:rPr lang="ru-RU" sz="2000" dirty="0" err="1"/>
              <a:t>з’являються</a:t>
            </a:r>
            <a:r>
              <a:rPr lang="ru-RU" sz="2000" dirty="0"/>
              <a:t> </a:t>
            </a:r>
            <a:r>
              <a:rPr lang="ru-RU" sz="2000" dirty="0" err="1"/>
              <a:t>головні</a:t>
            </a:r>
            <a:r>
              <a:rPr lang="ru-RU" sz="2000" dirty="0"/>
              <a:t> </a:t>
            </a:r>
            <a:r>
              <a:rPr lang="ru-RU" sz="2000" dirty="0" err="1"/>
              <a:t>болі</a:t>
            </a:r>
            <a:r>
              <a:rPr lang="ru-RU" sz="2000" dirty="0"/>
              <a:t>.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окисних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спричиняє</a:t>
            </a:r>
            <a:r>
              <a:rPr lang="ru-RU" sz="2000" dirty="0"/>
              <a:t> </a:t>
            </a:r>
            <a:r>
              <a:rPr lang="ru-RU" sz="2000" dirty="0" err="1"/>
              <a:t>недокрів’я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Знижується</a:t>
            </a:r>
            <a:r>
              <a:rPr lang="ru-RU" sz="2000" dirty="0" smtClean="0"/>
              <a:t> </a:t>
            </a:r>
            <a:r>
              <a:rPr lang="ru-RU" sz="2000" dirty="0" err="1"/>
              <a:t>імунітет</a:t>
            </a:r>
            <a:r>
              <a:rPr lang="ru-RU" sz="2000" dirty="0"/>
              <a:t>. </a:t>
            </a:r>
            <a:r>
              <a:rPr lang="ru-RU" sz="2000" dirty="0" err="1"/>
              <a:t>Погіршується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життєво</a:t>
            </a:r>
            <a:r>
              <a:rPr lang="ru-RU" sz="2000" dirty="0"/>
              <a:t> </a:t>
            </a:r>
            <a:r>
              <a:rPr lang="ru-RU" sz="2000" dirty="0" err="1"/>
              <a:t>важливих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, і </a:t>
            </a:r>
            <a:r>
              <a:rPr lang="ru-RU" sz="2000" dirty="0" err="1"/>
              <a:t>навіть</a:t>
            </a:r>
            <a:r>
              <a:rPr lang="ru-RU" sz="2000" dirty="0"/>
              <a:t> у </a:t>
            </a:r>
            <a:r>
              <a:rPr lang="ru-RU" sz="2000" dirty="0" err="1"/>
              <a:t>молодих</a:t>
            </a:r>
            <a:r>
              <a:rPr lang="ru-RU" sz="2000" dirty="0"/>
              <a:t> людей </a:t>
            </a:r>
            <a:r>
              <a:rPr lang="ru-RU" sz="2000" dirty="0" err="1"/>
              <a:t>формуються</a:t>
            </a:r>
            <a:r>
              <a:rPr lang="ru-RU" sz="2000" dirty="0"/>
              <a:t> так </a:t>
            </a:r>
            <a:r>
              <a:rPr lang="ru-RU" sz="2000" dirty="0" err="1"/>
              <a:t>звані</a:t>
            </a:r>
            <a:r>
              <a:rPr lang="ru-RU" sz="2000" dirty="0"/>
              <a:t> </a:t>
            </a:r>
            <a:r>
              <a:rPr lang="ru-RU" sz="2000" dirty="0" err="1"/>
              <a:t>старечі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 </a:t>
            </a:r>
            <a:r>
              <a:rPr lang="ru-RU" sz="2000" dirty="0" err="1"/>
              <a:t>регуляції</a:t>
            </a:r>
            <a:r>
              <a:rPr lang="ru-RU" sz="2000" dirty="0"/>
              <a:t>, </a:t>
            </a:r>
            <a:r>
              <a:rPr lang="ru-RU" sz="2000" dirty="0" err="1"/>
              <a:t>характерні</a:t>
            </a:r>
            <a:r>
              <a:rPr lang="ru-RU" sz="2000" dirty="0"/>
              <a:t> для </a:t>
            </a:r>
            <a:r>
              <a:rPr lang="ru-RU" sz="2000" dirty="0" err="1"/>
              <a:t>організму</a:t>
            </a:r>
            <a:r>
              <a:rPr lang="ru-RU" sz="2000" dirty="0"/>
              <a:t> людей </a:t>
            </a:r>
            <a:r>
              <a:rPr lang="ru-RU" sz="2000" dirty="0" err="1"/>
              <a:t>похилого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521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ielolluv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48" y="785794"/>
            <a:ext cx="7715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Monotype Corsiva" pitchFamily="66" charset="0"/>
              </a:rPr>
              <a:t>	</a:t>
            </a:r>
            <a:r>
              <a:rPr lang="es-ES" sz="3600" dirty="0" smtClean="0">
                <a:solidFill>
                  <a:srgbClr val="0000CC"/>
                </a:solidFill>
                <a:latin typeface="Monotype Corsiva" pitchFamily="66" charset="0"/>
              </a:rPr>
              <a:t>La </a:t>
            </a:r>
            <a:r>
              <a:rPr lang="es-ES" sz="3600" dirty="0">
                <a:solidFill>
                  <a:srgbClr val="0000CC"/>
                </a:solidFill>
                <a:latin typeface="Monotype Corsiva" pitchFamily="66" charset="0"/>
              </a:rPr>
              <a:t>belleza perece en la vida pero es inmortal en el arte.</a:t>
            </a:r>
            <a:r>
              <a:rPr lang="es-E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  <a:p>
            <a:pPr>
              <a:defRPr/>
            </a:pPr>
            <a:endParaRPr lang="es-ES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es-E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s-ES" sz="3500" i="1" dirty="0">
                <a:solidFill>
                  <a:srgbClr val="0000CC"/>
                </a:solidFill>
                <a:latin typeface="Candara" pitchFamily="34" charset="0"/>
              </a:rPr>
              <a:t>Leonardo Da Vinci</a:t>
            </a:r>
            <a:r>
              <a:rPr lang="es-ES" sz="3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86409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ru-RU" sz="3200" dirty="0" err="1"/>
              <a:t>Фізична</a:t>
            </a:r>
            <a:r>
              <a:rPr lang="ru-RU" sz="3200" dirty="0"/>
              <a:t> культура і здоровий </a:t>
            </a:r>
            <a:r>
              <a:rPr lang="ru-RU" sz="3200" dirty="0" err="1"/>
              <a:t>спосіб</a:t>
            </a:r>
            <a:r>
              <a:rPr lang="ru-RU" sz="3200" dirty="0"/>
              <a:t> </a:t>
            </a:r>
            <a:r>
              <a:rPr lang="ru-RU" sz="3200" dirty="0" err="1" smtClean="0"/>
              <a:t>життя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686" y="1196753"/>
            <a:ext cx="8822214" cy="6480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 </a:t>
            </a:r>
          </a:p>
          <a:p>
            <a:r>
              <a:rPr lang="ru-RU" dirty="0"/>
              <a:t>*В США до 16 % причин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сидячим способом </a:t>
            </a:r>
            <a:r>
              <a:rPr lang="ru-RU" dirty="0" err="1"/>
              <a:t>життя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46" y="4574164"/>
            <a:ext cx="4165054" cy="233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рест 4"/>
          <p:cNvSpPr/>
          <p:nvPr/>
        </p:nvSpPr>
        <p:spPr>
          <a:xfrm>
            <a:off x="251520" y="2636911"/>
            <a:ext cx="792088" cy="720080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88841"/>
            <a:ext cx="775027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люди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дегенеративних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ішемічної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артеріальної</a:t>
            </a:r>
            <a:r>
              <a:rPr lang="ru-RU" dirty="0"/>
              <a:t> </a:t>
            </a:r>
            <a:r>
              <a:rPr lang="ru-RU" dirty="0" err="1"/>
              <a:t>гіпертензії</a:t>
            </a:r>
            <a:r>
              <a:rPr lang="ru-RU" dirty="0"/>
              <a:t>, </a:t>
            </a:r>
            <a:r>
              <a:rPr lang="ru-RU" dirty="0" err="1"/>
              <a:t>інсульту</a:t>
            </a:r>
            <a:r>
              <a:rPr lang="ru-RU" dirty="0"/>
              <a:t>, остеопорозу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концентрацію</a:t>
            </a:r>
            <a:r>
              <a:rPr lang="ru-RU" dirty="0"/>
              <a:t> </a:t>
            </a:r>
            <a:r>
              <a:rPr lang="ru-RU" dirty="0" err="1"/>
              <a:t>глюкози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і </a:t>
            </a:r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тканин до </a:t>
            </a:r>
            <a:r>
              <a:rPr lang="ru-RU" dirty="0" err="1"/>
              <a:t>інсуліну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 результатами </a:t>
            </a:r>
            <a:r>
              <a:rPr lang="ru-RU" dirty="0" err="1"/>
              <a:t>епідеміологічних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діабету</a:t>
            </a:r>
            <a:r>
              <a:rPr lang="ru-RU" dirty="0"/>
              <a:t> 2 типу.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стимулюють</a:t>
            </a:r>
            <a:r>
              <a:rPr lang="ru-RU" dirty="0"/>
              <a:t> опорно-</a:t>
            </a:r>
            <a:r>
              <a:rPr lang="ru-RU" dirty="0" err="1"/>
              <a:t>рухову</a:t>
            </a:r>
            <a:r>
              <a:rPr lang="ru-RU" dirty="0"/>
              <a:t> систему і </a:t>
            </a:r>
            <a:r>
              <a:rPr lang="ru-RU" dirty="0" err="1"/>
              <a:t>затримують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остеопорозу.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682412"/>
            <a:ext cx="3096344" cy="206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86409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ru-RU" sz="3200" dirty="0" err="1"/>
              <a:t>Фізична</a:t>
            </a:r>
            <a:r>
              <a:rPr lang="ru-RU" sz="3200" dirty="0"/>
              <a:t> культура і здоровий </a:t>
            </a:r>
            <a:r>
              <a:rPr lang="ru-RU" sz="3200" dirty="0" err="1"/>
              <a:t>спосіб</a:t>
            </a:r>
            <a:r>
              <a:rPr lang="ru-RU" sz="3200" dirty="0"/>
              <a:t> </a:t>
            </a:r>
            <a:r>
              <a:rPr lang="ru-RU" sz="3200" dirty="0" err="1" smtClean="0"/>
              <a:t>життя</a:t>
            </a:r>
            <a:endParaRPr lang="es-ES" sz="3200" dirty="0"/>
          </a:p>
        </p:txBody>
      </p:sp>
      <p:sp>
        <p:nvSpPr>
          <p:cNvPr id="5" name="Крест 4"/>
          <p:cNvSpPr/>
          <p:nvPr/>
        </p:nvSpPr>
        <p:spPr>
          <a:xfrm>
            <a:off x="48047" y="4322372"/>
            <a:ext cx="792088" cy="720080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81730"/>
            <a:ext cx="6912768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Фізичні</a:t>
            </a:r>
            <a:r>
              <a:rPr lang="ru-RU" sz="2000" dirty="0" smtClean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витраті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. 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фізичним</a:t>
            </a:r>
            <a:r>
              <a:rPr lang="ru-RU" sz="2000" dirty="0"/>
              <a:t> </a:t>
            </a:r>
            <a:r>
              <a:rPr lang="ru-RU" sz="2000" dirty="0" err="1"/>
              <a:t>навантаженням</a:t>
            </a:r>
            <a:r>
              <a:rPr lang="ru-RU" sz="2000" dirty="0"/>
              <a:t> </a:t>
            </a:r>
            <a:r>
              <a:rPr lang="ru-RU" sz="2000" dirty="0" err="1"/>
              <a:t>легше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дієти</a:t>
            </a:r>
            <a:r>
              <a:rPr lang="ru-RU" sz="2000" dirty="0"/>
              <a:t>, </a:t>
            </a:r>
            <a:r>
              <a:rPr lang="ru-RU" sz="2000" dirty="0" err="1"/>
              <a:t>домогтися</a:t>
            </a:r>
            <a:r>
              <a:rPr lang="ru-RU" sz="2000" dirty="0"/>
              <a:t> негативного балансу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 </a:t>
            </a:r>
            <a:r>
              <a:rPr lang="ru-RU" sz="2000" dirty="0" err="1"/>
              <a:t>сприяти</a:t>
            </a:r>
            <a:r>
              <a:rPr lang="ru-RU" sz="2000" dirty="0"/>
              <a:t> контролю за </a:t>
            </a:r>
            <a:r>
              <a:rPr lang="ru-RU" sz="2000" dirty="0" err="1"/>
              <a:t>масою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інфаркту</a:t>
            </a:r>
            <a:r>
              <a:rPr lang="ru-RU" sz="2000" dirty="0"/>
              <a:t> </a:t>
            </a:r>
            <a:r>
              <a:rPr lang="ru-RU" sz="2000" dirty="0" err="1"/>
              <a:t>міокарда</a:t>
            </a:r>
            <a:r>
              <a:rPr lang="ru-RU" sz="2000" dirty="0"/>
              <a:t> </a:t>
            </a:r>
            <a:r>
              <a:rPr lang="ru-RU" sz="2000" dirty="0" err="1"/>
              <a:t>знижений</a:t>
            </a:r>
            <a:r>
              <a:rPr lang="ru-RU" sz="2000" dirty="0"/>
              <a:t> в три-</a:t>
            </a:r>
            <a:r>
              <a:rPr lang="ru-RU" sz="2000" dirty="0" err="1"/>
              <a:t>чотири</a:t>
            </a:r>
            <a:r>
              <a:rPr lang="ru-RU" sz="2000" dirty="0"/>
              <a:t> рази у </a:t>
            </a:r>
            <a:r>
              <a:rPr lang="ru-RU" sz="2000" dirty="0" err="1"/>
              <a:t>чоловіків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витрачають</a:t>
            </a:r>
            <a:r>
              <a:rPr lang="ru-RU" sz="2000" dirty="0"/>
              <a:t> 2000 ккал / </a:t>
            </a:r>
            <a:r>
              <a:rPr lang="ru-RU" sz="2000" dirty="0" err="1"/>
              <a:t>тиждень</a:t>
            </a:r>
            <a:r>
              <a:rPr lang="ru-RU" sz="2000" dirty="0"/>
              <a:t>  на </a:t>
            </a:r>
            <a:r>
              <a:rPr lang="ru-RU" sz="2000" dirty="0" err="1"/>
              <a:t>фізичну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,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чоловіками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ведуть</a:t>
            </a:r>
            <a:r>
              <a:rPr lang="ru-RU" sz="2000" dirty="0"/>
              <a:t> сидячий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У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похилого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фізичне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витривалості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 </a:t>
            </a:r>
            <a:r>
              <a:rPr lang="ru-RU" sz="2000" dirty="0" err="1"/>
              <a:t>стимулюють</a:t>
            </a:r>
            <a:r>
              <a:rPr lang="ru-RU" sz="2000" dirty="0"/>
              <a:t> </a:t>
            </a:r>
            <a:r>
              <a:rPr lang="ru-RU" sz="2000" dirty="0" err="1"/>
              <a:t>апетит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для </a:t>
            </a:r>
            <a:r>
              <a:rPr lang="ru-RU" sz="2000" dirty="0" err="1"/>
              <a:t>більшості</a:t>
            </a:r>
            <a:r>
              <a:rPr lang="ru-RU" sz="2000" dirty="0"/>
              <a:t> людей </a:t>
            </a:r>
            <a:r>
              <a:rPr lang="ru-RU" sz="2000" dirty="0" err="1"/>
              <a:t>похилого</a:t>
            </a:r>
            <a:r>
              <a:rPr lang="ru-RU" sz="2000" dirty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err="1"/>
              <a:t>Помірні</a:t>
            </a:r>
            <a:r>
              <a:rPr lang="ru-RU" sz="2000" dirty="0"/>
              <a:t>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знижують</a:t>
            </a:r>
            <a:r>
              <a:rPr lang="ru-RU" sz="2000" dirty="0"/>
              <a:t> </a:t>
            </a:r>
            <a:r>
              <a:rPr lang="ru-RU" sz="2000" dirty="0" err="1"/>
              <a:t>артеріальний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 при </a:t>
            </a:r>
            <a:r>
              <a:rPr lang="ru-RU" sz="2000" dirty="0" err="1"/>
              <a:t>артеріальній</a:t>
            </a:r>
            <a:r>
              <a:rPr lang="ru-RU" sz="2000" dirty="0"/>
              <a:t> </a:t>
            </a:r>
            <a:r>
              <a:rPr lang="ru-RU" sz="2000" dirty="0" err="1"/>
              <a:t>гіпертензії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призначенню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, </a:t>
            </a:r>
            <a:r>
              <a:rPr lang="ru-RU" sz="2000" dirty="0" err="1"/>
              <a:t>прискорюється</a:t>
            </a:r>
            <a:r>
              <a:rPr lang="ru-RU" sz="2000" dirty="0"/>
              <a:t> </a:t>
            </a:r>
            <a:r>
              <a:rPr lang="ru-RU" sz="2000" dirty="0" err="1"/>
              <a:t>реабілітація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на </a:t>
            </a:r>
            <a:r>
              <a:rPr lang="ru-RU" sz="2000" dirty="0" err="1"/>
              <a:t>інфаркт</a:t>
            </a:r>
            <a:r>
              <a:rPr lang="ru-RU" sz="2000" dirty="0"/>
              <a:t> </a:t>
            </a:r>
            <a:r>
              <a:rPr lang="ru-RU" sz="2000" dirty="0" err="1"/>
              <a:t>міокарда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56" y="4412203"/>
            <a:ext cx="223837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8689"/>
          <a:stretch/>
        </p:blipFill>
        <p:spPr>
          <a:xfrm>
            <a:off x="7020272" y="1181730"/>
            <a:ext cx="1932374" cy="2872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85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893" y="121109"/>
            <a:ext cx="8822214" cy="55438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ru-RU" sz="3200" dirty="0" err="1"/>
              <a:t>Фізична</a:t>
            </a:r>
            <a:r>
              <a:rPr lang="ru-RU" sz="3200" dirty="0"/>
              <a:t> </a:t>
            </a:r>
            <a:r>
              <a:rPr lang="ru-RU" sz="3200" dirty="0" smtClean="0"/>
              <a:t>культура з </a:t>
            </a:r>
            <a:r>
              <a:rPr lang="ru-RU" sz="3200" dirty="0" err="1" smtClean="0"/>
              <a:t>дитинства</a:t>
            </a:r>
            <a:endParaRPr lang="es-ES" sz="3200" dirty="0"/>
          </a:p>
        </p:txBody>
      </p:sp>
      <p:sp>
        <p:nvSpPr>
          <p:cNvPr id="5" name="Крест 4"/>
          <p:cNvSpPr/>
          <p:nvPr/>
        </p:nvSpPr>
        <p:spPr>
          <a:xfrm>
            <a:off x="48047" y="4322372"/>
            <a:ext cx="792088" cy="720080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892" y="836712"/>
            <a:ext cx="8791755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Звикання</a:t>
            </a:r>
            <a:r>
              <a:rPr lang="ru-RU" sz="2000" dirty="0"/>
              <a:t> до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 повинно </a:t>
            </a:r>
            <a:r>
              <a:rPr lang="ru-RU" sz="2000" dirty="0" err="1"/>
              <a:t>починатися</a:t>
            </a:r>
            <a:r>
              <a:rPr lang="ru-RU" sz="2000" dirty="0"/>
              <a:t> з </a:t>
            </a:r>
            <a:r>
              <a:rPr lang="ru-RU" sz="2000" dirty="0" err="1"/>
              <a:t>дитячого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.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ефективними</a:t>
            </a:r>
            <a:r>
              <a:rPr lang="ru-RU" sz="2000" dirty="0"/>
              <a:t> є </a:t>
            </a:r>
            <a:r>
              <a:rPr lang="ru-RU" sz="2000" dirty="0" err="1"/>
              <a:t>організація</a:t>
            </a:r>
            <a:r>
              <a:rPr lang="ru-RU" sz="2000" dirty="0"/>
              <a:t> спортивно-</a:t>
            </a:r>
            <a:r>
              <a:rPr lang="ru-RU" sz="2000" dirty="0" err="1"/>
              <a:t>масових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наочної</a:t>
            </a:r>
            <a:r>
              <a:rPr lang="ru-RU" sz="2000" dirty="0"/>
              <a:t> </a:t>
            </a:r>
            <a:r>
              <a:rPr lang="ru-RU" sz="2000" dirty="0" err="1"/>
              <a:t>агітації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пропагують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та </a:t>
            </a:r>
            <a:r>
              <a:rPr lang="ru-RU" sz="2000" dirty="0" err="1"/>
              <a:t>доступність</a:t>
            </a:r>
            <a:r>
              <a:rPr lang="ru-RU" sz="2000" dirty="0"/>
              <a:t> </a:t>
            </a:r>
            <a:r>
              <a:rPr lang="ru-RU" sz="2000" dirty="0" err="1"/>
              <a:t>спортивних</a:t>
            </a:r>
            <a:r>
              <a:rPr lang="ru-RU" sz="2000" dirty="0"/>
              <a:t> </a:t>
            </a:r>
            <a:r>
              <a:rPr lang="ru-RU" sz="2000" dirty="0" err="1"/>
              <a:t>установ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Для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середнього</a:t>
            </a:r>
            <a:r>
              <a:rPr lang="ru-RU" sz="2000" dirty="0"/>
              <a:t> та </a:t>
            </a:r>
            <a:r>
              <a:rPr lang="ru-RU" sz="2000" dirty="0" err="1"/>
              <a:t>похилого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ефективним</a:t>
            </a:r>
            <a:r>
              <a:rPr lang="ru-RU" sz="2000" dirty="0"/>
              <a:t> методом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є </a:t>
            </a:r>
            <a:r>
              <a:rPr lang="ru-RU" sz="2000" dirty="0" err="1"/>
              <a:t>індивідуальні</a:t>
            </a:r>
            <a:r>
              <a:rPr lang="ru-RU" sz="2000" dirty="0"/>
              <a:t> </a:t>
            </a:r>
            <a:r>
              <a:rPr lang="ru-RU" sz="2000" dirty="0" err="1"/>
              <a:t>бесіди</a:t>
            </a:r>
            <a:r>
              <a:rPr lang="ru-RU" sz="2000" dirty="0"/>
              <a:t> про </a:t>
            </a:r>
            <a:r>
              <a:rPr lang="ru-RU" sz="2000" dirty="0" err="1"/>
              <a:t>необхідність</a:t>
            </a:r>
            <a:r>
              <a:rPr lang="ru-RU" sz="2000" dirty="0"/>
              <a:t> вести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активний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в </a:t>
            </a:r>
            <a:r>
              <a:rPr lang="ru-RU" sz="2000" dirty="0" err="1"/>
              <a:t>разі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пам’ятати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підбирати</a:t>
            </a:r>
            <a:r>
              <a:rPr lang="ru-RU" sz="2000" dirty="0"/>
              <a:t> </a:t>
            </a:r>
            <a:r>
              <a:rPr lang="ru-RU" sz="2000" dirty="0" err="1"/>
              <a:t>індивідуально</a:t>
            </a:r>
            <a:r>
              <a:rPr lang="ru-RU" sz="2000" dirty="0"/>
              <a:t>,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 і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/>
              <a:t>контролем </a:t>
            </a:r>
            <a:r>
              <a:rPr lang="ru-RU" sz="2000" dirty="0" err="1"/>
              <a:t>фахівця</a:t>
            </a:r>
            <a:r>
              <a:rPr lang="ru-RU" sz="2000" dirty="0"/>
              <a:t>: </a:t>
            </a:r>
            <a:r>
              <a:rPr lang="ru-RU" sz="2000" dirty="0" err="1"/>
              <a:t>лікаря</a:t>
            </a:r>
            <a:r>
              <a:rPr lang="ru-RU" sz="2000" dirty="0"/>
              <a:t> </a:t>
            </a:r>
            <a:r>
              <a:rPr lang="ru-RU" sz="2000" dirty="0" err="1"/>
              <a:t>лікувальної</a:t>
            </a:r>
            <a:r>
              <a:rPr lang="ru-RU" sz="2000" dirty="0"/>
              <a:t> </a:t>
            </a:r>
            <a:r>
              <a:rPr lang="ru-RU" sz="2000" dirty="0" err="1"/>
              <a:t>фізкультури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спортивного </a:t>
            </a:r>
            <a:r>
              <a:rPr lang="ru-RU" sz="2000" dirty="0" err="1"/>
              <a:t>лікаря</a:t>
            </a:r>
            <a:r>
              <a:rPr lang="ru-RU" sz="2000" dirty="0"/>
              <a:t>.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культурою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різну</a:t>
            </a:r>
            <a:r>
              <a:rPr lang="ru-RU" sz="2000" dirty="0"/>
              <a:t> мету: </a:t>
            </a:r>
            <a:r>
              <a:rPr lang="ru-RU" sz="2000" dirty="0" err="1"/>
              <a:t>збільшити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м’язової</a:t>
            </a:r>
            <a:r>
              <a:rPr lang="ru-RU" sz="2000" dirty="0"/>
              <a:t> </a:t>
            </a:r>
            <a:r>
              <a:rPr lang="ru-RU" sz="2000" dirty="0" err="1"/>
              <a:t>маси</a:t>
            </a:r>
            <a:r>
              <a:rPr lang="ru-RU" sz="2000" dirty="0"/>
              <a:t>, </a:t>
            </a:r>
            <a:r>
              <a:rPr lang="ru-RU" sz="2000" dirty="0" err="1"/>
              <a:t>зменшити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підшкірного</a:t>
            </a:r>
            <a:r>
              <a:rPr lang="ru-RU" sz="2000" dirty="0"/>
              <a:t> жиру, </a:t>
            </a:r>
            <a:r>
              <a:rPr lang="ru-RU" sz="2000" dirty="0" err="1"/>
              <a:t>виправити</a:t>
            </a:r>
            <a:r>
              <a:rPr lang="ru-RU" sz="2000" dirty="0"/>
              <a:t> поставу, </a:t>
            </a:r>
            <a:r>
              <a:rPr lang="ru-RU" sz="2000" dirty="0" err="1"/>
              <a:t>поліпшити</a:t>
            </a:r>
            <a:r>
              <a:rPr lang="ru-RU" sz="2000" dirty="0"/>
              <a:t> </a:t>
            </a:r>
            <a:r>
              <a:rPr lang="ru-RU" sz="2000" dirty="0" err="1"/>
              <a:t>самопочуття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921" y="4781645"/>
            <a:ext cx="2579550" cy="185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7" y="5036996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037" y="4935214"/>
            <a:ext cx="2975397" cy="175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1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ru-RU" sz="3200" dirty="0" err="1"/>
              <a:t>Фізична</a:t>
            </a:r>
            <a:r>
              <a:rPr lang="ru-RU" sz="3200" dirty="0"/>
              <a:t> культура і здоровий </a:t>
            </a:r>
            <a:r>
              <a:rPr lang="ru-RU" sz="3200" dirty="0" err="1"/>
              <a:t>спосіб</a:t>
            </a:r>
            <a:r>
              <a:rPr lang="ru-RU" sz="3200" dirty="0"/>
              <a:t> </a:t>
            </a:r>
            <a:r>
              <a:rPr lang="ru-RU" sz="3200" dirty="0" err="1" smtClean="0"/>
              <a:t>життя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50897"/>
            <a:ext cx="882221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Вплив</a:t>
            </a:r>
            <a:r>
              <a:rPr lang="ru-RU" sz="2400" b="1" dirty="0" smtClean="0"/>
              <a:t> на </a:t>
            </a:r>
            <a:r>
              <a:rPr lang="ru-RU" sz="2400" b="1" dirty="0" err="1"/>
              <a:t>конституцію</a:t>
            </a:r>
            <a:r>
              <a:rPr lang="ru-RU" sz="2400" b="1" dirty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Фізичний</a:t>
            </a:r>
            <a:r>
              <a:rPr lang="ru-RU" sz="2400" dirty="0"/>
              <a:t> стан </a:t>
            </a:r>
            <a:r>
              <a:rPr lang="ru-RU" sz="2400" dirty="0" err="1"/>
              <a:t>дорослої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режиму </a:t>
            </a:r>
            <a:r>
              <a:rPr lang="ru-RU" sz="2400" dirty="0" err="1"/>
              <a:t>рухової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 і характеру </a:t>
            </a:r>
            <a:r>
              <a:rPr lang="ru-RU" sz="2400" dirty="0" err="1"/>
              <a:t>харчування</a:t>
            </a:r>
            <a:r>
              <a:rPr lang="ru-RU" sz="2400" dirty="0"/>
              <a:t>. При </a:t>
            </a:r>
            <a:r>
              <a:rPr lang="ru-RU" sz="2400" dirty="0" err="1"/>
              <a:t>старінні</a:t>
            </a:r>
            <a:r>
              <a:rPr lang="ru-RU" sz="2400" dirty="0"/>
              <a:t> </a:t>
            </a:r>
            <a:r>
              <a:rPr lang="ru-RU" sz="2400" dirty="0" err="1"/>
              <a:t>морфофункціональні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піддаються</a:t>
            </a:r>
            <a:r>
              <a:rPr lang="ru-RU" sz="2400" dirty="0"/>
              <a:t> </a:t>
            </a:r>
            <a:r>
              <a:rPr lang="ru-RU" sz="2400" dirty="0" err="1"/>
              <a:t>інволюції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спадкових</a:t>
            </a:r>
            <a:r>
              <a:rPr lang="ru-RU" sz="2400" dirty="0" smtClean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впливають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та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8553"/>
            <a:ext cx="4752528" cy="262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743" y="3628553"/>
            <a:ext cx="4014543" cy="2097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8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ОЗДОРОВЧА ФІЗИЧНА КУЛЬТУРА </a:t>
            </a:r>
            <a:r>
              <a:rPr lang="es-ES" dirty="0" smtClean="0"/>
              <a:t> 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50897"/>
            <a:ext cx="892899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підтримки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активної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життєдіяльності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збереження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систематичні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оздоровча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фізична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культура (ОФК).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популярними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видами ОФК є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регулярні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(5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разів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тиждень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тривалі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(30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хвилин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циклічні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вулиці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наприклад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біг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ходьба,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велоїзда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01135"/>
            <a:ext cx="885698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Перед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призначенням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ОФК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визначити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функціональну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групу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конкретної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належність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тієї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іншої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функціональної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дає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фахівець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лікувальної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фізкультури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спортивної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медицини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43597"/>
            <a:ext cx="667848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Виділяють</a:t>
            </a:r>
            <a:r>
              <a:rPr lang="ru-RU" sz="2000" b="1" dirty="0"/>
              <a:t> </a:t>
            </a:r>
            <a:r>
              <a:rPr lang="ru-RU" sz="2000" b="1" dirty="0" err="1"/>
              <a:t>наступні</a:t>
            </a:r>
            <a:r>
              <a:rPr lang="ru-RU" sz="2000" b="1" dirty="0"/>
              <a:t> </a:t>
            </a:r>
            <a:r>
              <a:rPr lang="ru-RU" sz="2000" b="1" dirty="0" err="1"/>
              <a:t>функціональні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1 </a:t>
            </a:r>
            <a:r>
              <a:rPr lang="ru-RU" sz="2000" dirty="0" err="1"/>
              <a:t>група</a:t>
            </a:r>
            <a:r>
              <a:rPr lang="ru-RU" sz="2000" dirty="0"/>
              <a:t> –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культурою без </a:t>
            </a:r>
            <a:r>
              <a:rPr lang="ru-RU" sz="2000" dirty="0" err="1"/>
              <a:t>обмежень</a:t>
            </a:r>
            <a:r>
              <a:rPr lang="ru-RU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2 </a:t>
            </a:r>
            <a:r>
              <a:rPr lang="ru-RU" sz="2000" dirty="0" err="1"/>
              <a:t>група</a:t>
            </a:r>
            <a:r>
              <a:rPr lang="ru-RU" sz="2000" dirty="0"/>
              <a:t> –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культурою з </a:t>
            </a:r>
            <a:r>
              <a:rPr lang="ru-RU" sz="2000" dirty="0" err="1"/>
              <a:t>незначними</a:t>
            </a:r>
            <a:r>
              <a:rPr lang="ru-RU" sz="2000" dirty="0"/>
              <a:t> </a:t>
            </a:r>
            <a:r>
              <a:rPr lang="ru-RU" sz="2000" dirty="0" err="1"/>
              <a:t>обмеженнями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3 </a:t>
            </a:r>
            <a:r>
              <a:rPr lang="ru-RU" sz="2000" dirty="0" err="1"/>
              <a:t>група</a:t>
            </a:r>
            <a:r>
              <a:rPr lang="ru-RU" sz="2000" dirty="0"/>
              <a:t> –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культурою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значними</a:t>
            </a:r>
            <a:r>
              <a:rPr lang="ru-RU" sz="2000" dirty="0"/>
              <a:t> </a:t>
            </a:r>
            <a:r>
              <a:rPr lang="ru-RU" sz="2000" dirty="0" err="1"/>
              <a:t>обмеженнями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4 </a:t>
            </a:r>
            <a:r>
              <a:rPr lang="ru-RU" sz="2000" dirty="0" err="1"/>
              <a:t>група</a:t>
            </a:r>
            <a:r>
              <a:rPr lang="ru-RU" sz="2000" dirty="0"/>
              <a:t> -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лікувальною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культурою.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76" y="3549808"/>
            <a:ext cx="2752725" cy="223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КЛАСИФІКАЦІЯ ФІЗИЧНИХ ВПРАВ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50897"/>
            <a:ext cx="89289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01135"/>
            <a:ext cx="88569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43597"/>
            <a:ext cx="66784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8485101"/>
              </p:ext>
            </p:extLst>
          </p:nvPr>
        </p:nvGraphicFramePr>
        <p:xfrm>
          <a:off x="179512" y="950897"/>
          <a:ext cx="8750206" cy="471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5516" y="5949280"/>
            <a:ext cx="86781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*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/>
              <a:t>зручною</a:t>
            </a:r>
            <a:r>
              <a:rPr lang="ru-RU" b="1" dirty="0"/>
              <a:t> </a:t>
            </a:r>
            <a:r>
              <a:rPr lang="ru-RU" b="1" dirty="0" err="1"/>
              <a:t>вважається</a:t>
            </a:r>
            <a:r>
              <a:rPr lang="ru-RU" b="1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фізичних</a:t>
            </a:r>
            <a:r>
              <a:rPr lang="ru-RU" b="1" dirty="0"/>
              <a:t> </a:t>
            </a:r>
            <a:r>
              <a:rPr lang="ru-RU" b="1" dirty="0" err="1"/>
              <a:t>вправ</a:t>
            </a:r>
            <a:r>
              <a:rPr lang="ru-RU" b="1" dirty="0"/>
              <a:t>, заснована на </a:t>
            </a:r>
            <a:r>
              <a:rPr lang="ru-RU" b="1" dirty="0" err="1"/>
              <a:t>вимогах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пред’являються</a:t>
            </a:r>
            <a:r>
              <a:rPr lang="ru-RU" b="1" dirty="0"/>
              <a:t> до </a:t>
            </a:r>
            <a:r>
              <a:rPr lang="ru-RU" b="1" dirty="0" err="1"/>
              <a:t>фізичних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6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КЛАСИФІКАЦІЯ ФІЗИЧНИХ ВПРАВ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50897"/>
            <a:ext cx="89289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01135"/>
            <a:ext cx="88569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43597"/>
            <a:ext cx="66784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28499529"/>
              </p:ext>
            </p:extLst>
          </p:nvPr>
        </p:nvGraphicFramePr>
        <p:xfrm>
          <a:off x="179512" y="950897"/>
          <a:ext cx="8750206" cy="557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83406" y="3244334"/>
            <a:ext cx="377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Характеристика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ОФК</a:t>
            </a:r>
          </a:p>
        </p:txBody>
      </p:sp>
    </p:spTree>
    <p:extLst>
      <p:ext uri="{BB962C8B-B14F-4D97-AF65-F5344CB8AC3E}">
        <p14:creationId xmlns:p14="http://schemas.microsoft.com/office/powerpoint/2010/main" val="2481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2214" cy="6354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Характеристика </a:t>
            </a:r>
            <a:r>
              <a:rPr lang="ru-RU" sz="3200" dirty="0" err="1"/>
              <a:t>основних</a:t>
            </a:r>
            <a:r>
              <a:rPr lang="ru-RU" sz="3200" dirty="0"/>
              <a:t> </a:t>
            </a:r>
            <a:r>
              <a:rPr lang="ru-RU" sz="3200" dirty="0" err="1"/>
              <a:t>видів</a:t>
            </a:r>
            <a:r>
              <a:rPr lang="ru-RU" sz="3200" dirty="0"/>
              <a:t> ОФК</a:t>
            </a:r>
            <a:endParaRPr lang="es-E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921882"/>
            <a:ext cx="561662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Циклічна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аеробіка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аеробні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вправи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) –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особливістю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цих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є участь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русі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певних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одних і тих самих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м’язових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груп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послідовно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напружуються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розслаблюються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Оздоровчий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ефект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аеробного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тренування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зростає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вибрати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ходьбу,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їзду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лижах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велосипеді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плавання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тривалість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заняття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збільшити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до 2 годин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3253406" cy="216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046" y="3784204"/>
            <a:ext cx="8903085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Гімнастична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аеробіка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спрощений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комплекс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художньої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гімнастики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виконуються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музику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 До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гімнастичної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аеробіки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висувають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наступні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вимоги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•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середня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інтенсивність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аеробного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режиму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енергозабезпечення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м’язової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діяльності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рахунок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окислення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жирів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• форма (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техніка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виконання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повинна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відповідати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естетичним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вимогам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виконуватися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 великою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амплітудою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вимагає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підвищеної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гнучкості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виконує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* Сучасні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варіанти гімнастичної аеробіки представлені степ-аеробікою та слайд-аеробікою.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Медицина</Template>
  <TotalTime>127</TotalTime>
  <Words>1901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Monotype Corsiva</vt:lpstr>
      <vt:lpstr>Wingdings</vt:lpstr>
      <vt:lpstr>medicina</vt:lpstr>
      <vt:lpstr> Фізична активність, її роль у     профілактиці хвороб та  впив на здоров’я людини в цілому.  Проблеми рухової активності. Взаємозв’язок фізичної та розумової діяльності людини </vt:lpstr>
      <vt:lpstr> Фізична культура і здоровий спосіб життя</vt:lpstr>
      <vt:lpstr> Фізична культура і здоровий спосіб життя</vt:lpstr>
      <vt:lpstr> Фізична культура з дитинства</vt:lpstr>
      <vt:lpstr> Фізична культура і здоровий спосіб життя</vt:lpstr>
      <vt:lpstr>ОЗДОРОВЧА ФІЗИЧНА КУЛЬТУРА  </vt:lpstr>
      <vt:lpstr>КЛАСИФІКАЦІЯ ФІЗИЧНИХ ВПРАВ</vt:lpstr>
      <vt:lpstr>КЛАСИФІКАЦІЯ ФІЗИЧНИХ ВПРАВ</vt:lpstr>
      <vt:lpstr>Характеристика основних видів ОФК</vt:lpstr>
      <vt:lpstr>Характеристика основних видів ОФК</vt:lpstr>
      <vt:lpstr>Основні принципи призначення ОФК</vt:lpstr>
      <vt:lpstr>Відповідно до глобальної стратегії ВООЗ…</vt:lpstr>
      <vt:lpstr>Проблеми рухової активності</vt:lpstr>
      <vt:lpstr>Проблеми рухової активності</vt:lpstr>
      <vt:lpstr>Проблеми рухової активності</vt:lpstr>
      <vt:lpstr>Гіподинамія </vt:lpstr>
      <vt:lpstr>Наслідки гіподинамії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активність, її роль у профілактиці хвороб та  впив на здоров’я людини в цілому. Проблеми рухової активності.</dc:title>
  <dc:creator>Boss</dc:creator>
  <cp:keywords/>
  <cp:lastModifiedBy>Курганська Вікторія Олександрівна</cp:lastModifiedBy>
  <cp:revision>16</cp:revision>
  <dcterms:created xsi:type="dcterms:W3CDTF">2020-08-30T07:58:16Z</dcterms:created>
  <dcterms:modified xsi:type="dcterms:W3CDTF">2021-02-11T09:05:37Z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