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70" r:id="rId13"/>
    <p:sldId id="263" r:id="rId14"/>
    <p:sldId id="26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451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328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224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539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6126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2707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7066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4051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20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6072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8587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134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89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1956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3128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65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531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3DF51C-2AA4-4A8F-B2A7-7517447BF680}" type="datetimeFigureOut">
              <a:rPr lang="ru-UA" smtClean="0"/>
              <a:t>23.09.2020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423A-9E7F-44F7-9A61-4FA0022A1AD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77235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C2F0A-6F82-4271-BB86-11C88B901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Санітарно-епідеміологічний</a:t>
            </a:r>
            <a:r>
              <a:rPr lang="ru-RU" sz="3600" dirty="0"/>
              <a:t> </a:t>
            </a:r>
            <a:r>
              <a:rPr lang="ru-RU" sz="3600" dirty="0" err="1"/>
              <a:t>нагляд</a:t>
            </a:r>
            <a:r>
              <a:rPr lang="ru-RU" sz="3600" dirty="0"/>
              <a:t>  в </a:t>
            </a:r>
            <a:r>
              <a:rPr lang="ru-RU" sz="3600" dirty="0" err="1"/>
              <a:t>умовах</a:t>
            </a:r>
            <a:r>
              <a:rPr lang="ru-RU" sz="3600" dirty="0"/>
              <a:t> </a:t>
            </a:r>
            <a:r>
              <a:rPr lang="ru-RU" sz="3600" dirty="0" err="1"/>
              <a:t>надзвичайних</a:t>
            </a:r>
            <a:r>
              <a:rPr lang="ru-RU" sz="3600" dirty="0"/>
              <a:t> </a:t>
            </a:r>
            <a:r>
              <a:rPr lang="ru-RU" sz="3600" dirty="0" err="1"/>
              <a:t>ситуацій</a:t>
            </a:r>
            <a:r>
              <a:rPr lang="ru-RU" sz="3600" dirty="0"/>
              <a:t> та катастроф. </a:t>
            </a:r>
            <a:r>
              <a:rPr lang="ru-RU" sz="3600" dirty="0" err="1"/>
              <a:t>Санітарна</a:t>
            </a:r>
            <a:r>
              <a:rPr lang="ru-RU" sz="3600" dirty="0"/>
              <a:t> </a:t>
            </a:r>
            <a:r>
              <a:rPr lang="ru-RU" sz="3600" dirty="0" err="1"/>
              <a:t>охорона</a:t>
            </a:r>
            <a:r>
              <a:rPr lang="ru-RU" sz="3600" dirty="0"/>
              <a:t> </a:t>
            </a:r>
            <a:r>
              <a:rPr lang="ru-RU" sz="3600" dirty="0" err="1"/>
              <a:t>території</a:t>
            </a:r>
            <a:r>
              <a:rPr lang="ru-RU" sz="3600" dirty="0"/>
              <a:t> </a:t>
            </a:r>
            <a:r>
              <a:rPr lang="ru-RU" sz="3600" dirty="0" err="1"/>
              <a:t>України</a:t>
            </a:r>
            <a:endParaRPr lang="ru-UA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02292A-FCCB-4EF3-BDD8-73ED88DA7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10</a:t>
            </a:r>
          </a:p>
          <a:p>
            <a:r>
              <a:rPr lang="uk-UA" dirty="0"/>
              <a:t>Кафедра громадського </a:t>
            </a:r>
            <a:r>
              <a:rPr lang="uk-UA" dirty="0" err="1"/>
              <a:t>здоров</a:t>
            </a:r>
            <a:r>
              <a:rPr lang="en-US" dirty="0"/>
              <a:t>’</a:t>
            </a:r>
            <a:r>
              <a:rPr lang="uk-UA" dirty="0"/>
              <a:t>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5723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99D3E-A5B5-42AE-9B63-557D7E99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Обсервація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90733-DFC8-4CEC-AED5-EF540A86F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Обсервацією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комплекс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посилений</a:t>
            </a:r>
            <a:r>
              <a:rPr lang="ru-RU" dirty="0"/>
              <a:t> </a:t>
            </a:r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осередком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і </a:t>
            </a:r>
            <a:r>
              <a:rPr lang="ru-RU" dirty="0" err="1"/>
              <a:t>проведення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лікувально-профілактичних</a:t>
            </a:r>
            <a:r>
              <a:rPr lang="ru-RU" dirty="0"/>
              <a:t> і </a:t>
            </a:r>
            <a:r>
              <a:rPr lang="ru-RU" dirty="0" err="1"/>
              <a:t>обмежувальних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вогнищі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збудники</a:t>
            </a:r>
            <a:r>
              <a:rPr lang="ru-RU" dirty="0"/>
              <a:t> особливо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інфекцій</a:t>
            </a:r>
            <a:r>
              <a:rPr lang="ru-RU" dirty="0"/>
              <a:t> і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карантин </a:t>
            </a:r>
            <a:r>
              <a:rPr lang="ru-RU" dirty="0" err="1"/>
              <a:t>замінюють</a:t>
            </a:r>
            <a:r>
              <a:rPr lang="ru-RU" dirty="0"/>
              <a:t> режимом </a:t>
            </a:r>
            <a:r>
              <a:rPr lang="ru-RU" dirty="0" err="1"/>
              <a:t>обсервації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карантину і </a:t>
            </a:r>
            <a:r>
              <a:rPr lang="ru-RU" dirty="0" err="1"/>
              <a:t>обсервації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тривалістю</a:t>
            </a:r>
            <a:r>
              <a:rPr lang="ru-RU" dirty="0"/>
              <a:t> максимального </a:t>
            </a:r>
            <a:r>
              <a:rPr lang="ru-RU" dirty="0" err="1"/>
              <a:t>інкубаційного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з моменту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хворого і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дезінфекції</a:t>
            </a:r>
            <a:r>
              <a:rPr lang="ru-RU" dirty="0"/>
              <a:t> у </a:t>
            </a:r>
            <a:r>
              <a:rPr lang="ru-RU" dirty="0" err="1"/>
              <a:t>вогнищі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65354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E37EF-D872-4F14-9D96-AE3FBB5E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роботи в інфекційному осередку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C5CAFD-FABE-4FBD-A213-9F6A9F83E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винесення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 робота </a:t>
            </a:r>
            <a:r>
              <a:rPr lang="ru-RU" dirty="0" err="1"/>
              <a:t>лікувального</a:t>
            </a:r>
            <a:r>
              <a:rPr lang="ru-RU" dirty="0"/>
              <a:t> закладу проводиться у </a:t>
            </a:r>
            <a:r>
              <a:rPr lang="ru-RU" dirty="0" err="1"/>
              <a:t>суворому</a:t>
            </a:r>
            <a:r>
              <a:rPr lang="ru-RU" dirty="0"/>
              <a:t> </a:t>
            </a:r>
            <a:r>
              <a:rPr lang="ru-RU" dirty="0" err="1"/>
              <a:t>протиепідемічному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охорону</a:t>
            </a:r>
            <a:r>
              <a:rPr lang="ru-RU" dirty="0"/>
              <a:t> та </a:t>
            </a:r>
            <a:r>
              <a:rPr lang="ru-RU" dirty="0" err="1"/>
              <a:t>ізоляцію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закладу (</a:t>
            </a:r>
            <a:r>
              <a:rPr lang="ru-RU" dirty="0" err="1"/>
              <a:t>інфекційної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);</a:t>
            </a:r>
          </a:p>
          <a:p>
            <a:r>
              <a:rPr lang="ru-RU" dirty="0" err="1"/>
              <a:t>казармений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особового</a:t>
            </a:r>
            <a:r>
              <a:rPr lang="ru-RU" dirty="0"/>
              <a:t> складу </a:t>
            </a:r>
            <a:r>
              <a:rPr lang="ru-RU" dirty="0" err="1"/>
              <a:t>лікарні</a:t>
            </a:r>
            <a:r>
              <a:rPr lang="ru-RU" dirty="0"/>
              <a:t>;</a:t>
            </a:r>
          </a:p>
          <a:p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медикаментів</a:t>
            </a:r>
            <a:r>
              <a:rPr lang="ru-RU" dirty="0"/>
              <a:t>, </a:t>
            </a:r>
            <a:r>
              <a:rPr lang="ru-RU" dirty="0" err="1"/>
              <a:t>продовольства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санітарногосподарського</a:t>
            </a:r>
            <a:r>
              <a:rPr lang="ru-RU" dirty="0"/>
              <a:t> майна через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передавальні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;</a:t>
            </a:r>
          </a:p>
          <a:p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персоналу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внутрішньо-лікарняного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протичумних</a:t>
            </a:r>
            <a:r>
              <a:rPr lang="ru-RU" dirty="0"/>
              <a:t> </a:t>
            </a:r>
            <a:r>
              <a:rPr lang="ru-RU" dirty="0" err="1"/>
              <a:t>костюмів</a:t>
            </a:r>
            <a:r>
              <a:rPr lang="ru-RU" dirty="0"/>
              <a:t>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3685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1AD4B-E9CF-4D14-B937-D4EF02EB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Обмежувальні</a:t>
            </a:r>
            <a:r>
              <a:rPr lang="ru-RU" dirty="0"/>
              <a:t> </a:t>
            </a:r>
            <a:r>
              <a:rPr lang="ru-RU" dirty="0" err="1"/>
              <a:t>протиепідемічні</a:t>
            </a:r>
            <a:r>
              <a:rPr lang="ru-RU" dirty="0"/>
              <a:t> заходи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ED1BF-8113-46A5-A0A3-D8BFDD18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Обмежувальні</a:t>
            </a:r>
            <a:r>
              <a:rPr lang="ru-RU" dirty="0"/>
              <a:t> </a:t>
            </a:r>
            <a:r>
              <a:rPr lang="ru-RU" dirty="0" err="1"/>
              <a:t>протиепідемічні</a:t>
            </a:r>
            <a:r>
              <a:rPr lang="ru-RU" dirty="0"/>
              <a:t> заходи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органами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головного державного </a:t>
            </a:r>
            <a:r>
              <a:rPr lang="ru-RU" dirty="0" err="1"/>
              <a:t>санітарного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коли в </a:t>
            </a:r>
            <a:r>
              <a:rPr lang="ru-RU" dirty="0" err="1"/>
              <a:t>окремому</a:t>
            </a:r>
            <a:r>
              <a:rPr lang="ru-RU" dirty="0"/>
              <a:t>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,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виховному</a:t>
            </a:r>
            <a:r>
              <a:rPr lang="ru-RU" dirty="0"/>
              <a:t>,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оздоровчому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спалах</a:t>
            </a:r>
            <a:r>
              <a:rPr lang="ru-RU" dirty="0"/>
              <a:t> </a:t>
            </a:r>
            <a:r>
              <a:rPr lang="ru-RU" dirty="0" err="1"/>
              <a:t>інфекційної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неблагополучна </a:t>
            </a:r>
            <a:r>
              <a:rPr lang="ru-RU" dirty="0" err="1"/>
              <a:t>епідемічна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поширенням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хвороб. </a:t>
            </a:r>
          </a:p>
          <a:p>
            <a:r>
              <a:rPr lang="ru-RU" dirty="0" err="1"/>
              <a:t>Обмеженням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хвороб. </a:t>
            </a:r>
            <a:r>
              <a:rPr lang="ru-RU" dirty="0" err="1"/>
              <a:t>Види</a:t>
            </a:r>
            <a:r>
              <a:rPr lang="ru-RU" dirty="0"/>
              <a:t> і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обмежувальних</a:t>
            </a:r>
            <a:r>
              <a:rPr lang="ru-RU" dirty="0"/>
              <a:t>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інфекційної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стану </a:t>
            </a:r>
            <a:r>
              <a:rPr lang="ru-RU" dirty="0" err="1"/>
              <a:t>епідемічної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137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B95DC-1C8F-4CC0-82F2-7E87DC55F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Обов</a:t>
            </a:r>
            <a:r>
              <a:rPr lang="en-US" dirty="0"/>
              <a:t>’</a:t>
            </a:r>
            <a:r>
              <a:rPr lang="uk-UA" dirty="0" err="1"/>
              <a:t>язки</a:t>
            </a:r>
            <a:r>
              <a:rPr lang="uk-UA" dirty="0"/>
              <a:t> санітарно-карантинного підрозділу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4484B6-FFBF-4A31-AFC3-E42A1BC7E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Санітарно-карантинний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- </a:t>
            </a:r>
            <a:r>
              <a:rPr lang="ru-RU" dirty="0" err="1"/>
              <a:t>підрозділ</a:t>
            </a:r>
            <a:r>
              <a:rPr lang="ru-RU" dirty="0"/>
              <a:t> закладу, установи</a:t>
            </a:r>
          </a:p>
          <a:p>
            <a:pPr marL="0" indent="0">
              <a:buNone/>
            </a:pPr>
            <a:r>
              <a:rPr lang="ru-RU" dirty="0"/>
              <a:t>Держсанепідслужби,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СЕН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санітарно-карантинних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підозра</a:t>
            </a:r>
            <a:r>
              <a:rPr lang="ru-RU" dirty="0"/>
              <a:t> на </a:t>
            </a:r>
            <a:r>
              <a:rPr lang="ru-RU" dirty="0" err="1"/>
              <a:t>інфекційну</a:t>
            </a:r>
            <a:r>
              <a:rPr lang="ru-RU" dirty="0"/>
              <a:t> хворобу,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поінформувати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тимчасову</a:t>
            </a:r>
            <a:r>
              <a:rPr lang="ru-RU" dirty="0"/>
              <a:t> </a:t>
            </a:r>
            <a:r>
              <a:rPr lang="ru-RU" dirty="0" err="1"/>
              <a:t>ізоляцію</a:t>
            </a:r>
            <a:r>
              <a:rPr lang="ru-RU" dirty="0"/>
              <a:t> таких </a:t>
            </a:r>
            <a:r>
              <a:rPr lang="ru-RU" dirty="0" err="1"/>
              <a:t>осіб</a:t>
            </a:r>
            <a:r>
              <a:rPr lang="ru-RU" dirty="0"/>
              <a:t> та до моменту </a:t>
            </a:r>
            <a:r>
              <a:rPr lang="ru-RU" dirty="0" err="1"/>
              <a:t>госпіталізації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медико-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і </a:t>
            </a:r>
            <a:r>
              <a:rPr lang="ru-RU" dirty="0" err="1"/>
              <a:t>дезінфекцію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712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DD86F-C972-4411-92CF-2DB505F5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санітарно</a:t>
            </a:r>
            <a:r>
              <a:rPr lang="ru-RU" dirty="0"/>
              <a:t>-карантинного </a:t>
            </a:r>
            <a:r>
              <a:rPr lang="ru-RU" dirty="0" err="1"/>
              <a:t>підрозділу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5547A-0BCA-4BFF-B761-8D345C3BC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підозра</a:t>
            </a:r>
            <a:r>
              <a:rPr lang="ru-RU" dirty="0"/>
              <a:t> на </a:t>
            </a:r>
            <a:r>
              <a:rPr lang="ru-RU" dirty="0" err="1"/>
              <a:t>інфекційну</a:t>
            </a:r>
            <a:r>
              <a:rPr lang="ru-RU" dirty="0"/>
              <a:t> хворобу,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переносників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контамінації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(</a:t>
            </a:r>
            <a:r>
              <a:rPr lang="ru-RU" dirty="0" err="1"/>
              <a:t>санітарного</a:t>
            </a:r>
            <a:r>
              <a:rPr lang="ru-RU" dirty="0"/>
              <a:t>)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,</a:t>
            </a:r>
          </a:p>
          <a:p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вантажів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дезінфекцію</a:t>
            </a:r>
            <a:r>
              <a:rPr lang="ru-RU" dirty="0"/>
              <a:t>,</a:t>
            </a:r>
          </a:p>
          <a:p>
            <a:r>
              <a:rPr lang="ru-RU" dirty="0" err="1"/>
              <a:t>дезінсекцію</a:t>
            </a:r>
            <a:r>
              <a:rPr lang="ru-RU" dirty="0"/>
              <a:t>, </a:t>
            </a:r>
            <a:r>
              <a:rPr lang="ru-RU" dirty="0" err="1"/>
              <a:t>дератизацію</a:t>
            </a:r>
            <a:r>
              <a:rPr lang="ru-RU" dirty="0"/>
              <a:t> і </a:t>
            </a:r>
            <a:r>
              <a:rPr lang="ru-RU" dirty="0" err="1"/>
              <a:t>деконтамінацію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796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72B72-C503-43D4-8877-B3C1A850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A89E-E6B6-4B06-A3DD-34869592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783889" cy="41954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</a:t>
            </a:r>
            <a:r>
              <a:rPr lang="ru-RU" dirty="0" err="1"/>
              <a:t>дезінсекція</a:t>
            </a:r>
            <a:r>
              <a:rPr lang="ru-RU" dirty="0"/>
              <a:t> 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комах - </a:t>
            </a:r>
            <a:r>
              <a:rPr lang="ru-RU" dirty="0" err="1"/>
              <a:t>переносників</a:t>
            </a:r>
            <a:r>
              <a:rPr lang="ru-RU" dirty="0"/>
              <a:t> хвороб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, у </a:t>
            </a:r>
            <a:r>
              <a:rPr lang="ru-RU" dirty="0" err="1"/>
              <a:t>багажі</a:t>
            </a:r>
            <a:r>
              <a:rPr lang="ru-RU" dirty="0"/>
              <a:t>, </a:t>
            </a:r>
            <a:r>
              <a:rPr lang="ru-RU" dirty="0" err="1"/>
              <a:t>вантажах</a:t>
            </a:r>
            <a:r>
              <a:rPr lang="ru-RU" dirty="0"/>
              <a:t>, контейнерах, товарах і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дезінфекція</a:t>
            </a:r>
            <a:r>
              <a:rPr lang="ru-RU" dirty="0"/>
              <a:t> 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,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, у </a:t>
            </a:r>
            <a:r>
              <a:rPr lang="ru-RU" dirty="0" err="1"/>
              <a:t>багажі</a:t>
            </a:r>
            <a:r>
              <a:rPr lang="ru-RU" dirty="0"/>
              <a:t>, </a:t>
            </a:r>
            <a:r>
              <a:rPr lang="ru-RU" dirty="0" err="1"/>
              <a:t>вантажах</a:t>
            </a:r>
            <a:r>
              <a:rPr lang="ru-RU" dirty="0"/>
              <a:t>, контейнерах, товарах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;</a:t>
            </a:r>
          </a:p>
          <a:p>
            <a:r>
              <a:rPr lang="ru-RU" dirty="0"/>
              <a:t>- деконтамінація 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на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, у </a:t>
            </a:r>
            <a:r>
              <a:rPr lang="ru-RU" dirty="0" err="1"/>
              <a:t>продукті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продукті</a:t>
            </a:r>
            <a:r>
              <a:rPr lang="ru-RU" dirty="0"/>
              <a:t>, готовому для </a:t>
            </a:r>
            <a:r>
              <a:rPr lang="ru-RU" dirty="0" err="1"/>
              <a:t>споживання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предметах,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дератизація</a:t>
            </a:r>
            <a:r>
              <a:rPr lang="ru-RU" dirty="0"/>
              <a:t> 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гризунів</a:t>
            </a:r>
            <a:r>
              <a:rPr lang="ru-RU" dirty="0"/>
              <a:t> - </a:t>
            </a:r>
            <a:r>
              <a:rPr lang="ru-RU" dirty="0" err="1"/>
              <a:t>переносників</a:t>
            </a:r>
            <a:r>
              <a:rPr lang="ru-RU" dirty="0"/>
              <a:t> хвороб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 у </a:t>
            </a:r>
            <a:r>
              <a:rPr lang="ru-RU" dirty="0" err="1"/>
              <a:t>багажі</a:t>
            </a:r>
            <a:r>
              <a:rPr lang="ru-RU" dirty="0"/>
              <a:t>, </a:t>
            </a:r>
            <a:r>
              <a:rPr lang="ru-RU" dirty="0" err="1"/>
              <a:t>вантажах</a:t>
            </a:r>
            <a:r>
              <a:rPr lang="ru-RU" dirty="0"/>
              <a:t>, </a:t>
            </a:r>
            <a:r>
              <a:rPr lang="ru-RU"/>
              <a:t>контейнерах, товарах</a:t>
            </a:r>
            <a:r>
              <a:rPr lang="ru-RU" dirty="0"/>
              <a:t>,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об'єктах</a:t>
            </a:r>
            <a:r>
              <a:rPr lang="ru-RU" dirty="0"/>
              <a:t>;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879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ACCC7-6F0D-40B0-9BC4-C5BAB143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Загальні положення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11BA99-5DE1-4428-912B-2F3E2DA57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Санітарна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 хвороб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профілактичних</a:t>
            </a:r>
            <a:r>
              <a:rPr lang="ru-RU" dirty="0"/>
              <a:t> і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та </a:t>
            </a:r>
            <a:r>
              <a:rPr lang="ru-RU" dirty="0" err="1"/>
              <a:t>санітарно-епідеміологічним</a:t>
            </a:r>
            <a:r>
              <a:rPr lang="ru-RU" dirty="0"/>
              <a:t> </a:t>
            </a:r>
            <a:r>
              <a:rPr lang="ru-RU" dirty="0" err="1"/>
              <a:t>наглядом</a:t>
            </a:r>
            <a:r>
              <a:rPr lang="ru-RU" dirty="0"/>
              <a:t> 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та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Правила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затверджуються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Сан</a:t>
            </a:r>
            <a:r>
              <a:rPr lang="uk-UA" dirty="0" err="1"/>
              <a:t>ітарно</a:t>
            </a:r>
            <a:r>
              <a:rPr lang="uk-UA" dirty="0"/>
              <a:t>-епідеміологічний нагляд </a:t>
            </a:r>
            <a:r>
              <a:rPr lang="ru-RU" dirty="0"/>
              <a:t>у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санітарно-карантинні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державного </a:t>
            </a:r>
            <a:r>
              <a:rPr lang="ru-RU" dirty="0" err="1"/>
              <a:t>санітарно-епідеміологічного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3789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AEB70-D497-403D-B2B8-AC54A459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Санітарна</a:t>
            </a:r>
            <a:r>
              <a:rPr lang="ru-RU" dirty="0"/>
              <a:t> </a:t>
            </a:r>
            <a:r>
              <a:rPr lang="ru-RU" dirty="0" err="1"/>
              <a:t>охорона</a:t>
            </a:r>
            <a:r>
              <a:rPr lang="ru-RU" dirty="0"/>
              <a:t> кордону </a:t>
            </a:r>
            <a:r>
              <a:rPr lang="ru-RU" dirty="0" err="1"/>
              <a:t>включає</a:t>
            </a:r>
            <a:r>
              <a:rPr lang="ru-RU" dirty="0"/>
              <a:t>: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50CB6-1F5D-48DE-9BBD-839B2617E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та </a:t>
            </a:r>
            <a:r>
              <a:rPr lang="ru-RU" dirty="0" err="1"/>
              <a:t>ізоляцію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;</a:t>
            </a:r>
          </a:p>
          <a:p>
            <a:r>
              <a:rPr lang="ru-RU" dirty="0" err="1"/>
              <a:t>санітарний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і майна;</a:t>
            </a:r>
          </a:p>
          <a:p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в'їзду</a:t>
            </a:r>
            <a:r>
              <a:rPr lang="ru-RU" dirty="0"/>
              <a:t> і </a:t>
            </a:r>
            <a:r>
              <a:rPr lang="ru-RU" dirty="0" err="1"/>
              <a:t>виїзду</a:t>
            </a:r>
            <a:r>
              <a:rPr lang="ru-RU" dirty="0"/>
              <a:t> особам,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страждають</a:t>
            </a:r>
            <a:r>
              <a:rPr lang="ru-RU" dirty="0"/>
              <a:t> на 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і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заразних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птиці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ветеринарний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</a:t>
            </a:r>
          </a:p>
          <a:p>
            <a:r>
              <a:rPr lang="ru-RU" dirty="0" err="1"/>
              <a:t>оголошення</a:t>
            </a:r>
            <a:r>
              <a:rPr lang="ru-RU" dirty="0"/>
              <a:t> карантину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2271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88C7B-B22F-488C-99AB-D5EE4FFB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Ввезення</a:t>
            </a:r>
            <a:r>
              <a:rPr lang="ru-RU" sz="2800" dirty="0"/>
              <a:t> на </a:t>
            </a:r>
            <a:r>
              <a:rPr lang="ru-RU" sz="2800" dirty="0" err="1"/>
              <a:t>територію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 err="1"/>
              <a:t>вантажів</a:t>
            </a:r>
            <a:r>
              <a:rPr lang="ru-RU" sz="2800" dirty="0"/>
              <a:t>, </a:t>
            </a:r>
            <a:r>
              <a:rPr lang="ru-RU" sz="2800" dirty="0" err="1"/>
              <a:t>товарів</a:t>
            </a:r>
            <a:r>
              <a:rPr lang="ru-RU" sz="2800" dirty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предметів</a:t>
            </a:r>
            <a:r>
              <a:rPr lang="ru-RU" sz="2800" dirty="0"/>
              <a:t> не </a:t>
            </a:r>
            <a:r>
              <a:rPr lang="ru-RU" sz="2800" dirty="0" err="1"/>
              <a:t>допускається</a:t>
            </a:r>
            <a:r>
              <a:rPr lang="ru-RU" sz="2800" dirty="0"/>
              <a:t> у </a:t>
            </a:r>
            <a:r>
              <a:rPr lang="ru-RU" sz="2800" dirty="0" err="1"/>
              <a:t>разі</a:t>
            </a:r>
            <a:r>
              <a:rPr lang="ru-RU" sz="2800" dirty="0"/>
              <a:t>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92D872-7FAF-4A6B-B876-8061E2384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санітарно-епідеміологічного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заборонено </a:t>
            </a:r>
            <a:r>
              <a:rPr lang="ru-RU" dirty="0" err="1"/>
              <a:t>законодавством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небезпекою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людей;</a:t>
            </a:r>
          </a:p>
          <a:p>
            <a:r>
              <a:rPr lang="ru-RU" dirty="0"/>
              <a:t>• </a:t>
            </a:r>
            <a:r>
              <a:rPr lang="ru-RU" dirty="0" err="1"/>
              <a:t>товаросупровідна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 не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людей;</a:t>
            </a:r>
          </a:p>
          <a:p>
            <a:r>
              <a:rPr lang="ru-RU" dirty="0"/>
              <a:t>•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людей.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9090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1B173-07F0-40FF-8AAE-7D54914A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Карантин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2824FE-5BF8-41E3-BD95-785A5D00E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3330"/>
            <a:ext cx="8946541" cy="468507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Карантин -  комплекс </a:t>
            </a:r>
            <a:r>
              <a:rPr lang="ru-RU" dirty="0" err="1"/>
              <a:t>режимних</a:t>
            </a:r>
            <a:r>
              <a:rPr lang="ru-RU" dirty="0"/>
              <a:t>, </a:t>
            </a:r>
            <a:r>
              <a:rPr lang="ru-RU" dirty="0" err="1"/>
              <a:t>адміністративних</a:t>
            </a:r>
            <a:r>
              <a:rPr lang="ru-RU" dirty="0"/>
              <a:t> і </a:t>
            </a:r>
            <a:r>
              <a:rPr lang="ru-RU" dirty="0" err="1"/>
              <a:t>санітарних</a:t>
            </a:r>
            <a:r>
              <a:rPr lang="ru-RU" dirty="0"/>
              <a:t>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 та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осередку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множинні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накладається</a:t>
            </a:r>
            <a:r>
              <a:rPr lang="ru-RU" dirty="0"/>
              <a:t> карантин. </a:t>
            </a:r>
          </a:p>
          <a:p>
            <a:r>
              <a:rPr lang="ru-RU" dirty="0"/>
              <a:t>При </a:t>
            </a:r>
            <a:r>
              <a:rPr lang="ru-RU" dirty="0" err="1"/>
              <a:t>карантині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збройного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вогнища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, заборона </a:t>
            </a:r>
            <a:r>
              <a:rPr lang="ru-RU" dirty="0" err="1"/>
              <a:t>пересування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карантинної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без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і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вивезення</a:t>
            </a:r>
            <a:r>
              <a:rPr lang="ru-RU" dirty="0"/>
              <a:t> з </a:t>
            </a:r>
            <a:r>
              <a:rPr lang="ru-RU" dirty="0" err="1"/>
              <a:t>осередку</a:t>
            </a:r>
            <a:r>
              <a:rPr lang="ru-RU" dirty="0"/>
              <a:t> майна без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знезараження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проїзд</a:t>
            </a:r>
            <a:r>
              <a:rPr lang="ru-RU" dirty="0"/>
              <a:t> транспорту і людей через </a:t>
            </a:r>
            <a:r>
              <a:rPr lang="ru-RU" dirty="0" err="1"/>
              <a:t>вогнище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. При </a:t>
            </a:r>
            <a:r>
              <a:rPr lang="ru-RU" dirty="0" err="1"/>
              <a:t>карантині</a:t>
            </a:r>
            <a:r>
              <a:rPr lang="ru-RU" dirty="0"/>
              <a:t> </a:t>
            </a:r>
            <a:r>
              <a:rPr lang="ru-RU" dirty="0" err="1"/>
              <a:t>обмежуються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людьми. </a:t>
            </a:r>
          </a:p>
          <a:p>
            <a:r>
              <a:rPr lang="ru-RU" dirty="0" err="1"/>
              <a:t>Своєчасна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карантину -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інфекцій</a:t>
            </a:r>
            <a:r>
              <a:rPr lang="ru-RU" dirty="0"/>
              <a:t> в </a:t>
            </a:r>
            <a:r>
              <a:rPr lang="ru-RU" dirty="0" err="1"/>
              <a:t>осередку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21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E75DF-A65C-4CBF-8932-F1B50106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Протичумний костюм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28D7F-0B93-4934-AAE7-F53E491AF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службовці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спілкуванням</a:t>
            </a:r>
            <a:r>
              <a:rPr lang="ru-RU" dirty="0"/>
              <a:t> з людьми,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заходи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. Одним </a:t>
            </a:r>
            <a:r>
              <a:rPr lang="ru-RU" dirty="0" err="1"/>
              <a:t>із</a:t>
            </a:r>
            <a:r>
              <a:rPr lang="ru-RU" dirty="0"/>
              <a:t> таких </a:t>
            </a:r>
            <a:r>
              <a:rPr lang="ru-RU" dirty="0" err="1"/>
              <a:t>заходів</a:t>
            </a:r>
            <a:r>
              <a:rPr lang="ru-RU" dirty="0"/>
              <a:t> є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є 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протичумний</a:t>
            </a:r>
            <a:r>
              <a:rPr lang="ru-RU" dirty="0"/>
              <a:t> костюм.</a:t>
            </a:r>
          </a:p>
          <a:p>
            <a:r>
              <a:rPr lang="ru-RU" dirty="0" err="1"/>
              <a:t>Протичумний</a:t>
            </a:r>
            <a:r>
              <a:rPr lang="ru-RU" dirty="0"/>
              <a:t> костюм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комбінезона</a:t>
            </a:r>
            <a:r>
              <a:rPr lang="ru-RU" dirty="0"/>
              <a:t> (</a:t>
            </a:r>
            <a:r>
              <a:rPr lang="ru-RU" dirty="0" err="1"/>
              <a:t>пижами</a:t>
            </a:r>
            <a:r>
              <a:rPr lang="ru-RU" dirty="0"/>
              <a:t>), </a:t>
            </a:r>
            <a:r>
              <a:rPr lang="ru-RU" dirty="0" err="1"/>
              <a:t>каптура</a:t>
            </a:r>
            <a:r>
              <a:rPr lang="ru-RU" dirty="0"/>
              <a:t> (</a:t>
            </a:r>
            <a:r>
              <a:rPr lang="ru-RU" dirty="0" err="1"/>
              <a:t>великої</a:t>
            </a:r>
            <a:r>
              <a:rPr lang="ru-RU" dirty="0"/>
              <a:t> косинки), </a:t>
            </a:r>
            <a:r>
              <a:rPr lang="ru-RU" dirty="0" err="1"/>
              <a:t>чобіт</a:t>
            </a:r>
            <a:r>
              <a:rPr lang="ru-RU" dirty="0"/>
              <a:t>, ватно-</a:t>
            </a:r>
            <a:r>
              <a:rPr lang="ru-RU" dirty="0" err="1"/>
              <a:t>марлевої</a:t>
            </a:r>
            <a:r>
              <a:rPr lang="ru-RU" dirty="0"/>
              <a:t> </a:t>
            </a:r>
            <a:r>
              <a:rPr lang="ru-RU" dirty="0" err="1"/>
              <a:t>пов’язки</a:t>
            </a:r>
            <a:r>
              <a:rPr lang="ru-RU" dirty="0"/>
              <a:t> (</a:t>
            </a:r>
            <a:r>
              <a:rPr lang="ru-RU" dirty="0" err="1"/>
              <a:t>респіратора</a:t>
            </a:r>
            <a:r>
              <a:rPr lang="ru-RU" dirty="0"/>
              <a:t>) на </a:t>
            </a:r>
            <a:r>
              <a:rPr lang="ru-RU" dirty="0" err="1"/>
              <a:t>області</a:t>
            </a:r>
            <a:r>
              <a:rPr lang="ru-RU" dirty="0"/>
              <a:t> носа і рота, </a:t>
            </a:r>
            <a:r>
              <a:rPr lang="ru-RU" dirty="0" err="1"/>
              <a:t>окулярів-консервів</a:t>
            </a:r>
            <a:r>
              <a:rPr lang="ru-RU" dirty="0"/>
              <a:t>, </a:t>
            </a:r>
            <a:r>
              <a:rPr lang="ru-RU" dirty="0" err="1"/>
              <a:t>гумових</a:t>
            </a:r>
            <a:r>
              <a:rPr lang="ru-RU" dirty="0"/>
              <a:t> </a:t>
            </a:r>
            <a:r>
              <a:rPr lang="ru-RU" dirty="0" err="1"/>
              <a:t>рукавичок</a:t>
            </a:r>
            <a:r>
              <a:rPr lang="ru-RU" dirty="0"/>
              <a:t>, </a:t>
            </a:r>
            <a:r>
              <a:rPr lang="ru-RU" dirty="0" err="1"/>
              <a:t>панчох</a:t>
            </a:r>
            <a:r>
              <a:rPr lang="ru-RU" dirty="0"/>
              <a:t> та </a:t>
            </a:r>
            <a:r>
              <a:rPr lang="ru-RU" dirty="0" err="1"/>
              <a:t>протичумного</a:t>
            </a:r>
            <a:r>
              <a:rPr lang="ru-RU" dirty="0"/>
              <a:t> халата.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0253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63E21-AC72-4183-B67C-F5EEE297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</a:t>
            </a:r>
            <a:r>
              <a:rPr lang="ru-RU" dirty="0" err="1"/>
              <a:t>одягання</a:t>
            </a:r>
            <a:r>
              <a:rPr lang="ru-RU" dirty="0"/>
              <a:t> </a:t>
            </a:r>
            <a:r>
              <a:rPr lang="ru-RU" dirty="0" err="1"/>
              <a:t>протичумного</a:t>
            </a:r>
            <a:r>
              <a:rPr lang="ru-RU" dirty="0"/>
              <a:t> костюму: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85E07B-8B79-4EE6-8886-18C40F0D4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Комбінезон</a:t>
            </a:r>
            <a:r>
              <a:rPr lang="ru-RU" dirty="0"/>
              <a:t> - </a:t>
            </a:r>
            <a:r>
              <a:rPr lang="ru-RU" dirty="0" err="1"/>
              <a:t>шкарпетки</a:t>
            </a:r>
            <a:r>
              <a:rPr lang="ru-RU" dirty="0"/>
              <a:t> - </a:t>
            </a:r>
            <a:r>
              <a:rPr lang="ru-RU" dirty="0" err="1"/>
              <a:t>чоботи</a:t>
            </a:r>
            <a:r>
              <a:rPr lang="ru-RU" dirty="0"/>
              <a:t> - </a:t>
            </a:r>
            <a:r>
              <a:rPr lang="ru-RU" dirty="0" err="1"/>
              <a:t>каптур</a:t>
            </a:r>
            <a:r>
              <a:rPr lang="ru-RU" dirty="0"/>
              <a:t> - </a:t>
            </a:r>
            <a:r>
              <a:rPr lang="ru-RU" dirty="0" err="1"/>
              <a:t>протичумний</a:t>
            </a:r>
            <a:r>
              <a:rPr lang="ru-RU" dirty="0"/>
              <a:t> халат. </a:t>
            </a:r>
          </a:p>
          <a:p>
            <a:pPr marL="0" indent="0">
              <a:buNone/>
            </a:pPr>
            <a:r>
              <a:rPr lang="ru-RU" dirty="0" err="1"/>
              <a:t>Тасьму</a:t>
            </a:r>
            <a:r>
              <a:rPr lang="ru-RU" dirty="0"/>
              <a:t> на </a:t>
            </a:r>
            <a:r>
              <a:rPr lang="ru-RU" dirty="0" err="1"/>
              <a:t>комірі</a:t>
            </a:r>
            <a:r>
              <a:rPr lang="ru-RU" dirty="0"/>
              <a:t> халату, а </a:t>
            </a:r>
            <a:r>
              <a:rPr lang="ru-RU" dirty="0" err="1"/>
              <a:t>також</a:t>
            </a:r>
            <a:r>
              <a:rPr lang="ru-RU" dirty="0"/>
              <a:t> пояс халату </a:t>
            </a:r>
            <a:r>
              <a:rPr lang="ru-RU" dirty="0" err="1"/>
              <a:t>зав'язують</a:t>
            </a:r>
            <a:r>
              <a:rPr lang="ru-RU" dirty="0"/>
              <a:t>, </a:t>
            </a:r>
            <a:r>
              <a:rPr lang="ru-RU" dirty="0" err="1"/>
              <a:t>попереду</a:t>
            </a:r>
            <a:r>
              <a:rPr lang="ru-RU" dirty="0"/>
              <a:t> на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боці</a:t>
            </a:r>
            <a:r>
              <a:rPr lang="ru-RU" dirty="0"/>
              <a:t>, петлею.</a:t>
            </a:r>
          </a:p>
          <a:p>
            <a:pPr marL="0" indent="0">
              <a:buNone/>
            </a:pPr>
            <a:r>
              <a:rPr lang="ru-RU" dirty="0" err="1"/>
              <a:t>Респіратор</a:t>
            </a:r>
            <a:r>
              <a:rPr lang="ru-RU" dirty="0"/>
              <a:t>-маску </a:t>
            </a:r>
            <a:r>
              <a:rPr lang="ru-RU" dirty="0" err="1"/>
              <a:t>одягають</a:t>
            </a:r>
            <a:r>
              <a:rPr lang="ru-RU" dirty="0"/>
              <a:t> на </a:t>
            </a:r>
            <a:r>
              <a:rPr lang="ru-RU" dirty="0" err="1"/>
              <a:t>обличчя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закрити</a:t>
            </a:r>
            <a:r>
              <a:rPr lang="ru-RU" dirty="0"/>
              <a:t> рот і </a:t>
            </a:r>
            <a:r>
              <a:rPr lang="ru-RU" dirty="0" err="1"/>
              <a:t>нісерхній</a:t>
            </a:r>
            <a:r>
              <a:rPr lang="ru-RU" dirty="0"/>
              <a:t> край маски повинен бути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орбіт</a:t>
            </a:r>
            <a:r>
              <a:rPr lang="ru-RU" dirty="0"/>
              <a:t>, а </a:t>
            </a:r>
            <a:r>
              <a:rPr lang="ru-RU" dirty="0" err="1"/>
              <a:t>нижній</a:t>
            </a:r>
            <a:r>
              <a:rPr lang="ru-RU" dirty="0"/>
              <a:t> - </a:t>
            </a:r>
            <a:r>
              <a:rPr lang="ru-RU" dirty="0" err="1"/>
              <a:t>заходити</a:t>
            </a:r>
            <a:r>
              <a:rPr lang="ru-RU" dirty="0"/>
              <a:t> за </a:t>
            </a:r>
            <a:r>
              <a:rPr lang="ru-RU" dirty="0" err="1"/>
              <a:t>підборіддя</a:t>
            </a:r>
            <a:r>
              <a:rPr lang="ru-RU" dirty="0"/>
              <a:t>. </a:t>
            </a:r>
            <a:r>
              <a:rPr lang="ru-RU" dirty="0" err="1"/>
              <a:t>Верхня</a:t>
            </a:r>
            <a:r>
              <a:rPr lang="ru-RU" dirty="0"/>
              <a:t> </a:t>
            </a:r>
            <a:r>
              <a:rPr lang="ru-RU" dirty="0" err="1"/>
              <a:t>тасьма</a:t>
            </a:r>
            <a:r>
              <a:rPr lang="ru-RU" dirty="0"/>
              <a:t> маски </a:t>
            </a:r>
            <a:r>
              <a:rPr lang="ru-RU" dirty="0" err="1"/>
              <a:t>зав'язується</a:t>
            </a:r>
            <a:r>
              <a:rPr lang="ru-RU" dirty="0"/>
              <a:t> петлею на </a:t>
            </a:r>
            <a:r>
              <a:rPr lang="ru-RU" dirty="0" err="1"/>
              <a:t>потилиці</a:t>
            </a:r>
            <a:r>
              <a:rPr lang="ru-RU" dirty="0"/>
              <a:t>, </a:t>
            </a:r>
            <a:r>
              <a:rPr lang="ru-RU" dirty="0" err="1"/>
              <a:t>нижня</a:t>
            </a:r>
            <a:r>
              <a:rPr lang="ru-RU" dirty="0"/>
              <a:t> - на </a:t>
            </a:r>
            <a:r>
              <a:rPr lang="ru-RU" dirty="0" err="1"/>
              <a:t>голові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надівання</a:t>
            </a:r>
            <a:r>
              <a:rPr lang="ru-RU" dirty="0"/>
              <a:t> </a:t>
            </a:r>
            <a:r>
              <a:rPr lang="ru-RU" dirty="0" err="1"/>
              <a:t>респіратора</a:t>
            </a:r>
            <a:r>
              <a:rPr lang="ru-RU" dirty="0"/>
              <a:t>, по боках </a:t>
            </a:r>
            <a:r>
              <a:rPr lang="ru-RU" dirty="0" err="1"/>
              <a:t>крил</a:t>
            </a:r>
            <a:r>
              <a:rPr lang="ru-RU" dirty="0"/>
              <a:t> носа, </a:t>
            </a:r>
            <a:r>
              <a:rPr lang="ru-RU" dirty="0" err="1"/>
              <a:t>закладають</a:t>
            </a:r>
            <a:r>
              <a:rPr lang="ru-RU" dirty="0"/>
              <a:t> </a:t>
            </a:r>
            <a:r>
              <a:rPr lang="ru-RU" dirty="0" err="1"/>
              <a:t>ватні</a:t>
            </a:r>
            <a:r>
              <a:rPr lang="ru-RU" dirty="0"/>
              <a:t> </a:t>
            </a:r>
            <a:r>
              <a:rPr lang="ru-RU" dirty="0" err="1"/>
              <a:t>тампони</a:t>
            </a:r>
            <a:r>
              <a:rPr lang="ru-RU" dirty="0"/>
              <a:t>.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окуляри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прилягати</a:t>
            </a:r>
            <a:r>
              <a:rPr lang="ru-RU" dirty="0"/>
              <a:t> до </a:t>
            </a:r>
            <a:r>
              <a:rPr lang="ru-RU" dirty="0" err="1"/>
              <a:t>каптура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косинки,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натерти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</a:t>
            </a:r>
            <a:r>
              <a:rPr lang="ru-RU" dirty="0" err="1"/>
              <a:t>олівцем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сухим милом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потіння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. У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можливої</a:t>
            </a:r>
            <a:r>
              <a:rPr lang="ru-RU" dirty="0"/>
              <a:t> </a:t>
            </a:r>
            <a:r>
              <a:rPr lang="ru-RU" dirty="0" err="1"/>
              <a:t>фільтрації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закладають</a:t>
            </a:r>
            <a:r>
              <a:rPr lang="ru-RU" dirty="0"/>
              <a:t> </a:t>
            </a:r>
            <a:r>
              <a:rPr lang="ru-RU" dirty="0" err="1"/>
              <a:t>ватні</a:t>
            </a:r>
            <a:r>
              <a:rPr lang="ru-RU" dirty="0"/>
              <a:t> </a:t>
            </a:r>
            <a:r>
              <a:rPr lang="ru-RU" dirty="0" err="1"/>
              <a:t>тампони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надівають</a:t>
            </a:r>
            <a:r>
              <a:rPr lang="ru-RU" dirty="0"/>
              <a:t> </a:t>
            </a:r>
            <a:r>
              <a:rPr lang="ru-RU" dirty="0" err="1"/>
              <a:t>гумові</a:t>
            </a:r>
            <a:r>
              <a:rPr lang="ru-RU" dirty="0"/>
              <a:t> рукавички, </a:t>
            </a:r>
            <a:r>
              <a:rPr lang="ru-RU" dirty="0" err="1"/>
              <a:t>перевіряючи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перед </a:t>
            </a:r>
            <a:r>
              <a:rPr lang="ru-RU" dirty="0" err="1"/>
              <a:t>одяганням</a:t>
            </a:r>
            <a:r>
              <a:rPr lang="ru-RU" dirty="0"/>
              <a:t> на </a:t>
            </a:r>
            <a:r>
              <a:rPr lang="ru-RU" dirty="0" err="1"/>
              <a:t>цілість</a:t>
            </a:r>
            <a:r>
              <a:rPr lang="ru-RU" dirty="0"/>
              <a:t>. За пояс халату, з правого боку, </a:t>
            </a:r>
            <a:r>
              <a:rPr lang="ru-RU" dirty="0" err="1"/>
              <a:t>закладають</a:t>
            </a:r>
            <a:r>
              <a:rPr lang="ru-RU" dirty="0"/>
              <a:t> рушник.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562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8B51B-E089-4601-B9BA-B6D7C2EF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</a:t>
            </a:r>
            <a:r>
              <a:rPr lang="ru-RU" dirty="0" err="1"/>
              <a:t>знімання</a:t>
            </a:r>
            <a:r>
              <a:rPr lang="ru-RU" dirty="0"/>
              <a:t> </a:t>
            </a:r>
            <a:r>
              <a:rPr lang="ru-RU" dirty="0" err="1"/>
              <a:t>протичумного</a:t>
            </a:r>
            <a:r>
              <a:rPr lang="ru-RU" dirty="0"/>
              <a:t> костюма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A0DEB0-F447-4F9E-8026-EA14A69B0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Захисний</a:t>
            </a:r>
            <a:r>
              <a:rPr lang="ru-RU" dirty="0"/>
              <a:t> костюм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за межами </a:t>
            </a:r>
            <a:r>
              <a:rPr lang="ru-RU" dirty="0" err="1"/>
              <a:t>приміщення</a:t>
            </a:r>
            <a:r>
              <a:rPr lang="ru-RU" dirty="0"/>
              <a:t>, де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знаходився</a:t>
            </a:r>
            <a:r>
              <a:rPr lang="ru-RU" dirty="0"/>
              <a:t> </a:t>
            </a:r>
            <a:r>
              <a:rPr lang="ru-RU" dirty="0" err="1"/>
              <a:t>хворий</a:t>
            </a:r>
            <a:r>
              <a:rPr lang="ru-RU" dirty="0"/>
              <a:t> (</a:t>
            </a:r>
            <a:r>
              <a:rPr lang="ru-RU" dirty="0" err="1"/>
              <a:t>підозрілий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інфіковані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знезараження</a:t>
            </a:r>
            <a:r>
              <a:rPr lang="ru-RU" dirty="0"/>
              <a:t> костюму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емності</a:t>
            </a:r>
            <a:r>
              <a:rPr lang="ru-RU" dirty="0"/>
              <a:t> з  </a:t>
            </a:r>
            <a:r>
              <a:rPr lang="ru-RU" dirty="0" err="1"/>
              <a:t>дезрозчином</a:t>
            </a:r>
            <a:r>
              <a:rPr lang="ru-RU" dirty="0"/>
              <a:t> (1-3%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хлораміну</a:t>
            </a:r>
            <a:r>
              <a:rPr lang="ru-RU" dirty="0"/>
              <a:t>) для </a:t>
            </a:r>
            <a:r>
              <a:rPr lang="ru-RU" dirty="0" err="1"/>
              <a:t>знезараження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чобіт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калош, рук в рукавичках, масок, халату, косинки і рушника);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ємність</a:t>
            </a:r>
            <a:r>
              <a:rPr lang="ru-RU" dirty="0"/>
              <a:t> з </a:t>
            </a:r>
            <a:r>
              <a:rPr lang="ru-RU" dirty="0" err="1"/>
              <a:t>дезрозчином</a:t>
            </a:r>
            <a:r>
              <a:rPr lang="ru-RU" dirty="0"/>
              <a:t> для </a:t>
            </a:r>
            <a:r>
              <a:rPr lang="ru-RU" dirty="0" err="1"/>
              <a:t>дезінфекції</a:t>
            </a:r>
            <a:r>
              <a:rPr lang="ru-RU" dirty="0"/>
              <a:t> рук в рукавичках;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ємність</a:t>
            </a:r>
            <a:r>
              <a:rPr lang="ru-RU" dirty="0"/>
              <a:t> з 70 град. спиртом для </a:t>
            </a:r>
            <a:r>
              <a:rPr lang="ru-RU" dirty="0" err="1"/>
              <a:t>знезараження</a:t>
            </a:r>
            <a:r>
              <a:rPr lang="ru-RU" dirty="0"/>
              <a:t> </a:t>
            </a:r>
            <a:r>
              <a:rPr lang="ru-RU" dirty="0" err="1"/>
              <a:t>окулярів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знезараження</a:t>
            </a:r>
            <a:r>
              <a:rPr lang="ru-RU" dirty="0"/>
              <a:t> проводиться </a:t>
            </a:r>
            <a:r>
              <a:rPr lang="ru-RU" dirty="0" err="1"/>
              <a:t>автоклавуванням</a:t>
            </a:r>
            <a:r>
              <a:rPr lang="ru-RU" dirty="0"/>
              <a:t>, </a:t>
            </a:r>
            <a:r>
              <a:rPr lang="ru-RU" dirty="0" err="1"/>
              <a:t>кип'ятінням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дезкамері</a:t>
            </a:r>
            <a:r>
              <a:rPr lang="ru-RU" dirty="0"/>
              <a:t>, </a:t>
            </a:r>
            <a:r>
              <a:rPr lang="ru-RU" dirty="0" err="1"/>
              <a:t>знятий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поміщають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в баки, </a:t>
            </a:r>
            <a:r>
              <a:rPr lang="ru-RU" dirty="0" err="1"/>
              <a:t>бікси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мішки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змочені</a:t>
            </a:r>
            <a:r>
              <a:rPr lang="ru-RU" dirty="0"/>
              <a:t> в </a:t>
            </a:r>
            <a:r>
              <a:rPr lang="ru-RU" dirty="0" err="1"/>
              <a:t>дезрозчині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233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15B5D-B6CC-4D66-8B56-C73B840C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</a:t>
            </a:r>
            <a:r>
              <a:rPr lang="ru-RU" dirty="0" err="1"/>
              <a:t>знімання</a:t>
            </a:r>
            <a:r>
              <a:rPr lang="ru-RU" dirty="0"/>
              <a:t> </a:t>
            </a:r>
            <a:r>
              <a:rPr lang="ru-RU" dirty="0" err="1"/>
              <a:t>протичумного</a:t>
            </a:r>
            <a:r>
              <a:rPr lang="ru-RU" dirty="0"/>
              <a:t> костюма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D328C-F217-49EF-8DC7-4A59514A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Знімають</a:t>
            </a:r>
            <a:r>
              <a:rPr lang="ru-RU" dirty="0"/>
              <a:t> костюм </a:t>
            </a:r>
            <a:r>
              <a:rPr lang="ru-RU" dirty="0" err="1"/>
              <a:t>повільно</a:t>
            </a:r>
            <a:r>
              <a:rPr lang="ru-RU" dirty="0"/>
              <a:t>, не </a:t>
            </a:r>
            <a:r>
              <a:rPr lang="ru-RU" dirty="0" err="1"/>
              <a:t>поспішаючи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1-2 </a:t>
            </a:r>
            <a:r>
              <a:rPr lang="ru-RU" dirty="0" err="1"/>
              <a:t>хв</a:t>
            </a:r>
            <a:r>
              <a:rPr lang="ru-RU" dirty="0"/>
              <a:t>. </a:t>
            </a:r>
            <a:r>
              <a:rPr lang="ru-RU" dirty="0" err="1"/>
              <a:t>миють</a:t>
            </a:r>
            <a:r>
              <a:rPr lang="ru-RU" dirty="0"/>
              <a:t> руки в рукавичках;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витягують</a:t>
            </a:r>
            <a:r>
              <a:rPr lang="ru-RU" dirty="0"/>
              <a:t> рушник; </a:t>
            </a:r>
            <a:r>
              <a:rPr lang="ru-RU" dirty="0" err="1"/>
              <a:t>фартух</a:t>
            </a:r>
            <a:r>
              <a:rPr lang="ru-RU" dirty="0"/>
              <a:t> </a:t>
            </a:r>
            <a:r>
              <a:rPr lang="ru-RU" dirty="0" err="1"/>
              <a:t>протирають</a:t>
            </a:r>
            <a:r>
              <a:rPr lang="ru-RU" dirty="0"/>
              <a:t> </a:t>
            </a:r>
            <a:r>
              <a:rPr lang="ru-RU" dirty="0" err="1"/>
              <a:t>ватним</a:t>
            </a:r>
            <a:r>
              <a:rPr lang="ru-RU" dirty="0"/>
              <a:t> тампоном, добре </a:t>
            </a:r>
            <a:r>
              <a:rPr lang="ru-RU" dirty="0" err="1"/>
              <a:t>змоченим</a:t>
            </a:r>
            <a:r>
              <a:rPr lang="ru-RU" dirty="0"/>
              <a:t> у </a:t>
            </a:r>
            <a:r>
              <a:rPr lang="ru-RU" dirty="0" err="1"/>
              <a:t>дезрозчині</a:t>
            </a:r>
            <a:r>
              <a:rPr lang="ru-RU" dirty="0"/>
              <a:t> і </a:t>
            </a:r>
            <a:r>
              <a:rPr lang="ru-RU" dirty="0" err="1"/>
              <a:t>знімають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; </a:t>
            </a:r>
            <a:r>
              <a:rPr lang="ru-RU" dirty="0" err="1"/>
              <a:t>знімають</a:t>
            </a:r>
            <a:r>
              <a:rPr lang="ru-RU" dirty="0"/>
              <a:t> нарукавники і другу пару </a:t>
            </a:r>
            <a:r>
              <a:rPr lang="ru-RU" dirty="0" err="1"/>
              <a:t>рукавиць</a:t>
            </a:r>
            <a:r>
              <a:rPr lang="ru-RU" dirty="0"/>
              <a:t>; </a:t>
            </a:r>
            <a:r>
              <a:rPr lang="ru-RU" dirty="0" err="1"/>
              <a:t>чоботи</a:t>
            </a:r>
            <a:r>
              <a:rPr lang="ru-RU" dirty="0"/>
              <a:t> (</a:t>
            </a:r>
            <a:r>
              <a:rPr lang="ru-RU" dirty="0" err="1"/>
              <a:t>калоші</a:t>
            </a:r>
            <a:r>
              <a:rPr lang="ru-RU" dirty="0"/>
              <a:t>) </a:t>
            </a:r>
            <a:r>
              <a:rPr lang="ru-RU" dirty="0" err="1"/>
              <a:t>протирають</a:t>
            </a:r>
            <a:r>
              <a:rPr lang="ru-RU" dirty="0"/>
              <a:t> </a:t>
            </a:r>
            <a:r>
              <a:rPr lang="ru-RU" dirty="0" err="1"/>
              <a:t>ганчіркою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ватним</a:t>
            </a:r>
            <a:r>
              <a:rPr lang="ru-RU" dirty="0"/>
              <a:t> </a:t>
            </a:r>
            <a:r>
              <a:rPr lang="ru-RU" dirty="0" err="1"/>
              <a:t>квачем</a:t>
            </a:r>
            <a:r>
              <a:rPr lang="ru-RU" dirty="0"/>
              <a:t>, </a:t>
            </a:r>
            <a:r>
              <a:rPr lang="ru-RU" dirty="0" err="1"/>
              <a:t>змоченим</a:t>
            </a:r>
            <a:r>
              <a:rPr lang="ru-RU" dirty="0"/>
              <a:t> у </a:t>
            </a:r>
            <a:r>
              <a:rPr lang="ru-RU" dirty="0" err="1"/>
              <a:t>дезрозчині</a:t>
            </a:r>
            <a:r>
              <a:rPr lang="ru-RU" dirty="0"/>
              <a:t> (для кожного </a:t>
            </a:r>
            <a:r>
              <a:rPr lang="ru-RU" dirty="0" err="1"/>
              <a:t>чобота</a:t>
            </a:r>
            <a:r>
              <a:rPr lang="ru-RU" dirty="0"/>
              <a:t>, </a:t>
            </a:r>
            <a:r>
              <a:rPr lang="ru-RU" dirty="0" err="1"/>
              <a:t>калоші</a:t>
            </a:r>
            <a:r>
              <a:rPr lang="ru-RU" dirty="0"/>
              <a:t> - </a:t>
            </a:r>
            <a:r>
              <a:rPr lang="ru-RU" dirty="0" err="1"/>
              <a:t>нові</a:t>
            </a:r>
            <a:r>
              <a:rPr lang="ru-RU" dirty="0"/>
              <a:t>); не </a:t>
            </a:r>
            <a:r>
              <a:rPr lang="ru-RU" dirty="0" err="1"/>
              <a:t>торкаючись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у </a:t>
            </a:r>
            <a:r>
              <a:rPr lang="ru-RU" dirty="0" err="1"/>
              <a:t>суворій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, </a:t>
            </a:r>
            <a:r>
              <a:rPr lang="ru-RU" dirty="0" err="1"/>
              <a:t>знімають</a:t>
            </a:r>
            <a:r>
              <a:rPr lang="ru-RU" dirty="0"/>
              <a:t> - фонендоскоп, </a:t>
            </a:r>
            <a:r>
              <a:rPr lang="ru-RU" dirty="0" err="1"/>
              <a:t>окуляри</a:t>
            </a:r>
            <a:r>
              <a:rPr lang="ru-RU" dirty="0"/>
              <a:t>, ватно-</a:t>
            </a:r>
            <a:r>
              <a:rPr lang="ru-RU" dirty="0" err="1"/>
              <a:t>марлеву</a:t>
            </a:r>
            <a:r>
              <a:rPr lang="ru-RU" dirty="0"/>
              <a:t> маску; </a:t>
            </a:r>
            <a:r>
              <a:rPr lang="ru-RU" dirty="0" err="1"/>
              <a:t>розв'язують</a:t>
            </a:r>
            <a:r>
              <a:rPr lang="ru-RU" dirty="0"/>
              <a:t> </a:t>
            </a:r>
            <a:r>
              <a:rPr lang="ru-RU" dirty="0" err="1"/>
              <a:t>зав'язки</a:t>
            </a:r>
            <a:r>
              <a:rPr lang="ru-RU" dirty="0"/>
              <a:t> </a:t>
            </a:r>
            <a:r>
              <a:rPr lang="ru-RU" dirty="0" err="1"/>
              <a:t>коміра</a:t>
            </a:r>
            <a:r>
              <a:rPr lang="ru-RU" dirty="0"/>
              <a:t> халата, пояс і, </a:t>
            </a:r>
            <a:r>
              <a:rPr lang="ru-RU" dirty="0" err="1"/>
              <a:t>згорнувши</a:t>
            </a:r>
            <a:r>
              <a:rPr lang="ru-RU" dirty="0"/>
              <a:t> </a:t>
            </a:r>
            <a:r>
              <a:rPr lang="ru-RU" dirty="0" err="1"/>
              <a:t>верхній</a:t>
            </a:r>
            <a:r>
              <a:rPr lang="ru-RU" dirty="0"/>
              <a:t> край </a:t>
            </a:r>
            <a:r>
              <a:rPr lang="ru-RU" dirty="0" err="1"/>
              <a:t>рукавичок</a:t>
            </a:r>
            <a:r>
              <a:rPr lang="ru-RU" dirty="0"/>
              <a:t>, </a:t>
            </a:r>
            <a:r>
              <a:rPr lang="ru-RU" dirty="0" err="1"/>
              <a:t>розв'язують</a:t>
            </a:r>
            <a:r>
              <a:rPr lang="ru-RU" dirty="0"/>
              <a:t> </a:t>
            </a:r>
            <a:r>
              <a:rPr lang="ru-RU" dirty="0" err="1"/>
              <a:t>зав'язки</a:t>
            </a:r>
            <a:r>
              <a:rPr lang="ru-RU" dirty="0"/>
              <a:t> </a:t>
            </a:r>
            <a:r>
              <a:rPr lang="ru-RU" dirty="0" err="1"/>
              <a:t>рукавів</a:t>
            </a:r>
            <a:r>
              <a:rPr lang="ru-RU" dirty="0"/>
              <a:t> та </a:t>
            </a:r>
            <a:r>
              <a:rPr lang="ru-RU" dirty="0" err="1"/>
              <a:t>знімають</a:t>
            </a:r>
            <a:r>
              <a:rPr lang="ru-RU" dirty="0"/>
              <a:t> халат. </a:t>
            </a:r>
            <a:r>
              <a:rPr lang="ru-RU" dirty="0" err="1"/>
              <a:t>Знімають</a:t>
            </a:r>
            <a:r>
              <a:rPr lang="ru-RU" dirty="0"/>
              <a:t> косинку, </a:t>
            </a:r>
            <a:r>
              <a:rPr lang="ru-RU" dirty="0" err="1"/>
              <a:t>завертаючи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, </a:t>
            </a:r>
            <a:r>
              <a:rPr lang="ru-RU" dirty="0" err="1"/>
              <a:t>обережно</a:t>
            </a:r>
            <a:r>
              <a:rPr lang="ru-RU" dirty="0"/>
              <a:t> </a:t>
            </a:r>
            <a:r>
              <a:rPr lang="ru-RU" dirty="0" err="1"/>
              <a:t>збирають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косинки в одну руку на </a:t>
            </a:r>
            <a:r>
              <a:rPr lang="ru-RU" dirty="0" err="1"/>
              <a:t>потилиці</a:t>
            </a:r>
            <a:r>
              <a:rPr lang="ru-RU" dirty="0"/>
              <a:t>; </a:t>
            </a:r>
            <a:r>
              <a:rPr lang="ru-RU" dirty="0" err="1"/>
              <a:t>знімають</a:t>
            </a:r>
            <a:r>
              <a:rPr lang="ru-RU" dirty="0"/>
              <a:t> рукавички і </a:t>
            </a:r>
            <a:r>
              <a:rPr lang="ru-RU" dirty="0" err="1"/>
              <a:t>перевіряють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цілість</a:t>
            </a:r>
            <a:r>
              <a:rPr lang="ru-RU" dirty="0"/>
              <a:t> </a:t>
            </a:r>
            <a:r>
              <a:rPr lang="ru-RU" dirty="0" err="1"/>
              <a:t>дезрозчином</a:t>
            </a:r>
            <a:r>
              <a:rPr lang="ru-RU" dirty="0"/>
              <a:t> (не </a:t>
            </a:r>
            <a:r>
              <a:rPr lang="ru-RU" dirty="0" err="1"/>
              <a:t>повітрям</a:t>
            </a:r>
            <a:r>
              <a:rPr lang="ru-RU" dirty="0"/>
              <a:t>),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раз </a:t>
            </a:r>
            <a:r>
              <a:rPr lang="ru-RU" dirty="0" err="1"/>
              <a:t>обмивають</a:t>
            </a:r>
            <a:r>
              <a:rPr lang="ru-RU" dirty="0"/>
              <a:t> </a:t>
            </a:r>
            <a:r>
              <a:rPr lang="ru-RU" dirty="0" err="1"/>
              <a:t>чоботи</a:t>
            </a:r>
            <a:r>
              <a:rPr lang="ru-RU" dirty="0"/>
              <a:t> (</a:t>
            </a:r>
            <a:r>
              <a:rPr lang="ru-RU" dirty="0" err="1"/>
              <a:t>калоші</a:t>
            </a:r>
            <a:r>
              <a:rPr lang="ru-RU" dirty="0"/>
              <a:t>) в </a:t>
            </a:r>
            <a:r>
              <a:rPr lang="ru-RU" dirty="0" err="1"/>
              <a:t>дезрозчині</a:t>
            </a:r>
            <a:r>
              <a:rPr lang="ru-RU" dirty="0"/>
              <a:t> і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кожного </a:t>
            </a:r>
            <a:r>
              <a:rPr lang="ru-RU" dirty="0" err="1"/>
              <a:t>елементу</a:t>
            </a:r>
            <a:r>
              <a:rPr lang="ru-RU" dirty="0"/>
              <a:t> костюма руки в рукавичках </a:t>
            </a:r>
            <a:r>
              <a:rPr lang="ru-RU" dirty="0" err="1"/>
              <a:t>занурюють</a:t>
            </a:r>
            <a:r>
              <a:rPr lang="ru-RU" dirty="0"/>
              <a:t> у </a:t>
            </a:r>
            <a:r>
              <a:rPr lang="ru-RU" dirty="0" err="1"/>
              <a:t>дезрозчин</a:t>
            </a:r>
            <a:r>
              <a:rPr lang="ru-RU" dirty="0"/>
              <a:t>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захисного</a:t>
            </a:r>
            <a:r>
              <a:rPr lang="ru-RU" dirty="0"/>
              <a:t> костюма руки </a:t>
            </a:r>
            <a:r>
              <a:rPr lang="ru-RU" dirty="0" err="1"/>
              <a:t>оброблюють</a:t>
            </a:r>
            <a:r>
              <a:rPr lang="ru-RU" dirty="0"/>
              <a:t> 70% спиртом та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миють</a:t>
            </a:r>
            <a:r>
              <a:rPr lang="ru-RU" dirty="0"/>
              <a:t> у </a:t>
            </a:r>
            <a:r>
              <a:rPr lang="ru-RU" dirty="0" err="1"/>
              <a:t>теплій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з милом.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душ.</a:t>
            </a:r>
          </a:p>
          <a:p>
            <a:r>
              <a:rPr lang="ru-RU" dirty="0" err="1"/>
              <a:t>Захисний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кожного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знезаражують</a:t>
            </a:r>
            <a:r>
              <a:rPr lang="ru-RU" dirty="0"/>
              <a:t> </a:t>
            </a:r>
            <a:r>
              <a:rPr lang="ru-RU" dirty="0" err="1"/>
              <a:t>автоклавуванням</a:t>
            </a:r>
            <a:r>
              <a:rPr lang="ru-RU" dirty="0"/>
              <a:t> (1 атм., 30 </a:t>
            </a:r>
            <a:r>
              <a:rPr lang="ru-RU" dirty="0" err="1"/>
              <a:t>хв</a:t>
            </a:r>
            <a:r>
              <a:rPr lang="ru-RU" dirty="0"/>
              <a:t>.), </a:t>
            </a:r>
            <a:r>
              <a:rPr lang="ru-RU" dirty="0" err="1"/>
              <a:t>замочують</a:t>
            </a:r>
            <a:r>
              <a:rPr lang="ru-RU" dirty="0"/>
              <a:t> у 3%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хлораміну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2-х годин, </a:t>
            </a:r>
            <a:r>
              <a:rPr lang="ru-RU" dirty="0" err="1"/>
              <a:t>кип'ятять</a:t>
            </a:r>
            <a:r>
              <a:rPr lang="ru-RU" dirty="0"/>
              <a:t> у 2%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соди</a:t>
            </a:r>
            <a:r>
              <a:rPr lang="ru-RU" dirty="0"/>
              <a:t> (30 </a:t>
            </a:r>
            <a:r>
              <a:rPr lang="ru-RU" dirty="0" err="1"/>
              <a:t>хв</a:t>
            </a:r>
            <a:r>
              <a:rPr lang="ru-RU" dirty="0"/>
              <a:t>.).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9259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1417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Ион</vt:lpstr>
      <vt:lpstr>Санітарно-епідеміологічний нагляд  в умовах надзвичайних ситуацій та катастроф. Санітарна охорона території України</vt:lpstr>
      <vt:lpstr>Загальні положення</vt:lpstr>
      <vt:lpstr>Санітарна охорона кордону включає: </vt:lpstr>
      <vt:lpstr>Ввезення на територію України вантажів, товарів та інших предметів не допускається у разі якщо </vt:lpstr>
      <vt:lpstr>Карантин </vt:lpstr>
      <vt:lpstr>Протичумний костюм</vt:lpstr>
      <vt:lpstr>Порядок одягання протичумного костюму: </vt:lpstr>
      <vt:lpstr>Порядок знімання протичумного костюма </vt:lpstr>
      <vt:lpstr>Порядок знімання протичумного костюма</vt:lpstr>
      <vt:lpstr>Обсервація</vt:lpstr>
      <vt:lpstr>Особливості роботи в інфекційному осередку</vt:lpstr>
      <vt:lpstr>Обмежувальні протиепідемічні заходи </vt:lpstr>
      <vt:lpstr>Обов’язки санітарно-карантинного підрозділу</vt:lpstr>
      <vt:lpstr>Обов’язки санітарно-карантинного підрозділу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Санітарно-епідеміологічний нагляд  в умовах надзвичайних ситуацій та катастроф. Санітарна охорона території України</dc:title>
  <dc:creator>Пользователь Windows</dc:creator>
  <cp:lastModifiedBy>Пользователь Windows</cp:lastModifiedBy>
  <cp:revision>10</cp:revision>
  <dcterms:created xsi:type="dcterms:W3CDTF">2020-09-23T00:08:58Z</dcterms:created>
  <dcterms:modified xsi:type="dcterms:W3CDTF">2020-09-23T03:40:44Z</dcterms:modified>
</cp:coreProperties>
</file>