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57" r:id="rId2"/>
    <p:sldId id="258" r:id="rId3"/>
    <p:sldId id="259" r:id="rId4"/>
    <p:sldId id="279" r:id="rId5"/>
    <p:sldId id="260" r:id="rId6"/>
    <p:sldId id="261" r:id="rId7"/>
    <p:sldId id="277" r:id="rId8"/>
    <p:sldId id="278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82" r:id="rId18"/>
    <p:sldId id="280" r:id="rId19"/>
    <p:sldId id="273" r:id="rId20"/>
    <p:sldId id="281" r:id="rId21"/>
    <p:sldId id="283" r:id="rId22"/>
    <p:sldId id="274" r:id="rId23"/>
    <p:sldId id="275" r:id="rId24"/>
    <p:sldId id="284" r:id="rId25"/>
    <p:sldId id="276" r:id="rId2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762" y="-34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15832416982902051"/>
                  <c:y val="8.1131425810342217E-2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r>
                      <a:rPr lang="ru-RU" dirty="0" err="1" smtClean="0">
                        <a:solidFill>
                          <a:schemeClr val="bg1"/>
                        </a:solidFill>
                      </a:rPr>
                      <a:t>Капітація</a:t>
                    </a:r>
                    <a:endParaRPr lang="ru-RU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6123736678120815"/>
                  <c:y val="-9.78022629827762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Плата</a:t>
                    </a:r>
                    <a:r>
                      <a:rPr lang="ru-RU" baseline="0" dirty="0" smtClean="0"/>
                      <a:t> за </a:t>
                    </a:r>
                    <a:r>
                      <a:rPr lang="ru-RU" baseline="0" dirty="0" err="1" smtClean="0"/>
                      <a:t>послугу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9.8639161532637035E-2"/>
                  <c:y val="-0.1971125691765100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КПЕ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4131274834459707E-2"/>
                  <c:y val="-0.18094117713517452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r>
                      <a:rPr lang="ru-RU">
                        <a:solidFill>
                          <a:schemeClr val="bg1"/>
                        </a:solidFill>
                      </a:rPr>
                      <a:t>ПЯ</a:t>
                    </a: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21530456370855522"/>
                  <c:y val="6.3731254981709159E-2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 smtClean="0"/>
                      <a:t>Накладні</a:t>
                    </a:r>
                    <a:r>
                      <a:rPr lang="ru-RU" dirty="0" smtClean="0"/>
                      <a:t> </a:t>
                    </a:r>
                    <a:r>
                      <a:rPr lang="ru-RU" dirty="0" err="1" smtClean="0"/>
                      <a:t>витрати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Sheet1!$A$1:$A$5</c:f>
              <c:strCache>
                <c:ptCount val="5"/>
                <c:pt idx="0">
                  <c:v>Capitation</c:v>
                </c:pt>
                <c:pt idx="1">
                  <c:v>Fee for service</c:v>
                </c:pt>
                <c:pt idx="2">
                  <c:v>KPI</c:v>
                </c:pt>
                <c:pt idx="3">
                  <c:v>QI</c:v>
                </c:pt>
                <c:pt idx="4">
                  <c:v>Overhead</c:v>
                </c:pt>
              </c:strCache>
            </c:strRef>
          </c:cat>
          <c:val>
            <c:numRef>
              <c:f>Sheet1!$B$1:$B$5</c:f>
              <c:numCache>
                <c:formatCode>General</c:formatCode>
                <c:ptCount val="5"/>
                <c:pt idx="0">
                  <c:v>20</c:v>
                </c:pt>
                <c:pt idx="1">
                  <c:v>20</c:v>
                </c:pt>
                <c:pt idx="2">
                  <c:v>10</c:v>
                </c:pt>
                <c:pt idx="3">
                  <c:v>10</c:v>
                </c:pt>
                <c:pt idx="4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400"/>
      </a:pPr>
      <a:endParaRPr lang="uk-UA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E24BDB-50F7-4C70-B1DA-0186624FFFBB}" type="doc">
      <dgm:prSet loTypeId="urn:microsoft.com/office/officeart/2005/8/layout/hierarchy4" loCatId="relationship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97A6D8BA-F588-4E01-B9CA-9B9F9303F9E8}">
      <dgm:prSet phldrT="[Текст]"/>
      <dgm:spPr/>
      <dgm:t>
        <a:bodyPr/>
        <a:lstStyle/>
        <a:p>
          <a:r>
            <a:rPr lang="ru-RU" dirty="0" err="1" smtClean="0"/>
            <a:t>надання</a:t>
          </a:r>
          <a:r>
            <a:rPr lang="ru-RU" dirty="0" smtClean="0"/>
            <a:t> </a:t>
          </a:r>
          <a:r>
            <a:rPr lang="ru-RU" dirty="0" err="1" smtClean="0"/>
            <a:t>медичних</a:t>
          </a:r>
          <a:r>
            <a:rPr lang="ru-RU" dirty="0" smtClean="0"/>
            <a:t> </a:t>
          </a:r>
          <a:r>
            <a:rPr lang="ru-RU" dirty="0" err="1" smtClean="0"/>
            <a:t>послуг</a:t>
          </a:r>
          <a:endParaRPr lang="ru-RU" dirty="0"/>
        </a:p>
      </dgm:t>
    </dgm:pt>
    <dgm:pt modelId="{C40359C1-236F-4C56-9258-4FB67A93B11B}" type="parTrans" cxnId="{CF9FC01F-79E0-413F-A795-421E99738CB3}">
      <dgm:prSet/>
      <dgm:spPr/>
      <dgm:t>
        <a:bodyPr/>
        <a:lstStyle/>
        <a:p>
          <a:endParaRPr lang="ru-RU"/>
        </a:p>
      </dgm:t>
    </dgm:pt>
    <dgm:pt modelId="{11B46C51-0113-4461-8D90-AA2BE564C8A9}" type="sibTrans" cxnId="{CF9FC01F-79E0-413F-A795-421E99738CB3}">
      <dgm:prSet/>
      <dgm:spPr/>
      <dgm:t>
        <a:bodyPr/>
        <a:lstStyle/>
        <a:p>
          <a:endParaRPr lang="ru-RU"/>
        </a:p>
      </dgm:t>
    </dgm:pt>
    <dgm:pt modelId="{E637C0C0-9096-41B5-91E1-6EB20B998C96}">
      <dgm:prSet phldrT="[Текст]"/>
      <dgm:spPr/>
      <dgm:t>
        <a:bodyPr/>
        <a:lstStyle/>
        <a:p>
          <a:r>
            <a:rPr lang="ru-RU" dirty="0" err="1" smtClean="0"/>
            <a:t>фінансування</a:t>
          </a:r>
          <a:endParaRPr lang="ru-RU" dirty="0"/>
        </a:p>
      </dgm:t>
    </dgm:pt>
    <dgm:pt modelId="{2FF9D61C-DC99-4CCF-A368-F78CCBE7E491}" type="parTrans" cxnId="{C9133316-2BF5-45D2-BFCF-1A03CC8A99EF}">
      <dgm:prSet/>
      <dgm:spPr/>
      <dgm:t>
        <a:bodyPr/>
        <a:lstStyle/>
        <a:p>
          <a:endParaRPr lang="ru-RU"/>
        </a:p>
      </dgm:t>
    </dgm:pt>
    <dgm:pt modelId="{5569F4C2-E9B6-4C50-9432-E5C4D24A0164}" type="sibTrans" cxnId="{C9133316-2BF5-45D2-BFCF-1A03CC8A99EF}">
      <dgm:prSet/>
      <dgm:spPr/>
      <dgm:t>
        <a:bodyPr/>
        <a:lstStyle/>
        <a:p>
          <a:endParaRPr lang="ru-RU"/>
        </a:p>
      </dgm:t>
    </dgm:pt>
    <dgm:pt modelId="{B2F048FA-8B0C-4C8F-BE4D-8B3BEC460434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кадри </a:t>
          </a:r>
          <a:endParaRPr lang="ru-RU" dirty="0"/>
        </a:p>
      </dgm:t>
    </dgm:pt>
    <dgm:pt modelId="{FD7F35AC-E7A3-400C-8B18-8647811C07E5}" type="parTrans" cxnId="{3A012FDE-5052-4C19-9B20-421FE5A52DA6}">
      <dgm:prSet/>
      <dgm:spPr/>
      <dgm:t>
        <a:bodyPr/>
        <a:lstStyle/>
        <a:p>
          <a:endParaRPr lang="ru-RU"/>
        </a:p>
      </dgm:t>
    </dgm:pt>
    <dgm:pt modelId="{B7E93121-69EA-4C17-A273-AD60B6E0FD78}" type="sibTrans" cxnId="{3A012FDE-5052-4C19-9B20-421FE5A52DA6}">
      <dgm:prSet/>
      <dgm:spPr/>
      <dgm:t>
        <a:bodyPr/>
        <a:lstStyle/>
        <a:p>
          <a:endParaRPr lang="ru-RU"/>
        </a:p>
      </dgm:t>
    </dgm:pt>
    <dgm:pt modelId="{BE6B9F93-5AA7-4530-8786-9B3517305F74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err="1" smtClean="0"/>
            <a:t>інформатизація</a:t>
          </a:r>
          <a:endParaRPr lang="ru-RU" dirty="0"/>
        </a:p>
      </dgm:t>
    </dgm:pt>
    <dgm:pt modelId="{40BBC4BD-8C6E-4DE8-8F78-80EA29BB0786}" type="parTrans" cxnId="{B7A72D51-32DB-41DB-B689-39AB58112DF7}">
      <dgm:prSet/>
      <dgm:spPr/>
      <dgm:t>
        <a:bodyPr/>
        <a:lstStyle/>
        <a:p>
          <a:endParaRPr lang="ru-RU"/>
        </a:p>
      </dgm:t>
    </dgm:pt>
    <dgm:pt modelId="{D07A9EDC-8FBF-4DAC-A8D2-B57716F3B27F}" type="sibTrans" cxnId="{B7A72D51-32DB-41DB-B689-39AB58112DF7}">
      <dgm:prSet/>
      <dgm:spPr/>
      <dgm:t>
        <a:bodyPr/>
        <a:lstStyle/>
        <a:p>
          <a:endParaRPr lang="ru-RU"/>
        </a:p>
      </dgm:t>
    </dgm:pt>
    <dgm:pt modelId="{CC92B262-D942-4E81-9D3D-14363E87ECB5}">
      <dgm:prSet phldrT="[Текст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dirty="0" err="1" smtClean="0"/>
            <a:t>управління</a:t>
          </a:r>
          <a:endParaRPr lang="ru-RU" dirty="0"/>
        </a:p>
      </dgm:t>
    </dgm:pt>
    <dgm:pt modelId="{C454A4E4-9BA2-4A19-B7E7-26605170EAA3}" type="parTrans" cxnId="{925D4A53-C0DB-459C-8EC5-B31E289DCEBA}">
      <dgm:prSet/>
      <dgm:spPr/>
      <dgm:t>
        <a:bodyPr/>
        <a:lstStyle/>
        <a:p>
          <a:endParaRPr lang="ru-RU"/>
        </a:p>
      </dgm:t>
    </dgm:pt>
    <dgm:pt modelId="{0C492885-236C-4303-A692-4B12C6406CF8}" type="sibTrans" cxnId="{925D4A53-C0DB-459C-8EC5-B31E289DCEBA}">
      <dgm:prSet/>
      <dgm:spPr/>
      <dgm:t>
        <a:bodyPr/>
        <a:lstStyle/>
        <a:p>
          <a:endParaRPr lang="ru-RU"/>
        </a:p>
      </dgm:t>
    </dgm:pt>
    <dgm:pt modelId="{66E6774C-AB12-4A68-90EE-9370DF303013}">
      <dgm:prSet phldrT="[Текст]"/>
      <dgm:spPr>
        <a:solidFill>
          <a:srgbClr val="7030A0"/>
        </a:solidFill>
      </dgm:spPr>
      <dgm:t>
        <a:bodyPr/>
        <a:lstStyle/>
        <a:p>
          <a:r>
            <a:rPr lang="uk-UA" dirty="0" smtClean="0"/>
            <a:t>Технології, товари, ліки</a:t>
          </a:r>
          <a:endParaRPr lang="ru-RU" dirty="0"/>
        </a:p>
      </dgm:t>
    </dgm:pt>
    <dgm:pt modelId="{E617C8ED-5E47-4C4A-9485-43BD9B5D993C}" type="parTrans" cxnId="{5B62C0D3-BF29-45F3-8D29-49B6603660F3}">
      <dgm:prSet/>
      <dgm:spPr/>
      <dgm:t>
        <a:bodyPr/>
        <a:lstStyle/>
        <a:p>
          <a:endParaRPr lang="ru-RU"/>
        </a:p>
      </dgm:t>
    </dgm:pt>
    <dgm:pt modelId="{59402AA2-4491-47F2-A041-8C253D2A4E44}" type="sibTrans" cxnId="{5B62C0D3-BF29-45F3-8D29-49B6603660F3}">
      <dgm:prSet/>
      <dgm:spPr/>
      <dgm:t>
        <a:bodyPr/>
        <a:lstStyle/>
        <a:p>
          <a:endParaRPr lang="ru-RU"/>
        </a:p>
      </dgm:t>
    </dgm:pt>
    <dgm:pt modelId="{20D2F15C-B562-41EB-9D83-63C683A0F1F6}" type="pres">
      <dgm:prSet presAssocID="{CAE24BDB-50F7-4C70-B1DA-0186624FFFB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1620549F-A84C-4D9B-9C33-D7672AF7AEA3}" type="pres">
      <dgm:prSet presAssocID="{97A6D8BA-F588-4E01-B9CA-9B9F9303F9E8}" presName="vertOne" presStyleCnt="0"/>
      <dgm:spPr/>
    </dgm:pt>
    <dgm:pt modelId="{5FB227CD-8B5F-4F36-A2C2-417AFDD3E0F3}" type="pres">
      <dgm:prSet presAssocID="{97A6D8BA-F588-4E01-B9CA-9B9F9303F9E8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F1C5C5-90EF-42F4-8D16-B24F449E84EA}" type="pres">
      <dgm:prSet presAssocID="{97A6D8BA-F588-4E01-B9CA-9B9F9303F9E8}" presName="parTransOne" presStyleCnt="0"/>
      <dgm:spPr/>
    </dgm:pt>
    <dgm:pt modelId="{8430F157-698A-4754-A7A8-56A39B0EEA43}" type="pres">
      <dgm:prSet presAssocID="{97A6D8BA-F588-4E01-B9CA-9B9F9303F9E8}" presName="horzOne" presStyleCnt="0"/>
      <dgm:spPr/>
    </dgm:pt>
    <dgm:pt modelId="{2C6DDED7-4674-4876-8472-69EB85CBAB8F}" type="pres">
      <dgm:prSet presAssocID="{E637C0C0-9096-41B5-91E1-6EB20B998C96}" presName="vertTwo" presStyleCnt="0"/>
      <dgm:spPr/>
    </dgm:pt>
    <dgm:pt modelId="{F76EBF95-9DB9-4ED5-A516-1555AC0A87FB}" type="pres">
      <dgm:prSet presAssocID="{E637C0C0-9096-41B5-91E1-6EB20B998C96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0DDD9BA-F089-4432-B7D2-8F581C7C8C9D}" type="pres">
      <dgm:prSet presAssocID="{E637C0C0-9096-41B5-91E1-6EB20B998C96}" presName="parTransTwo" presStyleCnt="0"/>
      <dgm:spPr/>
    </dgm:pt>
    <dgm:pt modelId="{F1EE398F-57EE-484E-AB88-1AEA037BCE5F}" type="pres">
      <dgm:prSet presAssocID="{E637C0C0-9096-41B5-91E1-6EB20B998C96}" presName="horzTwo" presStyleCnt="0"/>
      <dgm:spPr/>
    </dgm:pt>
    <dgm:pt modelId="{EFE83A5F-0BD2-4341-B11B-E5BB9F771919}" type="pres">
      <dgm:prSet presAssocID="{B2F048FA-8B0C-4C8F-BE4D-8B3BEC460434}" presName="vertThree" presStyleCnt="0"/>
      <dgm:spPr/>
    </dgm:pt>
    <dgm:pt modelId="{C2DE6899-03DE-4BC4-A704-E5F71665BD05}" type="pres">
      <dgm:prSet presAssocID="{B2F048FA-8B0C-4C8F-BE4D-8B3BEC460434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35A905-77D0-4B02-B3AD-D40336B5CFAA}" type="pres">
      <dgm:prSet presAssocID="{B2F048FA-8B0C-4C8F-BE4D-8B3BEC460434}" presName="horzThree" presStyleCnt="0"/>
      <dgm:spPr/>
    </dgm:pt>
    <dgm:pt modelId="{867101BF-A70C-4396-BEFF-AE37D4376813}" type="pres">
      <dgm:prSet presAssocID="{B7E93121-69EA-4C17-A273-AD60B6E0FD78}" presName="sibSpaceThree" presStyleCnt="0"/>
      <dgm:spPr/>
    </dgm:pt>
    <dgm:pt modelId="{2301D879-4130-48BD-9E15-56B2C88A2FAD}" type="pres">
      <dgm:prSet presAssocID="{BE6B9F93-5AA7-4530-8786-9B3517305F74}" presName="vertThree" presStyleCnt="0"/>
      <dgm:spPr/>
    </dgm:pt>
    <dgm:pt modelId="{710A13FC-398B-42EE-BB3A-3A7854DAD339}" type="pres">
      <dgm:prSet presAssocID="{BE6B9F93-5AA7-4530-8786-9B3517305F74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5D9FC63-E9EF-4033-AFC8-0DB69A7C12F4}" type="pres">
      <dgm:prSet presAssocID="{BE6B9F93-5AA7-4530-8786-9B3517305F74}" presName="horzThree" presStyleCnt="0"/>
      <dgm:spPr/>
    </dgm:pt>
    <dgm:pt modelId="{0D12EE87-6C3A-472E-9E41-D5401936A771}" type="pres">
      <dgm:prSet presAssocID="{5569F4C2-E9B6-4C50-9432-E5C4D24A0164}" presName="sibSpaceTwo" presStyleCnt="0"/>
      <dgm:spPr/>
    </dgm:pt>
    <dgm:pt modelId="{F6D4D33B-9584-47A1-8364-7ABFAE38C2C4}" type="pres">
      <dgm:prSet presAssocID="{CC92B262-D942-4E81-9D3D-14363E87ECB5}" presName="vertTwo" presStyleCnt="0"/>
      <dgm:spPr/>
    </dgm:pt>
    <dgm:pt modelId="{2EAA2F63-0552-4F2E-99B8-A0B2992EB31A}" type="pres">
      <dgm:prSet presAssocID="{CC92B262-D942-4E81-9D3D-14363E87ECB5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F37B6E0-0FF9-4ABB-B4BA-8A7A08AA922E}" type="pres">
      <dgm:prSet presAssocID="{CC92B262-D942-4E81-9D3D-14363E87ECB5}" presName="parTransTwo" presStyleCnt="0"/>
      <dgm:spPr/>
    </dgm:pt>
    <dgm:pt modelId="{9A905AE5-C9F8-4B42-8406-965567C0760D}" type="pres">
      <dgm:prSet presAssocID="{CC92B262-D942-4E81-9D3D-14363E87ECB5}" presName="horzTwo" presStyleCnt="0"/>
      <dgm:spPr/>
    </dgm:pt>
    <dgm:pt modelId="{E5CBD716-ACA7-47D1-B12B-D58EC5F81549}" type="pres">
      <dgm:prSet presAssocID="{66E6774C-AB12-4A68-90EE-9370DF303013}" presName="vertThree" presStyleCnt="0"/>
      <dgm:spPr/>
    </dgm:pt>
    <dgm:pt modelId="{B0887FCE-64B0-4C22-98CF-0CC14F5EA991}" type="pres">
      <dgm:prSet presAssocID="{66E6774C-AB12-4A68-90EE-9370DF303013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D5B98C6C-FCE8-41F2-9905-9B18217F6B53}" type="pres">
      <dgm:prSet presAssocID="{66E6774C-AB12-4A68-90EE-9370DF303013}" presName="horzThree" presStyleCnt="0"/>
      <dgm:spPr/>
    </dgm:pt>
  </dgm:ptLst>
  <dgm:cxnLst>
    <dgm:cxn modelId="{B7A72D51-32DB-41DB-B689-39AB58112DF7}" srcId="{E637C0C0-9096-41B5-91E1-6EB20B998C96}" destId="{BE6B9F93-5AA7-4530-8786-9B3517305F74}" srcOrd="1" destOrd="0" parTransId="{40BBC4BD-8C6E-4DE8-8F78-80EA29BB0786}" sibTransId="{D07A9EDC-8FBF-4DAC-A8D2-B57716F3B27F}"/>
    <dgm:cxn modelId="{C67412AD-579D-41AE-8C99-B53D65332888}" type="presOf" srcId="{B2F048FA-8B0C-4C8F-BE4D-8B3BEC460434}" destId="{C2DE6899-03DE-4BC4-A704-E5F71665BD05}" srcOrd="0" destOrd="0" presId="urn:microsoft.com/office/officeart/2005/8/layout/hierarchy4"/>
    <dgm:cxn modelId="{C9133316-2BF5-45D2-BFCF-1A03CC8A99EF}" srcId="{97A6D8BA-F588-4E01-B9CA-9B9F9303F9E8}" destId="{E637C0C0-9096-41B5-91E1-6EB20B998C96}" srcOrd="0" destOrd="0" parTransId="{2FF9D61C-DC99-4CCF-A368-F78CCBE7E491}" sibTransId="{5569F4C2-E9B6-4C50-9432-E5C4D24A0164}"/>
    <dgm:cxn modelId="{2B718311-2847-4ABC-B169-9C75DA9AB7D2}" type="presOf" srcId="{E637C0C0-9096-41B5-91E1-6EB20B998C96}" destId="{F76EBF95-9DB9-4ED5-A516-1555AC0A87FB}" srcOrd="0" destOrd="0" presId="urn:microsoft.com/office/officeart/2005/8/layout/hierarchy4"/>
    <dgm:cxn modelId="{5B62C0D3-BF29-45F3-8D29-49B6603660F3}" srcId="{CC92B262-D942-4E81-9D3D-14363E87ECB5}" destId="{66E6774C-AB12-4A68-90EE-9370DF303013}" srcOrd="0" destOrd="0" parTransId="{E617C8ED-5E47-4C4A-9485-43BD9B5D993C}" sibTransId="{59402AA2-4491-47F2-A041-8C253D2A4E44}"/>
    <dgm:cxn modelId="{935A07DF-A366-493C-955E-8204F7B63C9E}" type="presOf" srcId="{CC92B262-D942-4E81-9D3D-14363E87ECB5}" destId="{2EAA2F63-0552-4F2E-99B8-A0B2992EB31A}" srcOrd="0" destOrd="0" presId="urn:microsoft.com/office/officeart/2005/8/layout/hierarchy4"/>
    <dgm:cxn modelId="{90FEB6A6-812F-42FA-9B82-2ABFCCE490C1}" type="presOf" srcId="{CAE24BDB-50F7-4C70-B1DA-0186624FFFBB}" destId="{20D2F15C-B562-41EB-9D83-63C683A0F1F6}" srcOrd="0" destOrd="0" presId="urn:microsoft.com/office/officeart/2005/8/layout/hierarchy4"/>
    <dgm:cxn modelId="{CF9FC01F-79E0-413F-A795-421E99738CB3}" srcId="{CAE24BDB-50F7-4C70-B1DA-0186624FFFBB}" destId="{97A6D8BA-F588-4E01-B9CA-9B9F9303F9E8}" srcOrd="0" destOrd="0" parTransId="{C40359C1-236F-4C56-9258-4FB67A93B11B}" sibTransId="{11B46C51-0113-4461-8D90-AA2BE564C8A9}"/>
    <dgm:cxn modelId="{54A7C5EC-0993-467C-BC03-3A84DFC102DA}" type="presOf" srcId="{97A6D8BA-F588-4E01-B9CA-9B9F9303F9E8}" destId="{5FB227CD-8B5F-4F36-A2C2-417AFDD3E0F3}" srcOrd="0" destOrd="0" presId="urn:microsoft.com/office/officeart/2005/8/layout/hierarchy4"/>
    <dgm:cxn modelId="{B1ABE21C-9F7B-4EB0-81C3-14C640C3E310}" type="presOf" srcId="{66E6774C-AB12-4A68-90EE-9370DF303013}" destId="{B0887FCE-64B0-4C22-98CF-0CC14F5EA991}" srcOrd="0" destOrd="0" presId="urn:microsoft.com/office/officeart/2005/8/layout/hierarchy4"/>
    <dgm:cxn modelId="{F7EDC092-522F-471C-BDD6-20938E327601}" type="presOf" srcId="{BE6B9F93-5AA7-4530-8786-9B3517305F74}" destId="{710A13FC-398B-42EE-BB3A-3A7854DAD339}" srcOrd="0" destOrd="0" presId="urn:microsoft.com/office/officeart/2005/8/layout/hierarchy4"/>
    <dgm:cxn modelId="{925D4A53-C0DB-459C-8EC5-B31E289DCEBA}" srcId="{97A6D8BA-F588-4E01-B9CA-9B9F9303F9E8}" destId="{CC92B262-D942-4E81-9D3D-14363E87ECB5}" srcOrd="1" destOrd="0" parTransId="{C454A4E4-9BA2-4A19-B7E7-26605170EAA3}" sibTransId="{0C492885-236C-4303-A692-4B12C6406CF8}"/>
    <dgm:cxn modelId="{3A012FDE-5052-4C19-9B20-421FE5A52DA6}" srcId="{E637C0C0-9096-41B5-91E1-6EB20B998C96}" destId="{B2F048FA-8B0C-4C8F-BE4D-8B3BEC460434}" srcOrd="0" destOrd="0" parTransId="{FD7F35AC-E7A3-400C-8B18-8647811C07E5}" sibTransId="{B7E93121-69EA-4C17-A273-AD60B6E0FD78}"/>
    <dgm:cxn modelId="{C56F8034-B54D-42D0-81F9-FCD9F3A15447}" type="presParOf" srcId="{20D2F15C-B562-41EB-9D83-63C683A0F1F6}" destId="{1620549F-A84C-4D9B-9C33-D7672AF7AEA3}" srcOrd="0" destOrd="0" presId="urn:microsoft.com/office/officeart/2005/8/layout/hierarchy4"/>
    <dgm:cxn modelId="{AF8DF3BE-07DB-4F35-A088-34ADFF5731CC}" type="presParOf" srcId="{1620549F-A84C-4D9B-9C33-D7672AF7AEA3}" destId="{5FB227CD-8B5F-4F36-A2C2-417AFDD3E0F3}" srcOrd="0" destOrd="0" presId="urn:microsoft.com/office/officeart/2005/8/layout/hierarchy4"/>
    <dgm:cxn modelId="{E37E2AED-9988-469C-86CB-409E1EF0F8E3}" type="presParOf" srcId="{1620549F-A84C-4D9B-9C33-D7672AF7AEA3}" destId="{C6F1C5C5-90EF-42F4-8D16-B24F449E84EA}" srcOrd="1" destOrd="0" presId="urn:microsoft.com/office/officeart/2005/8/layout/hierarchy4"/>
    <dgm:cxn modelId="{4B96AA3A-947D-4AAA-BD3E-7A4D9C3107DC}" type="presParOf" srcId="{1620549F-A84C-4D9B-9C33-D7672AF7AEA3}" destId="{8430F157-698A-4754-A7A8-56A39B0EEA43}" srcOrd="2" destOrd="0" presId="urn:microsoft.com/office/officeart/2005/8/layout/hierarchy4"/>
    <dgm:cxn modelId="{8846DF58-1A1F-4C67-9FB1-08E8D2D030D8}" type="presParOf" srcId="{8430F157-698A-4754-A7A8-56A39B0EEA43}" destId="{2C6DDED7-4674-4876-8472-69EB85CBAB8F}" srcOrd="0" destOrd="0" presId="urn:microsoft.com/office/officeart/2005/8/layout/hierarchy4"/>
    <dgm:cxn modelId="{64BE45D2-305A-496F-B076-257533AC0C4A}" type="presParOf" srcId="{2C6DDED7-4674-4876-8472-69EB85CBAB8F}" destId="{F76EBF95-9DB9-4ED5-A516-1555AC0A87FB}" srcOrd="0" destOrd="0" presId="urn:microsoft.com/office/officeart/2005/8/layout/hierarchy4"/>
    <dgm:cxn modelId="{853790D5-9296-4EF2-836A-80E27B4BDFCC}" type="presParOf" srcId="{2C6DDED7-4674-4876-8472-69EB85CBAB8F}" destId="{00DDD9BA-F089-4432-B7D2-8F581C7C8C9D}" srcOrd="1" destOrd="0" presId="urn:microsoft.com/office/officeart/2005/8/layout/hierarchy4"/>
    <dgm:cxn modelId="{2FFF97E2-DAB6-4DD0-B8D1-88FE8E247388}" type="presParOf" srcId="{2C6DDED7-4674-4876-8472-69EB85CBAB8F}" destId="{F1EE398F-57EE-484E-AB88-1AEA037BCE5F}" srcOrd="2" destOrd="0" presId="urn:microsoft.com/office/officeart/2005/8/layout/hierarchy4"/>
    <dgm:cxn modelId="{3AEE8E97-98FE-4EF2-AF8B-C3A293D7C0BF}" type="presParOf" srcId="{F1EE398F-57EE-484E-AB88-1AEA037BCE5F}" destId="{EFE83A5F-0BD2-4341-B11B-E5BB9F771919}" srcOrd="0" destOrd="0" presId="urn:microsoft.com/office/officeart/2005/8/layout/hierarchy4"/>
    <dgm:cxn modelId="{119A6369-33BE-40F4-9F24-1A0E97D46F43}" type="presParOf" srcId="{EFE83A5F-0BD2-4341-B11B-E5BB9F771919}" destId="{C2DE6899-03DE-4BC4-A704-E5F71665BD05}" srcOrd="0" destOrd="0" presId="urn:microsoft.com/office/officeart/2005/8/layout/hierarchy4"/>
    <dgm:cxn modelId="{75A99E56-2D3C-43AB-BDF0-13DC8D7EECF4}" type="presParOf" srcId="{EFE83A5F-0BD2-4341-B11B-E5BB9F771919}" destId="{7935A905-77D0-4B02-B3AD-D40336B5CFAA}" srcOrd="1" destOrd="0" presId="urn:microsoft.com/office/officeart/2005/8/layout/hierarchy4"/>
    <dgm:cxn modelId="{88136FD0-4647-4B4D-B0F4-35C99373B556}" type="presParOf" srcId="{F1EE398F-57EE-484E-AB88-1AEA037BCE5F}" destId="{867101BF-A70C-4396-BEFF-AE37D4376813}" srcOrd="1" destOrd="0" presId="urn:microsoft.com/office/officeart/2005/8/layout/hierarchy4"/>
    <dgm:cxn modelId="{A6D3E4DA-F144-4FD1-8B3F-9423FC8DDE42}" type="presParOf" srcId="{F1EE398F-57EE-484E-AB88-1AEA037BCE5F}" destId="{2301D879-4130-48BD-9E15-56B2C88A2FAD}" srcOrd="2" destOrd="0" presId="urn:microsoft.com/office/officeart/2005/8/layout/hierarchy4"/>
    <dgm:cxn modelId="{1CCFD3F6-C0B7-437F-9E63-E821DC881E12}" type="presParOf" srcId="{2301D879-4130-48BD-9E15-56B2C88A2FAD}" destId="{710A13FC-398B-42EE-BB3A-3A7854DAD339}" srcOrd="0" destOrd="0" presId="urn:microsoft.com/office/officeart/2005/8/layout/hierarchy4"/>
    <dgm:cxn modelId="{73040143-22E6-4ECF-BA57-FE0A8BF46F27}" type="presParOf" srcId="{2301D879-4130-48BD-9E15-56B2C88A2FAD}" destId="{A5D9FC63-E9EF-4033-AFC8-0DB69A7C12F4}" srcOrd="1" destOrd="0" presId="urn:microsoft.com/office/officeart/2005/8/layout/hierarchy4"/>
    <dgm:cxn modelId="{0128D2BD-F3F0-4BF9-9263-3E6C45831193}" type="presParOf" srcId="{8430F157-698A-4754-A7A8-56A39B0EEA43}" destId="{0D12EE87-6C3A-472E-9E41-D5401936A771}" srcOrd="1" destOrd="0" presId="urn:microsoft.com/office/officeart/2005/8/layout/hierarchy4"/>
    <dgm:cxn modelId="{1947A4D1-4AAE-4D2A-B83F-A5F9B7E87A3A}" type="presParOf" srcId="{8430F157-698A-4754-A7A8-56A39B0EEA43}" destId="{F6D4D33B-9584-47A1-8364-7ABFAE38C2C4}" srcOrd="2" destOrd="0" presId="urn:microsoft.com/office/officeart/2005/8/layout/hierarchy4"/>
    <dgm:cxn modelId="{718332A5-CE1D-40D7-A710-3E3662DAFE88}" type="presParOf" srcId="{F6D4D33B-9584-47A1-8364-7ABFAE38C2C4}" destId="{2EAA2F63-0552-4F2E-99B8-A0B2992EB31A}" srcOrd="0" destOrd="0" presId="urn:microsoft.com/office/officeart/2005/8/layout/hierarchy4"/>
    <dgm:cxn modelId="{E15552C3-A06C-47ED-A50D-3AB505C7FE8B}" type="presParOf" srcId="{F6D4D33B-9584-47A1-8364-7ABFAE38C2C4}" destId="{FF37B6E0-0FF9-4ABB-B4BA-8A7A08AA922E}" srcOrd="1" destOrd="0" presId="urn:microsoft.com/office/officeart/2005/8/layout/hierarchy4"/>
    <dgm:cxn modelId="{615CABC2-6EB2-47F1-AC0A-812E32807AB0}" type="presParOf" srcId="{F6D4D33B-9584-47A1-8364-7ABFAE38C2C4}" destId="{9A905AE5-C9F8-4B42-8406-965567C0760D}" srcOrd="2" destOrd="0" presId="urn:microsoft.com/office/officeart/2005/8/layout/hierarchy4"/>
    <dgm:cxn modelId="{98749191-9C82-4613-B089-1861092FC57C}" type="presParOf" srcId="{9A905AE5-C9F8-4B42-8406-965567C0760D}" destId="{E5CBD716-ACA7-47D1-B12B-D58EC5F81549}" srcOrd="0" destOrd="0" presId="urn:microsoft.com/office/officeart/2005/8/layout/hierarchy4"/>
    <dgm:cxn modelId="{4CC7A688-C6B3-45D0-9182-A30169FC8E0C}" type="presParOf" srcId="{E5CBD716-ACA7-47D1-B12B-D58EC5F81549}" destId="{B0887FCE-64B0-4C22-98CF-0CC14F5EA991}" srcOrd="0" destOrd="0" presId="urn:microsoft.com/office/officeart/2005/8/layout/hierarchy4"/>
    <dgm:cxn modelId="{A5FCBC41-C3C5-418E-BD13-261A3070FA58}" type="presParOf" srcId="{E5CBD716-ACA7-47D1-B12B-D58EC5F81549}" destId="{D5B98C6C-FCE8-41F2-9905-9B18217F6B5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0398C0-387E-43C7-820B-85E05A250AC2}" type="doc">
      <dgm:prSet loTypeId="urn:microsoft.com/office/officeart/2005/8/layout/hierarchy5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uk-UA"/>
        </a:p>
      </dgm:t>
    </dgm:pt>
    <dgm:pt modelId="{D7C899EE-F97D-420B-9F98-1952AEEB950E}">
      <dgm:prSet phldrT="[Текст]"/>
      <dgm:spPr/>
      <dgm:t>
        <a:bodyPr/>
        <a:lstStyle/>
        <a:p>
          <a:r>
            <a:rPr lang="uk-UA" dirty="0" smtClean="0"/>
            <a:t>послуги</a:t>
          </a:r>
          <a:endParaRPr lang="uk-UA" dirty="0"/>
        </a:p>
      </dgm:t>
    </dgm:pt>
    <dgm:pt modelId="{2ACE234D-0C47-4DEF-A373-B3D227AC850A}" type="parTrans" cxnId="{EDC0A0AC-AEF5-4FC2-9C3D-832127FB657B}">
      <dgm:prSet/>
      <dgm:spPr/>
      <dgm:t>
        <a:bodyPr/>
        <a:lstStyle/>
        <a:p>
          <a:endParaRPr lang="uk-UA"/>
        </a:p>
      </dgm:t>
    </dgm:pt>
    <dgm:pt modelId="{47B3C3B3-4492-45AD-B0CB-E009B6815175}" type="sibTrans" cxnId="{EDC0A0AC-AEF5-4FC2-9C3D-832127FB657B}">
      <dgm:prSet/>
      <dgm:spPr/>
      <dgm:t>
        <a:bodyPr/>
        <a:lstStyle/>
        <a:p>
          <a:endParaRPr lang="uk-UA"/>
        </a:p>
      </dgm:t>
    </dgm:pt>
    <dgm:pt modelId="{24D0E914-F143-4BF8-B770-2E0FB2BD9B1D}">
      <dgm:prSet phldrT="[Текст]"/>
      <dgm:spPr/>
      <dgm:t>
        <a:bodyPr/>
        <a:lstStyle/>
        <a:p>
          <a:r>
            <a:rPr lang="uk-UA" dirty="0" smtClean="0"/>
            <a:t>індивідуальні</a:t>
          </a:r>
          <a:endParaRPr lang="uk-UA" dirty="0"/>
        </a:p>
      </dgm:t>
    </dgm:pt>
    <dgm:pt modelId="{F06A7781-AE29-4529-A608-349851175013}" type="parTrans" cxnId="{8DC054AB-EF73-4064-B711-876DD50E6898}">
      <dgm:prSet/>
      <dgm:spPr/>
      <dgm:t>
        <a:bodyPr/>
        <a:lstStyle/>
        <a:p>
          <a:endParaRPr lang="uk-UA"/>
        </a:p>
      </dgm:t>
    </dgm:pt>
    <dgm:pt modelId="{CC9E535A-CEEB-4574-96EB-745C6869865A}" type="sibTrans" cxnId="{8DC054AB-EF73-4064-B711-876DD50E6898}">
      <dgm:prSet/>
      <dgm:spPr/>
      <dgm:t>
        <a:bodyPr/>
        <a:lstStyle/>
        <a:p>
          <a:endParaRPr lang="uk-UA"/>
        </a:p>
      </dgm:t>
    </dgm:pt>
    <dgm:pt modelId="{1540345A-59A1-4F94-B1D3-A10C4AFF405E}">
      <dgm:prSet phldrT="[Текст]"/>
      <dgm:spPr/>
      <dgm:t>
        <a:bodyPr/>
        <a:lstStyle/>
        <a:p>
          <a:r>
            <a:rPr lang="uk-UA" dirty="0" smtClean="0"/>
            <a:t>Спеціалізована допомога</a:t>
          </a:r>
          <a:endParaRPr lang="uk-UA" dirty="0"/>
        </a:p>
      </dgm:t>
    </dgm:pt>
    <dgm:pt modelId="{86A56AE8-6312-4DF7-905C-21C89BE2BE28}" type="parTrans" cxnId="{505B1E35-4EBE-46BA-92E5-3519B6233941}">
      <dgm:prSet/>
      <dgm:spPr/>
      <dgm:t>
        <a:bodyPr/>
        <a:lstStyle/>
        <a:p>
          <a:endParaRPr lang="uk-UA"/>
        </a:p>
      </dgm:t>
    </dgm:pt>
    <dgm:pt modelId="{5B96355F-923C-4BD6-AA44-FFEDB8DE9398}" type="sibTrans" cxnId="{505B1E35-4EBE-46BA-92E5-3519B6233941}">
      <dgm:prSet/>
      <dgm:spPr/>
      <dgm:t>
        <a:bodyPr/>
        <a:lstStyle/>
        <a:p>
          <a:endParaRPr lang="uk-UA"/>
        </a:p>
      </dgm:t>
    </dgm:pt>
    <dgm:pt modelId="{E82E2042-EBEB-49B2-BDBE-D62A96BFD9B5}">
      <dgm:prSet phldrT="[Текст]"/>
      <dgm:spPr/>
      <dgm:t>
        <a:bodyPr/>
        <a:lstStyle/>
        <a:p>
          <a:r>
            <a:rPr lang="uk-UA" dirty="0" smtClean="0"/>
            <a:t>ПМСД</a:t>
          </a:r>
          <a:endParaRPr lang="uk-UA" dirty="0"/>
        </a:p>
      </dgm:t>
    </dgm:pt>
    <dgm:pt modelId="{AE3A6369-054B-4515-9EB6-D416E323A945}" type="parTrans" cxnId="{1EB75C18-A0BA-4600-9BF9-FFAB0F7F280C}">
      <dgm:prSet/>
      <dgm:spPr/>
      <dgm:t>
        <a:bodyPr/>
        <a:lstStyle/>
        <a:p>
          <a:endParaRPr lang="uk-UA"/>
        </a:p>
      </dgm:t>
    </dgm:pt>
    <dgm:pt modelId="{23095553-4996-4E92-B88D-85BD4CA2DBE1}" type="sibTrans" cxnId="{1EB75C18-A0BA-4600-9BF9-FFAB0F7F280C}">
      <dgm:prSet/>
      <dgm:spPr/>
      <dgm:t>
        <a:bodyPr/>
        <a:lstStyle/>
        <a:p>
          <a:endParaRPr lang="uk-UA"/>
        </a:p>
      </dgm:t>
    </dgm:pt>
    <dgm:pt modelId="{8091CC1F-EFBA-49E1-A986-32274EE1C100}">
      <dgm:prSet phldrT="[Текст]"/>
      <dgm:spPr/>
      <dgm:t>
        <a:bodyPr/>
        <a:lstStyle/>
        <a:p>
          <a:r>
            <a:rPr lang="uk-UA" dirty="0" smtClean="0"/>
            <a:t>Госпітальна допомога</a:t>
          </a:r>
          <a:endParaRPr lang="uk-UA" dirty="0"/>
        </a:p>
      </dgm:t>
    </dgm:pt>
    <dgm:pt modelId="{6B7EA8B9-13B8-4FCF-938A-1F788E0415C2}" type="parTrans" cxnId="{2DFA24FE-2E40-4B96-940A-BA7AC53E0BE1}">
      <dgm:prSet/>
      <dgm:spPr/>
      <dgm:t>
        <a:bodyPr/>
        <a:lstStyle/>
        <a:p>
          <a:endParaRPr lang="uk-UA"/>
        </a:p>
      </dgm:t>
    </dgm:pt>
    <dgm:pt modelId="{23FA553F-E59F-45B9-98F0-15046A640FD1}" type="sibTrans" cxnId="{2DFA24FE-2E40-4B96-940A-BA7AC53E0BE1}">
      <dgm:prSet/>
      <dgm:spPr/>
      <dgm:t>
        <a:bodyPr/>
        <a:lstStyle/>
        <a:p>
          <a:endParaRPr lang="uk-UA"/>
        </a:p>
      </dgm:t>
    </dgm:pt>
    <dgm:pt modelId="{E579CE90-B78A-4D42-83D2-6BF98372E547}">
      <dgm:prSet phldrT="[Текст]"/>
      <dgm:spPr/>
      <dgm:t>
        <a:bodyPr/>
        <a:lstStyle/>
        <a:p>
          <a:r>
            <a:rPr lang="uk-UA" dirty="0" smtClean="0"/>
            <a:t>Громадське здоров'я</a:t>
          </a:r>
          <a:endParaRPr lang="uk-UA" dirty="0"/>
        </a:p>
      </dgm:t>
    </dgm:pt>
    <dgm:pt modelId="{4D742D05-810E-4DDA-ACCF-317D9AFC0533}" type="parTrans" cxnId="{EF1F8A1D-2D54-4813-851A-7C9348353E90}">
      <dgm:prSet/>
      <dgm:spPr/>
      <dgm:t>
        <a:bodyPr/>
        <a:lstStyle/>
        <a:p>
          <a:endParaRPr lang="uk-UA"/>
        </a:p>
      </dgm:t>
    </dgm:pt>
    <dgm:pt modelId="{52D3970A-A944-42A9-B1CC-153CB92EF74E}" type="sibTrans" cxnId="{EF1F8A1D-2D54-4813-851A-7C9348353E90}">
      <dgm:prSet/>
      <dgm:spPr/>
      <dgm:t>
        <a:bodyPr/>
        <a:lstStyle/>
        <a:p>
          <a:endParaRPr lang="uk-UA"/>
        </a:p>
      </dgm:t>
    </dgm:pt>
    <dgm:pt modelId="{CDABAC92-1423-4847-8BED-D9812D70A9ED}">
      <dgm:prSet phldrT="[Текст]"/>
      <dgm:spPr/>
      <dgm:t>
        <a:bodyPr/>
        <a:lstStyle/>
        <a:p>
          <a:r>
            <a:rPr lang="uk-UA" dirty="0" smtClean="0"/>
            <a:t>колективні</a:t>
          </a:r>
          <a:endParaRPr lang="uk-UA" dirty="0"/>
        </a:p>
      </dgm:t>
    </dgm:pt>
    <dgm:pt modelId="{F7585E21-BFAB-4121-93D3-EC8AD3D79E53}" type="parTrans" cxnId="{CA0AF5AB-0A42-433F-93AC-499B26F0DF5A}">
      <dgm:prSet/>
      <dgm:spPr/>
      <dgm:t>
        <a:bodyPr/>
        <a:lstStyle/>
        <a:p>
          <a:endParaRPr lang="uk-UA"/>
        </a:p>
      </dgm:t>
    </dgm:pt>
    <dgm:pt modelId="{08220A57-0DD1-4A5E-BD82-6D26042B1AA9}" type="sibTrans" cxnId="{CA0AF5AB-0A42-433F-93AC-499B26F0DF5A}">
      <dgm:prSet/>
      <dgm:spPr/>
      <dgm:t>
        <a:bodyPr/>
        <a:lstStyle/>
        <a:p>
          <a:endParaRPr lang="uk-UA"/>
        </a:p>
      </dgm:t>
    </dgm:pt>
    <dgm:pt modelId="{F9583569-470B-421A-9E73-DF7EE2BAF194}" type="pres">
      <dgm:prSet presAssocID="{5E0398C0-387E-43C7-820B-85E05A250AC2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0CBC6B50-4D13-44B1-A2FB-A23DF389A55C}" type="pres">
      <dgm:prSet presAssocID="{5E0398C0-387E-43C7-820B-85E05A250AC2}" presName="hierFlow" presStyleCnt="0"/>
      <dgm:spPr/>
      <dgm:t>
        <a:bodyPr/>
        <a:lstStyle/>
        <a:p>
          <a:endParaRPr lang="uk-UA"/>
        </a:p>
      </dgm:t>
    </dgm:pt>
    <dgm:pt modelId="{77134A7E-292E-4447-A3BA-57680437C44B}" type="pres">
      <dgm:prSet presAssocID="{5E0398C0-387E-43C7-820B-85E05A250AC2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uk-UA"/>
        </a:p>
      </dgm:t>
    </dgm:pt>
    <dgm:pt modelId="{9926E643-26D2-456E-AD3E-B1E9F6D5E95A}" type="pres">
      <dgm:prSet presAssocID="{D7C899EE-F97D-420B-9F98-1952AEEB950E}" presName="Name17" presStyleCnt="0"/>
      <dgm:spPr/>
      <dgm:t>
        <a:bodyPr/>
        <a:lstStyle/>
        <a:p>
          <a:endParaRPr lang="uk-UA"/>
        </a:p>
      </dgm:t>
    </dgm:pt>
    <dgm:pt modelId="{EF0AA04E-9496-4A09-AB23-C64E3310AF69}" type="pres">
      <dgm:prSet presAssocID="{D7C899EE-F97D-420B-9F98-1952AEEB950E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7C902853-C764-49F9-BB3A-4FC52F8428E7}" type="pres">
      <dgm:prSet presAssocID="{D7C899EE-F97D-420B-9F98-1952AEEB950E}" presName="hierChild2" presStyleCnt="0"/>
      <dgm:spPr/>
      <dgm:t>
        <a:bodyPr/>
        <a:lstStyle/>
        <a:p>
          <a:endParaRPr lang="uk-UA"/>
        </a:p>
      </dgm:t>
    </dgm:pt>
    <dgm:pt modelId="{230ED4FC-B501-41D1-ABD6-13238ACBFFB0}" type="pres">
      <dgm:prSet presAssocID="{F06A7781-AE29-4529-A608-349851175013}" presName="Name25" presStyleLbl="parChTrans1D2" presStyleIdx="0" presStyleCnt="2"/>
      <dgm:spPr/>
      <dgm:t>
        <a:bodyPr/>
        <a:lstStyle/>
        <a:p>
          <a:endParaRPr lang="uk-UA"/>
        </a:p>
      </dgm:t>
    </dgm:pt>
    <dgm:pt modelId="{8784B524-72CC-4E17-956A-765A532115E9}" type="pres">
      <dgm:prSet presAssocID="{F06A7781-AE29-4529-A608-349851175013}" presName="connTx" presStyleLbl="parChTrans1D2" presStyleIdx="0" presStyleCnt="2"/>
      <dgm:spPr/>
      <dgm:t>
        <a:bodyPr/>
        <a:lstStyle/>
        <a:p>
          <a:endParaRPr lang="uk-UA"/>
        </a:p>
      </dgm:t>
    </dgm:pt>
    <dgm:pt modelId="{A49B068E-85A4-4AAA-9CAE-7919BAB89BB4}" type="pres">
      <dgm:prSet presAssocID="{24D0E914-F143-4BF8-B770-2E0FB2BD9B1D}" presName="Name30" presStyleCnt="0"/>
      <dgm:spPr/>
      <dgm:t>
        <a:bodyPr/>
        <a:lstStyle/>
        <a:p>
          <a:endParaRPr lang="uk-UA"/>
        </a:p>
      </dgm:t>
    </dgm:pt>
    <dgm:pt modelId="{A292FD7C-638A-4A93-974B-E316DDEE019F}" type="pres">
      <dgm:prSet presAssocID="{24D0E914-F143-4BF8-B770-2E0FB2BD9B1D}" presName="level2Shape" presStyleLbl="node2" presStyleIdx="0" presStyleCnt="2"/>
      <dgm:spPr/>
      <dgm:t>
        <a:bodyPr/>
        <a:lstStyle/>
        <a:p>
          <a:endParaRPr lang="uk-UA"/>
        </a:p>
      </dgm:t>
    </dgm:pt>
    <dgm:pt modelId="{532CCA01-6EB3-4CC4-9FD2-7D29F3EA4AAE}" type="pres">
      <dgm:prSet presAssocID="{24D0E914-F143-4BF8-B770-2E0FB2BD9B1D}" presName="hierChild3" presStyleCnt="0"/>
      <dgm:spPr/>
      <dgm:t>
        <a:bodyPr/>
        <a:lstStyle/>
        <a:p>
          <a:endParaRPr lang="uk-UA"/>
        </a:p>
      </dgm:t>
    </dgm:pt>
    <dgm:pt modelId="{160C5731-7E4D-4D31-9C3E-D1FF3661CC30}" type="pres">
      <dgm:prSet presAssocID="{86A56AE8-6312-4DF7-905C-21C89BE2BE28}" presName="Name25" presStyleLbl="parChTrans1D3" presStyleIdx="0" presStyleCnt="4"/>
      <dgm:spPr/>
      <dgm:t>
        <a:bodyPr/>
        <a:lstStyle/>
        <a:p>
          <a:endParaRPr lang="uk-UA"/>
        </a:p>
      </dgm:t>
    </dgm:pt>
    <dgm:pt modelId="{60277571-BC9E-41A7-BD85-42C00D1DAB4B}" type="pres">
      <dgm:prSet presAssocID="{86A56AE8-6312-4DF7-905C-21C89BE2BE28}" presName="connTx" presStyleLbl="parChTrans1D3" presStyleIdx="0" presStyleCnt="4"/>
      <dgm:spPr/>
      <dgm:t>
        <a:bodyPr/>
        <a:lstStyle/>
        <a:p>
          <a:endParaRPr lang="uk-UA"/>
        </a:p>
      </dgm:t>
    </dgm:pt>
    <dgm:pt modelId="{AADE1ACE-A5B7-4239-8724-17CFC12D7EAF}" type="pres">
      <dgm:prSet presAssocID="{1540345A-59A1-4F94-B1D3-A10C4AFF405E}" presName="Name30" presStyleCnt="0"/>
      <dgm:spPr/>
      <dgm:t>
        <a:bodyPr/>
        <a:lstStyle/>
        <a:p>
          <a:endParaRPr lang="uk-UA"/>
        </a:p>
      </dgm:t>
    </dgm:pt>
    <dgm:pt modelId="{C9C88578-DFC7-4B87-A0B1-D3B15E6D2266}" type="pres">
      <dgm:prSet presAssocID="{1540345A-59A1-4F94-B1D3-A10C4AFF405E}" presName="level2Shape" presStyleLbl="node3" presStyleIdx="0" presStyleCnt="4"/>
      <dgm:spPr/>
      <dgm:t>
        <a:bodyPr/>
        <a:lstStyle/>
        <a:p>
          <a:endParaRPr lang="uk-UA"/>
        </a:p>
      </dgm:t>
    </dgm:pt>
    <dgm:pt modelId="{500555C2-86D9-4EAB-BA0B-0BA330296D83}" type="pres">
      <dgm:prSet presAssocID="{1540345A-59A1-4F94-B1D3-A10C4AFF405E}" presName="hierChild3" presStyleCnt="0"/>
      <dgm:spPr/>
      <dgm:t>
        <a:bodyPr/>
        <a:lstStyle/>
        <a:p>
          <a:endParaRPr lang="uk-UA"/>
        </a:p>
      </dgm:t>
    </dgm:pt>
    <dgm:pt modelId="{CCD5010B-6AFB-444E-A461-43DC775CB3B3}" type="pres">
      <dgm:prSet presAssocID="{6B7EA8B9-13B8-4FCF-938A-1F788E0415C2}" presName="Name25" presStyleLbl="parChTrans1D3" presStyleIdx="1" presStyleCnt="4"/>
      <dgm:spPr/>
      <dgm:t>
        <a:bodyPr/>
        <a:lstStyle/>
        <a:p>
          <a:endParaRPr lang="uk-UA"/>
        </a:p>
      </dgm:t>
    </dgm:pt>
    <dgm:pt modelId="{6A4131D8-2DDD-4FF6-BF34-35B1B7B90BC2}" type="pres">
      <dgm:prSet presAssocID="{6B7EA8B9-13B8-4FCF-938A-1F788E0415C2}" presName="connTx" presStyleLbl="parChTrans1D3" presStyleIdx="1" presStyleCnt="4"/>
      <dgm:spPr/>
      <dgm:t>
        <a:bodyPr/>
        <a:lstStyle/>
        <a:p>
          <a:endParaRPr lang="uk-UA"/>
        </a:p>
      </dgm:t>
    </dgm:pt>
    <dgm:pt modelId="{9A90E022-F609-443C-9D9D-35119A78A51D}" type="pres">
      <dgm:prSet presAssocID="{8091CC1F-EFBA-49E1-A986-32274EE1C100}" presName="Name30" presStyleCnt="0"/>
      <dgm:spPr/>
      <dgm:t>
        <a:bodyPr/>
        <a:lstStyle/>
        <a:p>
          <a:endParaRPr lang="uk-UA"/>
        </a:p>
      </dgm:t>
    </dgm:pt>
    <dgm:pt modelId="{C5F5B9F0-66F7-4DC8-93A1-9EECD709AD48}" type="pres">
      <dgm:prSet presAssocID="{8091CC1F-EFBA-49E1-A986-32274EE1C100}" presName="level2Shape" presStyleLbl="node3" presStyleIdx="1" presStyleCnt="4"/>
      <dgm:spPr/>
      <dgm:t>
        <a:bodyPr/>
        <a:lstStyle/>
        <a:p>
          <a:endParaRPr lang="uk-UA"/>
        </a:p>
      </dgm:t>
    </dgm:pt>
    <dgm:pt modelId="{2F5F3B48-5722-49CD-8A31-B32086BF511E}" type="pres">
      <dgm:prSet presAssocID="{8091CC1F-EFBA-49E1-A986-32274EE1C100}" presName="hierChild3" presStyleCnt="0"/>
      <dgm:spPr/>
      <dgm:t>
        <a:bodyPr/>
        <a:lstStyle/>
        <a:p>
          <a:endParaRPr lang="uk-UA"/>
        </a:p>
      </dgm:t>
    </dgm:pt>
    <dgm:pt modelId="{C11EBB62-25A5-4916-8E7D-6E4511707D48}" type="pres">
      <dgm:prSet presAssocID="{AE3A6369-054B-4515-9EB6-D416E323A945}" presName="Name25" presStyleLbl="parChTrans1D3" presStyleIdx="2" presStyleCnt="4"/>
      <dgm:spPr/>
      <dgm:t>
        <a:bodyPr/>
        <a:lstStyle/>
        <a:p>
          <a:endParaRPr lang="uk-UA"/>
        </a:p>
      </dgm:t>
    </dgm:pt>
    <dgm:pt modelId="{9B53CC9D-29DF-41B6-970F-30B959A853D1}" type="pres">
      <dgm:prSet presAssocID="{AE3A6369-054B-4515-9EB6-D416E323A945}" presName="connTx" presStyleLbl="parChTrans1D3" presStyleIdx="2" presStyleCnt="4"/>
      <dgm:spPr/>
      <dgm:t>
        <a:bodyPr/>
        <a:lstStyle/>
        <a:p>
          <a:endParaRPr lang="uk-UA"/>
        </a:p>
      </dgm:t>
    </dgm:pt>
    <dgm:pt modelId="{D5078D40-7C17-426B-B665-370E4F0B2058}" type="pres">
      <dgm:prSet presAssocID="{E82E2042-EBEB-49B2-BDBE-D62A96BFD9B5}" presName="Name30" presStyleCnt="0"/>
      <dgm:spPr/>
      <dgm:t>
        <a:bodyPr/>
        <a:lstStyle/>
        <a:p>
          <a:endParaRPr lang="uk-UA"/>
        </a:p>
      </dgm:t>
    </dgm:pt>
    <dgm:pt modelId="{34A9134A-3B19-46D9-9CE0-E19C8CFFB50D}" type="pres">
      <dgm:prSet presAssocID="{E82E2042-EBEB-49B2-BDBE-D62A96BFD9B5}" presName="level2Shape" presStyleLbl="node3" presStyleIdx="2" presStyleCnt="4"/>
      <dgm:spPr/>
      <dgm:t>
        <a:bodyPr/>
        <a:lstStyle/>
        <a:p>
          <a:endParaRPr lang="uk-UA"/>
        </a:p>
      </dgm:t>
    </dgm:pt>
    <dgm:pt modelId="{5C06DD96-9737-467A-9225-2C15C1CAD3A2}" type="pres">
      <dgm:prSet presAssocID="{E82E2042-EBEB-49B2-BDBE-D62A96BFD9B5}" presName="hierChild3" presStyleCnt="0"/>
      <dgm:spPr/>
      <dgm:t>
        <a:bodyPr/>
        <a:lstStyle/>
        <a:p>
          <a:endParaRPr lang="uk-UA"/>
        </a:p>
      </dgm:t>
    </dgm:pt>
    <dgm:pt modelId="{E1835769-026C-4DA9-B922-447543D85899}" type="pres">
      <dgm:prSet presAssocID="{F7585E21-BFAB-4121-93D3-EC8AD3D79E53}" presName="Name25" presStyleLbl="parChTrans1D2" presStyleIdx="1" presStyleCnt="2"/>
      <dgm:spPr/>
      <dgm:t>
        <a:bodyPr/>
        <a:lstStyle/>
        <a:p>
          <a:endParaRPr lang="uk-UA"/>
        </a:p>
      </dgm:t>
    </dgm:pt>
    <dgm:pt modelId="{578B9121-EEFC-4138-A246-0A4D18D7F2B4}" type="pres">
      <dgm:prSet presAssocID="{F7585E21-BFAB-4121-93D3-EC8AD3D79E53}" presName="connTx" presStyleLbl="parChTrans1D2" presStyleIdx="1" presStyleCnt="2"/>
      <dgm:spPr/>
      <dgm:t>
        <a:bodyPr/>
        <a:lstStyle/>
        <a:p>
          <a:endParaRPr lang="uk-UA"/>
        </a:p>
      </dgm:t>
    </dgm:pt>
    <dgm:pt modelId="{26E11563-1FE4-418B-AEC9-325584FFAFD4}" type="pres">
      <dgm:prSet presAssocID="{CDABAC92-1423-4847-8BED-D9812D70A9ED}" presName="Name30" presStyleCnt="0"/>
      <dgm:spPr/>
      <dgm:t>
        <a:bodyPr/>
        <a:lstStyle/>
        <a:p>
          <a:endParaRPr lang="uk-UA"/>
        </a:p>
      </dgm:t>
    </dgm:pt>
    <dgm:pt modelId="{81773F16-DA27-4E4F-8710-DEFA182FB92A}" type="pres">
      <dgm:prSet presAssocID="{CDABAC92-1423-4847-8BED-D9812D70A9ED}" presName="level2Shape" presStyleLbl="node2" presStyleIdx="1" presStyleCnt="2" custLinFactNeighborX="100" custLinFactNeighborY="-2611"/>
      <dgm:spPr/>
      <dgm:t>
        <a:bodyPr/>
        <a:lstStyle/>
        <a:p>
          <a:endParaRPr lang="uk-UA"/>
        </a:p>
      </dgm:t>
    </dgm:pt>
    <dgm:pt modelId="{CFD2B05A-24BA-4850-A3FA-89FB714ECCEC}" type="pres">
      <dgm:prSet presAssocID="{CDABAC92-1423-4847-8BED-D9812D70A9ED}" presName="hierChild3" presStyleCnt="0"/>
      <dgm:spPr/>
      <dgm:t>
        <a:bodyPr/>
        <a:lstStyle/>
        <a:p>
          <a:endParaRPr lang="uk-UA"/>
        </a:p>
      </dgm:t>
    </dgm:pt>
    <dgm:pt modelId="{67F40D44-6535-46AD-8824-5946A65347EB}" type="pres">
      <dgm:prSet presAssocID="{4D742D05-810E-4DDA-ACCF-317D9AFC0533}" presName="Name25" presStyleLbl="parChTrans1D3" presStyleIdx="3" presStyleCnt="4"/>
      <dgm:spPr/>
      <dgm:t>
        <a:bodyPr/>
        <a:lstStyle/>
        <a:p>
          <a:endParaRPr lang="uk-UA"/>
        </a:p>
      </dgm:t>
    </dgm:pt>
    <dgm:pt modelId="{71DF8403-0369-49DC-87BA-8C4146BC521F}" type="pres">
      <dgm:prSet presAssocID="{4D742D05-810E-4DDA-ACCF-317D9AFC0533}" presName="connTx" presStyleLbl="parChTrans1D3" presStyleIdx="3" presStyleCnt="4"/>
      <dgm:spPr/>
      <dgm:t>
        <a:bodyPr/>
        <a:lstStyle/>
        <a:p>
          <a:endParaRPr lang="uk-UA"/>
        </a:p>
      </dgm:t>
    </dgm:pt>
    <dgm:pt modelId="{371571A5-CCF2-4EC0-A845-0876F121114E}" type="pres">
      <dgm:prSet presAssocID="{E579CE90-B78A-4D42-83D2-6BF98372E547}" presName="Name30" presStyleCnt="0"/>
      <dgm:spPr/>
      <dgm:t>
        <a:bodyPr/>
        <a:lstStyle/>
        <a:p>
          <a:endParaRPr lang="uk-UA"/>
        </a:p>
      </dgm:t>
    </dgm:pt>
    <dgm:pt modelId="{0673BE25-A42D-4121-B8F4-55AE305A8F05}" type="pres">
      <dgm:prSet presAssocID="{E579CE90-B78A-4D42-83D2-6BF98372E547}" presName="level2Shape" presStyleLbl="node3" presStyleIdx="3" presStyleCnt="4"/>
      <dgm:spPr/>
      <dgm:t>
        <a:bodyPr/>
        <a:lstStyle/>
        <a:p>
          <a:endParaRPr lang="uk-UA"/>
        </a:p>
      </dgm:t>
    </dgm:pt>
    <dgm:pt modelId="{BCC4144F-EC51-4CE7-80CB-B645F67AEF9D}" type="pres">
      <dgm:prSet presAssocID="{E579CE90-B78A-4D42-83D2-6BF98372E547}" presName="hierChild3" presStyleCnt="0"/>
      <dgm:spPr/>
      <dgm:t>
        <a:bodyPr/>
        <a:lstStyle/>
        <a:p>
          <a:endParaRPr lang="uk-UA"/>
        </a:p>
      </dgm:t>
    </dgm:pt>
    <dgm:pt modelId="{83B73692-B906-4B9D-89E7-CE43E33BF3F8}" type="pres">
      <dgm:prSet presAssocID="{5E0398C0-387E-43C7-820B-85E05A250AC2}" presName="bgShapesFlow" presStyleCnt="0"/>
      <dgm:spPr/>
      <dgm:t>
        <a:bodyPr/>
        <a:lstStyle/>
        <a:p>
          <a:endParaRPr lang="uk-UA"/>
        </a:p>
      </dgm:t>
    </dgm:pt>
  </dgm:ptLst>
  <dgm:cxnLst>
    <dgm:cxn modelId="{EDC0A0AC-AEF5-4FC2-9C3D-832127FB657B}" srcId="{5E0398C0-387E-43C7-820B-85E05A250AC2}" destId="{D7C899EE-F97D-420B-9F98-1952AEEB950E}" srcOrd="0" destOrd="0" parTransId="{2ACE234D-0C47-4DEF-A373-B3D227AC850A}" sibTransId="{47B3C3B3-4492-45AD-B0CB-E009B6815175}"/>
    <dgm:cxn modelId="{505B1E35-4EBE-46BA-92E5-3519B6233941}" srcId="{24D0E914-F143-4BF8-B770-2E0FB2BD9B1D}" destId="{1540345A-59A1-4F94-B1D3-A10C4AFF405E}" srcOrd="0" destOrd="0" parTransId="{86A56AE8-6312-4DF7-905C-21C89BE2BE28}" sibTransId="{5B96355F-923C-4BD6-AA44-FFEDB8DE9398}"/>
    <dgm:cxn modelId="{663589B8-D9DB-4839-991F-CBECE35D04EE}" type="presOf" srcId="{E82E2042-EBEB-49B2-BDBE-D62A96BFD9B5}" destId="{34A9134A-3B19-46D9-9CE0-E19C8CFFB50D}" srcOrd="0" destOrd="0" presId="urn:microsoft.com/office/officeart/2005/8/layout/hierarchy5"/>
    <dgm:cxn modelId="{159B36C5-9E44-4022-B3E2-EBAEE3022EDC}" type="presOf" srcId="{8091CC1F-EFBA-49E1-A986-32274EE1C100}" destId="{C5F5B9F0-66F7-4DC8-93A1-9EECD709AD48}" srcOrd="0" destOrd="0" presId="urn:microsoft.com/office/officeart/2005/8/layout/hierarchy5"/>
    <dgm:cxn modelId="{FE026378-5425-46D2-8C0A-CB16D5D5B7BB}" type="presOf" srcId="{86A56AE8-6312-4DF7-905C-21C89BE2BE28}" destId="{160C5731-7E4D-4D31-9C3E-D1FF3661CC30}" srcOrd="0" destOrd="0" presId="urn:microsoft.com/office/officeart/2005/8/layout/hierarchy5"/>
    <dgm:cxn modelId="{CA0AF5AB-0A42-433F-93AC-499B26F0DF5A}" srcId="{D7C899EE-F97D-420B-9F98-1952AEEB950E}" destId="{CDABAC92-1423-4847-8BED-D9812D70A9ED}" srcOrd="1" destOrd="0" parTransId="{F7585E21-BFAB-4121-93D3-EC8AD3D79E53}" sibTransId="{08220A57-0DD1-4A5E-BD82-6D26042B1AA9}"/>
    <dgm:cxn modelId="{1EB75C18-A0BA-4600-9BF9-FFAB0F7F280C}" srcId="{24D0E914-F143-4BF8-B770-2E0FB2BD9B1D}" destId="{E82E2042-EBEB-49B2-BDBE-D62A96BFD9B5}" srcOrd="2" destOrd="0" parTransId="{AE3A6369-054B-4515-9EB6-D416E323A945}" sibTransId="{23095553-4996-4E92-B88D-85BD4CA2DBE1}"/>
    <dgm:cxn modelId="{8531EDDA-FF71-4A40-95F3-55639FC0B635}" type="presOf" srcId="{F7585E21-BFAB-4121-93D3-EC8AD3D79E53}" destId="{578B9121-EEFC-4138-A246-0A4D18D7F2B4}" srcOrd="1" destOrd="0" presId="urn:microsoft.com/office/officeart/2005/8/layout/hierarchy5"/>
    <dgm:cxn modelId="{98949532-066C-4FE9-8906-B0BE6C2A86C6}" type="presOf" srcId="{F06A7781-AE29-4529-A608-349851175013}" destId="{230ED4FC-B501-41D1-ABD6-13238ACBFFB0}" srcOrd="0" destOrd="0" presId="urn:microsoft.com/office/officeart/2005/8/layout/hierarchy5"/>
    <dgm:cxn modelId="{3A50FDA9-821D-4BA2-A987-55844211814E}" type="presOf" srcId="{F06A7781-AE29-4529-A608-349851175013}" destId="{8784B524-72CC-4E17-956A-765A532115E9}" srcOrd="1" destOrd="0" presId="urn:microsoft.com/office/officeart/2005/8/layout/hierarchy5"/>
    <dgm:cxn modelId="{6A6B8840-1830-4734-A743-A9F638E930EB}" type="presOf" srcId="{6B7EA8B9-13B8-4FCF-938A-1F788E0415C2}" destId="{6A4131D8-2DDD-4FF6-BF34-35B1B7B90BC2}" srcOrd="1" destOrd="0" presId="urn:microsoft.com/office/officeart/2005/8/layout/hierarchy5"/>
    <dgm:cxn modelId="{5CCD3E91-206D-4762-A5C1-AA8435D44B05}" type="presOf" srcId="{4D742D05-810E-4DDA-ACCF-317D9AFC0533}" destId="{71DF8403-0369-49DC-87BA-8C4146BC521F}" srcOrd="1" destOrd="0" presId="urn:microsoft.com/office/officeart/2005/8/layout/hierarchy5"/>
    <dgm:cxn modelId="{64BE123F-A2C5-4CB5-A681-6C4A436B622F}" type="presOf" srcId="{D7C899EE-F97D-420B-9F98-1952AEEB950E}" destId="{EF0AA04E-9496-4A09-AB23-C64E3310AF69}" srcOrd="0" destOrd="0" presId="urn:microsoft.com/office/officeart/2005/8/layout/hierarchy5"/>
    <dgm:cxn modelId="{EF1F8A1D-2D54-4813-851A-7C9348353E90}" srcId="{CDABAC92-1423-4847-8BED-D9812D70A9ED}" destId="{E579CE90-B78A-4D42-83D2-6BF98372E547}" srcOrd="0" destOrd="0" parTransId="{4D742D05-810E-4DDA-ACCF-317D9AFC0533}" sibTransId="{52D3970A-A944-42A9-B1CC-153CB92EF74E}"/>
    <dgm:cxn modelId="{16EF42F9-53E7-4D2D-BBBD-196E2C85FD7A}" type="presOf" srcId="{F7585E21-BFAB-4121-93D3-EC8AD3D79E53}" destId="{E1835769-026C-4DA9-B922-447543D85899}" srcOrd="0" destOrd="0" presId="urn:microsoft.com/office/officeart/2005/8/layout/hierarchy5"/>
    <dgm:cxn modelId="{07B582F6-1DF1-4B2A-BA93-7F0AE5F7FD64}" type="presOf" srcId="{4D742D05-810E-4DDA-ACCF-317D9AFC0533}" destId="{67F40D44-6535-46AD-8824-5946A65347EB}" srcOrd="0" destOrd="0" presId="urn:microsoft.com/office/officeart/2005/8/layout/hierarchy5"/>
    <dgm:cxn modelId="{60EAC65F-E1E1-41F0-9393-EB39A76B98AF}" type="presOf" srcId="{5E0398C0-387E-43C7-820B-85E05A250AC2}" destId="{F9583569-470B-421A-9E73-DF7EE2BAF194}" srcOrd="0" destOrd="0" presId="urn:microsoft.com/office/officeart/2005/8/layout/hierarchy5"/>
    <dgm:cxn modelId="{8DC054AB-EF73-4064-B711-876DD50E6898}" srcId="{D7C899EE-F97D-420B-9F98-1952AEEB950E}" destId="{24D0E914-F143-4BF8-B770-2E0FB2BD9B1D}" srcOrd="0" destOrd="0" parTransId="{F06A7781-AE29-4529-A608-349851175013}" sibTransId="{CC9E535A-CEEB-4574-96EB-745C6869865A}"/>
    <dgm:cxn modelId="{FBCD1362-858D-4A94-AC94-374D6B1EACC1}" type="presOf" srcId="{E579CE90-B78A-4D42-83D2-6BF98372E547}" destId="{0673BE25-A42D-4121-B8F4-55AE305A8F05}" srcOrd="0" destOrd="0" presId="urn:microsoft.com/office/officeart/2005/8/layout/hierarchy5"/>
    <dgm:cxn modelId="{A740F669-906D-4EFD-8DA8-79A9E35A753B}" type="presOf" srcId="{CDABAC92-1423-4847-8BED-D9812D70A9ED}" destId="{81773F16-DA27-4E4F-8710-DEFA182FB92A}" srcOrd="0" destOrd="0" presId="urn:microsoft.com/office/officeart/2005/8/layout/hierarchy5"/>
    <dgm:cxn modelId="{6C9350C1-EB93-4176-BD38-5B8D0BBB8F66}" type="presOf" srcId="{86A56AE8-6312-4DF7-905C-21C89BE2BE28}" destId="{60277571-BC9E-41A7-BD85-42C00D1DAB4B}" srcOrd="1" destOrd="0" presId="urn:microsoft.com/office/officeart/2005/8/layout/hierarchy5"/>
    <dgm:cxn modelId="{CB9F493E-3A91-40D0-B6F8-722468892917}" type="presOf" srcId="{AE3A6369-054B-4515-9EB6-D416E323A945}" destId="{9B53CC9D-29DF-41B6-970F-30B959A853D1}" srcOrd="1" destOrd="0" presId="urn:microsoft.com/office/officeart/2005/8/layout/hierarchy5"/>
    <dgm:cxn modelId="{2DFA24FE-2E40-4B96-940A-BA7AC53E0BE1}" srcId="{24D0E914-F143-4BF8-B770-2E0FB2BD9B1D}" destId="{8091CC1F-EFBA-49E1-A986-32274EE1C100}" srcOrd="1" destOrd="0" parTransId="{6B7EA8B9-13B8-4FCF-938A-1F788E0415C2}" sibTransId="{23FA553F-E59F-45B9-98F0-15046A640FD1}"/>
    <dgm:cxn modelId="{8AFDB385-941E-4CDC-B614-5665ABD3FA65}" type="presOf" srcId="{6B7EA8B9-13B8-4FCF-938A-1F788E0415C2}" destId="{CCD5010B-6AFB-444E-A461-43DC775CB3B3}" srcOrd="0" destOrd="0" presId="urn:microsoft.com/office/officeart/2005/8/layout/hierarchy5"/>
    <dgm:cxn modelId="{40293B0B-DCB2-47CC-8D2D-1BDD7196EB3C}" type="presOf" srcId="{AE3A6369-054B-4515-9EB6-D416E323A945}" destId="{C11EBB62-25A5-4916-8E7D-6E4511707D48}" srcOrd="0" destOrd="0" presId="urn:microsoft.com/office/officeart/2005/8/layout/hierarchy5"/>
    <dgm:cxn modelId="{316EFF39-EC9C-4DF4-8309-11231088CABF}" type="presOf" srcId="{24D0E914-F143-4BF8-B770-2E0FB2BD9B1D}" destId="{A292FD7C-638A-4A93-974B-E316DDEE019F}" srcOrd="0" destOrd="0" presId="urn:microsoft.com/office/officeart/2005/8/layout/hierarchy5"/>
    <dgm:cxn modelId="{386B465C-49C4-43B9-889E-D664DCCB620B}" type="presOf" srcId="{1540345A-59A1-4F94-B1D3-A10C4AFF405E}" destId="{C9C88578-DFC7-4B87-A0B1-D3B15E6D2266}" srcOrd="0" destOrd="0" presId="urn:microsoft.com/office/officeart/2005/8/layout/hierarchy5"/>
    <dgm:cxn modelId="{F8ACAE32-939B-4526-A62F-6914CEFFA420}" type="presParOf" srcId="{F9583569-470B-421A-9E73-DF7EE2BAF194}" destId="{0CBC6B50-4D13-44B1-A2FB-A23DF389A55C}" srcOrd="0" destOrd="0" presId="urn:microsoft.com/office/officeart/2005/8/layout/hierarchy5"/>
    <dgm:cxn modelId="{D3A3DE13-9916-4803-8F53-21C7BC4F8B9B}" type="presParOf" srcId="{0CBC6B50-4D13-44B1-A2FB-A23DF389A55C}" destId="{77134A7E-292E-4447-A3BA-57680437C44B}" srcOrd="0" destOrd="0" presId="urn:microsoft.com/office/officeart/2005/8/layout/hierarchy5"/>
    <dgm:cxn modelId="{FA7B0561-2EE5-4409-B0EE-1FBBCBBD9909}" type="presParOf" srcId="{77134A7E-292E-4447-A3BA-57680437C44B}" destId="{9926E643-26D2-456E-AD3E-B1E9F6D5E95A}" srcOrd="0" destOrd="0" presId="urn:microsoft.com/office/officeart/2005/8/layout/hierarchy5"/>
    <dgm:cxn modelId="{68B3C6A0-9188-4EDF-BEA8-A9759DAED31F}" type="presParOf" srcId="{9926E643-26D2-456E-AD3E-B1E9F6D5E95A}" destId="{EF0AA04E-9496-4A09-AB23-C64E3310AF69}" srcOrd="0" destOrd="0" presId="urn:microsoft.com/office/officeart/2005/8/layout/hierarchy5"/>
    <dgm:cxn modelId="{470F7934-AABE-47E5-A23F-68D73C8EF61A}" type="presParOf" srcId="{9926E643-26D2-456E-AD3E-B1E9F6D5E95A}" destId="{7C902853-C764-49F9-BB3A-4FC52F8428E7}" srcOrd="1" destOrd="0" presId="urn:microsoft.com/office/officeart/2005/8/layout/hierarchy5"/>
    <dgm:cxn modelId="{039B5E2C-959D-4011-BF51-60F20CE0CC5E}" type="presParOf" srcId="{7C902853-C764-49F9-BB3A-4FC52F8428E7}" destId="{230ED4FC-B501-41D1-ABD6-13238ACBFFB0}" srcOrd="0" destOrd="0" presId="urn:microsoft.com/office/officeart/2005/8/layout/hierarchy5"/>
    <dgm:cxn modelId="{2809C770-9A17-4EEF-9C75-B4BF52841AC1}" type="presParOf" srcId="{230ED4FC-B501-41D1-ABD6-13238ACBFFB0}" destId="{8784B524-72CC-4E17-956A-765A532115E9}" srcOrd="0" destOrd="0" presId="urn:microsoft.com/office/officeart/2005/8/layout/hierarchy5"/>
    <dgm:cxn modelId="{4B7CEFBD-2375-4142-AB55-C4BCBDC9ED72}" type="presParOf" srcId="{7C902853-C764-49F9-BB3A-4FC52F8428E7}" destId="{A49B068E-85A4-4AAA-9CAE-7919BAB89BB4}" srcOrd="1" destOrd="0" presId="urn:microsoft.com/office/officeart/2005/8/layout/hierarchy5"/>
    <dgm:cxn modelId="{6B4E6F46-6465-4835-B911-9ADB41C6173F}" type="presParOf" srcId="{A49B068E-85A4-4AAA-9CAE-7919BAB89BB4}" destId="{A292FD7C-638A-4A93-974B-E316DDEE019F}" srcOrd="0" destOrd="0" presId="urn:microsoft.com/office/officeart/2005/8/layout/hierarchy5"/>
    <dgm:cxn modelId="{E82FBD9D-AB65-4109-9890-BA1289F6DCA1}" type="presParOf" srcId="{A49B068E-85A4-4AAA-9CAE-7919BAB89BB4}" destId="{532CCA01-6EB3-4CC4-9FD2-7D29F3EA4AAE}" srcOrd="1" destOrd="0" presId="urn:microsoft.com/office/officeart/2005/8/layout/hierarchy5"/>
    <dgm:cxn modelId="{FD96C053-980E-4E73-A954-41D1EF18ECDA}" type="presParOf" srcId="{532CCA01-6EB3-4CC4-9FD2-7D29F3EA4AAE}" destId="{160C5731-7E4D-4D31-9C3E-D1FF3661CC30}" srcOrd="0" destOrd="0" presId="urn:microsoft.com/office/officeart/2005/8/layout/hierarchy5"/>
    <dgm:cxn modelId="{459B49FC-D577-4471-915C-0C27E4544B96}" type="presParOf" srcId="{160C5731-7E4D-4D31-9C3E-D1FF3661CC30}" destId="{60277571-BC9E-41A7-BD85-42C00D1DAB4B}" srcOrd="0" destOrd="0" presId="urn:microsoft.com/office/officeart/2005/8/layout/hierarchy5"/>
    <dgm:cxn modelId="{C498BD07-3681-477A-A2D1-16C5B4682D83}" type="presParOf" srcId="{532CCA01-6EB3-4CC4-9FD2-7D29F3EA4AAE}" destId="{AADE1ACE-A5B7-4239-8724-17CFC12D7EAF}" srcOrd="1" destOrd="0" presId="urn:microsoft.com/office/officeart/2005/8/layout/hierarchy5"/>
    <dgm:cxn modelId="{74606A24-467A-4365-A7D3-F39FF201B5E5}" type="presParOf" srcId="{AADE1ACE-A5B7-4239-8724-17CFC12D7EAF}" destId="{C9C88578-DFC7-4B87-A0B1-D3B15E6D2266}" srcOrd="0" destOrd="0" presId="urn:microsoft.com/office/officeart/2005/8/layout/hierarchy5"/>
    <dgm:cxn modelId="{0541F441-6B8E-4A66-AB22-93403F39C404}" type="presParOf" srcId="{AADE1ACE-A5B7-4239-8724-17CFC12D7EAF}" destId="{500555C2-86D9-4EAB-BA0B-0BA330296D83}" srcOrd="1" destOrd="0" presId="urn:microsoft.com/office/officeart/2005/8/layout/hierarchy5"/>
    <dgm:cxn modelId="{1DAC3D85-3B3F-44E8-841D-8E12BFADAA94}" type="presParOf" srcId="{532CCA01-6EB3-4CC4-9FD2-7D29F3EA4AAE}" destId="{CCD5010B-6AFB-444E-A461-43DC775CB3B3}" srcOrd="2" destOrd="0" presId="urn:microsoft.com/office/officeart/2005/8/layout/hierarchy5"/>
    <dgm:cxn modelId="{4D43E8B3-D7EB-4548-BE84-537938E7F4AB}" type="presParOf" srcId="{CCD5010B-6AFB-444E-A461-43DC775CB3B3}" destId="{6A4131D8-2DDD-4FF6-BF34-35B1B7B90BC2}" srcOrd="0" destOrd="0" presId="urn:microsoft.com/office/officeart/2005/8/layout/hierarchy5"/>
    <dgm:cxn modelId="{B718D2CB-3D36-4692-BCF6-FDE5AFBBAF8D}" type="presParOf" srcId="{532CCA01-6EB3-4CC4-9FD2-7D29F3EA4AAE}" destId="{9A90E022-F609-443C-9D9D-35119A78A51D}" srcOrd="3" destOrd="0" presId="urn:microsoft.com/office/officeart/2005/8/layout/hierarchy5"/>
    <dgm:cxn modelId="{166F44B1-126B-481A-8DE9-786E0ADD07F6}" type="presParOf" srcId="{9A90E022-F609-443C-9D9D-35119A78A51D}" destId="{C5F5B9F0-66F7-4DC8-93A1-9EECD709AD48}" srcOrd="0" destOrd="0" presId="urn:microsoft.com/office/officeart/2005/8/layout/hierarchy5"/>
    <dgm:cxn modelId="{FFDB8BFC-9FF7-460D-8623-03FBB332CEEE}" type="presParOf" srcId="{9A90E022-F609-443C-9D9D-35119A78A51D}" destId="{2F5F3B48-5722-49CD-8A31-B32086BF511E}" srcOrd="1" destOrd="0" presId="urn:microsoft.com/office/officeart/2005/8/layout/hierarchy5"/>
    <dgm:cxn modelId="{1DF31CF8-8E15-4574-99B5-0EF6D54D3E09}" type="presParOf" srcId="{532CCA01-6EB3-4CC4-9FD2-7D29F3EA4AAE}" destId="{C11EBB62-25A5-4916-8E7D-6E4511707D48}" srcOrd="4" destOrd="0" presId="urn:microsoft.com/office/officeart/2005/8/layout/hierarchy5"/>
    <dgm:cxn modelId="{EFED2938-DA8C-44CD-9370-43DDDA3AAE4C}" type="presParOf" srcId="{C11EBB62-25A5-4916-8E7D-6E4511707D48}" destId="{9B53CC9D-29DF-41B6-970F-30B959A853D1}" srcOrd="0" destOrd="0" presId="urn:microsoft.com/office/officeart/2005/8/layout/hierarchy5"/>
    <dgm:cxn modelId="{7B38BF54-C447-427D-8532-DD30305B3BFF}" type="presParOf" srcId="{532CCA01-6EB3-4CC4-9FD2-7D29F3EA4AAE}" destId="{D5078D40-7C17-426B-B665-370E4F0B2058}" srcOrd="5" destOrd="0" presId="urn:microsoft.com/office/officeart/2005/8/layout/hierarchy5"/>
    <dgm:cxn modelId="{651E7D21-52AB-4621-A6DB-55EE5ADF4EE1}" type="presParOf" srcId="{D5078D40-7C17-426B-B665-370E4F0B2058}" destId="{34A9134A-3B19-46D9-9CE0-E19C8CFFB50D}" srcOrd="0" destOrd="0" presId="urn:microsoft.com/office/officeart/2005/8/layout/hierarchy5"/>
    <dgm:cxn modelId="{EDBA2C2D-E667-4D98-B703-3306BB31D95B}" type="presParOf" srcId="{D5078D40-7C17-426B-B665-370E4F0B2058}" destId="{5C06DD96-9737-467A-9225-2C15C1CAD3A2}" srcOrd="1" destOrd="0" presId="urn:microsoft.com/office/officeart/2005/8/layout/hierarchy5"/>
    <dgm:cxn modelId="{259EA98C-4C5C-4C3D-B3ED-DF6EE0086D99}" type="presParOf" srcId="{7C902853-C764-49F9-BB3A-4FC52F8428E7}" destId="{E1835769-026C-4DA9-B922-447543D85899}" srcOrd="2" destOrd="0" presId="urn:microsoft.com/office/officeart/2005/8/layout/hierarchy5"/>
    <dgm:cxn modelId="{EDB78FE9-1241-446F-BBDA-E80F84845D43}" type="presParOf" srcId="{E1835769-026C-4DA9-B922-447543D85899}" destId="{578B9121-EEFC-4138-A246-0A4D18D7F2B4}" srcOrd="0" destOrd="0" presId="urn:microsoft.com/office/officeart/2005/8/layout/hierarchy5"/>
    <dgm:cxn modelId="{F5D86EEF-24F3-4458-A4A0-08D4B899129A}" type="presParOf" srcId="{7C902853-C764-49F9-BB3A-4FC52F8428E7}" destId="{26E11563-1FE4-418B-AEC9-325584FFAFD4}" srcOrd="3" destOrd="0" presId="urn:microsoft.com/office/officeart/2005/8/layout/hierarchy5"/>
    <dgm:cxn modelId="{E31DB246-632D-4D61-97E1-B125354AABA7}" type="presParOf" srcId="{26E11563-1FE4-418B-AEC9-325584FFAFD4}" destId="{81773F16-DA27-4E4F-8710-DEFA182FB92A}" srcOrd="0" destOrd="0" presId="urn:microsoft.com/office/officeart/2005/8/layout/hierarchy5"/>
    <dgm:cxn modelId="{AA862205-2565-4618-81B2-F960E57E9418}" type="presParOf" srcId="{26E11563-1FE4-418B-AEC9-325584FFAFD4}" destId="{CFD2B05A-24BA-4850-A3FA-89FB714ECCEC}" srcOrd="1" destOrd="0" presId="urn:microsoft.com/office/officeart/2005/8/layout/hierarchy5"/>
    <dgm:cxn modelId="{F76E7CD9-40F9-4242-AD9F-8FBD4450A619}" type="presParOf" srcId="{CFD2B05A-24BA-4850-A3FA-89FB714ECCEC}" destId="{67F40D44-6535-46AD-8824-5946A65347EB}" srcOrd="0" destOrd="0" presId="urn:microsoft.com/office/officeart/2005/8/layout/hierarchy5"/>
    <dgm:cxn modelId="{F7893A12-1E77-406F-8627-3496C4AEED8A}" type="presParOf" srcId="{67F40D44-6535-46AD-8824-5946A65347EB}" destId="{71DF8403-0369-49DC-87BA-8C4146BC521F}" srcOrd="0" destOrd="0" presId="urn:microsoft.com/office/officeart/2005/8/layout/hierarchy5"/>
    <dgm:cxn modelId="{E10A800F-9489-4DDA-AC5D-524E269C3446}" type="presParOf" srcId="{CFD2B05A-24BA-4850-A3FA-89FB714ECCEC}" destId="{371571A5-CCF2-4EC0-A845-0876F121114E}" srcOrd="1" destOrd="0" presId="urn:microsoft.com/office/officeart/2005/8/layout/hierarchy5"/>
    <dgm:cxn modelId="{47E4632C-AD50-45AB-A21E-605D2C765EFE}" type="presParOf" srcId="{371571A5-CCF2-4EC0-A845-0876F121114E}" destId="{0673BE25-A42D-4121-B8F4-55AE305A8F05}" srcOrd="0" destOrd="0" presId="urn:microsoft.com/office/officeart/2005/8/layout/hierarchy5"/>
    <dgm:cxn modelId="{69A9CF52-96FF-466A-85FD-3579E4E5A369}" type="presParOf" srcId="{371571A5-CCF2-4EC0-A845-0876F121114E}" destId="{BCC4144F-EC51-4CE7-80CB-B645F67AEF9D}" srcOrd="1" destOrd="0" presId="urn:microsoft.com/office/officeart/2005/8/layout/hierarchy5"/>
    <dgm:cxn modelId="{03D6AC9D-BA6B-46CB-8FB5-75B1C4B5CDB6}" type="presParOf" srcId="{F9583569-470B-421A-9E73-DF7EE2BAF194}" destId="{83B73692-B906-4B9D-89E7-CE43E33BF3F8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1564FF-93B1-44E9-B767-E93D5C0C6ED9}" type="doc">
      <dgm:prSet loTypeId="urn:microsoft.com/office/officeart/2005/8/layout/chevron1" loCatId="process" qsTypeId="urn:microsoft.com/office/officeart/2005/8/quickstyle/3d1" qsCatId="3D" csTypeId="urn:microsoft.com/office/officeart/2005/8/colors/colorful4" csCatId="colorful" phldr="1"/>
      <dgm:spPr/>
    </dgm:pt>
    <dgm:pt modelId="{8A39C4BD-4B9D-4AB1-B098-AC56DA3971DD}">
      <dgm:prSet phldrT="[Текст]"/>
      <dgm:spPr/>
      <dgm:t>
        <a:bodyPr/>
        <a:lstStyle/>
        <a:p>
          <a:r>
            <a:rPr lang="uk-UA" dirty="0" smtClean="0">
              <a:solidFill>
                <a:schemeClr val="tx2">
                  <a:lumMod val="50000"/>
                </a:schemeClr>
              </a:solidFill>
            </a:rPr>
            <a:t>«Приватизація» ПМСД</a:t>
          </a:r>
          <a:endParaRPr lang="uk-UA" dirty="0">
            <a:solidFill>
              <a:schemeClr val="tx2">
                <a:lumMod val="50000"/>
              </a:schemeClr>
            </a:solidFill>
          </a:endParaRPr>
        </a:p>
      </dgm:t>
    </dgm:pt>
    <dgm:pt modelId="{C3C798AD-3CE4-44B5-A766-AD90D7A17C06}" type="parTrans" cxnId="{43AE2506-2DAD-410C-9DD9-CC6833D6F447}">
      <dgm:prSet/>
      <dgm:spPr/>
      <dgm:t>
        <a:bodyPr/>
        <a:lstStyle/>
        <a:p>
          <a:endParaRPr lang="uk-UA">
            <a:solidFill>
              <a:schemeClr val="tx2">
                <a:lumMod val="50000"/>
              </a:schemeClr>
            </a:solidFill>
          </a:endParaRPr>
        </a:p>
      </dgm:t>
    </dgm:pt>
    <dgm:pt modelId="{6FF5DC09-D3A6-43C1-B9BA-CD2E436B6DE1}" type="sibTrans" cxnId="{43AE2506-2DAD-410C-9DD9-CC6833D6F447}">
      <dgm:prSet/>
      <dgm:spPr/>
      <dgm:t>
        <a:bodyPr/>
        <a:lstStyle/>
        <a:p>
          <a:endParaRPr lang="uk-UA">
            <a:solidFill>
              <a:schemeClr val="tx2">
                <a:lumMod val="50000"/>
              </a:schemeClr>
            </a:solidFill>
          </a:endParaRPr>
        </a:p>
      </dgm:t>
    </dgm:pt>
    <dgm:pt modelId="{35A74F9E-7F22-4B0D-ABCD-77A23F8C49FB}">
      <dgm:prSet phldrT="[Текст]"/>
      <dgm:spPr/>
      <dgm:t>
        <a:bodyPr/>
        <a:lstStyle/>
        <a:p>
          <a:r>
            <a:rPr lang="uk-UA" dirty="0" smtClean="0">
              <a:solidFill>
                <a:schemeClr val="tx2">
                  <a:lumMod val="50000"/>
                </a:schemeClr>
              </a:solidFill>
            </a:rPr>
            <a:t>Зміна фінансування</a:t>
          </a:r>
          <a:endParaRPr lang="uk-UA" dirty="0">
            <a:solidFill>
              <a:schemeClr val="tx2">
                <a:lumMod val="50000"/>
              </a:schemeClr>
            </a:solidFill>
          </a:endParaRPr>
        </a:p>
      </dgm:t>
    </dgm:pt>
    <dgm:pt modelId="{A1E1C216-ACFA-430A-80EC-AF9FF4457702}" type="parTrans" cxnId="{0C90EB06-209F-4AFC-AC28-7522EAF47526}">
      <dgm:prSet/>
      <dgm:spPr/>
      <dgm:t>
        <a:bodyPr/>
        <a:lstStyle/>
        <a:p>
          <a:endParaRPr lang="uk-UA">
            <a:solidFill>
              <a:schemeClr val="tx2">
                <a:lumMod val="50000"/>
              </a:schemeClr>
            </a:solidFill>
          </a:endParaRPr>
        </a:p>
      </dgm:t>
    </dgm:pt>
    <dgm:pt modelId="{C9F3C500-661B-435B-9880-5236DC85ABC0}" type="sibTrans" cxnId="{0C90EB06-209F-4AFC-AC28-7522EAF47526}">
      <dgm:prSet/>
      <dgm:spPr/>
      <dgm:t>
        <a:bodyPr/>
        <a:lstStyle/>
        <a:p>
          <a:endParaRPr lang="uk-UA">
            <a:solidFill>
              <a:schemeClr val="tx2">
                <a:lumMod val="50000"/>
              </a:schemeClr>
            </a:solidFill>
          </a:endParaRPr>
        </a:p>
      </dgm:t>
    </dgm:pt>
    <dgm:pt modelId="{C7F75FA1-174C-4899-BDBC-FEAE93AB5005}">
      <dgm:prSet phldrT="[Текст]"/>
      <dgm:spPr/>
      <dgm:t>
        <a:bodyPr/>
        <a:lstStyle/>
        <a:p>
          <a:r>
            <a:rPr lang="uk-UA" dirty="0" smtClean="0">
              <a:solidFill>
                <a:schemeClr val="tx2">
                  <a:lumMod val="50000"/>
                </a:schemeClr>
              </a:solidFill>
            </a:rPr>
            <a:t>Запровадження сімейної медицини</a:t>
          </a:r>
          <a:endParaRPr lang="uk-UA" dirty="0">
            <a:solidFill>
              <a:schemeClr val="tx2">
                <a:lumMod val="50000"/>
              </a:schemeClr>
            </a:solidFill>
          </a:endParaRPr>
        </a:p>
      </dgm:t>
    </dgm:pt>
    <dgm:pt modelId="{4BF91DD5-E906-405E-8AEB-2D129B90D302}" type="parTrans" cxnId="{E91A5F83-E121-449B-A893-8B825DBF13A0}">
      <dgm:prSet/>
      <dgm:spPr/>
      <dgm:t>
        <a:bodyPr/>
        <a:lstStyle/>
        <a:p>
          <a:endParaRPr lang="uk-UA">
            <a:solidFill>
              <a:schemeClr val="tx2">
                <a:lumMod val="50000"/>
              </a:schemeClr>
            </a:solidFill>
          </a:endParaRPr>
        </a:p>
      </dgm:t>
    </dgm:pt>
    <dgm:pt modelId="{40BA05A2-2B5D-408C-8C40-1F00041099EA}" type="sibTrans" cxnId="{E91A5F83-E121-449B-A893-8B825DBF13A0}">
      <dgm:prSet/>
      <dgm:spPr/>
      <dgm:t>
        <a:bodyPr/>
        <a:lstStyle/>
        <a:p>
          <a:endParaRPr lang="uk-UA">
            <a:solidFill>
              <a:schemeClr val="tx2">
                <a:lumMod val="50000"/>
              </a:schemeClr>
            </a:solidFill>
          </a:endParaRPr>
        </a:p>
      </dgm:t>
    </dgm:pt>
    <dgm:pt modelId="{1118B486-C3E3-460C-AA9D-69AB5087CDC7}">
      <dgm:prSet phldrT="[Текст]"/>
      <dgm:spPr/>
      <dgm:t>
        <a:bodyPr/>
        <a:lstStyle/>
        <a:p>
          <a:r>
            <a:rPr lang="uk-UA" dirty="0" smtClean="0">
              <a:solidFill>
                <a:schemeClr val="tx2">
                  <a:lumMod val="50000"/>
                </a:schemeClr>
              </a:solidFill>
            </a:rPr>
            <a:t>Інформатизація ПМСД</a:t>
          </a:r>
          <a:endParaRPr lang="uk-UA" dirty="0">
            <a:solidFill>
              <a:schemeClr val="tx2">
                <a:lumMod val="50000"/>
              </a:schemeClr>
            </a:solidFill>
          </a:endParaRPr>
        </a:p>
      </dgm:t>
    </dgm:pt>
    <dgm:pt modelId="{063B513E-F988-41B9-AA87-23845B769966}" type="parTrans" cxnId="{43302F70-C407-4047-AB7D-502E19BDCCC2}">
      <dgm:prSet/>
      <dgm:spPr/>
      <dgm:t>
        <a:bodyPr/>
        <a:lstStyle/>
        <a:p>
          <a:endParaRPr lang="uk-UA">
            <a:solidFill>
              <a:schemeClr val="tx2">
                <a:lumMod val="50000"/>
              </a:schemeClr>
            </a:solidFill>
          </a:endParaRPr>
        </a:p>
      </dgm:t>
    </dgm:pt>
    <dgm:pt modelId="{F384A133-C5B5-403E-8138-43677589912B}" type="sibTrans" cxnId="{43302F70-C407-4047-AB7D-502E19BDCCC2}">
      <dgm:prSet/>
      <dgm:spPr/>
      <dgm:t>
        <a:bodyPr/>
        <a:lstStyle/>
        <a:p>
          <a:endParaRPr lang="uk-UA">
            <a:solidFill>
              <a:schemeClr val="tx2">
                <a:lumMod val="50000"/>
              </a:schemeClr>
            </a:solidFill>
          </a:endParaRPr>
        </a:p>
      </dgm:t>
    </dgm:pt>
    <dgm:pt modelId="{C822D8CB-27D4-471E-B894-B385E232C7BD}" type="pres">
      <dgm:prSet presAssocID="{161564FF-93B1-44E9-B767-E93D5C0C6ED9}" presName="Name0" presStyleCnt="0">
        <dgm:presLayoutVars>
          <dgm:dir/>
          <dgm:animLvl val="lvl"/>
          <dgm:resizeHandles val="exact"/>
        </dgm:presLayoutVars>
      </dgm:prSet>
      <dgm:spPr/>
    </dgm:pt>
    <dgm:pt modelId="{5C171018-2159-4C63-A73A-FE929ECF2FC7}" type="pres">
      <dgm:prSet presAssocID="{8A39C4BD-4B9D-4AB1-B098-AC56DA3971DD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FD5B161-2FC4-4493-A991-6E9CDB7410E8}" type="pres">
      <dgm:prSet presAssocID="{6FF5DC09-D3A6-43C1-B9BA-CD2E436B6DE1}" presName="parTxOnlySpace" presStyleCnt="0"/>
      <dgm:spPr/>
    </dgm:pt>
    <dgm:pt modelId="{B920C6DC-D771-4D68-BFFE-B24741C96AB6}" type="pres">
      <dgm:prSet presAssocID="{35A74F9E-7F22-4B0D-ABCD-77A23F8C49FB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03CEE64-8AB8-4F09-9A78-D379B85E4F59}" type="pres">
      <dgm:prSet presAssocID="{C9F3C500-661B-435B-9880-5236DC85ABC0}" presName="parTxOnlySpace" presStyleCnt="0"/>
      <dgm:spPr/>
    </dgm:pt>
    <dgm:pt modelId="{8D2AE2FC-125B-499A-AFFE-B43D0E7E9A63}" type="pres">
      <dgm:prSet presAssocID="{C7F75FA1-174C-4899-BDBC-FEAE93AB5005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A7C51F1-258B-45E1-B02B-B30C54DE0157}" type="pres">
      <dgm:prSet presAssocID="{40BA05A2-2B5D-408C-8C40-1F00041099EA}" presName="parTxOnlySpace" presStyleCnt="0"/>
      <dgm:spPr/>
    </dgm:pt>
    <dgm:pt modelId="{776D2198-9EA2-4173-8749-2A015EAB617E}" type="pres">
      <dgm:prSet presAssocID="{1118B486-C3E3-460C-AA9D-69AB5087CDC7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43AE2506-2DAD-410C-9DD9-CC6833D6F447}" srcId="{161564FF-93B1-44E9-B767-E93D5C0C6ED9}" destId="{8A39C4BD-4B9D-4AB1-B098-AC56DA3971DD}" srcOrd="0" destOrd="0" parTransId="{C3C798AD-3CE4-44B5-A766-AD90D7A17C06}" sibTransId="{6FF5DC09-D3A6-43C1-B9BA-CD2E436B6DE1}"/>
    <dgm:cxn modelId="{2D8F698C-58EA-45BA-81B5-49521DBADBC3}" type="presOf" srcId="{161564FF-93B1-44E9-B767-E93D5C0C6ED9}" destId="{C822D8CB-27D4-471E-B894-B385E232C7BD}" srcOrd="0" destOrd="0" presId="urn:microsoft.com/office/officeart/2005/8/layout/chevron1"/>
    <dgm:cxn modelId="{0C90EB06-209F-4AFC-AC28-7522EAF47526}" srcId="{161564FF-93B1-44E9-B767-E93D5C0C6ED9}" destId="{35A74F9E-7F22-4B0D-ABCD-77A23F8C49FB}" srcOrd="1" destOrd="0" parTransId="{A1E1C216-ACFA-430A-80EC-AF9FF4457702}" sibTransId="{C9F3C500-661B-435B-9880-5236DC85ABC0}"/>
    <dgm:cxn modelId="{E91A5F83-E121-449B-A893-8B825DBF13A0}" srcId="{161564FF-93B1-44E9-B767-E93D5C0C6ED9}" destId="{C7F75FA1-174C-4899-BDBC-FEAE93AB5005}" srcOrd="2" destOrd="0" parTransId="{4BF91DD5-E906-405E-8AEB-2D129B90D302}" sibTransId="{40BA05A2-2B5D-408C-8C40-1F00041099EA}"/>
    <dgm:cxn modelId="{43302F70-C407-4047-AB7D-502E19BDCCC2}" srcId="{161564FF-93B1-44E9-B767-E93D5C0C6ED9}" destId="{1118B486-C3E3-460C-AA9D-69AB5087CDC7}" srcOrd="3" destOrd="0" parTransId="{063B513E-F988-41B9-AA87-23845B769966}" sibTransId="{F384A133-C5B5-403E-8138-43677589912B}"/>
    <dgm:cxn modelId="{F816105A-EA05-4674-BEFE-F73C7BEE13DA}" type="presOf" srcId="{35A74F9E-7F22-4B0D-ABCD-77A23F8C49FB}" destId="{B920C6DC-D771-4D68-BFFE-B24741C96AB6}" srcOrd="0" destOrd="0" presId="urn:microsoft.com/office/officeart/2005/8/layout/chevron1"/>
    <dgm:cxn modelId="{21E081B3-57AC-4E9A-A6F3-A9742AC024BC}" type="presOf" srcId="{8A39C4BD-4B9D-4AB1-B098-AC56DA3971DD}" destId="{5C171018-2159-4C63-A73A-FE929ECF2FC7}" srcOrd="0" destOrd="0" presId="urn:microsoft.com/office/officeart/2005/8/layout/chevron1"/>
    <dgm:cxn modelId="{E43A8650-015D-41E1-BF00-9664169AD93A}" type="presOf" srcId="{1118B486-C3E3-460C-AA9D-69AB5087CDC7}" destId="{776D2198-9EA2-4173-8749-2A015EAB617E}" srcOrd="0" destOrd="0" presId="urn:microsoft.com/office/officeart/2005/8/layout/chevron1"/>
    <dgm:cxn modelId="{59083AA3-D143-4E31-97D8-C4D182C76C5B}" type="presOf" srcId="{C7F75FA1-174C-4899-BDBC-FEAE93AB5005}" destId="{8D2AE2FC-125B-499A-AFFE-B43D0E7E9A63}" srcOrd="0" destOrd="0" presId="urn:microsoft.com/office/officeart/2005/8/layout/chevron1"/>
    <dgm:cxn modelId="{84125253-94FA-45B2-9F8F-23DC18C8FE93}" type="presParOf" srcId="{C822D8CB-27D4-471E-B894-B385E232C7BD}" destId="{5C171018-2159-4C63-A73A-FE929ECF2FC7}" srcOrd="0" destOrd="0" presId="urn:microsoft.com/office/officeart/2005/8/layout/chevron1"/>
    <dgm:cxn modelId="{12372F11-8C36-4982-8247-3DF4487C9EEE}" type="presParOf" srcId="{C822D8CB-27D4-471E-B894-B385E232C7BD}" destId="{9FD5B161-2FC4-4493-A991-6E9CDB7410E8}" srcOrd="1" destOrd="0" presId="urn:microsoft.com/office/officeart/2005/8/layout/chevron1"/>
    <dgm:cxn modelId="{5ECC469C-D0CF-4686-A9FF-F2984F2DFEC8}" type="presParOf" srcId="{C822D8CB-27D4-471E-B894-B385E232C7BD}" destId="{B920C6DC-D771-4D68-BFFE-B24741C96AB6}" srcOrd="2" destOrd="0" presId="urn:microsoft.com/office/officeart/2005/8/layout/chevron1"/>
    <dgm:cxn modelId="{7C99B4B1-750A-46A6-B2C8-F8FFF8BED8DB}" type="presParOf" srcId="{C822D8CB-27D4-471E-B894-B385E232C7BD}" destId="{103CEE64-8AB8-4F09-9A78-D379B85E4F59}" srcOrd="3" destOrd="0" presId="urn:microsoft.com/office/officeart/2005/8/layout/chevron1"/>
    <dgm:cxn modelId="{C86FCB59-93E5-461A-A7B9-ED990A635967}" type="presParOf" srcId="{C822D8CB-27D4-471E-B894-B385E232C7BD}" destId="{8D2AE2FC-125B-499A-AFFE-B43D0E7E9A63}" srcOrd="4" destOrd="0" presId="urn:microsoft.com/office/officeart/2005/8/layout/chevron1"/>
    <dgm:cxn modelId="{7D631448-B9B1-48FA-824B-B61099D890AE}" type="presParOf" srcId="{C822D8CB-27D4-471E-B894-B385E232C7BD}" destId="{9A7C51F1-258B-45E1-B02B-B30C54DE0157}" srcOrd="5" destOrd="0" presId="urn:microsoft.com/office/officeart/2005/8/layout/chevron1"/>
    <dgm:cxn modelId="{14F857A6-37C8-406F-8DDD-0F8AC8ECFD96}" type="presParOf" srcId="{C822D8CB-27D4-471E-B894-B385E232C7BD}" destId="{776D2198-9EA2-4173-8749-2A015EAB617E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215527-C7D8-4BEA-9B7C-1B06C7E65874}" type="doc">
      <dgm:prSet loTypeId="urn:microsoft.com/office/officeart/2005/8/layout/chevron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5A9E14B0-220C-4C99-87FF-832B1ED4D9D8}">
      <dgm:prSet phldrT="[Текст]" custT="1"/>
      <dgm:spPr/>
      <dgm:t>
        <a:bodyPr/>
        <a:lstStyle/>
        <a:p>
          <a:r>
            <a:rPr lang="uk-UA" sz="1600" dirty="0" smtClean="0"/>
            <a:t>Збір коштів</a:t>
          </a:r>
          <a:endParaRPr lang="uk-UA" sz="1600" dirty="0"/>
        </a:p>
      </dgm:t>
    </dgm:pt>
    <dgm:pt modelId="{087FFB96-44F9-4E52-BA40-58A66B74EED5}" type="parTrans" cxnId="{7B783A54-4335-4138-89FE-13887C50DE83}">
      <dgm:prSet/>
      <dgm:spPr/>
      <dgm:t>
        <a:bodyPr/>
        <a:lstStyle/>
        <a:p>
          <a:endParaRPr lang="uk-UA" sz="1600"/>
        </a:p>
      </dgm:t>
    </dgm:pt>
    <dgm:pt modelId="{6C1E78DE-9DA3-4616-BCC5-6FBEE5468488}" type="sibTrans" cxnId="{7B783A54-4335-4138-89FE-13887C50DE83}">
      <dgm:prSet/>
      <dgm:spPr/>
      <dgm:t>
        <a:bodyPr/>
        <a:lstStyle/>
        <a:p>
          <a:endParaRPr lang="uk-UA" sz="1600"/>
        </a:p>
      </dgm:t>
    </dgm:pt>
    <dgm:pt modelId="{D30BABBD-98A0-4CF3-943C-19554BC8A579}">
      <dgm:prSet phldrT="[Текст]" custT="1"/>
      <dgm:spPr/>
      <dgm:t>
        <a:bodyPr/>
        <a:lstStyle/>
        <a:p>
          <a:r>
            <a:rPr lang="uk-UA" sz="1400" dirty="0" smtClean="0"/>
            <a:t>Розділ функцій</a:t>
          </a:r>
          <a:endParaRPr lang="uk-UA" sz="1400" dirty="0"/>
        </a:p>
      </dgm:t>
    </dgm:pt>
    <dgm:pt modelId="{14C4159F-F78C-4111-B7C1-1D7779E5CD01}" type="parTrans" cxnId="{2C717DF5-95FC-44A2-9C02-D966105B7A5E}">
      <dgm:prSet/>
      <dgm:spPr/>
      <dgm:t>
        <a:bodyPr/>
        <a:lstStyle/>
        <a:p>
          <a:endParaRPr lang="uk-UA" sz="1600"/>
        </a:p>
      </dgm:t>
    </dgm:pt>
    <dgm:pt modelId="{3F8A37FB-2EF5-4487-9D4E-330E91FF55B3}" type="sibTrans" cxnId="{2C717DF5-95FC-44A2-9C02-D966105B7A5E}">
      <dgm:prSet/>
      <dgm:spPr/>
      <dgm:t>
        <a:bodyPr/>
        <a:lstStyle/>
        <a:p>
          <a:endParaRPr lang="uk-UA" sz="1600"/>
        </a:p>
      </dgm:t>
    </dgm:pt>
    <dgm:pt modelId="{D068D49A-BB13-4AD4-866E-0D4965A1D72F}">
      <dgm:prSet phldrT="[Текст]" custT="1"/>
      <dgm:spPr/>
      <dgm:t>
        <a:bodyPr/>
        <a:lstStyle/>
        <a:p>
          <a:r>
            <a:rPr lang="uk-UA" sz="1400" dirty="0" smtClean="0"/>
            <a:t>Бюджет</a:t>
          </a:r>
          <a:endParaRPr lang="uk-UA" sz="1400" dirty="0"/>
        </a:p>
      </dgm:t>
    </dgm:pt>
    <dgm:pt modelId="{DAAAECFC-5719-4321-96B5-36766838CA8A}" type="parTrans" cxnId="{215E3051-BFEA-4856-8C6F-94227B822B13}">
      <dgm:prSet/>
      <dgm:spPr/>
      <dgm:t>
        <a:bodyPr/>
        <a:lstStyle/>
        <a:p>
          <a:endParaRPr lang="uk-UA" sz="1600"/>
        </a:p>
      </dgm:t>
    </dgm:pt>
    <dgm:pt modelId="{5F3FCE4D-6FF5-4901-B816-4B733D906DE7}" type="sibTrans" cxnId="{215E3051-BFEA-4856-8C6F-94227B822B13}">
      <dgm:prSet/>
      <dgm:spPr/>
      <dgm:t>
        <a:bodyPr/>
        <a:lstStyle/>
        <a:p>
          <a:endParaRPr lang="uk-UA" sz="1600"/>
        </a:p>
      </dgm:t>
    </dgm:pt>
    <dgm:pt modelId="{3A773389-2E26-40B2-835E-07958225F03D}">
      <dgm:prSet phldrT="[Текст]" custT="1"/>
      <dgm:spPr/>
      <dgm:t>
        <a:bodyPr/>
        <a:lstStyle/>
        <a:p>
          <a:r>
            <a:rPr lang="uk-UA" sz="1400" dirty="0" err="1" smtClean="0"/>
            <a:t>Акумулю</a:t>
          </a:r>
          <a:r>
            <a:rPr lang="uk-UA" sz="1400" dirty="0" smtClean="0"/>
            <a:t> </a:t>
          </a:r>
          <a:r>
            <a:rPr lang="uk-UA" sz="1400" dirty="0" err="1" smtClean="0"/>
            <a:t>вання</a:t>
          </a:r>
          <a:endParaRPr lang="uk-UA" sz="1400" dirty="0"/>
        </a:p>
      </dgm:t>
    </dgm:pt>
    <dgm:pt modelId="{7B9C8F21-D18E-49A2-85EC-D9EBEBB786FC}" type="parTrans" cxnId="{9A32917A-19BC-4E18-B8A9-5C9FBE0DC3D6}">
      <dgm:prSet/>
      <dgm:spPr/>
      <dgm:t>
        <a:bodyPr/>
        <a:lstStyle/>
        <a:p>
          <a:endParaRPr lang="uk-UA" sz="1600"/>
        </a:p>
      </dgm:t>
    </dgm:pt>
    <dgm:pt modelId="{696A79D4-82C9-4EB6-BDD6-1DAD1E66D616}" type="sibTrans" cxnId="{9A32917A-19BC-4E18-B8A9-5C9FBE0DC3D6}">
      <dgm:prSet/>
      <dgm:spPr/>
      <dgm:t>
        <a:bodyPr/>
        <a:lstStyle/>
        <a:p>
          <a:endParaRPr lang="uk-UA" sz="1600"/>
        </a:p>
      </dgm:t>
    </dgm:pt>
    <dgm:pt modelId="{3A3DC03C-56D7-48CA-B0C6-0918285139D1}">
      <dgm:prSet phldrT="[Текст]" custT="1"/>
      <dgm:spPr/>
      <dgm:t>
        <a:bodyPr/>
        <a:lstStyle/>
        <a:p>
          <a:r>
            <a:rPr lang="uk-UA" sz="1400" dirty="0" err="1" smtClean="0"/>
            <a:t>Страхуван</a:t>
          </a:r>
          <a:r>
            <a:rPr lang="uk-UA" sz="1400" dirty="0" smtClean="0"/>
            <a:t> </a:t>
          </a:r>
          <a:r>
            <a:rPr lang="uk-UA" sz="1400" dirty="0" err="1" smtClean="0"/>
            <a:t>ня</a:t>
          </a:r>
          <a:endParaRPr lang="uk-UA" sz="1400" dirty="0"/>
        </a:p>
      </dgm:t>
    </dgm:pt>
    <dgm:pt modelId="{6C8F4B68-A338-4A7A-8891-18ECB0CD94B2}" type="parTrans" cxnId="{BB14AB73-469A-47D3-856E-47774B84BCC2}">
      <dgm:prSet/>
      <dgm:spPr/>
      <dgm:t>
        <a:bodyPr/>
        <a:lstStyle/>
        <a:p>
          <a:endParaRPr lang="uk-UA" sz="1600"/>
        </a:p>
      </dgm:t>
    </dgm:pt>
    <dgm:pt modelId="{647EE3A4-E66F-44ED-B079-AF6207964919}" type="sibTrans" cxnId="{BB14AB73-469A-47D3-856E-47774B84BCC2}">
      <dgm:prSet/>
      <dgm:spPr/>
      <dgm:t>
        <a:bodyPr/>
        <a:lstStyle/>
        <a:p>
          <a:endParaRPr lang="uk-UA" sz="1600"/>
        </a:p>
      </dgm:t>
    </dgm:pt>
    <dgm:pt modelId="{C8E1CD42-B842-4007-8597-86A9C871E6F2}">
      <dgm:prSet phldrT="[Текст]" custT="1"/>
      <dgm:spPr/>
      <dgm:t>
        <a:bodyPr/>
        <a:lstStyle/>
        <a:p>
          <a:r>
            <a:rPr lang="uk-UA" sz="1400" dirty="0" smtClean="0"/>
            <a:t>Загальне оподаткування </a:t>
          </a:r>
          <a:endParaRPr lang="uk-UA" sz="1400" dirty="0"/>
        </a:p>
      </dgm:t>
    </dgm:pt>
    <dgm:pt modelId="{0367B7E8-7AE3-418D-8AE4-BB45D63ACCE9}" type="parTrans" cxnId="{E52E1280-F394-48BB-9624-7DA6C685762A}">
      <dgm:prSet/>
      <dgm:spPr/>
      <dgm:t>
        <a:bodyPr/>
        <a:lstStyle/>
        <a:p>
          <a:endParaRPr lang="uk-UA" sz="1600"/>
        </a:p>
      </dgm:t>
    </dgm:pt>
    <dgm:pt modelId="{548DBEEF-E565-4F03-AB13-5791F804F7C4}" type="sibTrans" cxnId="{E52E1280-F394-48BB-9624-7DA6C685762A}">
      <dgm:prSet/>
      <dgm:spPr/>
      <dgm:t>
        <a:bodyPr/>
        <a:lstStyle/>
        <a:p>
          <a:endParaRPr lang="uk-UA" sz="1600"/>
        </a:p>
      </dgm:t>
    </dgm:pt>
    <dgm:pt modelId="{8F08EE56-7B5C-4439-8215-5F9FAAEA1890}">
      <dgm:prSet phldrT="[Текст]" custT="1"/>
      <dgm:spPr/>
      <dgm:t>
        <a:bodyPr/>
        <a:lstStyle/>
        <a:p>
          <a:r>
            <a:rPr lang="uk-UA" sz="1400" dirty="0" smtClean="0"/>
            <a:t>Спеціальні податки</a:t>
          </a:r>
          <a:endParaRPr lang="uk-UA" sz="1400" dirty="0"/>
        </a:p>
      </dgm:t>
    </dgm:pt>
    <dgm:pt modelId="{E848E0F2-E1A7-465F-9592-24ADF58E8807}" type="parTrans" cxnId="{2BFF86A9-EC23-4A29-92B7-7867EDB6316F}">
      <dgm:prSet/>
      <dgm:spPr/>
      <dgm:t>
        <a:bodyPr/>
        <a:lstStyle/>
        <a:p>
          <a:endParaRPr lang="uk-UA" sz="1600"/>
        </a:p>
      </dgm:t>
    </dgm:pt>
    <dgm:pt modelId="{5CABE3A3-91B5-466B-BABF-5E3B96BEA694}" type="sibTrans" cxnId="{2BFF86A9-EC23-4A29-92B7-7867EDB6316F}">
      <dgm:prSet/>
      <dgm:spPr/>
      <dgm:t>
        <a:bodyPr/>
        <a:lstStyle/>
        <a:p>
          <a:endParaRPr lang="uk-UA" sz="1600"/>
        </a:p>
      </dgm:t>
    </dgm:pt>
    <dgm:pt modelId="{58F584D2-828C-41D8-9E01-0D15C6796625}">
      <dgm:prSet phldrT="[Текст]" custT="1"/>
      <dgm:spPr/>
      <dgm:t>
        <a:bodyPr/>
        <a:lstStyle/>
        <a:p>
          <a:endParaRPr lang="uk-UA" sz="1400" dirty="0"/>
        </a:p>
      </dgm:t>
    </dgm:pt>
    <dgm:pt modelId="{68926D11-7B3C-4280-AD29-4924EAC2747B}" type="parTrans" cxnId="{D2B1D9BC-293A-4437-BB6D-CF185643E955}">
      <dgm:prSet/>
      <dgm:spPr/>
      <dgm:t>
        <a:bodyPr/>
        <a:lstStyle/>
        <a:p>
          <a:endParaRPr lang="uk-UA" sz="1600"/>
        </a:p>
      </dgm:t>
    </dgm:pt>
    <dgm:pt modelId="{51D12DF2-0C0F-4D9C-B891-2D53A3369CB2}" type="sibTrans" cxnId="{D2B1D9BC-293A-4437-BB6D-CF185643E955}">
      <dgm:prSet/>
      <dgm:spPr/>
      <dgm:t>
        <a:bodyPr/>
        <a:lstStyle/>
        <a:p>
          <a:endParaRPr lang="uk-UA" sz="1600"/>
        </a:p>
      </dgm:t>
    </dgm:pt>
    <dgm:pt modelId="{F95A03B0-BCA4-43AD-9D6F-2DB78A02A0A2}">
      <dgm:prSet phldrT="[Текст]" custT="1"/>
      <dgm:spPr/>
      <dgm:t>
        <a:bodyPr/>
        <a:lstStyle/>
        <a:p>
          <a:r>
            <a:rPr lang="uk-UA" sz="1400" dirty="0" smtClean="0"/>
            <a:t>Відокремлення функцій замовника та покупця</a:t>
          </a:r>
          <a:endParaRPr lang="uk-UA" sz="1400" dirty="0"/>
        </a:p>
      </dgm:t>
    </dgm:pt>
    <dgm:pt modelId="{C21D36E9-CB62-4D51-A59A-4425EBEC5166}" type="parTrans" cxnId="{E1594CDE-4540-481D-9C48-76AED7FD408C}">
      <dgm:prSet/>
      <dgm:spPr/>
      <dgm:t>
        <a:bodyPr/>
        <a:lstStyle/>
        <a:p>
          <a:endParaRPr lang="uk-UA" sz="1600"/>
        </a:p>
      </dgm:t>
    </dgm:pt>
    <dgm:pt modelId="{99F127F5-06ED-4E02-AAE8-959378E2D28A}" type="sibTrans" cxnId="{E1594CDE-4540-481D-9C48-76AED7FD408C}">
      <dgm:prSet/>
      <dgm:spPr/>
      <dgm:t>
        <a:bodyPr/>
        <a:lstStyle/>
        <a:p>
          <a:endParaRPr lang="uk-UA" sz="1600"/>
        </a:p>
      </dgm:t>
    </dgm:pt>
    <dgm:pt modelId="{E20D88F6-998F-4C5F-9B2B-8F17C4D4F60E}">
      <dgm:prSet phldrT="[Текст]" custT="1"/>
      <dgm:spPr/>
      <dgm:t>
        <a:bodyPr/>
        <a:lstStyle/>
        <a:p>
          <a:r>
            <a:rPr lang="uk-UA" sz="1400" dirty="0" smtClean="0"/>
            <a:t>Створення пулів на рівні громади (ПМСД), регіону (госпітальна допомога), національному рівні (високоспеціалізована)</a:t>
          </a:r>
          <a:endParaRPr lang="uk-UA" sz="1400" dirty="0"/>
        </a:p>
      </dgm:t>
    </dgm:pt>
    <dgm:pt modelId="{BED4448B-9459-4218-BCD5-E19E4B05319D}" type="parTrans" cxnId="{6F1507FE-18BA-48DC-A421-845D39DC8FF8}">
      <dgm:prSet/>
      <dgm:spPr/>
      <dgm:t>
        <a:bodyPr/>
        <a:lstStyle/>
        <a:p>
          <a:endParaRPr lang="uk-UA" sz="1600"/>
        </a:p>
      </dgm:t>
    </dgm:pt>
    <dgm:pt modelId="{9587012B-4BEC-48DD-802F-E335D2DEDE57}" type="sibTrans" cxnId="{6F1507FE-18BA-48DC-A421-845D39DC8FF8}">
      <dgm:prSet/>
      <dgm:spPr/>
      <dgm:t>
        <a:bodyPr/>
        <a:lstStyle/>
        <a:p>
          <a:endParaRPr lang="uk-UA" sz="1600"/>
        </a:p>
      </dgm:t>
    </dgm:pt>
    <dgm:pt modelId="{28717CF6-453D-4DDC-A5EE-8AF86DE243AB}">
      <dgm:prSet phldrT="[Текст]" custT="1"/>
      <dgm:spPr/>
      <dgm:t>
        <a:bodyPr/>
        <a:lstStyle/>
        <a:p>
          <a:r>
            <a:rPr lang="uk-UA" sz="1400" dirty="0" smtClean="0"/>
            <a:t>Перехід до оплати за надані послуги</a:t>
          </a:r>
          <a:endParaRPr lang="uk-UA" sz="1400" dirty="0"/>
        </a:p>
      </dgm:t>
    </dgm:pt>
    <dgm:pt modelId="{B60E1AFB-5075-4BED-B756-DA8E99C91292}" type="parTrans" cxnId="{36857B7D-1477-434E-B30D-21AF81EA2EF0}">
      <dgm:prSet/>
      <dgm:spPr/>
      <dgm:t>
        <a:bodyPr/>
        <a:lstStyle/>
        <a:p>
          <a:endParaRPr lang="uk-UA" sz="1600"/>
        </a:p>
      </dgm:t>
    </dgm:pt>
    <dgm:pt modelId="{7B7E1DEF-81D9-42AF-AC69-BBF703CE7BA5}" type="sibTrans" cxnId="{36857B7D-1477-434E-B30D-21AF81EA2EF0}">
      <dgm:prSet/>
      <dgm:spPr/>
      <dgm:t>
        <a:bodyPr/>
        <a:lstStyle/>
        <a:p>
          <a:endParaRPr lang="uk-UA" sz="1600"/>
        </a:p>
      </dgm:t>
    </dgm:pt>
    <dgm:pt modelId="{0368D468-21C1-4390-98ED-79725B630BCD}">
      <dgm:prSet phldrT="[Текст]" custT="1"/>
      <dgm:spPr/>
      <dgm:t>
        <a:bodyPr/>
        <a:lstStyle/>
        <a:p>
          <a:r>
            <a:rPr lang="uk-UA" sz="1400" dirty="0" smtClean="0"/>
            <a:t>Середньострокова перспектива</a:t>
          </a:r>
          <a:endParaRPr lang="uk-UA" sz="1400" dirty="0"/>
        </a:p>
      </dgm:t>
    </dgm:pt>
    <dgm:pt modelId="{1C95CB0A-375C-449F-A914-047790ED507E}" type="parTrans" cxnId="{A1FB5836-8560-4610-921F-1743AF095E74}">
      <dgm:prSet/>
      <dgm:spPr/>
      <dgm:t>
        <a:bodyPr/>
        <a:lstStyle/>
        <a:p>
          <a:endParaRPr lang="uk-UA" sz="1600"/>
        </a:p>
      </dgm:t>
    </dgm:pt>
    <dgm:pt modelId="{D7F8992F-C6D0-4994-AD18-10E67EE30091}" type="sibTrans" cxnId="{A1FB5836-8560-4610-921F-1743AF095E74}">
      <dgm:prSet/>
      <dgm:spPr/>
      <dgm:t>
        <a:bodyPr/>
        <a:lstStyle/>
        <a:p>
          <a:endParaRPr lang="uk-UA" sz="1600"/>
        </a:p>
      </dgm:t>
    </dgm:pt>
    <dgm:pt modelId="{C677E14D-2032-40C1-936B-C54343562451}">
      <dgm:prSet phldrT="[Текст]" custT="1"/>
      <dgm:spPr/>
      <dgm:t>
        <a:bodyPr/>
        <a:lstStyle/>
        <a:p>
          <a:r>
            <a:rPr lang="uk-UA" sz="1400" dirty="0" smtClean="0"/>
            <a:t>Створення спеціальної інституції (закупівельних послуг)</a:t>
          </a:r>
          <a:endParaRPr lang="uk-UA" sz="1400" dirty="0"/>
        </a:p>
      </dgm:t>
    </dgm:pt>
    <dgm:pt modelId="{8BAD5FA9-7858-4F19-9155-F8CEB019ABA8}" type="parTrans" cxnId="{A788495B-8416-4D7A-9956-9CDB3C1662E5}">
      <dgm:prSet/>
      <dgm:spPr/>
      <dgm:t>
        <a:bodyPr/>
        <a:lstStyle/>
        <a:p>
          <a:endParaRPr lang="uk-UA" sz="1600"/>
        </a:p>
      </dgm:t>
    </dgm:pt>
    <dgm:pt modelId="{63C49962-B82F-4333-9ED8-E1C82F017DD5}" type="sibTrans" cxnId="{A788495B-8416-4D7A-9956-9CDB3C1662E5}">
      <dgm:prSet/>
      <dgm:spPr/>
      <dgm:t>
        <a:bodyPr/>
        <a:lstStyle/>
        <a:p>
          <a:endParaRPr lang="uk-UA" sz="1600"/>
        </a:p>
      </dgm:t>
    </dgm:pt>
    <dgm:pt modelId="{7B65600E-C61F-4576-9B7C-7FB23C418A76}" type="pres">
      <dgm:prSet presAssocID="{A4215527-C7D8-4BEA-9B7C-1B06C7E6587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D96ACCAC-076E-4C84-B21C-3F3D5609E1EB}" type="pres">
      <dgm:prSet presAssocID="{5A9E14B0-220C-4C99-87FF-832B1ED4D9D8}" presName="composite" presStyleCnt="0"/>
      <dgm:spPr/>
      <dgm:t>
        <a:bodyPr/>
        <a:lstStyle/>
        <a:p>
          <a:endParaRPr lang="uk-UA"/>
        </a:p>
      </dgm:t>
    </dgm:pt>
    <dgm:pt modelId="{7A315BD2-D549-46AD-8E53-0E8CE19B04F8}" type="pres">
      <dgm:prSet presAssocID="{5A9E14B0-220C-4C99-87FF-832B1ED4D9D8}" presName="parTx" presStyleLbl="node1" presStyleIdx="0" presStyleCnt="5" custLinFactNeighborX="6138" custLinFactNeighborY="113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7A5B2EC-6D36-4680-B138-2EBF5B97658C}" type="pres">
      <dgm:prSet presAssocID="{5A9E14B0-220C-4C99-87FF-832B1ED4D9D8}" presName="desTx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EA7C1BA-B016-445E-86F0-9E8ADDB5DF19}" type="pres">
      <dgm:prSet presAssocID="{6C1E78DE-9DA3-4616-BCC5-6FBEE5468488}" presName="space" presStyleCnt="0"/>
      <dgm:spPr/>
      <dgm:t>
        <a:bodyPr/>
        <a:lstStyle/>
        <a:p>
          <a:endParaRPr lang="uk-UA"/>
        </a:p>
      </dgm:t>
    </dgm:pt>
    <dgm:pt modelId="{788271CA-2765-4B49-B8BD-94E36E58832C}" type="pres">
      <dgm:prSet presAssocID="{D30BABBD-98A0-4CF3-943C-19554BC8A579}" presName="composite" presStyleCnt="0"/>
      <dgm:spPr/>
      <dgm:t>
        <a:bodyPr/>
        <a:lstStyle/>
        <a:p>
          <a:endParaRPr lang="uk-UA"/>
        </a:p>
      </dgm:t>
    </dgm:pt>
    <dgm:pt modelId="{169B5735-2304-4D83-B22A-75DDEC7EB55D}" type="pres">
      <dgm:prSet presAssocID="{D30BABBD-98A0-4CF3-943C-19554BC8A579}" presName="par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0E69C5E-BEBD-4F2F-BFCC-C53A4606B9D1}" type="pres">
      <dgm:prSet presAssocID="{D30BABBD-98A0-4CF3-943C-19554BC8A579}" presName="desTx" presStyleLbl="revTx" presStyleIdx="1" presStyleCnt="5" custScaleX="102177" custScaleY="9586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F4CA88F-A145-44A6-97E1-23F4D013B51C}" type="pres">
      <dgm:prSet presAssocID="{3F8A37FB-2EF5-4487-9D4E-330E91FF55B3}" presName="space" presStyleCnt="0"/>
      <dgm:spPr/>
      <dgm:t>
        <a:bodyPr/>
        <a:lstStyle/>
        <a:p>
          <a:endParaRPr lang="uk-UA"/>
        </a:p>
      </dgm:t>
    </dgm:pt>
    <dgm:pt modelId="{352AB382-9123-42CE-AD01-DB122CDF713C}" type="pres">
      <dgm:prSet presAssocID="{3A773389-2E26-40B2-835E-07958225F03D}" presName="composite" presStyleCnt="0"/>
      <dgm:spPr/>
      <dgm:t>
        <a:bodyPr/>
        <a:lstStyle/>
        <a:p>
          <a:endParaRPr lang="uk-UA"/>
        </a:p>
      </dgm:t>
    </dgm:pt>
    <dgm:pt modelId="{38EF8920-7290-420A-852F-A3C32C301BEC}" type="pres">
      <dgm:prSet presAssocID="{3A773389-2E26-40B2-835E-07958225F03D}" presName="par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AFCC74E-B959-4029-A0AA-D7E48B110731}" type="pres">
      <dgm:prSet presAssocID="{3A773389-2E26-40B2-835E-07958225F03D}" presName="desTx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4EE817D-14AD-437A-AAEF-4AA105881D3D}" type="pres">
      <dgm:prSet presAssocID="{696A79D4-82C9-4EB6-BDD6-1DAD1E66D616}" presName="space" presStyleCnt="0"/>
      <dgm:spPr/>
      <dgm:t>
        <a:bodyPr/>
        <a:lstStyle/>
        <a:p>
          <a:endParaRPr lang="uk-UA"/>
        </a:p>
      </dgm:t>
    </dgm:pt>
    <dgm:pt modelId="{D7DB06C2-83E0-4111-9857-F6A86899D7E2}" type="pres">
      <dgm:prSet presAssocID="{D068D49A-BB13-4AD4-866E-0D4965A1D72F}" presName="composite" presStyleCnt="0"/>
      <dgm:spPr/>
      <dgm:t>
        <a:bodyPr/>
        <a:lstStyle/>
        <a:p>
          <a:endParaRPr lang="uk-UA"/>
        </a:p>
      </dgm:t>
    </dgm:pt>
    <dgm:pt modelId="{F6FE2BAA-E35A-4151-9A89-962702115FF6}" type="pres">
      <dgm:prSet presAssocID="{D068D49A-BB13-4AD4-866E-0D4965A1D72F}" presName="par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CBAA1D0-E164-44C1-8204-929863421E81}" type="pres">
      <dgm:prSet presAssocID="{D068D49A-BB13-4AD4-866E-0D4965A1D72F}" presName="desTx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195B86F-50EF-4B67-9DBD-22BE100A43C5}" type="pres">
      <dgm:prSet presAssocID="{5F3FCE4D-6FF5-4901-B816-4B733D906DE7}" presName="space" presStyleCnt="0"/>
      <dgm:spPr/>
      <dgm:t>
        <a:bodyPr/>
        <a:lstStyle/>
        <a:p>
          <a:endParaRPr lang="uk-UA"/>
        </a:p>
      </dgm:t>
    </dgm:pt>
    <dgm:pt modelId="{9402F940-9EDC-4760-957E-5FA60914B812}" type="pres">
      <dgm:prSet presAssocID="{3A3DC03C-56D7-48CA-B0C6-0918285139D1}" presName="composite" presStyleCnt="0"/>
      <dgm:spPr/>
      <dgm:t>
        <a:bodyPr/>
        <a:lstStyle/>
        <a:p>
          <a:endParaRPr lang="uk-UA"/>
        </a:p>
      </dgm:t>
    </dgm:pt>
    <dgm:pt modelId="{976A1E7F-E188-47E1-BABD-DDD43ADAC1D2}" type="pres">
      <dgm:prSet presAssocID="{3A3DC03C-56D7-48CA-B0C6-0918285139D1}" presName="par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D6439EF-540C-4160-B58E-F16BD391C32C}" type="pres">
      <dgm:prSet presAssocID="{3A3DC03C-56D7-48CA-B0C6-0918285139D1}" presName="desTx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E1594CDE-4540-481D-9C48-76AED7FD408C}" srcId="{D30BABBD-98A0-4CF3-943C-19554BC8A579}" destId="{F95A03B0-BCA4-43AD-9D6F-2DB78A02A0A2}" srcOrd="0" destOrd="0" parTransId="{C21D36E9-CB62-4D51-A59A-4425EBEC5166}" sibTransId="{99F127F5-06ED-4E02-AAE8-959378E2D28A}"/>
    <dgm:cxn modelId="{BFF19606-49F9-4AB6-9A08-6E1B9C318008}" type="presOf" srcId="{58F584D2-828C-41D8-9E01-0D15C6796625}" destId="{57A5B2EC-6D36-4680-B138-2EBF5B97658C}" srcOrd="0" destOrd="2" presId="urn:microsoft.com/office/officeart/2005/8/layout/chevron1"/>
    <dgm:cxn modelId="{9A32917A-19BC-4E18-B8A9-5C9FBE0DC3D6}" srcId="{A4215527-C7D8-4BEA-9B7C-1B06C7E65874}" destId="{3A773389-2E26-40B2-835E-07958225F03D}" srcOrd="2" destOrd="0" parTransId="{7B9C8F21-D18E-49A2-85EC-D9EBEBB786FC}" sibTransId="{696A79D4-82C9-4EB6-BDD6-1DAD1E66D616}"/>
    <dgm:cxn modelId="{28FD9FBE-CB4B-46A0-8867-0DE00C72D068}" type="presOf" srcId="{28717CF6-453D-4DDC-A5EE-8AF86DE243AB}" destId="{ECBAA1D0-E164-44C1-8204-929863421E81}" srcOrd="0" destOrd="0" presId="urn:microsoft.com/office/officeart/2005/8/layout/chevron1"/>
    <dgm:cxn modelId="{EB83AB71-0EB3-40AF-B96F-7DE44A1B8F1B}" type="presOf" srcId="{A4215527-C7D8-4BEA-9B7C-1B06C7E65874}" destId="{7B65600E-C61F-4576-9B7C-7FB23C418A76}" srcOrd="0" destOrd="0" presId="urn:microsoft.com/office/officeart/2005/8/layout/chevron1"/>
    <dgm:cxn modelId="{0D5C5932-E5F0-4F13-AB70-330FA1B3E56D}" type="presOf" srcId="{3A3DC03C-56D7-48CA-B0C6-0918285139D1}" destId="{976A1E7F-E188-47E1-BABD-DDD43ADAC1D2}" srcOrd="0" destOrd="0" presId="urn:microsoft.com/office/officeart/2005/8/layout/chevron1"/>
    <dgm:cxn modelId="{2C717DF5-95FC-44A2-9C02-D966105B7A5E}" srcId="{A4215527-C7D8-4BEA-9B7C-1B06C7E65874}" destId="{D30BABBD-98A0-4CF3-943C-19554BC8A579}" srcOrd="1" destOrd="0" parTransId="{14C4159F-F78C-4111-B7C1-1D7779E5CD01}" sibTransId="{3F8A37FB-2EF5-4487-9D4E-330E91FF55B3}"/>
    <dgm:cxn modelId="{215E3051-BFEA-4856-8C6F-94227B822B13}" srcId="{A4215527-C7D8-4BEA-9B7C-1B06C7E65874}" destId="{D068D49A-BB13-4AD4-866E-0D4965A1D72F}" srcOrd="3" destOrd="0" parTransId="{DAAAECFC-5719-4321-96B5-36766838CA8A}" sibTransId="{5F3FCE4D-6FF5-4901-B816-4B733D906DE7}"/>
    <dgm:cxn modelId="{47390D4C-547E-4963-B895-F649EDA2CF65}" type="presOf" srcId="{3A773389-2E26-40B2-835E-07958225F03D}" destId="{38EF8920-7290-420A-852F-A3C32C301BEC}" srcOrd="0" destOrd="0" presId="urn:microsoft.com/office/officeart/2005/8/layout/chevron1"/>
    <dgm:cxn modelId="{A788495B-8416-4D7A-9956-9CDB3C1662E5}" srcId="{D30BABBD-98A0-4CF3-943C-19554BC8A579}" destId="{C677E14D-2032-40C1-936B-C54343562451}" srcOrd="1" destOrd="0" parTransId="{8BAD5FA9-7858-4F19-9155-F8CEB019ABA8}" sibTransId="{63C49962-B82F-4333-9ED8-E1C82F017DD5}"/>
    <dgm:cxn modelId="{2BFF86A9-EC23-4A29-92B7-7867EDB6316F}" srcId="{5A9E14B0-220C-4C99-87FF-832B1ED4D9D8}" destId="{8F08EE56-7B5C-4439-8215-5F9FAAEA1890}" srcOrd="1" destOrd="0" parTransId="{E848E0F2-E1A7-465F-9592-24ADF58E8807}" sibTransId="{5CABE3A3-91B5-466B-BABF-5E3B96BEA694}"/>
    <dgm:cxn modelId="{24E8D6ED-1CE1-469D-802F-673FA875BBD3}" type="presOf" srcId="{C8E1CD42-B842-4007-8597-86A9C871E6F2}" destId="{57A5B2EC-6D36-4680-B138-2EBF5B97658C}" srcOrd="0" destOrd="0" presId="urn:microsoft.com/office/officeart/2005/8/layout/chevron1"/>
    <dgm:cxn modelId="{FFEE8528-5D3F-423D-A112-DBDE46E8904F}" type="presOf" srcId="{D068D49A-BB13-4AD4-866E-0D4965A1D72F}" destId="{F6FE2BAA-E35A-4151-9A89-962702115FF6}" srcOrd="0" destOrd="0" presId="urn:microsoft.com/office/officeart/2005/8/layout/chevron1"/>
    <dgm:cxn modelId="{36857B7D-1477-434E-B30D-21AF81EA2EF0}" srcId="{D068D49A-BB13-4AD4-866E-0D4965A1D72F}" destId="{28717CF6-453D-4DDC-A5EE-8AF86DE243AB}" srcOrd="0" destOrd="0" parTransId="{B60E1AFB-5075-4BED-B756-DA8E99C91292}" sibTransId="{7B7E1DEF-81D9-42AF-AC69-BBF703CE7BA5}"/>
    <dgm:cxn modelId="{B8BBD812-D9BB-4E99-ACEF-60DFD1C746EE}" type="presOf" srcId="{D30BABBD-98A0-4CF3-943C-19554BC8A579}" destId="{169B5735-2304-4D83-B22A-75DDEC7EB55D}" srcOrd="0" destOrd="0" presId="urn:microsoft.com/office/officeart/2005/8/layout/chevron1"/>
    <dgm:cxn modelId="{7B783A54-4335-4138-89FE-13887C50DE83}" srcId="{A4215527-C7D8-4BEA-9B7C-1B06C7E65874}" destId="{5A9E14B0-220C-4C99-87FF-832B1ED4D9D8}" srcOrd="0" destOrd="0" parTransId="{087FFB96-44F9-4E52-BA40-58A66B74EED5}" sibTransId="{6C1E78DE-9DA3-4616-BCC5-6FBEE5468488}"/>
    <dgm:cxn modelId="{A1FB5836-8560-4610-921F-1743AF095E74}" srcId="{3A3DC03C-56D7-48CA-B0C6-0918285139D1}" destId="{0368D468-21C1-4390-98ED-79725B630BCD}" srcOrd="0" destOrd="0" parTransId="{1C95CB0A-375C-449F-A914-047790ED507E}" sibTransId="{D7F8992F-C6D0-4994-AD18-10E67EE30091}"/>
    <dgm:cxn modelId="{434556F2-8BF9-43CA-806A-4F4366D1E9B4}" type="presOf" srcId="{C677E14D-2032-40C1-936B-C54343562451}" destId="{A0E69C5E-BEBD-4F2F-BFCC-C53A4606B9D1}" srcOrd="0" destOrd="1" presId="urn:microsoft.com/office/officeart/2005/8/layout/chevron1"/>
    <dgm:cxn modelId="{D2B1D9BC-293A-4437-BB6D-CF185643E955}" srcId="{5A9E14B0-220C-4C99-87FF-832B1ED4D9D8}" destId="{58F584D2-828C-41D8-9E01-0D15C6796625}" srcOrd="2" destOrd="0" parTransId="{68926D11-7B3C-4280-AD29-4924EAC2747B}" sibTransId="{51D12DF2-0C0F-4D9C-B891-2D53A3369CB2}"/>
    <dgm:cxn modelId="{F4F4D83F-905A-4E10-B5C4-9763F404619E}" type="presOf" srcId="{5A9E14B0-220C-4C99-87FF-832B1ED4D9D8}" destId="{7A315BD2-D549-46AD-8E53-0E8CE19B04F8}" srcOrd="0" destOrd="0" presId="urn:microsoft.com/office/officeart/2005/8/layout/chevron1"/>
    <dgm:cxn modelId="{8CA4006E-07A9-4AEE-B43E-CEC8F7DEC1AE}" type="presOf" srcId="{F95A03B0-BCA4-43AD-9D6F-2DB78A02A0A2}" destId="{A0E69C5E-BEBD-4F2F-BFCC-C53A4606B9D1}" srcOrd="0" destOrd="0" presId="urn:microsoft.com/office/officeart/2005/8/layout/chevron1"/>
    <dgm:cxn modelId="{BB14AB73-469A-47D3-856E-47774B84BCC2}" srcId="{A4215527-C7D8-4BEA-9B7C-1B06C7E65874}" destId="{3A3DC03C-56D7-48CA-B0C6-0918285139D1}" srcOrd="4" destOrd="0" parTransId="{6C8F4B68-A338-4A7A-8891-18ECB0CD94B2}" sibTransId="{647EE3A4-E66F-44ED-B079-AF6207964919}"/>
    <dgm:cxn modelId="{E52E1280-F394-48BB-9624-7DA6C685762A}" srcId="{5A9E14B0-220C-4C99-87FF-832B1ED4D9D8}" destId="{C8E1CD42-B842-4007-8597-86A9C871E6F2}" srcOrd="0" destOrd="0" parTransId="{0367B7E8-7AE3-418D-8AE4-BB45D63ACCE9}" sibTransId="{548DBEEF-E565-4F03-AB13-5791F804F7C4}"/>
    <dgm:cxn modelId="{CA0FC65F-8142-4E27-B374-A3D0BBCE6BFD}" type="presOf" srcId="{0368D468-21C1-4390-98ED-79725B630BCD}" destId="{8D6439EF-540C-4160-B58E-F16BD391C32C}" srcOrd="0" destOrd="0" presId="urn:microsoft.com/office/officeart/2005/8/layout/chevron1"/>
    <dgm:cxn modelId="{C33767F8-42F8-487B-B8D8-C87D5DF7EB5F}" type="presOf" srcId="{E20D88F6-998F-4C5F-9B2B-8F17C4D4F60E}" destId="{CAFCC74E-B959-4029-A0AA-D7E48B110731}" srcOrd="0" destOrd="0" presId="urn:microsoft.com/office/officeart/2005/8/layout/chevron1"/>
    <dgm:cxn modelId="{7D2C4E9C-F04E-4E68-965C-F754216B270A}" type="presOf" srcId="{8F08EE56-7B5C-4439-8215-5F9FAAEA1890}" destId="{57A5B2EC-6D36-4680-B138-2EBF5B97658C}" srcOrd="0" destOrd="1" presId="urn:microsoft.com/office/officeart/2005/8/layout/chevron1"/>
    <dgm:cxn modelId="{6F1507FE-18BA-48DC-A421-845D39DC8FF8}" srcId="{3A773389-2E26-40B2-835E-07958225F03D}" destId="{E20D88F6-998F-4C5F-9B2B-8F17C4D4F60E}" srcOrd="0" destOrd="0" parTransId="{BED4448B-9459-4218-BCD5-E19E4B05319D}" sibTransId="{9587012B-4BEC-48DD-802F-E335D2DEDE57}"/>
    <dgm:cxn modelId="{E8265E08-AACE-4DC2-9D21-52E8CA14104A}" type="presParOf" srcId="{7B65600E-C61F-4576-9B7C-7FB23C418A76}" destId="{D96ACCAC-076E-4C84-B21C-3F3D5609E1EB}" srcOrd="0" destOrd="0" presId="urn:microsoft.com/office/officeart/2005/8/layout/chevron1"/>
    <dgm:cxn modelId="{E37BAA35-7973-4CA1-A529-89E0E971F632}" type="presParOf" srcId="{D96ACCAC-076E-4C84-B21C-3F3D5609E1EB}" destId="{7A315BD2-D549-46AD-8E53-0E8CE19B04F8}" srcOrd="0" destOrd="0" presId="urn:microsoft.com/office/officeart/2005/8/layout/chevron1"/>
    <dgm:cxn modelId="{84E1C076-73E4-4906-8B43-0E39A81F7AF2}" type="presParOf" srcId="{D96ACCAC-076E-4C84-B21C-3F3D5609E1EB}" destId="{57A5B2EC-6D36-4680-B138-2EBF5B97658C}" srcOrd="1" destOrd="0" presId="urn:microsoft.com/office/officeart/2005/8/layout/chevron1"/>
    <dgm:cxn modelId="{F17023BD-5C84-4AE3-8333-D1C8E80DD9DA}" type="presParOf" srcId="{7B65600E-C61F-4576-9B7C-7FB23C418A76}" destId="{AEA7C1BA-B016-445E-86F0-9E8ADDB5DF19}" srcOrd="1" destOrd="0" presId="urn:microsoft.com/office/officeart/2005/8/layout/chevron1"/>
    <dgm:cxn modelId="{DB7FA2DD-B14C-4A84-85E6-228AE32F37A3}" type="presParOf" srcId="{7B65600E-C61F-4576-9B7C-7FB23C418A76}" destId="{788271CA-2765-4B49-B8BD-94E36E58832C}" srcOrd="2" destOrd="0" presId="urn:microsoft.com/office/officeart/2005/8/layout/chevron1"/>
    <dgm:cxn modelId="{6AF2673B-FD5E-464D-A1C1-C5E13A5F58A3}" type="presParOf" srcId="{788271CA-2765-4B49-B8BD-94E36E58832C}" destId="{169B5735-2304-4D83-B22A-75DDEC7EB55D}" srcOrd="0" destOrd="0" presId="urn:microsoft.com/office/officeart/2005/8/layout/chevron1"/>
    <dgm:cxn modelId="{F09E3104-E8C3-4E19-B5E4-74098F8A9720}" type="presParOf" srcId="{788271CA-2765-4B49-B8BD-94E36E58832C}" destId="{A0E69C5E-BEBD-4F2F-BFCC-C53A4606B9D1}" srcOrd="1" destOrd="0" presId="urn:microsoft.com/office/officeart/2005/8/layout/chevron1"/>
    <dgm:cxn modelId="{B36652DB-5879-4638-B566-ECFC0103843A}" type="presParOf" srcId="{7B65600E-C61F-4576-9B7C-7FB23C418A76}" destId="{4F4CA88F-A145-44A6-97E1-23F4D013B51C}" srcOrd="3" destOrd="0" presId="urn:microsoft.com/office/officeart/2005/8/layout/chevron1"/>
    <dgm:cxn modelId="{3EFD6DC0-1D83-4CF2-9FF2-34767E96301A}" type="presParOf" srcId="{7B65600E-C61F-4576-9B7C-7FB23C418A76}" destId="{352AB382-9123-42CE-AD01-DB122CDF713C}" srcOrd="4" destOrd="0" presId="urn:microsoft.com/office/officeart/2005/8/layout/chevron1"/>
    <dgm:cxn modelId="{EB771F78-21AF-4D35-BD4B-3313E4749F34}" type="presParOf" srcId="{352AB382-9123-42CE-AD01-DB122CDF713C}" destId="{38EF8920-7290-420A-852F-A3C32C301BEC}" srcOrd="0" destOrd="0" presId="urn:microsoft.com/office/officeart/2005/8/layout/chevron1"/>
    <dgm:cxn modelId="{DB4CF786-259D-469A-9680-FD6A08A5D2DE}" type="presParOf" srcId="{352AB382-9123-42CE-AD01-DB122CDF713C}" destId="{CAFCC74E-B959-4029-A0AA-D7E48B110731}" srcOrd="1" destOrd="0" presId="urn:microsoft.com/office/officeart/2005/8/layout/chevron1"/>
    <dgm:cxn modelId="{C03A7FA7-B3DA-4106-8E56-A3C2D3EC9EB1}" type="presParOf" srcId="{7B65600E-C61F-4576-9B7C-7FB23C418A76}" destId="{34EE817D-14AD-437A-AAEF-4AA105881D3D}" srcOrd="5" destOrd="0" presId="urn:microsoft.com/office/officeart/2005/8/layout/chevron1"/>
    <dgm:cxn modelId="{F92D654C-684F-4670-A93D-94F9DC2C58DF}" type="presParOf" srcId="{7B65600E-C61F-4576-9B7C-7FB23C418A76}" destId="{D7DB06C2-83E0-4111-9857-F6A86899D7E2}" srcOrd="6" destOrd="0" presId="urn:microsoft.com/office/officeart/2005/8/layout/chevron1"/>
    <dgm:cxn modelId="{E3DFB560-50E2-4807-8D59-252D32B9F448}" type="presParOf" srcId="{D7DB06C2-83E0-4111-9857-F6A86899D7E2}" destId="{F6FE2BAA-E35A-4151-9A89-962702115FF6}" srcOrd="0" destOrd="0" presId="urn:microsoft.com/office/officeart/2005/8/layout/chevron1"/>
    <dgm:cxn modelId="{0C4C00B7-9BD5-4599-A584-293CB652AFBF}" type="presParOf" srcId="{D7DB06C2-83E0-4111-9857-F6A86899D7E2}" destId="{ECBAA1D0-E164-44C1-8204-929863421E81}" srcOrd="1" destOrd="0" presId="urn:microsoft.com/office/officeart/2005/8/layout/chevron1"/>
    <dgm:cxn modelId="{5E175F45-1099-4A71-B462-34132F596F47}" type="presParOf" srcId="{7B65600E-C61F-4576-9B7C-7FB23C418A76}" destId="{1195B86F-50EF-4B67-9DBD-22BE100A43C5}" srcOrd="7" destOrd="0" presId="urn:microsoft.com/office/officeart/2005/8/layout/chevron1"/>
    <dgm:cxn modelId="{D16CD349-260F-4CB7-A529-312E1FAC4DFD}" type="presParOf" srcId="{7B65600E-C61F-4576-9B7C-7FB23C418A76}" destId="{9402F940-9EDC-4760-957E-5FA60914B812}" srcOrd="8" destOrd="0" presId="urn:microsoft.com/office/officeart/2005/8/layout/chevron1"/>
    <dgm:cxn modelId="{EFF6341F-5FA9-4D3F-9934-D6175E1B9AA3}" type="presParOf" srcId="{9402F940-9EDC-4760-957E-5FA60914B812}" destId="{976A1E7F-E188-47E1-BABD-DDD43ADAC1D2}" srcOrd="0" destOrd="0" presId="urn:microsoft.com/office/officeart/2005/8/layout/chevron1"/>
    <dgm:cxn modelId="{5E36CD71-84F7-4853-88FA-D8668B8BD26B}" type="presParOf" srcId="{9402F940-9EDC-4760-957E-5FA60914B812}" destId="{8D6439EF-540C-4160-B58E-F16BD391C32C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516D94E-4C95-447A-882D-7406E1474BF6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BD0D05F8-A531-42FA-910E-CA7A8F657E31}">
      <dgm:prSet phldrT="[Текст]"/>
      <dgm:spPr/>
      <dgm:t>
        <a:bodyPr/>
        <a:lstStyle/>
        <a:p>
          <a:r>
            <a:rPr lang="uk-UA" dirty="0" smtClean="0"/>
            <a:t>Короткострокові (2015-2016) </a:t>
          </a:r>
          <a:endParaRPr lang="uk-UA" dirty="0"/>
        </a:p>
      </dgm:t>
    </dgm:pt>
    <dgm:pt modelId="{BE28928A-B0B3-4CBD-8F20-389BB68BC03C}" type="parTrans" cxnId="{9DE26E75-46F3-4EFE-A9E7-3C7BDA7567DA}">
      <dgm:prSet/>
      <dgm:spPr/>
      <dgm:t>
        <a:bodyPr/>
        <a:lstStyle/>
        <a:p>
          <a:endParaRPr lang="uk-UA"/>
        </a:p>
      </dgm:t>
    </dgm:pt>
    <dgm:pt modelId="{1A7F9315-FCF5-4522-97FE-8001DC85239F}" type="sibTrans" cxnId="{9DE26E75-46F3-4EFE-A9E7-3C7BDA7567DA}">
      <dgm:prSet/>
      <dgm:spPr/>
      <dgm:t>
        <a:bodyPr/>
        <a:lstStyle/>
        <a:p>
          <a:endParaRPr lang="uk-UA"/>
        </a:p>
      </dgm:t>
    </dgm:pt>
    <dgm:pt modelId="{BAD220FF-0396-4F92-A2C1-4B51BC7E9CFF}">
      <dgm:prSet phldrT="[Текст]"/>
      <dgm:spPr/>
      <dgm:t>
        <a:bodyPr/>
        <a:lstStyle/>
        <a:p>
          <a:r>
            <a:rPr lang="uk-UA" dirty="0" smtClean="0"/>
            <a:t>Пілот по зміні фінансування</a:t>
          </a:r>
          <a:endParaRPr lang="uk-UA" dirty="0"/>
        </a:p>
      </dgm:t>
    </dgm:pt>
    <dgm:pt modelId="{29B8B6A9-40A4-485A-B6F8-FCBBD0104E86}" type="parTrans" cxnId="{B56FBB25-A747-4A74-8133-DBA25D709A36}">
      <dgm:prSet/>
      <dgm:spPr/>
      <dgm:t>
        <a:bodyPr/>
        <a:lstStyle/>
        <a:p>
          <a:endParaRPr lang="uk-UA"/>
        </a:p>
      </dgm:t>
    </dgm:pt>
    <dgm:pt modelId="{70C0EF81-9739-47F5-89A3-48B3438DD4E9}" type="sibTrans" cxnId="{B56FBB25-A747-4A74-8133-DBA25D709A36}">
      <dgm:prSet/>
      <dgm:spPr/>
      <dgm:t>
        <a:bodyPr/>
        <a:lstStyle/>
        <a:p>
          <a:endParaRPr lang="uk-UA"/>
        </a:p>
      </dgm:t>
    </dgm:pt>
    <dgm:pt modelId="{0EFBA561-77D1-416A-8C02-6F4A11898D5A}">
      <dgm:prSet phldrT="[Текст]"/>
      <dgm:spPr/>
      <dgm:t>
        <a:bodyPr/>
        <a:lstStyle/>
        <a:p>
          <a:r>
            <a:rPr lang="uk-UA" dirty="0" smtClean="0"/>
            <a:t>Середньострокові (2017-2020) </a:t>
          </a:r>
          <a:endParaRPr lang="uk-UA" dirty="0"/>
        </a:p>
      </dgm:t>
    </dgm:pt>
    <dgm:pt modelId="{F384F49E-BB24-4B40-80CD-0DC68B384D5D}" type="parTrans" cxnId="{BC560691-E10B-4E25-8CFD-006D0A6C83C6}">
      <dgm:prSet/>
      <dgm:spPr/>
      <dgm:t>
        <a:bodyPr/>
        <a:lstStyle/>
        <a:p>
          <a:endParaRPr lang="uk-UA"/>
        </a:p>
      </dgm:t>
    </dgm:pt>
    <dgm:pt modelId="{AEE6B2FC-E9F8-4C6B-A12E-06BE3D627F90}" type="sibTrans" cxnId="{BC560691-E10B-4E25-8CFD-006D0A6C83C6}">
      <dgm:prSet/>
      <dgm:spPr/>
      <dgm:t>
        <a:bodyPr/>
        <a:lstStyle/>
        <a:p>
          <a:endParaRPr lang="uk-UA"/>
        </a:p>
      </dgm:t>
    </dgm:pt>
    <dgm:pt modelId="{6D65DC2E-8B1F-4ECD-8508-F18FEE810B62}">
      <dgm:prSet phldrT="[Текст]"/>
      <dgm:spPr/>
      <dgm:t>
        <a:bodyPr/>
        <a:lstStyle/>
        <a:p>
          <a:r>
            <a:rPr lang="uk-UA" dirty="0" smtClean="0"/>
            <a:t>Оплата за послуги</a:t>
          </a:r>
        </a:p>
        <a:p>
          <a:r>
            <a:rPr lang="uk-UA" dirty="0" smtClean="0"/>
            <a:t>Стандарти та норми послуг</a:t>
          </a:r>
        </a:p>
        <a:p>
          <a:r>
            <a:rPr lang="uk-UA" dirty="0" smtClean="0"/>
            <a:t>Закупівля послуг</a:t>
          </a:r>
        </a:p>
        <a:p>
          <a:r>
            <a:rPr lang="uk-UA" dirty="0" smtClean="0"/>
            <a:t>Персонал</a:t>
          </a:r>
        </a:p>
        <a:p>
          <a:endParaRPr lang="uk-UA" dirty="0"/>
        </a:p>
      </dgm:t>
    </dgm:pt>
    <dgm:pt modelId="{C55B2142-BEA4-4D9F-AC6A-4F89A3C9185C}" type="parTrans" cxnId="{817CB740-AC97-469B-9018-BC07941709E4}">
      <dgm:prSet/>
      <dgm:spPr/>
      <dgm:t>
        <a:bodyPr/>
        <a:lstStyle/>
        <a:p>
          <a:endParaRPr lang="uk-UA"/>
        </a:p>
      </dgm:t>
    </dgm:pt>
    <dgm:pt modelId="{83C40540-6CC4-476F-AAD8-BEA4CEDD8D1B}" type="sibTrans" cxnId="{817CB740-AC97-469B-9018-BC07941709E4}">
      <dgm:prSet/>
      <dgm:spPr/>
      <dgm:t>
        <a:bodyPr/>
        <a:lstStyle/>
        <a:p>
          <a:endParaRPr lang="uk-UA"/>
        </a:p>
      </dgm:t>
    </dgm:pt>
    <dgm:pt modelId="{98F71F32-C4CA-4670-AA70-744F206A5F75}">
      <dgm:prSet phldrT="[Текст]"/>
      <dgm:spPr/>
      <dgm:t>
        <a:bodyPr/>
        <a:lstStyle/>
        <a:p>
          <a:r>
            <a:rPr lang="uk-UA" dirty="0" smtClean="0"/>
            <a:t>Довгострокові (2019-2022)</a:t>
          </a:r>
          <a:endParaRPr lang="uk-UA" dirty="0"/>
        </a:p>
      </dgm:t>
    </dgm:pt>
    <dgm:pt modelId="{F3727659-2F9F-4350-90D2-C5D4EBDB3C89}" type="parTrans" cxnId="{27B60CA7-F5A7-413B-BF5C-664B0C9C4619}">
      <dgm:prSet/>
      <dgm:spPr/>
      <dgm:t>
        <a:bodyPr/>
        <a:lstStyle/>
        <a:p>
          <a:endParaRPr lang="uk-UA"/>
        </a:p>
      </dgm:t>
    </dgm:pt>
    <dgm:pt modelId="{731F13C0-D0D3-4E8F-BEBF-6723600ECACE}" type="sibTrans" cxnId="{27B60CA7-F5A7-413B-BF5C-664B0C9C4619}">
      <dgm:prSet/>
      <dgm:spPr/>
      <dgm:t>
        <a:bodyPr/>
        <a:lstStyle/>
        <a:p>
          <a:endParaRPr lang="uk-UA"/>
        </a:p>
      </dgm:t>
    </dgm:pt>
    <dgm:pt modelId="{86E1B4A8-69C3-4371-AED1-387BABA4D18F}">
      <dgm:prSet phldrT="[Текст]"/>
      <dgm:spPr/>
      <dgm:t>
        <a:bodyPr/>
        <a:lstStyle/>
        <a:p>
          <a:r>
            <a:rPr lang="uk-UA" dirty="0" smtClean="0"/>
            <a:t>Медичне страхування?</a:t>
          </a:r>
        </a:p>
        <a:p>
          <a:r>
            <a:rPr lang="uk-UA" dirty="0" smtClean="0"/>
            <a:t>Ліцензування медичної практики</a:t>
          </a:r>
        </a:p>
        <a:p>
          <a:r>
            <a:rPr lang="uk-UA" dirty="0" smtClean="0"/>
            <a:t>Законодавство</a:t>
          </a:r>
          <a:endParaRPr lang="uk-UA" dirty="0"/>
        </a:p>
      </dgm:t>
    </dgm:pt>
    <dgm:pt modelId="{335B7049-F95B-406A-870A-D271C0BE32EC}" type="parTrans" cxnId="{EEFD8DA8-884A-48A5-9EB0-39780E9A476E}">
      <dgm:prSet/>
      <dgm:spPr/>
      <dgm:t>
        <a:bodyPr/>
        <a:lstStyle/>
        <a:p>
          <a:endParaRPr lang="uk-UA"/>
        </a:p>
      </dgm:t>
    </dgm:pt>
    <dgm:pt modelId="{965D61EB-2CC2-4FAD-A358-8D478A9ADF15}" type="sibTrans" cxnId="{EEFD8DA8-884A-48A5-9EB0-39780E9A476E}">
      <dgm:prSet/>
      <dgm:spPr/>
      <dgm:t>
        <a:bodyPr/>
        <a:lstStyle/>
        <a:p>
          <a:endParaRPr lang="uk-UA"/>
        </a:p>
      </dgm:t>
    </dgm:pt>
    <dgm:pt modelId="{596D06BF-48CD-4AED-858B-D7403FF7FA78}">
      <dgm:prSet phldrT="[Текст]"/>
      <dgm:spPr/>
      <dgm:t>
        <a:bodyPr/>
        <a:lstStyle/>
        <a:p>
          <a:r>
            <a:rPr lang="uk-UA" dirty="0" smtClean="0"/>
            <a:t>Автономія закладів</a:t>
          </a:r>
          <a:endParaRPr lang="uk-UA" dirty="0"/>
        </a:p>
      </dgm:t>
    </dgm:pt>
    <dgm:pt modelId="{AF6C3864-BB66-4165-A6EC-AA83B88C868C}" type="parTrans" cxnId="{FE327971-E7DF-4CC1-956F-AFA26B048AEF}">
      <dgm:prSet/>
      <dgm:spPr/>
      <dgm:t>
        <a:bodyPr/>
        <a:lstStyle/>
        <a:p>
          <a:endParaRPr lang="uk-UA"/>
        </a:p>
      </dgm:t>
    </dgm:pt>
    <dgm:pt modelId="{E575E6B2-22EB-46E5-8760-B1AC59C65064}" type="sibTrans" cxnId="{FE327971-E7DF-4CC1-956F-AFA26B048AEF}">
      <dgm:prSet/>
      <dgm:spPr/>
      <dgm:t>
        <a:bodyPr/>
        <a:lstStyle/>
        <a:p>
          <a:endParaRPr lang="uk-UA"/>
        </a:p>
      </dgm:t>
    </dgm:pt>
    <dgm:pt modelId="{C6BB8930-8675-423E-B382-5D565E89A057}">
      <dgm:prSet phldrT="[Текст]"/>
      <dgm:spPr/>
      <dgm:t>
        <a:bodyPr/>
        <a:lstStyle/>
        <a:p>
          <a:r>
            <a:rPr lang="uk-UA" dirty="0" smtClean="0"/>
            <a:t>Об'єднання закладів</a:t>
          </a:r>
        </a:p>
      </dgm:t>
    </dgm:pt>
    <dgm:pt modelId="{B7C36207-FB9B-4F88-9CE7-1AB36CE83379}" type="parTrans" cxnId="{6A7F7F13-4FF0-4AAE-BD16-F77F8D8C2F5B}">
      <dgm:prSet/>
      <dgm:spPr/>
      <dgm:t>
        <a:bodyPr/>
        <a:lstStyle/>
        <a:p>
          <a:endParaRPr lang="uk-UA"/>
        </a:p>
      </dgm:t>
    </dgm:pt>
    <dgm:pt modelId="{B364FE31-C933-470D-86BD-B3716463D835}" type="sibTrans" cxnId="{6A7F7F13-4FF0-4AAE-BD16-F77F8D8C2F5B}">
      <dgm:prSet/>
      <dgm:spPr/>
      <dgm:t>
        <a:bodyPr/>
        <a:lstStyle/>
        <a:p>
          <a:endParaRPr lang="uk-UA"/>
        </a:p>
      </dgm:t>
    </dgm:pt>
    <dgm:pt modelId="{E7E321CE-D486-4927-AEDA-CB218D196EAA}" type="pres">
      <dgm:prSet presAssocID="{4516D94E-4C95-447A-882D-7406E1474BF6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uk-UA"/>
        </a:p>
      </dgm:t>
    </dgm:pt>
    <dgm:pt modelId="{0324D7B9-06EB-4587-8135-D35981DEBB14}" type="pres">
      <dgm:prSet presAssocID="{BD0D05F8-A531-42FA-910E-CA7A8F657E31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A9A1F16-005A-4D9D-82BD-9A6B67CF2FE7}" type="pres">
      <dgm:prSet presAssocID="{BD0D05F8-A531-42FA-910E-CA7A8F657E31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37388E4-3AB5-4CC3-962F-0CC7405FF7BF}" type="pres">
      <dgm:prSet presAssocID="{0EFBA561-77D1-416A-8C02-6F4A11898D5A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D36DA71-C5E9-48D0-86C0-00F2EF70329E}" type="pres">
      <dgm:prSet presAssocID="{0EFBA561-77D1-416A-8C02-6F4A11898D5A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F261CF6-6B55-4D55-8CB0-B21A93716B4C}" type="pres">
      <dgm:prSet presAssocID="{98F71F32-C4CA-4670-AA70-744F206A5F75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549F2BC-C39C-4E1F-AC0F-2B5F635FC443}" type="pres">
      <dgm:prSet presAssocID="{98F71F32-C4CA-4670-AA70-744F206A5F75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27B60CA7-F5A7-413B-BF5C-664B0C9C4619}" srcId="{4516D94E-4C95-447A-882D-7406E1474BF6}" destId="{98F71F32-C4CA-4670-AA70-744F206A5F75}" srcOrd="2" destOrd="0" parTransId="{F3727659-2F9F-4350-90D2-C5D4EBDB3C89}" sibTransId="{731F13C0-D0D3-4E8F-BEBF-6723600ECACE}"/>
    <dgm:cxn modelId="{39DD64CD-73DE-48C0-989D-FBA75F29402E}" type="presOf" srcId="{4516D94E-4C95-447A-882D-7406E1474BF6}" destId="{E7E321CE-D486-4927-AEDA-CB218D196EAA}" srcOrd="0" destOrd="0" presId="urn:microsoft.com/office/officeart/2009/3/layout/IncreasingArrowsProcess"/>
    <dgm:cxn modelId="{BE9322BB-E857-4DC6-A5AB-D69611A4C59C}" type="presOf" srcId="{BD0D05F8-A531-42FA-910E-CA7A8F657E31}" destId="{0324D7B9-06EB-4587-8135-D35981DEBB14}" srcOrd="0" destOrd="0" presId="urn:microsoft.com/office/officeart/2009/3/layout/IncreasingArrowsProcess"/>
    <dgm:cxn modelId="{A064031F-A149-418B-90B5-26E3C6F4C281}" type="presOf" srcId="{6D65DC2E-8B1F-4ECD-8508-F18FEE810B62}" destId="{5D36DA71-C5E9-48D0-86C0-00F2EF70329E}" srcOrd="0" destOrd="0" presId="urn:microsoft.com/office/officeart/2009/3/layout/IncreasingArrowsProcess"/>
    <dgm:cxn modelId="{BC560691-E10B-4E25-8CFD-006D0A6C83C6}" srcId="{4516D94E-4C95-447A-882D-7406E1474BF6}" destId="{0EFBA561-77D1-416A-8C02-6F4A11898D5A}" srcOrd="1" destOrd="0" parTransId="{F384F49E-BB24-4B40-80CD-0DC68B384D5D}" sibTransId="{AEE6B2FC-E9F8-4C6B-A12E-06BE3D627F90}"/>
    <dgm:cxn modelId="{6F327677-D5D7-4DA0-B2B9-08CA0F6F964E}" type="presOf" srcId="{86E1B4A8-69C3-4371-AED1-387BABA4D18F}" destId="{3549F2BC-C39C-4E1F-AC0F-2B5F635FC443}" srcOrd="0" destOrd="0" presId="urn:microsoft.com/office/officeart/2009/3/layout/IncreasingArrowsProcess"/>
    <dgm:cxn modelId="{FE327971-E7DF-4CC1-956F-AFA26B048AEF}" srcId="{BD0D05F8-A531-42FA-910E-CA7A8F657E31}" destId="{596D06BF-48CD-4AED-858B-D7403FF7FA78}" srcOrd="1" destOrd="0" parTransId="{AF6C3864-BB66-4165-A6EC-AA83B88C868C}" sibTransId="{E575E6B2-22EB-46E5-8760-B1AC59C65064}"/>
    <dgm:cxn modelId="{9DE26E75-46F3-4EFE-A9E7-3C7BDA7567DA}" srcId="{4516D94E-4C95-447A-882D-7406E1474BF6}" destId="{BD0D05F8-A531-42FA-910E-CA7A8F657E31}" srcOrd="0" destOrd="0" parTransId="{BE28928A-B0B3-4CBD-8F20-389BB68BC03C}" sibTransId="{1A7F9315-FCF5-4522-97FE-8001DC85239F}"/>
    <dgm:cxn modelId="{0A192FDF-A60B-49F1-A731-1F7214633636}" type="presOf" srcId="{98F71F32-C4CA-4670-AA70-744F206A5F75}" destId="{BF261CF6-6B55-4D55-8CB0-B21A93716B4C}" srcOrd="0" destOrd="0" presId="urn:microsoft.com/office/officeart/2009/3/layout/IncreasingArrowsProcess"/>
    <dgm:cxn modelId="{817CB740-AC97-469B-9018-BC07941709E4}" srcId="{0EFBA561-77D1-416A-8C02-6F4A11898D5A}" destId="{6D65DC2E-8B1F-4ECD-8508-F18FEE810B62}" srcOrd="0" destOrd="0" parTransId="{C55B2142-BEA4-4D9F-AC6A-4F89A3C9185C}" sibTransId="{83C40540-6CC4-476F-AAD8-BEA4CEDD8D1B}"/>
    <dgm:cxn modelId="{824095CB-7683-42AA-898D-A0C68F7DDDF3}" type="presOf" srcId="{0EFBA561-77D1-416A-8C02-6F4A11898D5A}" destId="{937388E4-3AB5-4CC3-962F-0CC7405FF7BF}" srcOrd="0" destOrd="0" presId="urn:microsoft.com/office/officeart/2009/3/layout/IncreasingArrowsProcess"/>
    <dgm:cxn modelId="{EEFD8DA8-884A-48A5-9EB0-39780E9A476E}" srcId="{98F71F32-C4CA-4670-AA70-744F206A5F75}" destId="{86E1B4A8-69C3-4371-AED1-387BABA4D18F}" srcOrd="0" destOrd="0" parTransId="{335B7049-F95B-406A-870A-D271C0BE32EC}" sibTransId="{965D61EB-2CC2-4FAD-A358-8D478A9ADF15}"/>
    <dgm:cxn modelId="{6A7F7F13-4FF0-4AAE-BD16-F77F8D8C2F5B}" srcId="{BD0D05F8-A531-42FA-910E-CA7A8F657E31}" destId="{C6BB8930-8675-423E-B382-5D565E89A057}" srcOrd="2" destOrd="0" parTransId="{B7C36207-FB9B-4F88-9CE7-1AB36CE83379}" sibTransId="{B364FE31-C933-470D-86BD-B3716463D835}"/>
    <dgm:cxn modelId="{459DAD80-1EE2-4E33-90A3-4523467F051C}" type="presOf" srcId="{C6BB8930-8675-423E-B382-5D565E89A057}" destId="{4A9A1F16-005A-4D9D-82BD-9A6B67CF2FE7}" srcOrd="0" destOrd="2" presId="urn:microsoft.com/office/officeart/2009/3/layout/IncreasingArrowsProcess"/>
    <dgm:cxn modelId="{6F09B3FD-DF83-4578-AFAD-E7FDFD795D77}" type="presOf" srcId="{596D06BF-48CD-4AED-858B-D7403FF7FA78}" destId="{4A9A1F16-005A-4D9D-82BD-9A6B67CF2FE7}" srcOrd="0" destOrd="1" presId="urn:microsoft.com/office/officeart/2009/3/layout/IncreasingArrowsProcess"/>
    <dgm:cxn modelId="{1D9CAD1D-3B81-487F-9F04-D7301D28ADCE}" type="presOf" srcId="{BAD220FF-0396-4F92-A2C1-4B51BC7E9CFF}" destId="{4A9A1F16-005A-4D9D-82BD-9A6B67CF2FE7}" srcOrd="0" destOrd="0" presId="urn:microsoft.com/office/officeart/2009/3/layout/IncreasingArrowsProcess"/>
    <dgm:cxn modelId="{B56FBB25-A747-4A74-8133-DBA25D709A36}" srcId="{BD0D05F8-A531-42FA-910E-CA7A8F657E31}" destId="{BAD220FF-0396-4F92-A2C1-4B51BC7E9CFF}" srcOrd="0" destOrd="0" parTransId="{29B8B6A9-40A4-485A-B6F8-FCBBD0104E86}" sibTransId="{70C0EF81-9739-47F5-89A3-48B3438DD4E9}"/>
    <dgm:cxn modelId="{90FFAFC3-CB28-426E-9A36-4BFC51799E8E}" type="presParOf" srcId="{E7E321CE-D486-4927-AEDA-CB218D196EAA}" destId="{0324D7B9-06EB-4587-8135-D35981DEBB14}" srcOrd="0" destOrd="0" presId="urn:microsoft.com/office/officeart/2009/3/layout/IncreasingArrowsProcess"/>
    <dgm:cxn modelId="{C6278FC9-7589-41E9-BF63-57D307C15E44}" type="presParOf" srcId="{E7E321CE-D486-4927-AEDA-CB218D196EAA}" destId="{4A9A1F16-005A-4D9D-82BD-9A6B67CF2FE7}" srcOrd="1" destOrd="0" presId="urn:microsoft.com/office/officeart/2009/3/layout/IncreasingArrowsProcess"/>
    <dgm:cxn modelId="{5E87A484-68D9-49AC-9BFD-63468FE1ECE0}" type="presParOf" srcId="{E7E321CE-D486-4927-AEDA-CB218D196EAA}" destId="{937388E4-3AB5-4CC3-962F-0CC7405FF7BF}" srcOrd="2" destOrd="0" presId="urn:microsoft.com/office/officeart/2009/3/layout/IncreasingArrowsProcess"/>
    <dgm:cxn modelId="{E584C9FF-14F4-46E1-B03E-79446648CFA9}" type="presParOf" srcId="{E7E321CE-D486-4927-AEDA-CB218D196EAA}" destId="{5D36DA71-C5E9-48D0-86C0-00F2EF70329E}" srcOrd="3" destOrd="0" presId="urn:microsoft.com/office/officeart/2009/3/layout/IncreasingArrowsProcess"/>
    <dgm:cxn modelId="{0E9ACC73-7286-4704-A979-F59B73F7ABD8}" type="presParOf" srcId="{E7E321CE-D486-4927-AEDA-CB218D196EAA}" destId="{BF261CF6-6B55-4D55-8CB0-B21A93716B4C}" srcOrd="4" destOrd="0" presId="urn:microsoft.com/office/officeart/2009/3/layout/IncreasingArrowsProcess"/>
    <dgm:cxn modelId="{B0A71C05-E7CD-4229-8411-8D60F021AF0C}" type="presParOf" srcId="{E7E321CE-D486-4927-AEDA-CB218D196EAA}" destId="{3549F2BC-C39C-4E1F-AC0F-2B5F635FC443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B227CD-8B5F-4F36-A2C2-417AFDD3E0F3}">
      <dsp:nvSpPr>
        <dsp:cNvPr id="0" name=""/>
        <dsp:cNvSpPr/>
      </dsp:nvSpPr>
      <dsp:spPr>
        <a:xfrm>
          <a:off x="933" y="2432"/>
          <a:ext cx="8134069" cy="15287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kern="1200" dirty="0" err="1" smtClean="0"/>
            <a:t>надання</a:t>
          </a:r>
          <a:r>
            <a:rPr lang="ru-RU" sz="5000" kern="1200" dirty="0" smtClean="0"/>
            <a:t> </a:t>
          </a:r>
          <a:r>
            <a:rPr lang="ru-RU" sz="5000" kern="1200" dirty="0" err="1" smtClean="0"/>
            <a:t>медичних</a:t>
          </a:r>
          <a:r>
            <a:rPr lang="ru-RU" sz="5000" kern="1200" dirty="0" smtClean="0"/>
            <a:t> </a:t>
          </a:r>
          <a:r>
            <a:rPr lang="ru-RU" sz="5000" kern="1200" dirty="0" err="1" smtClean="0"/>
            <a:t>послуг</a:t>
          </a:r>
          <a:endParaRPr lang="ru-RU" sz="5000" kern="1200" dirty="0"/>
        </a:p>
      </dsp:txBody>
      <dsp:txXfrm>
        <a:off x="45709" y="47208"/>
        <a:ext cx="8044517" cy="1439210"/>
      </dsp:txXfrm>
    </dsp:sp>
    <dsp:sp modelId="{F76EBF95-9DB9-4ED5-A516-1555AC0A87FB}">
      <dsp:nvSpPr>
        <dsp:cNvPr id="0" name=""/>
        <dsp:cNvSpPr/>
      </dsp:nvSpPr>
      <dsp:spPr>
        <a:xfrm>
          <a:off x="933" y="1674018"/>
          <a:ext cx="5313426" cy="152876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err="1" smtClean="0"/>
            <a:t>фінансування</a:t>
          </a:r>
          <a:endParaRPr lang="ru-RU" sz="3300" kern="1200" dirty="0"/>
        </a:p>
      </dsp:txBody>
      <dsp:txXfrm>
        <a:off x="45709" y="1718794"/>
        <a:ext cx="5223874" cy="1439210"/>
      </dsp:txXfrm>
    </dsp:sp>
    <dsp:sp modelId="{C2DE6899-03DE-4BC4-A704-E5F71665BD05}">
      <dsp:nvSpPr>
        <dsp:cNvPr id="0" name=""/>
        <dsp:cNvSpPr/>
      </dsp:nvSpPr>
      <dsp:spPr>
        <a:xfrm>
          <a:off x="933" y="3345605"/>
          <a:ext cx="2602069" cy="1528762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кадри </a:t>
          </a:r>
          <a:endParaRPr lang="ru-RU" sz="2400" kern="1200" dirty="0"/>
        </a:p>
      </dsp:txBody>
      <dsp:txXfrm>
        <a:off x="45709" y="3390381"/>
        <a:ext cx="2512517" cy="1439210"/>
      </dsp:txXfrm>
    </dsp:sp>
    <dsp:sp modelId="{710A13FC-398B-42EE-BB3A-3A7854DAD339}">
      <dsp:nvSpPr>
        <dsp:cNvPr id="0" name=""/>
        <dsp:cNvSpPr/>
      </dsp:nvSpPr>
      <dsp:spPr>
        <a:xfrm>
          <a:off x="2712290" y="3345605"/>
          <a:ext cx="2602069" cy="1528762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/>
            <a:t>інформатизація</a:t>
          </a:r>
          <a:endParaRPr lang="ru-RU" sz="2400" kern="1200" dirty="0"/>
        </a:p>
      </dsp:txBody>
      <dsp:txXfrm>
        <a:off x="2757066" y="3390381"/>
        <a:ext cx="2512517" cy="1439210"/>
      </dsp:txXfrm>
    </dsp:sp>
    <dsp:sp modelId="{2EAA2F63-0552-4F2E-99B8-A0B2992EB31A}">
      <dsp:nvSpPr>
        <dsp:cNvPr id="0" name=""/>
        <dsp:cNvSpPr/>
      </dsp:nvSpPr>
      <dsp:spPr>
        <a:xfrm>
          <a:off x="5532933" y="1674018"/>
          <a:ext cx="2602069" cy="1528762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err="1" smtClean="0"/>
            <a:t>управління</a:t>
          </a:r>
          <a:endParaRPr lang="ru-RU" sz="3300" kern="1200" dirty="0"/>
        </a:p>
      </dsp:txBody>
      <dsp:txXfrm>
        <a:off x="5577709" y="1718794"/>
        <a:ext cx="2512517" cy="1439210"/>
      </dsp:txXfrm>
    </dsp:sp>
    <dsp:sp modelId="{B0887FCE-64B0-4C22-98CF-0CC14F5EA991}">
      <dsp:nvSpPr>
        <dsp:cNvPr id="0" name=""/>
        <dsp:cNvSpPr/>
      </dsp:nvSpPr>
      <dsp:spPr>
        <a:xfrm>
          <a:off x="5532933" y="3345605"/>
          <a:ext cx="2602069" cy="1528762"/>
        </a:xfrm>
        <a:prstGeom prst="roundRect">
          <a:avLst>
            <a:gd name="adj" fmla="val 10000"/>
          </a:avLst>
        </a:prstGeom>
        <a:solidFill>
          <a:srgbClr val="7030A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Технології, товари, ліки</a:t>
          </a:r>
          <a:endParaRPr lang="ru-RU" sz="2400" kern="1200" dirty="0"/>
        </a:p>
      </dsp:txBody>
      <dsp:txXfrm>
        <a:off x="5577709" y="3390381"/>
        <a:ext cx="2512517" cy="14392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0AA04E-9496-4A09-AB23-C64E3310AF69}">
      <dsp:nvSpPr>
        <dsp:cNvPr id="0" name=""/>
        <dsp:cNvSpPr/>
      </dsp:nvSpPr>
      <dsp:spPr>
        <a:xfrm>
          <a:off x="791" y="2505283"/>
          <a:ext cx="1783556" cy="8917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послуги</a:t>
          </a:r>
          <a:endParaRPr lang="uk-UA" sz="1800" kern="1200" dirty="0"/>
        </a:p>
      </dsp:txBody>
      <dsp:txXfrm>
        <a:off x="26910" y="2531402"/>
        <a:ext cx="1731318" cy="839540"/>
      </dsp:txXfrm>
    </dsp:sp>
    <dsp:sp modelId="{230ED4FC-B501-41D1-ABD6-13238ACBFFB0}">
      <dsp:nvSpPr>
        <dsp:cNvPr id="0" name=""/>
        <dsp:cNvSpPr/>
      </dsp:nvSpPr>
      <dsp:spPr>
        <a:xfrm rot="18289469">
          <a:off x="1516415" y="2421942"/>
          <a:ext cx="1249285" cy="32915"/>
        </a:xfrm>
        <a:custGeom>
          <a:avLst/>
          <a:gdLst/>
          <a:ahLst/>
          <a:cxnLst/>
          <a:rect l="0" t="0" r="0" b="0"/>
          <a:pathLst>
            <a:path>
              <a:moveTo>
                <a:pt x="0" y="16457"/>
              </a:moveTo>
              <a:lnTo>
                <a:pt x="1249285" y="16457"/>
              </a:lnTo>
            </a:path>
          </a:pathLst>
        </a:custGeom>
        <a:noFill/>
        <a:ln w="285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>
        <a:off x="2109826" y="2407167"/>
        <a:ext cx="62464" cy="62464"/>
      </dsp:txXfrm>
    </dsp:sp>
    <dsp:sp modelId="{A292FD7C-638A-4A93-974B-E316DDEE019F}">
      <dsp:nvSpPr>
        <dsp:cNvPr id="0" name=""/>
        <dsp:cNvSpPr/>
      </dsp:nvSpPr>
      <dsp:spPr>
        <a:xfrm>
          <a:off x="2497769" y="1479738"/>
          <a:ext cx="1783556" cy="8917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індивідуальні</a:t>
          </a:r>
          <a:endParaRPr lang="uk-UA" sz="1800" kern="1200" dirty="0"/>
        </a:p>
      </dsp:txBody>
      <dsp:txXfrm>
        <a:off x="2523888" y="1505857"/>
        <a:ext cx="1731318" cy="839540"/>
      </dsp:txXfrm>
    </dsp:sp>
    <dsp:sp modelId="{160C5731-7E4D-4D31-9C3E-D1FF3661CC30}">
      <dsp:nvSpPr>
        <dsp:cNvPr id="0" name=""/>
        <dsp:cNvSpPr/>
      </dsp:nvSpPr>
      <dsp:spPr>
        <a:xfrm rot="18289469">
          <a:off x="4013394" y="1396397"/>
          <a:ext cx="1249285" cy="32915"/>
        </a:xfrm>
        <a:custGeom>
          <a:avLst/>
          <a:gdLst/>
          <a:ahLst/>
          <a:cxnLst/>
          <a:rect l="0" t="0" r="0" b="0"/>
          <a:pathLst>
            <a:path>
              <a:moveTo>
                <a:pt x="0" y="16457"/>
              </a:moveTo>
              <a:lnTo>
                <a:pt x="1249285" y="16457"/>
              </a:lnTo>
            </a:path>
          </a:pathLst>
        </a:custGeom>
        <a:noFill/>
        <a:ln w="285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>
        <a:off x="4606805" y="1381623"/>
        <a:ext cx="62464" cy="62464"/>
      </dsp:txXfrm>
    </dsp:sp>
    <dsp:sp modelId="{C9C88578-DFC7-4B87-A0B1-D3B15E6D2266}">
      <dsp:nvSpPr>
        <dsp:cNvPr id="0" name=""/>
        <dsp:cNvSpPr/>
      </dsp:nvSpPr>
      <dsp:spPr>
        <a:xfrm>
          <a:off x="4994748" y="454193"/>
          <a:ext cx="1783556" cy="8917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Спеціалізована допомога</a:t>
          </a:r>
          <a:endParaRPr lang="uk-UA" sz="1800" kern="1200" dirty="0"/>
        </a:p>
      </dsp:txBody>
      <dsp:txXfrm>
        <a:off x="5020867" y="480312"/>
        <a:ext cx="1731318" cy="839540"/>
      </dsp:txXfrm>
    </dsp:sp>
    <dsp:sp modelId="{CCD5010B-6AFB-444E-A461-43DC775CB3B3}">
      <dsp:nvSpPr>
        <dsp:cNvPr id="0" name=""/>
        <dsp:cNvSpPr/>
      </dsp:nvSpPr>
      <dsp:spPr>
        <a:xfrm>
          <a:off x="4281326" y="1909170"/>
          <a:ext cx="713422" cy="32915"/>
        </a:xfrm>
        <a:custGeom>
          <a:avLst/>
          <a:gdLst/>
          <a:ahLst/>
          <a:cxnLst/>
          <a:rect l="0" t="0" r="0" b="0"/>
          <a:pathLst>
            <a:path>
              <a:moveTo>
                <a:pt x="0" y="16457"/>
              </a:moveTo>
              <a:lnTo>
                <a:pt x="713422" y="16457"/>
              </a:lnTo>
            </a:path>
          </a:pathLst>
        </a:custGeom>
        <a:noFill/>
        <a:ln w="285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>
        <a:off x="4620201" y="1907792"/>
        <a:ext cx="35671" cy="35671"/>
      </dsp:txXfrm>
    </dsp:sp>
    <dsp:sp modelId="{C5F5B9F0-66F7-4DC8-93A1-9EECD709AD48}">
      <dsp:nvSpPr>
        <dsp:cNvPr id="0" name=""/>
        <dsp:cNvSpPr/>
      </dsp:nvSpPr>
      <dsp:spPr>
        <a:xfrm>
          <a:off x="4994748" y="1479738"/>
          <a:ext cx="1783556" cy="8917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Госпітальна допомога</a:t>
          </a:r>
          <a:endParaRPr lang="uk-UA" sz="1800" kern="1200" dirty="0"/>
        </a:p>
      </dsp:txBody>
      <dsp:txXfrm>
        <a:off x="5020867" y="1505857"/>
        <a:ext cx="1731318" cy="839540"/>
      </dsp:txXfrm>
    </dsp:sp>
    <dsp:sp modelId="{C11EBB62-25A5-4916-8E7D-6E4511707D48}">
      <dsp:nvSpPr>
        <dsp:cNvPr id="0" name=""/>
        <dsp:cNvSpPr/>
      </dsp:nvSpPr>
      <dsp:spPr>
        <a:xfrm rot="3310531">
          <a:off x="4013394" y="2421942"/>
          <a:ext cx="1249285" cy="32915"/>
        </a:xfrm>
        <a:custGeom>
          <a:avLst/>
          <a:gdLst/>
          <a:ahLst/>
          <a:cxnLst/>
          <a:rect l="0" t="0" r="0" b="0"/>
          <a:pathLst>
            <a:path>
              <a:moveTo>
                <a:pt x="0" y="16457"/>
              </a:moveTo>
              <a:lnTo>
                <a:pt x="1249285" y="16457"/>
              </a:lnTo>
            </a:path>
          </a:pathLst>
        </a:custGeom>
        <a:noFill/>
        <a:ln w="285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>
        <a:off x="4606805" y="2407167"/>
        <a:ext cx="62464" cy="62464"/>
      </dsp:txXfrm>
    </dsp:sp>
    <dsp:sp modelId="{34A9134A-3B19-46D9-9CE0-E19C8CFFB50D}">
      <dsp:nvSpPr>
        <dsp:cNvPr id="0" name=""/>
        <dsp:cNvSpPr/>
      </dsp:nvSpPr>
      <dsp:spPr>
        <a:xfrm>
          <a:off x="4994748" y="2505283"/>
          <a:ext cx="1783556" cy="8917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ПМСД</a:t>
          </a:r>
          <a:endParaRPr lang="uk-UA" sz="1800" kern="1200" dirty="0"/>
        </a:p>
      </dsp:txBody>
      <dsp:txXfrm>
        <a:off x="5020867" y="2531402"/>
        <a:ext cx="1731318" cy="839540"/>
      </dsp:txXfrm>
    </dsp:sp>
    <dsp:sp modelId="{E1835769-026C-4DA9-B922-447543D85899}">
      <dsp:nvSpPr>
        <dsp:cNvPr id="0" name=""/>
        <dsp:cNvSpPr/>
      </dsp:nvSpPr>
      <dsp:spPr>
        <a:xfrm rot="3269317">
          <a:off x="1526311" y="3435845"/>
          <a:ext cx="1231278" cy="32915"/>
        </a:xfrm>
        <a:custGeom>
          <a:avLst/>
          <a:gdLst/>
          <a:ahLst/>
          <a:cxnLst/>
          <a:rect l="0" t="0" r="0" b="0"/>
          <a:pathLst>
            <a:path>
              <a:moveTo>
                <a:pt x="0" y="16457"/>
              </a:moveTo>
              <a:lnTo>
                <a:pt x="1231278" y="16457"/>
              </a:lnTo>
            </a:path>
          </a:pathLst>
        </a:custGeom>
        <a:noFill/>
        <a:ln w="285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>
        <a:off x="2111168" y="3421520"/>
        <a:ext cx="61563" cy="61563"/>
      </dsp:txXfrm>
    </dsp:sp>
    <dsp:sp modelId="{81773F16-DA27-4E4F-8710-DEFA182FB92A}">
      <dsp:nvSpPr>
        <dsp:cNvPr id="0" name=""/>
        <dsp:cNvSpPr/>
      </dsp:nvSpPr>
      <dsp:spPr>
        <a:xfrm>
          <a:off x="2499553" y="3507543"/>
          <a:ext cx="1783556" cy="8917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колективні</a:t>
          </a:r>
          <a:endParaRPr lang="uk-UA" sz="1800" kern="1200" dirty="0"/>
        </a:p>
      </dsp:txBody>
      <dsp:txXfrm>
        <a:off x="2525672" y="3533662"/>
        <a:ext cx="1731318" cy="839540"/>
      </dsp:txXfrm>
    </dsp:sp>
    <dsp:sp modelId="{67F40D44-6535-46AD-8824-5946A65347EB}">
      <dsp:nvSpPr>
        <dsp:cNvPr id="0" name=""/>
        <dsp:cNvSpPr/>
      </dsp:nvSpPr>
      <dsp:spPr>
        <a:xfrm rot="112441">
          <a:off x="4282919" y="3948617"/>
          <a:ext cx="712019" cy="32915"/>
        </a:xfrm>
        <a:custGeom>
          <a:avLst/>
          <a:gdLst/>
          <a:ahLst/>
          <a:cxnLst/>
          <a:rect l="0" t="0" r="0" b="0"/>
          <a:pathLst>
            <a:path>
              <a:moveTo>
                <a:pt x="0" y="16457"/>
              </a:moveTo>
              <a:lnTo>
                <a:pt x="712019" y="16457"/>
              </a:lnTo>
            </a:path>
          </a:pathLst>
        </a:custGeom>
        <a:noFill/>
        <a:ln w="285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>
        <a:off x="4621128" y="3947274"/>
        <a:ext cx="35600" cy="35600"/>
      </dsp:txXfrm>
    </dsp:sp>
    <dsp:sp modelId="{0673BE25-A42D-4121-B8F4-55AE305A8F05}">
      <dsp:nvSpPr>
        <dsp:cNvPr id="0" name=""/>
        <dsp:cNvSpPr/>
      </dsp:nvSpPr>
      <dsp:spPr>
        <a:xfrm>
          <a:off x="4994748" y="3530828"/>
          <a:ext cx="1783556" cy="8917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Громадське здоров'я</a:t>
          </a:r>
          <a:endParaRPr lang="uk-UA" sz="1800" kern="1200" dirty="0"/>
        </a:p>
      </dsp:txBody>
      <dsp:txXfrm>
        <a:off x="5020867" y="3556947"/>
        <a:ext cx="1731318" cy="8395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171018-2159-4C63-A73A-FE929ECF2FC7}">
      <dsp:nvSpPr>
        <dsp:cNvPr id="0" name=""/>
        <dsp:cNvSpPr/>
      </dsp:nvSpPr>
      <dsp:spPr>
        <a:xfrm>
          <a:off x="3817" y="613985"/>
          <a:ext cx="2222152" cy="888861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>
              <a:solidFill>
                <a:schemeClr val="tx2">
                  <a:lumMod val="50000"/>
                </a:schemeClr>
              </a:solidFill>
            </a:rPr>
            <a:t>«Приватизація» ПМСД</a:t>
          </a:r>
          <a:endParaRPr lang="uk-UA" sz="13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448248" y="613985"/>
        <a:ext cx="1333291" cy="888861"/>
      </dsp:txXfrm>
    </dsp:sp>
    <dsp:sp modelId="{B920C6DC-D771-4D68-BFFE-B24741C96AB6}">
      <dsp:nvSpPr>
        <dsp:cNvPr id="0" name=""/>
        <dsp:cNvSpPr/>
      </dsp:nvSpPr>
      <dsp:spPr>
        <a:xfrm>
          <a:off x="2003754" y="613985"/>
          <a:ext cx="2222152" cy="888861"/>
        </a:xfrm>
        <a:prstGeom prst="chevron">
          <a:avLst/>
        </a:prstGeom>
        <a:solidFill>
          <a:schemeClr val="accent4">
            <a:hueOff val="-4334388"/>
            <a:satOff val="20563"/>
            <a:lumOff val="-4444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>
              <a:solidFill>
                <a:schemeClr val="tx2">
                  <a:lumMod val="50000"/>
                </a:schemeClr>
              </a:solidFill>
            </a:rPr>
            <a:t>Зміна фінансування</a:t>
          </a:r>
          <a:endParaRPr lang="uk-UA" sz="13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2448185" y="613985"/>
        <a:ext cx="1333291" cy="888861"/>
      </dsp:txXfrm>
    </dsp:sp>
    <dsp:sp modelId="{8D2AE2FC-125B-499A-AFFE-B43D0E7E9A63}">
      <dsp:nvSpPr>
        <dsp:cNvPr id="0" name=""/>
        <dsp:cNvSpPr/>
      </dsp:nvSpPr>
      <dsp:spPr>
        <a:xfrm>
          <a:off x="4003692" y="613985"/>
          <a:ext cx="2222152" cy="888861"/>
        </a:xfrm>
        <a:prstGeom prst="chevron">
          <a:avLst/>
        </a:prstGeom>
        <a:solidFill>
          <a:schemeClr val="accent4">
            <a:hueOff val="-8668775"/>
            <a:satOff val="41126"/>
            <a:lumOff val="-8889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>
              <a:solidFill>
                <a:schemeClr val="tx2">
                  <a:lumMod val="50000"/>
                </a:schemeClr>
              </a:solidFill>
            </a:rPr>
            <a:t>Запровадження сімейної медицини</a:t>
          </a:r>
          <a:endParaRPr lang="uk-UA" sz="13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4448123" y="613985"/>
        <a:ext cx="1333291" cy="888861"/>
      </dsp:txXfrm>
    </dsp:sp>
    <dsp:sp modelId="{776D2198-9EA2-4173-8749-2A015EAB617E}">
      <dsp:nvSpPr>
        <dsp:cNvPr id="0" name=""/>
        <dsp:cNvSpPr/>
      </dsp:nvSpPr>
      <dsp:spPr>
        <a:xfrm>
          <a:off x="6003629" y="613985"/>
          <a:ext cx="2222152" cy="888861"/>
        </a:xfrm>
        <a:prstGeom prst="chevron">
          <a:avLst/>
        </a:prstGeom>
        <a:solidFill>
          <a:schemeClr val="accent4">
            <a:hueOff val="-13003162"/>
            <a:satOff val="61689"/>
            <a:lumOff val="-13333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>
              <a:solidFill>
                <a:schemeClr val="tx2">
                  <a:lumMod val="50000"/>
                </a:schemeClr>
              </a:solidFill>
            </a:rPr>
            <a:t>Інформатизація ПМСД</a:t>
          </a:r>
          <a:endParaRPr lang="uk-UA" sz="13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6448060" y="613985"/>
        <a:ext cx="1333291" cy="88886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315BD2-D549-46AD-8E53-0E8CE19B04F8}">
      <dsp:nvSpPr>
        <dsp:cNvPr id="0" name=""/>
        <dsp:cNvSpPr/>
      </dsp:nvSpPr>
      <dsp:spPr>
        <a:xfrm>
          <a:off x="120139" y="996873"/>
          <a:ext cx="1824076" cy="730343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Збір коштів</a:t>
          </a:r>
          <a:endParaRPr lang="uk-UA" sz="1600" kern="1200" dirty="0"/>
        </a:p>
      </dsp:txBody>
      <dsp:txXfrm>
        <a:off x="485311" y="996873"/>
        <a:ext cx="1093733" cy="730343"/>
      </dsp:txXfrm>
    </dsp:sp>
    <dsp:sp modelId="{57A5B2EC-6D36-4680-B138-2EBF5B97658C}">
      <dsp:nvSpPr>
        <dsp:cNvPr id="0" name=""/>
        <dsp:cNvSpPr/>
      </dsp:nvSpPr>
      <dsp:spPr>
        <a:xfrm>
          <a:off x="8177" y="1735893"/>
          <a:ext cx="1459261" cy="162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Загальне оподаткування </a:t>
          </a:r>
          <a:endParaRPr lang="uk-UA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Спеціальні податки</a:t>
          </a:r>
          <a:endParaRPr lang="uk-UA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1400" kern="1200" dirty="0"/>
        </a:p>
      </dsp:txBody>
      <dsp:txXfrm>
        <a:off x="8177" y="1735893"/>
        <a:ext cx="1459261" cy="1621985"/>
      </dsp:txXfrm>
    </dsp:sp>
    <dsp:sp modelId="{169B5735-2304-4D83-B22A-75DDEC7EB55D}">
      <dsp:nvSpPr>
        <dsp:cNvPr id="0" name=""/>
        <dsp:cNvSpPr/>
      </dsp:nvSpPr>
      <dsp:spPr>
        <a:xfrm>
          <a:off x="1632364" y="963901"/>
          <a:ext cx="1825859" cy="730343"/>
        </a:xfrm>
        <a:prstGeom prst="chevron">
          <a:avLst/>
        </a:prstGeom>
        <a:solidFill>
          <a:schemeClr val="accent4">
            <a:hueOff val="-3250790"/>
            <a:satOff val="15422"/>
            <a:lumOff val="-3333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Розділ функцій</a:t>
          </a:r>
          <a:endParaRPr lang="uk-UA" sz="1400" kern="1200" dirty="0"/>
        </a:p>
      </dsp:txBody>
      <dsp:txXfrm>
        <a:off x="1997536" y="963901"/>
        <a:ext cx="1095516" cy="730343"/>
      </dsp:txXfrm>
    </dsp:sp>
    <dsp:sp modelId="{A0E69C5E-BEBD-4F2F-BFCC-C53A4606B9D1}">
      <dsp:nvSpPr>
        <dsp:cNvPr id="0" name=""/>
        <dsp:cNvSpPr/>
      </dsp:nvSpPr>
      <dsp:spPr>
        <a:xfrm>
          <a:off x="1616465" y="1817708"/>
          <a:ext cx="1492486" cy="14905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Відокремлення функцій замовника та покупця</a:t>
          </a:r>
          <a:endParaRPr lang="uk-UA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Створення спеціальної інституції (закупівельних послуг)</a:t>
          </a:r>
          <a:endParaRPr lang="uk-UA" sz="1400" kern="1200" dirty="0"/>
        </a:p>
      </dsp:txBody>
      <dsp:txXfrm>
        <a:off x="1616465" y="1817708"/>
        <a:ext cx="1492486" cy="1490526"/>
      </dsp:txXfrm>
    </dsp:sp>
    <dsp:sp modelId="{38EF8920-7290-420A-852F-A3C32C301BEC}">
      <dsp:nvSpPr>
        <dsp:cNvPr id="0" name=""/>
        <dsp:cNvSpPr/>
      </dsp:nvSpPr>
      <dsp:spPr>
        <a:xfrm>
          <a:off x="3242435" y="947815"/>
          <a:ext cx="1824076" cy="730343"/>
        </a:xfrm>
        <a:prstGeom prst="chevron">
          <a:avLst/>
        </a:prstGeom>
        <a:solidFill>
          <a:schemeClr val="accent4">
            <a:hueOff val="-6501581"/>
            <a:satOff val="30845"/>
            <a:lumOff val="-6667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err="1" smtClean="0"/>
            <a:t>Акумулю</a:t>
          </a:r>
          <a:r>
            <a:rPr lang="uk-UA" sz="1400" kern="1200" dirty="0" smtClean="0"/>
            <a:t> </a:t>
          </a:r>
          <a:r>
            <a:rPr lang="uk-UA" sz="1400" kern="1200" dirty="0" err="1" smtClean="0"/>
            <a:t>вання</a:t>
          </a:r>
          <a:endParaRPr lang="uk-UA" sz="1400" kern="1200" dirty="0"/>
        </a:p>
      </dsp:txBody>
      <dsp:txXfrm>
        <a:off x="3607607" y="947815"/>
        <a:ext cx="1093733" cy="730343"/>
      </dsp:txXfrm>
    </dsp:sp>
    <dsp:sp modelId="{CAFCC74E-B959-4029-A0AA-D7E48B110731}">
      <dsp:nvSpPr>
        <dsp:cNvPr id="0" name=""/>
        <dsp:cNvSpPr/>
      </dsp:nvSpPr>
      <dsp:spPr>
        <a:xfrm>
          <a:off x="3242435" y="1769452"/>
          <a:ext cx="1459261" cy="15548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Створення пулів на рівні громади (ПМСД), регіону (госпітальна допомога), національному рівні (високоспеціалізована)</a:t>
          </a:r>
          <a:endParaRPr lang="uk-UA" sz="1400" kern="1200" dirty="0"/>
        </a:p>
      </dsp:txBody>
      <dsp:txXfrm>
        <a:off x="3242435" y="1769452"/>
        <a:ext cx="1459261" cy="1554867"/>
      </dsp:txXfrm>
    </dsp:sp>
    <dsp:sp modelId="{F6FE2BAA-E35A-4151-9A89-962702115FF6}">
      <dsp:nvSpPr>
        <dsp:cNvPr id="0" name=""/>
        <dsp:cNvSpPr/>
      </dsp:nvSpPr>
      <dsp:spPr>
        <a:xfrm>
          <a:off x="4850722" y="947815"/>
          <a:ext cx="1824076" cy="730343"/>
        </a:xfrm>
        <a:prstGeom prst="chevron">
          <a:avLst/>
        </a:prstGeom>
        <a:solidFill>
          <a:schemeClr val="accent4">
            <a:hueOff val="-9752371"/>
            <a:satOff val="46267"/>
            <a:lumOff val="-1000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Бюджет</a:t>
          </a:r>
          <a:endParaRPr lang="uk-UA" sz="1400" kern="1200" dirty="0"/>
        </a:p>
      </dsp:txBody>
      <dsp:txXfrm>
        <a:off x="5215894" y="947815"/>
        <a:ext cx="1093733" cy="730343"/>
      </dsp:txXfrm>
    </dsp:sp>
    <dsp:sp modelId="{ECBAA1D0-E164-44C1-8204-929863421E81}">
      <dsp:nvSpPr>
        <dsp:cNvPr id="0" name=""/>
        <dsp:cNvSpPr/>
      </dsp:nvSpPr>
      <dsp:spPr>
        <a:xfrm>
          <a:off x="4850722" y="1769452"/>
          <a:ext cx="1459261" cy="15548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Перехід до оплати за надані послуги</a:t>
          </a:r>
          <a:endParaRPr lang="uk-UA" sz="1400" kern="1200" dirty="0"/>
        </a:p>
      </dsp:txBody>
      <dsp:txXfrm>
        <a:off x="4850722" y="1769452"/>
        <a:ext cx="1459261" cy="1554867"/>
      </dsp:txXfrm>
    </dsp:sp>
    <dsp:sp modelId="{976A1E7F-E188-47E1-BABD-DDD43ADAC1D2}">
      <dsp:nvSpPr>
        <dsp:cNvPr id="0" name=""/>
        <dsp:cNvSpPr/>
      </dsp:nvSpPr>
      <dsp:spPr>
        <a:xfrm>
          <a:off x="6459009" y="947815"/>
          <a:ext cx="1824076" cy="730343"/>
        </a:xfrm>
        <a:prstGeom prst="chevron">
          <a:avLst/>
        </a:prstGeom>
        <a:solidFill>
          <a:schemeClr val="accent4">
            <a:hueOff val="-13003162"/>
            <a:satOff val="61689"/>
            <a:lumOff val="-13333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err="1" smtClean="0"/>
            <a:t>Страхуван</a:t>
          </a:r>
          <a:r>
            <a:rPr lang="uk-UA" sz="1400" kern="1200" dirty="0" smtClean="0"/>
            <a:t> </a:t>
          </a:r>
          <a:r>
            <a:rPr lang="uk-UA" sz="1400" kern="1200" dirty="0" err="1" smtClean="0"/>
            <a:t>ня</a:t>
          </a:r>
          <a:endParaRPr lang="uk-UA" sz="1400" kern="1200" dirty="0"/>
        </a:p>
      </dsp:txBody>
      <dsp:txXfrm>
        <a:off x="6824181" y="947815"/>
        <a:ext cx="1093733" cy="730343"/>
      </dsp:txXfrm>
    </dsp:sp>
    <dsp:sp modelId="{8D6439EF-540C-4160-B58E-F16BD391C32C}">
      <dsp:nvSpPr>
        <dsp:cNvPr id="0" name=""/>
        <dsp:cNvSpPr/>
      </dsp:nvSpPr>
      <dsp:spPr>
        <a:xfrm>
          <a:off x="6459009" y="1769452"/>
          <a:ext cx="1459261" cy="15548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Середньострокова перспектива</a:t>
          </a:r>
          <a:endParaRPr lang="uk-UA" sz="1400" kern="1200" dirty="0"/>
        </a:p>
      </dsp:txBody>
      <dsp:txXfrm>
        <a:off x="6459009" y="1769452"/>
        <a:ext cx="1459261" cy="155486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24D7B9-06EB-4587-8135-D35981DEBB14}">
      <dsp:nvSpPr>
        <dsp:cNvPr id="0" name=""/>
        <dsp:cNvSpPr/>
      </dsp:nvSpPr>
      <dsp:spPr>
        <a:xfrm>
          <a:off x="0" y="439237"/>
          <a:ext cx="8229600" cy="1198543"/>
        </a:xfrm>
        <a:prstGeom prst="rightArrow">
          <a:avLst>
            <a:gd name="adj1" fmla="val 5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90269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Короткострокові (2015-2016) </a:t>
          </a:r>
          <a:endParaRPr lang="uk-UA" sz="1600" kern="1200" dirty="0"/>
        </a:p>
      </dsp:txBody>
      <dsp:txXfrm>
        <a:off x="0" y="738873"/>
        <a:ext cx="7929964" cy="599271"/>
      </dsp:txXfrm>
    </dsp:sp>
    <dsp:sp modelId="{4A9A1F16-005A-4D9D-82BD-9A6B67CF2FE7}">
      <dsp:nvSpPr>
        <dsp:cNvPr id="0" name=""/>
        <dsp:cNvSpPr/>
      </dsp:nvSpPr>
      <dsp:spPr>
        <a:xfrm>
          <a:off x="0" y="1363487"/>
          <a:ext cx="2534716" cy="23088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Пілот по зміні фінансування</a:t>
          </a:r>
          <a:endParaRPr lang="uk-UA" sz="1600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Автономія закладів</a:t>
          </a:r>
          <a:endParaRPr lang="uk-UA" sz="1600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Об'єднання закладів</a:t>
          </a:r>
        </a:p>
      </dsp:txBody>
      <dsp:txXfrm>
        <a:off x="0" y="1363487"/>
        <a:ext cx="2534716" cy="2308835"/>
      </dsp:txXfrm>
    </dsp:sp>
    <dsp:sp modelId="{937388E4-3AB5-4CC3-962F-0CC7405FF7BF}">
      <dsp:nvSpPr>
        <dsp:cNvPr id="0" name=""/>
        <dsp:cNvSpPr/>
      </dsp:nvSpPr>
      <dsp:spPr>
        <a:xfrm>
          <a:off x="2534716" y="838752"/>
          <a:ext cx="5694883" cy="1198543"/>
        </a:xfrm>
        <a:prstGeom prst="rightArrow">
          <a:avLst>
            <a:gd name="adj1" fmla="val 50000"/>
            <a:gd name="adj2" fmla="val 50000"/>
          </a:avLst>
        </a:prstGeom>
        <a:solidFill>
          <a:schemeClr val="accent4">
            <a:hueOff val="-6501581"/>
            <a:satOff val="30845"/>
            <a:lumOff val="-6667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90269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Середньострокові (2017-2020) </a:t>
          </a:r>
          <a:endParaRPr lang="uk-UA" sz="1600" kern="1200" dirty="0"/>
        </a:p>
      </dsp:txBody>
      <dsp:txXfrm>
        <a:off x="2534716" y="1138388"/>
        <a:ext cx="5395247" cy="599271"/>
      </dsp:txXfrm>
    </dsp:sp>
    <dsp:sp modelId="{5D36DA71-C5E9-48D0-86C0-00F2EF70329E}">
      <dsp:nvSpPr>
        <dsp:cNvPr id="0" name=""/>
        <dsp:cNvSpPr/>
      </dsp:nvSpPr>
      <dsp:spPr>
        <a:xfrm>
          <a:off x="2534716" y="1763001"/>
          <a:ext cx="2534716" cy="23088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4">
              <a:hueOff val="-6501581"/>
              <a:satOff val="30845"/>
              <a:lumOff val="-66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Оплата за послуги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Стандарти та норми послуг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Закупівля послуг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Персонал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600" kern="1200" dirty="0"/>
        </a:p>
      </dsp:txBody>
      <dsp:txXfrm>
        <a:off x="2534716" y="1763001"/>
        <a:ext cx="2534716" cy="2308835"/>
      </dsp:txXfrm>
    </dsp:sp>
    <dsp:sp modelId="{BF261CF6-6B55-4D55-8CB0-B21A93716B4C}">
      <dsp:nvSpPr>
        <dsp:cNvPr id="0" name=""/>
        <dsp:cNvSpPr/>
      </dsp:nvSpPr>
      <dsp:spPr>
        <a:xfrm>
          <a:off x="5069433" y="1238266"/>
          <a:ext cx="3160166" cy="1198543"/>
        </a:xfrm>
        <a:prstGeom prst="rightArrow">
          <a:avLst>
            <a:gd name="adj1" fmla="val 50000"/>
            <a:gd name="adj2" fmla="val 50000"/>
          </a:avLst>
        </a:prstGeom>
        <a:solidFill>
          <a:schemeClr val="accent4">
            <a:hueOff val="-13003162"/>
            <a:satOff val="61689"/>
            <a:lumOff val="-13333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90269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Довгострокові (2019-2022)</a:t>
          </a:r>
          <a:endParaRPr lang="uk-UA" sz="1600" kern="1200" dirty="0"/>
        </a:p>
      </dsp:txBody>
      <dsp:txXfrm>
        <a:off x="5069433" y="1537902"/>
        <a:ext cx="2860530" cy="599271"/>
      </dsp:txXfrm>
    </dsp:sp>
    <dsp:sp modelId="{3549F2BC-C39C-4E1F-AC0F-2B5F635FC443}">
      <dsp:nvSpPr>
        <dsp:cNvPr id="0" name=""/>
        <dsp:cNvSpPr/>
      </dsp:nvSpPr>
      <dsp:spPr>
        <a:xfrm>
          <a:off x="5069433" y="2162516"/>
          <a:ext cx="2534716" cy="22750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4">
              <a:hueOff val="-13003162"/>
              <a:satOff val="61689"/>
              <a:lumOff val="-133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Медичне страхування?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Ліцензування медичної практики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Законодавство</a:t>
          </a:r>
          <a:endParaRPr lang="uk-UA" sz="1600" kern="1200" dirty="0"/>
        </a:p>
      </dsp:txBody>
      <dsp:txXfrm>
        <a:off x="5069433" y="2162516"/>
        <a:ext cx="2534716" cy="22750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06DFD-B7D2-465A-990F-02EF7C23B65C}" type="datetimeFigureOut">
              <a:rPr lang="uk-UA" smtClean="0"/>
              <a:t>21.09.2020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FAA46-A945-4F3E-A1FD-E9833F12592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54418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2937A-4BCB-434F-A4CF-37A14C976E35}" type="slidenum">
              <a:rPr lang="uk-UA" smtClean="0"/>
              <a:t>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72051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5B03-0552-4F21-9594-A9DA0406F1F0}" type="datetimeFigureOut">
              <a:rPr lang="uk-UA" smtClean="0"/>
              <a:t>21.09.2020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22EC71D-B459-4709-9A1B-E95E0E4DBB6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5B03-0552-4F21-9594-A9DA0406F1F0}" type="datetimeFigureOut">
              <a:rPr lang="uk-UA" smtClean="0"/>
              <a:t>21.09.2020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EC71D-B459-4709-9A1B-E95E0E4DBB6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5B03-0552-4F21-9594-A9DA0406F1F0}" type="datetimeFigureOut">
              <a:rPr lang="uk-UA" smtClean="0"/>
              <a:t>21.09.2020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EC71D-B459-4709-9A1B-E95E0E4DBB6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5B03-0552-4F21-9594-A9DA0406F1F0}" type="datetimeFigureOut">
              <a:rPr lang="uk-UA" smtClean="0"/>
              <a:t>21.09.2020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EC71D-B459-4709-9A1B-E95E0E4DBB6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5B03-0552-4F21-9594-A9DA0406F1F0}" type="datetimeFigureOut">
              <a:rPr lang="uk-UA" smtClean="0"/>
              <a:t>21.09.2020</a:t>
            </a:fld>
            <a:endParaRPr lang="uk-U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2EC71D-B459-4709-9A1B-E95E0E4DBB67}" type="slidenum">
              <a:rPr lang="uk-UA" smtClean="0"/>
              <a:t>‹#›</a:t>
            </a:fld>
            <a:endParaRPr lang="uk-U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5B03-0552-4F21-9594-A9DA0406F1F0}" type="datetimeFigureOut">
              <a:rPr lang="uk-UA" smtClean="0"/>
              <a:t>21.09.2020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EC71D-B459-4709-9A1B-E95E0E4DBB6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5B03-0552-4F21-9594-A9DA0406F1F0}" type="datetimeFigureOut">
              <a:rPr lang="uk-UA" smtClean="0"/>
              <a:t>21.09.2020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EC71D-B459-4709-9A1B-E95E0E4DBB6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5B03-0552-4F21-9594-A9DA0406F1F0}" type="datetimeFigureOut">
              <a:rPr lang="uk-UA" smtClean="0"/>
              <a:t>21.09.2020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EC71D-B459-4709-9A1B-E95E0E4DBB6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5B03-0552-4F21-9594-A9DA0406F1F0}" type="datetimeFigureOut">
              <a:rPr lang="uk-UA" smtClean="0"/>
              <a:t>21.09.2020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EC71D-B459-4709-9A1B-E95E0E4DBB6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5B03-0552-4F21-9594-A9DA0406F1F0}" type="datetimeFigureOut">
              <a:rPr lang="uk-UA" smtClean="0"/>
              <a:t>21.09.2020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EC71D-B459-4709-9A1B-E95E0E4DBB67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5B03-0552-4F21-9594-A9DA0406F1F0}" type="datetimeFigureOut">
              <a:rPr lang="uk-UA" smtClean="0"/>
              <a:t>21.09.2020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22EC71D-B459-4709-9A1B-E95E0E4DBB67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7D85B03-0552-4F21-9594-A9DA0406F1F0}" type="datetimeFigureOut">
              <a:rPr lang="uk-UA" smtClean="0"/>
              <a:t>21.09.2020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322EC71D-B459-4709-9A1B-E95E0E4DBB67}" type="slidenum">
              <a:rPr lang="uk-UA" smtClean="0"/>
              <a:t>‹#›</a:t>
            </a:fld>
            <a:endParaRPr lang="uk-UA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4824536"/>
          </a:xfrm>
        </p:spPr>
        <p:txBody>
          <a:bodyPr>
            <a:normAutofit/>
          </a:bodyPr>
          <a:lstStyle/>
          <a:p>
            <a:pPr algn="r"/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ru-RU" sz="2700" b="1" dirty="0">
                <a:solidFill>
                  <a:srgbClr val="FF0000"/>
                </a:solidFill>
              </a:rPr>
              <a:t>Реформа </a:t>
            </a:r>
            <a:r>
              <a:rPr lang="ru-RU" sz="2700" b="1" dirty="0" err="1">
                <a:solidFill>
                  <a:srgbClr val="FF0000"/>
                </a:solidFill>
              </a:rPr>
              <a:t>системи</a:t>
            </a:r>
            <a:r>
              <a:rPr lang="ru-RU" sz="2700" b="1" dirty="0">
                <a:solidFill>
                  <a:srgbClr val="FF0000"/>
                </a:solidFill>
              </a:rPr>
              <a:t> </a:t>
            </a:r>
            <a:r>
              <a:rPr lang="ru-RU" sz="2700" b="1" dirty="0" err="1">
                <a:solidFill>
                  <a:srgbClr val="FF0000"/>
                </a:solidFill>
              </a:rPr>
              <a:t>охорони</a:t>
            </a:r>
            <a:r>
              <a:rPr lang="ru-RU" sz="2700" b="1" dirty="0">
                <a:solidFill>
                  <a:srgbClr val="FF0000"/>
                </a:solidFill>
              </a:rPr>
              <a:t> </a:t>
            </a:r>
            <a:r>
              <a:rPr lang="ru-RU" sz="2700" b="1" dirty="0" err="1">
                <a:solidFill>
                  <a:srgbClr val="FF0000"/>
                </a:solidFill>
              </a:rPr>
              <a:t>здоров’я</a:t>
            </a:r>
            <a:r>
              <a:rPr lang="ru-RU" sz="2700" b="1" dirty="0">
                <a:solidFill>
                  <a:srgbClr val="FF0000"/>
                </a:solidFill>
              </a:rPr>
              <a:t/>
            </a:r>
            <a:br>
              <a:rPr lang="ru-RU" sz="2700" b="1" dirty="0">
                <a:solidFill>
                  <a:srgbClr val="FF0000"/>
                </a:solidFill>
              </a:rPr>
            </a:br>
            <a:r>
              <a:rPr lang="ru-RU" sz="2700" b="1" dirty="0" err="1">
                <a:solidFill>
                  <a:srgbClr val="FF0000"/>
                </a:solidFill>
              </a:rPr>
              <a:t>Концепція</a:t>
            </a:r>
            <a:r>
              <a:rPr lang="ru-RU" sz="2700" b="1" dirty="0">
                <a:solidFill>
                  <a:srgbClr val="FF0000"/>
                </a:solidFill>
              </a:rPr>
              <a:t> </a:t>
            </a:r>
            <a:r>
              <a:rPr lang="ru-RU" sz="2700" b="1" dirty="0" err="1">
                <a:solidFill>
                  <a:srgbClr val="FF0000"/>
                </a:solidFill>
              </a:rPr>
              <a:t>реформи</a:t>
            </a:r>
            <a:r>
              <a:rPr lang="ru-RU" sz="2700" b="1" dirty="0">
                <a:solidFill>
                  <a:srgbClr val="FF0000"/>
                </a:solidFill>
              </a:rPr>
              <a:t> </a:t>
            </a:r>
            <a:r>
              <a:rPr lang="ru-RU" sz="2700" b="1" dirty="0" err="1">
                <a:solidFill>
                  <a:srgbClr val="FF0000"/>
                </a:solidFill>
              </a:rPr>
              <a:t>фінансування</a:t>
            </a:r>
            <a:r>
              <a:rPr lang="ru-RU" sz="2700" b="1" dirty="0">
                <a:solidFill>
                  <a:srgbClr val="FF0000"/>
                </a:solidFill>
              </a:rPr>
              <a:t> </a:t>
            </a:r>
            <a:r>
              <a:rPr lang="ru-RU" sz="2700" b="1" dirty="0" err="1">
                <a:solidFill>
                  <a:srgbClr val="FF0000"/>
                </a:solidFill>
              </a:rPr>
              <a:t>системи</a:t>
            </a:r>
            <a:r>
              <a:rPr lang="ru-RU" sz="2700" b="1" dirty="0">
                <a:solidFill>
                  <a:srgbClr val="FF0000"/>
                </a:solidFill>
              </a:rPr>
              <a:t> </a:t>
            </a:r>
            <a:r>
              <a:rPr lang="ru-RU" sz="2700" b="1" dirty="0" err="1">
                <a:solidFill>
                  <a:srgbClr val="FF0000"/>
                </a:solidFill>
              </a:rPr>
              <a:t>охорони</a:t>
            </a:r>
            <a:r>
              <a:rPr lang="ru-RU" sz="2700" b="1" dirty="0">
                <a:solidFill>
                  <a:srgbClr val="FF0000"/>
                </a:solidFill>
              </a:rPr>
              <a:t> </a:t>
            </a:r>
            <a:r>
              <a:rPr lang="ru-RU" sz="2700" b="1" dirty="0" err="1">
                <a:solidFill>
                  <a:srgbClr val="FF0000"/>
                </a:solidFill>
              </a:rPr>
              <a:t>здоров’я</a:t>
            </a:r>
            <a:r>
              <a:rPr lang="uk-UA" sz="4400" dirty="0" smtClean="0"/>
              <a:t/>
            </a:r>
            <a:br>
              <a:rPr lang="uk-UA" sz="4400" dirty="0" smtClean="0"/>
            </a:br>
            <a:r>
              <a:rPr lang="uk-UA" sz="4400" smtClean="0"/>
              <a:t/>
            </a:r>
            <a:br>
              <a:rPr lang="uk-UA" sz="4400" smtClean="0"/>
            </a:br>
            <a:r>
              <a:rPr lang="uk-UA" sz="1400" smtClean="0"/>
              <a:t>Лекція 1 </a:t>
            </a:r>
            <a:r>
              <a:rPr lang="uk-UA" sz="4400" dirty="0"/>
              <a:t/>
            </a:r>
            <a:br>
              <a:rPr lang="uk-UA" sz="4400" dirty="0"/>
            </a:br>
            <a:endParaRPr lang="uk-UA" sz="4400" dirty="0"/>
          </a:p>
        </p:txBody>
      </p:sp>
    </p:spTree>
    <p:extLst>
      <p:ext uri="{BB962C8B-B14F-4D97-AF65-F5344CB8AC3E}">
        <p14:creationId xmlns:p14="http://schemas.microsoft.com/office/powerpoint/2010/main" val="283046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643192" cy="975638"/>
          </a:xfrm>
        </p:spPr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Реформування ПМСД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4186808" cy="3340968"/>
          </a:xfrm>
        </p:spPr>
        <p:txBody>
          <a:bodyPr>
            <a:normAutofit/>
          </a:bodyPr>
          <a:lstStyle/>
          <a:p>
            <a:r>
              <a:rPr lang="uk-UA" dirty="0" smtClean="0"/>
              <a:t>«Приватизація» ПМСД</a:t>
            </a:r>
          </a:p>
          <a:p>
            <a:r>
              <a:rPr lang="uk-UA" dirty="0" smtClean="0"/>
              <a:t>"</a:t>
            </a:r>
            <a:r>
              <a:rPr lang="uk-UA" dirty="0" err="1" smtClean="0"/>
              <a:t>gatekeeping</a:t>
            </a:r>
            <a:r>
              <a:rPr lang="uk-UA" dirty="0" smtClean="0"/>
              <a:t>« – система скерувань</a:t>
            </a:r>
            <a:endParaRPr lang="en-US" dirty="0"/>
          </a:p>
          <a:p>
            <a:r>
              <a:rPr lang="uk-UA" dirty="0" smtClean="0"/>
              <a:t>Змішана система оплати</a:t>
            </a:r>
            <a:endParaRPr lang="uk-UA" dirty="0"/>
          </a:p>
          <a:p>
            <a:endParaRPr lang="uk-UA" sz="1500" dirty="0"/>
          </a:p>
        </p:txBody>
      </p:sp>
      <p:graphicFrame>
        <p:nvGraphicFramePr>
          <p:cNvPr id="4" name="Chart 4"/>
          <p:cNvGraphicFramePr/>
          <p:nvPr>
            <p:extLst>
              <p:ext uri="{D42A27DB-BD31-4B8C-83A1-F6EECF244321}">
                <p14:modId xmlns:p14="http://schemas.microsoft.com/office/powerpoint/2010/main" val="3928838850"/>
              </p:ext>
            </p:extLst>
          </p:nvPr>
        </p:nvGraphicFramePr>
        <p:xfrm>
          <a:off x="4427984" y="1843003"/>
          <a:ext cx="4392586" cy="424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87624" y="5445224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>
                <a:solidFill>
                  <a:schemeClr val="accent2">
                    <a:lumMod val="75000"/>
                  </a:schemeClr>
                </a:solidFill>
              </a:rPr>
              <a:t>Необхідно прийняти Закон України «Про медичну допомогу та медичні заклади»</a:t>
            </a:r>
            <a:endParaRPr lang="uk-UA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61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5240" cy="137160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Поетапне впровадження інституту сімейних лікарів</a:t>
            </a:r>
            <a:endParaRPr lang="uk-UA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3628707"/>
              </p:ext>
            </p:extLst>
          </p:nvPr>
        </p:nvGraphicFramePr>
        <p:xfrm>
          <a:off x="457200" y="1600200"/>
          <a:ext cx="8229600" cy="2116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3501008"/>
            <a:ext cx="19442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hangingPunct="0">
              <a:buClr>
                <a:srgbClr val="3783FF"/>
              </a:buClr>
              <a:buSzPct val="123000"/>
              <a:buFont typeface="Symbol" pitchFamily="18" charset="2"/>
              <a:buChar char="¨"/>
              <a:defRPr/>
            </a:pPr>
            <a:r>
              <a:rPr lang="uk-UA" dirty="0">
                <a:ea typeface="ＭＳ Ｐゴシック" pitchFamily="34" charset="-128"/>
                <a:cs typeface="Arial" charset="0"/>
              </a:rPr>
              <a:t>Чиста приватизація</a:t>
            </a:r>
          </a:p>
          <a:p>
            <a:pPr marL="342900" indent="-342900" eaLnBrk="0" hangingPunct="0">
              <a:buClr>
                <a:srgbClr val="3783FF"/>
              </a:buClr>
              <a:buSzPct val="123000"/>
              <a:buFont typeface="Symbol" pitchFamily="18" charset="2"/>
              <a:buChar char="¨"/>
              <a:defRPr/>
            </a:pPr>
            <a:r>
              <a:rPr lang="uk-UA" dirty="0">
                <a:ea typeface="ＭＳ Ｐゴシック" pitchFamily="34" charset="-128"/>
                <a:cs typeface="Arial" charset="0"/>
              </a:rPr>
              <a:t>Передача  в концесію</a:t>
            </a:r>
          </a:p>
          <a:p>
            <a:pPr marL="342900" indent="-342900" eaLnBrk="0" hangingPunct="0">
              <a:buClr>
                <a:srgbClr val="3783FF"/>
              </a:buClr>
              <a:buSzPct val="123000"/>
              <a:buFont typeface="Symbol" pitchFamily="18" charset="2"/>
              <a:buChar char="¨"/>
              <a:defRPr/>
            </a:pPr>
            <a:r>
              <a:rPr lang="uk-UA" dirty="0">
                <a:ea typeface="ＭＳ Ｐゴシック" pitchFamily="34" charset="-128"/>
                <a:cs typeface="Arial" charset="0"/>
              </a:rPr>
              <a:t>Державно-приватне партнерство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55776" y="3501008"/>
            <a:ext cx="19442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hangingPunct="0">
              <a:buClr>
                <a:srgbClr val="3783FF"/>
              </a:buClr>
              <a:buSzPct val="123000"/>
              <a:buFont typeface="Symbol" pitchFamily="18" charset="2"/>
              <a:buChar char="¨"/>
              <a:defRPr/>
            </a:pPr>
            <a:r>
              <a:rPr lang="uk-UA" dirty="0" err="1" smtClean="0">
                <a:ea typeface="ＭＳ Ｐゴシック" pitchFamily="34" charset="-128"/>
                <a:cs typeface="Arial" charset="0"/>
              </a:rPr>
              <a:t>капітація</a:t>
            </a:r>
            <a:endParaRPr lang="uk-UA" dirty="0">
              <a:ea typeface="ＭＳ Ｐゴシック" pitchFamily="34" charset="-128"/>
              <a:cs typeface="Arial" charset="0"/>
            </a:endParaRPr>
          </a:p>
          <a:p>
            <a:pPr marL="342900" indent="-342900" eaLnBrk="0" hangingPunct="0">
              <a:buClr>
                <a:srgbClr val="3783FF"/>
              </a:buClr>
              <a:buSzPct val="123000"/>
              <a:buFont typeface="Symbol" pitchFamily="18" charset="2"/>
              <a:buChar char="¨"/>
              <a:defRPr/>
            </a:pPr>
            <a:r>
              <a:rPr lang="uk-UA" dirty="0">
                <a:ea typeface="ＭＳ Ｐゴシック" pitchFamily="34" charset="-128"/>
                <a:cs typeface="Arial" charset="0"/>
              </a:rPr>
              <a:t>Оплата за послуги</a:t>
            </a:r>
          </a:p>
          <a:p>
            <a:pPr marL="342900" indent="-342900" eaLnBrk="0" hangingPunct="0">
              <a:buClr>
                <a:srgbClr val="3783FF"/>
              </a:buClr>
              <a:buSzPct val="123000"/>
              <a:buFont typeface="Symbol" pitchFamily="18" charset="2"/>
              <a:buChar char="¨"/>
              <a:defRPr/>
            </a:pPr>
            <a:r>
              <a:rPr lang="en-US" dirty="0">
                <a:ea typeface="ＭＳ Ｐゴシック" pitchFamily="34" charset="-128"/>
                <a:cs typeface="Arial" charset="0"/>
              </a:rPr>
              <a:t>KPI</a:t>
            </a:r>
          </a:p>
          <a:p>
            <a:pPr marL="342900" indent="-342900" eaLnBrk="0" hangingPunct="0">
              <a:buClr>
                <a:srgbClr val="3783FF"/>
              </a:buClr>
              <a:buSzPct val="123000"/>
              <a:buFont typeface="Symbol" pitchFamily="18" charset="2"/>
              <a:buChar char="¨"/>
              <a:defRPr/>
            </a:pPr>
            <a:r>
              <a:rPr lang="uk-UA" dirty="0">
                <a:ea typeface="ＭＳ Ｐゴシック" pitchFamily="34" charset="-128"/>
                <a:cs typeface="Arial" charset="0"/>
              </a:rPr>
              <a:t>Індикатори якості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99992" y="3501008"/>
            <a:ext cx="19442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hangingPunct="0">
              <a:buClr>
                <a:srgbClr val="3783FF"/>
              </a:buClr>
              <a:buSzPct val="123000"/>
              <a:buFont typeface="Symbol" pitchFamily="18" charset="2"/>
              <a:buChar char="¨"/>
              <a:defRPr/>
            </a:pPr>
            <a:r>
              <a:rPr lang="uk-UA" dirty="0">
                <a:ea typeface="ＭＳ Ｐゴシック" pitchFamily="34" charset="-128"/>
                <a:cs typeface="Arial" charset="0"/>
              </a:rPr>
              <a:t>Гармонізація послуг сімейної медицини з Європейськими стандартами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88224" y="3501008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hangingPunct="0">
              <a:buClr>
                <a:srgbClr val="3783FF"/>
              </a:buClr>
              <a:buSzPct val="123000"/>
              <a:buFont typeface="Symbol" pitchFamily="18" charset="2"/>
              <a:buChar char="¨"/>
              <a:defRPr/>
            </a:pPr>
            <a:r>
              <a:rPr lang="uk-UA" dirty="0">
                <a:ea typeface="ＭＳ Ｐゴシック" pitchFamily="34" charset="-128"/>
                <a:cs typeface="Arial" charset="0"/>
              </a:rPr>
              <a:t>е-рецептура</a:t>
            </a:r>
          </a:p>
          <a:p>
            <a:pPr marL="342900" indent="-342900" eaLnBrk="0" hangingPunct="0">
              <a:buClr>
                <a:srgbClr val="3783FF"/>
              </a:buClr>
              <a:buSzPct val="123000"/>
              <a:buFont typeface="Symbol" pitchFamily="18" charset="2"/>
              <a:buChar char="¨"/>
              <a:defRPr/>
            </a:pPr>
            <a:r>
              <a:rPr lang="uk-UA" dirty="0">
                <a:ea typeface="ＭＳ Ｐゴシック" pitchFamily="34" charset="-128"/>
                <a:cs typeface="Arial" charset="0"/>
              </a:rPr>
              <a:t>е-медичні картки</a:t>
            </a:r>
          </a:p>
          <a:p>
            <a:pPr marL="342900" indent="-342900" eaLnBrk="0" hangingPunct="0">
              <a:buClr>
                <a:srgbClr val="3783FF"/>
              </a:buClr>
              <a:buSzPct val="123000"/>
              <a:buFont typeface="Symbol" pitchFamily="18" charset="2"/>
              <a:buChar char="¨"/>
              <a:defRPr/>
            </a:pPr>
            <a:r>
              <a:rPr lang="uk-UA" dirty="0">
                <a:ea typeface="ＭＳ Ｐゴシック" pitchFamily="34" charset="-128"/>
                <a:cs typeface="Arial" charset="0"/>
              </a:rPr>
              <a:t>е-скерування</a:t>
            </a:r>
          </a:p>
        </p:txBody>
      </p:sp>
    </p:spTree>
    <p:extLst>
      <p:ext uri="{BB962C8B-B14F-4D97-AF65-F5344CB8AC3E}">
        <p14:creationId xmlns:p14="http://schemas.microsoft.com/office/powerpoint/2010/main" val="187844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571184" cy="975638"/>
          </a:xfrm>
        </p:spPr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Госпітальна допомога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4857403"/>
          </a:xfrm>
        </p:spPr>
        <p:txBody>
          <a:bodyPr>
            <a:normAutofit/>
          </a:bodyPr>
          <a:lstStyle/>
          <a:p>
            <a:r>
              <a:rPr lang="uk-UA" dirty="0" smtClean="0"/>
              <a:t>Оптимізація</a:t>
            </a:r>
          </a:p>
          <a:p>
            <a:r>
              <a:rPr lang="uk-UA" dirty="0" smtClean="0"/>
              <a:t>Зміна принципів фінансування</a:t>
            </a:r>
          </a:p>
          <a:p>
            <a:r>
              <a:rPr lang="uk-UA" dirty="0" err="1" smtClean="0"/>
              <a:t>Трирівнева</a:t>
            </a:r>
            <a:r>
              <a:rPr lang="uk-UA" dirty="0" smtClean="0"/>
              <a:t> медична допомога: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uk-UA" i="1" dirty="0" smtClean="0"/>
              <a:t>місцеві </a:t>
            </a:r>
            <a:r>
              <a:rPr lang="uk-UA" i="1" dirty="0"/>
              <a:t>лікарні, </a:t>
            </a:r>
            <a:endParaRPr lang="uk-UA" i="1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uk-UA" i="1" dirty="0" smtClean="0"/>
              <a:t>регіональні лікарні,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uk-UA" i="1" dirty="0"/>
              <a:t>н</a:t>
            </a:r>
            <a:r>
              <a:rPr lang="uk-UA" i="1" dirty="0" smtClean="0"/>
              <a:t>аціональні </a:t>
            </a:r>
            <a:r>
              <a:rPr lang="uk-UA" i="1" dirty="0" err="1" smtClean="0"/>
              <a:t>рефренс</a:t>
            </a:r>
            <a:r>
              <a:rPr lang="uk-UA" i="1" dirty="0" smtClean="0"/>
              <a:t> центри</a:t>
            </a:r>
          </a:p>
          <a:p>
            <a:r>
              <a:rPr lang="uk-UA" dirty="0" smtClean="0"/>
              <a:t>Скасування відомчої паралельної системи </a:t>
            </a:r>
          </a:p>
          <a:p>
            <a:r>
              <a:rPr lang="uk-UA" dirty="0" err="1" smtClean="0"/>
              <a:t>Аутсорсінг</a:t>
            </a:r>
            <a:r>
              <a:rPr lang="uk-UA" dirty="0" smtClean="0"/>
              <a:t> діагностичних, лабораторних та немедичних послуг </a:t>
            </a:r>
            <a:r>
              <a:rPr lang="uk-UA" dirty="0"/>
              <a:t>(харчування, </a:t>
            </a:r>
            <a:r>
              <a:rPr lang="uk-UA" dirty="0" smtClean="0"/>
              <a:t>прання </a:t>
            </a:r>
            <a:r>
              <a:rPr lang="uk-UA" dirty="0"/>
              <a:t>і т.д</a:t>
            </a:r>
            <a:r>
              <a:rPr lang="uk-UA" dirty="0" smtClean="0"/>
              <a:t>.)</a:t>
            </a:r>
          </a:p>
          <a:p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94654" y="5258817"/>
            <a:ext cx="61744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Оптимізація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надмірно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роздутої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та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неорганізованої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мережі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лікарень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в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Україні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розпочнеться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uk-UA" i="1" dirty="0" smtClean="0">
                <a:solidFill>
                  <a:schemeClr val="tx2">
                    <a:lumMod val="75000"/>
                  </a:schemeClr>
                </a:solidFill>
              </a:rPr>
              <a:t>у 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2015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ро</a:t>
            </a:r>
            <a:r>
              <a:rPr lang="uk-UA" i="1" dirty="0">
                <a:solidFill>
                  <a:schemeClr val="tx2">
                    <a:lumMod val="75000"/>
                  </a:schemeClr>
                </a:solidFill>
              </a:rPr>
              <a:t>ці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з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розробки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Генерального плану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лікарень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90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1371600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Спеціалізована допомога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Унікальні клініки національного рівня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Замовлення послуг на національному рівні</a:t>
            </a:r>
          </a:p>
          <a:p>
            <a:r>
              <a:rPr lang="uk-UA" dirty="0" smtClean="0"/>
              <a:t>Оплата за надані послуги</a:t>
            </a:r>
            <a:endParaRPr lang="uk-UA" dirty="0" smtClean="0">
              <a:solidFill>
                <a:schemeClr val="tx1"/>
              </a:solidFill>
            </a:endParaRPr>
          </a:p>
          <a:p>
            <a:r>
              <a:rPr lang="uk-UA" dirty="0" smtClean="0">
                <a:solidFill>
                  <a:schemeClr val="tx1"/>
                </a:solidFill>
              </a:rPr>
              <a:t>Формування на умовах приватно-державного партнерства</a:t>
            </a:r>
          </a:p>
          <a:p>
            <a:endParaRPr lang="uk-UA" dirty="0">
              <a:solidFill>
                <a:schemeClr val="tx1"/>
              </a:solidFill>
            </a:endParaRPr>
          </a:p>
        </p:txBody>
      </p:sp>
      <p:pic>
        <p:nvPicPr>
          <p:cNvPr id="5122" name="Picture 2" descr="C:\Users\Antac\Desktop\Курпфта презентація\Фото\21369819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422" y="3720664"/>
            <a:ext cx="5209058" cy="3122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659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571184" cy="903630"/>
          </a:xfrm>
        </p:spPr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Громадське здоров'я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Зміна законодавства</a:t>
            </a:r>
            <a:endParaRPr lang="uk-UA" dirty="0"/>
          </a:p>
          <a:p>
            <a:endParaRPr lang="uk-UA" dirty="0"/>
          </a:p>
          <a:p>
            <a:r>
              <a:rPr lang="uk-UA" dirty="0" smtClean="0"/>
              <a:t>Інфекційні та неінфекційні хвороби; оцінка соціальних детермінант </a:t>
            </a:r>
            <a:r>
              <a:rPr lang="uk-UA" dirty="0"/>
              <a:t>здоров'я</a:t>
            </a:r>
          </a:p>
          <a:p>
            <a:endParaRPr lang="uk-UA" dirty="0"/>
          </a:p>
          <a:p>
            <a:r>
              <a:rPr lang="uk-UA" dirty="0" smtClean="0"/>
              <a:t>Інформаційні ініціативи</a:t>
            </a:r>
            <a:endParaRPr lang="uk-UA" dirty="0"/>
          </a:p>
          <a:p>
            <a:endParaRPr lang="uk-UA" dirty="0"/>
          </a:p>
          <a:p>
            <a:r>
              <a:rPr lang="uk-UA" dirty="0" smtClean="0"/>
              <a:t>створення Національного центру </a:t>
            </a:r>
            <a:r>
              <a:rPr lang="uk-UA" dirty="0"/>
              <a:t>громадського </a:t>
            </a:r>
            <a:r>
              <a:rPr lang="uk-UA" dirty="0" smtClean="0"/>
              <a:t>здоров'я та контролю за захворюваннями</a:t>
            </a:r>
            <a:endParaRPr lang="uk-UA" dirty="0">
              <a:solidFill>
                <a:schemeClr val="tx1"/>
              </a:solidFill>
            </a:endParaRPr>
          </a:p>
          <a:p>
            <a:pPr algn="r"/>
            <a:endParaRPr lang="uk-UA" b="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endParaRPr lang="uk-UA" b="0" dirty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uk-UA" b="0" i="1" dirty="0" smtClean="0">
                <a:solidFill>
                  <a:schemeClr val="tx2">
                    <a:lumMod val="75000"/>
                  </a:schemeClr>
                </a:solidFill>
              </a:rPr>
              <a:t>Закон Про Громадське здоров'я – 2016 </a:t>
            </a:r>
            <a:endParaRPr lang="uk-UA" b="0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84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83152" cy="975638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Приватизація закладів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b="1" dirty="0">
                <a:solidFill>
                  <a:schemeClr val="tx1"/>
                </a:solidFill>
              </a:rPr>
              <a:t>Якщо уряд буде схиляється до рішення про </a:t>
            </a:r>
            <a:r>
              <a:rPr lang="uk-UA" b="1" dirty="0" smtClean="0">
                <a:solidFill>
                  <a:schemeClr val="tx1"/>
                </a:solidFill>
              </a:rPr>
              <a:t>приватизацію медичної галузі , </a:t>
            </a:r>
            <a:r>
              <a:rPr lang="uk-UA" b="1" dirty="0">
                <a:solidFill>
                  <a:schemeClr val="tx1"/>
                </a:solidFill>
              </a:rPr>
              <a:t>є кілька можливостей або їх різні комбінації</a:t>
            </a:r>
            <a:r>
              <a:rPr lang="uk-UA" b="1" dirty="0" smtClean="0">
                <a:solidFill>
                  <a:schemeClr val="tx1"/>
                </a:solidFill>
              </a:rPr>
              <a:t>:</a:t>
            </a:r>
          </a:p>
          <a:p>
            <a:endParaRPr lang="uk-UA" b="1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uk-UA" dirty="0">
                <a:solidFill>
                  <a:schemeClr val="tx1"/>
                </a:solidFill>
              </a:rPr>
              <a:t>Розпродаж медичних закладів на державному </a:t>
            </a:r>
            <a:r>
              <a:rPr lang="uk-UA" dirty="0" smtClean="0">
                <a:solidFill>
                  <a:schemeClr val="tx1"/>
                </a:solidFill>
              </a:rPr>
              <a:t>аукціоні</a:t>
            </a:r>
            <a:endParaRPr lang="uk-UA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uk-UA" dirty="0">
                <a:solidFill>
                  <a:schemeClr val="tx1"/>
                </a:solidFill>
              </a:rPr>
              <a:t>Працівники можуть стати пайовими власниками медичного закладу через прямий продаж за символічну </a:t>
            </a:r>
            <a:r>
              <a:rPr lang="uk-UA" dirty="0" smtClean="0">
                <a:solidFill>
                  <a:schemeClr val="tx1"/>
                </a:solidFill>
              </a:rPr>
              <a:t>ціну </a:t>
            </a:r>
            <a:endParaRPr lang="uk-UA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uk-UA" dirty="0" smtClean="0">
                <a:solidFill>
                  <a:schemeClr val="tx1"/>
                </a:solidFill>
              </a:rPr>
              <a:t>Різні </a:t>
            </a:r>
            <a:r>
              <a:rPr lang="uk-UA" dirty="0">
                <a:solidFill>
                  <a:schemeClr val="tx1"/>
                </a:solidFill>
              </a:rPr>
              <a:t>неурядові благодійні організації, в тому числі релігійні організації могли б стати </a:t>
            </a:r>
            <a:r>
              <a:rPr lang="uk-UA" dirty="0" smtClean="0">
                <a:solidFill>
                  <a:schemeClr val="tx1"/>
                </a:solidFill>
              </a:rPr>
              <a:t>власниками </a:t>
            </a:r>
            <a:r>
              <a:rPr lang="uk-UA" dirty="0">
                <a:solidFill>
                  <a:schemeClr val="tx1"/>
                </a:solidFill>
              </a:rPr>
              <a:t>медичних закладів за допомогою прямого продажу за символічну </a:t>
            </a:r>
            <a:r>
              <a:rPr lang="uk-UA" dirty="0" smtClean="0">
                <a:solidFill>
                  <a:schemeClr val="tx1"/>
                </a:solidFill>
              </a:rPr>
              <a:t>ціну</a:t>
            </a:r>
            <a:endParaRPr lang="uk-UA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uk-UA" dirty="0" smtClean="0">
                <a:solidFill>
                  <a:schemeClr val="tx1"/>
                </a:solidFill>
              </a:rPr>
              <a:t>Місцева </a:t>
            </a:r>
            <a:r>
              <a:rPr lang="uk-UA" dirty="0">
                <a:solidFill>
                  <a:schemeClr val="tx1"/>
                </a:solidFill>
              </a:rPr>
              <a:t>влада </a:t>
            </a:r>
            <a:r>
              <a:rPr lang="uk-UA" dirty="0" smtClean="0">
                <a:solidFill>
                  <a:schemeClr val="tx1"/>
                </a:solidFill>
              </a:rPr>
              <a:t>може </a:t>
            </a:r>
            <a:r>
              <a:rPr lang="uk-UA" dirty="0">
                <a:solidFill>
                  <a:schemeClr val="tx1"/>
                </a:solidFill>
              </a:rPr>
              <a:t>стати </a:t>
            </a:r>
            <a:r>
              <a:rPr lang="uk-UA" dirty="0" smtClean="0">
                <a:solidFill>
                  <a:schemeClr val="tx1"/>
                </a:solidFill>
              </a:rPr>
              <a:t>власниками </a:t>
            </a:r>
            <a:r>
              <a:rPr lang="uk-UA" dirty="0">
                <a:solidFill>
                  <a:schemeClr val="tx1"/>
                </a:solidFill>
              </a:rPr>
              <a:t>деяких з </a:t>
            </a:r>
            <a:r>
              <a:rPr lang="uk-UA" dirty="0" smtClean="0">
                <a:solidFill>
                  <a:schemeClr val="tx1"/>
                </a:solidFill>
              </a:rPr>
              <a:t>них</a:t>
            </a:r>
            <a:endParaRPr lang="uk-UA" dirty="0">
              <a:solidFill>
                <a:schemeClr val="tx1"/>
              </a:solidFill>
            </a:endParaRPr>
          </a:p>
          <a:p>
            <a:endParaRPr lang="uk-U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3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5240" cy="1371600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Фінансування</a:t>
            </a:r>
            <a:endParaRPr lang="uk-UA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1178242"/>
              </p:ext>
            </p:extLst>
          </p:nvPr>
        </p:nvGraphicFramePr>
        <p:xfrm>
          <a:off x="323528" y="1700808"/>
          <a:ext cx="8291264" cy="4272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661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99176" cy="1371600"/>
          </a:xfrm>
        </p:spPr>
        <p:txBody>
          <a:bodyPr>
            <a:normAutofit/>
          </a:bodyPr>
          <a:lstStyle/>
          <a:p>
            <a:r>
              <a:rPr lang="uk-UA" dirty="0"/>
              <a:t>Запровадження медичного страхування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пакети послуг, які можуть фінансуватися за рахунок державних </a:t>
            </a:r>
            <a:r>
              <a:rPr lang="uk-UA" dirty="0" smtClean="0"/>
              <a:t>коштів:</a:t>
            </a:r>
          </a:p>
          <a:p>
            <a:pPr marL="457200" indent="-457200">
              <a:buAutoNum type="arabicPeriod"/>
            </a:pPr>
            <a:r>
              <a:rPr lang="uk-UA" dirty="0" smtClean="0">
                <a:solidFill>
                  <a:srgbClr val="00B050"/>
                </a:solidFill>
              </a:rPr>
              <a:t>"Універсальний </a:t>
            </a:r>
            <a:r>
              <a:rPr lang="uk-UA" dirty="0" err="1" smtClean="0">
                <a:solidFill>
                  <a:srgbClr val="00B050"/>
                </a:solidFill>
              </a:rPr>
              <a:t>нестраховий</a:t>
            </a:r>
            <a:r>
              <a:rPr lang="uk-UA" dirty="0" smtClean="0">
                <a:solidFill>
                  <a:srgbClr val="00B050"/>
                </a:solidFill>
              </a:rPr>
              <a:t> </a:t>
            </a:r>
            <a:r>
              <a:rPr lang="uk-UA" dirty="0">
                <a:solidFill>
                  <a:srgbClr val="00B050"/>
                </a:solidFill>
              </a:rPr>
              <a:t>пакет" (УНП) </a:t>
            </a:r>
            <a:r>
              <a:rPr lang="uk-UA" dirty="0"/>
              <a:t>включає медичний захист та медичну допомогу, яка фінансується державою, а населення забезпечує мінімальну </a:t>
            </a:r>
            <a:r>
              <a:rPr lang="uk-UA" dirty="0" smtClean="0"/>
              <a:t>доплату</a:t>
            </a:r>
          </a:p>
          <a:p>
            <a:pPr marL="800100" lvl="1" indent="-342900"/>
            <a:r>
              <a:rPr lang="uk-UA" dirty="0" smtClean="0"/>
              <a:t>щеплення</a:t>
            </a:r>
            <a:r>
              <a:rPr lang="uk-UA" dirty="0"/>
              <a:t>, ТБ,  </a:t>
            </a:r>
            <a:r>
              <a:rPr lang="uk-UA" dirty="0" smtClean="0"/>
              <a:t>ВІЛ; Психічне </a:t>
            </a:r>
            <a:r>
              <a:rPr lang="uk-UA" dirty="0"/>
              <a:t>здоров’я</a:t>
            </a:r>
            <a:r>
              <a:rPr lang="uk-UA" dirty="0" smtClean="0"/>
              <a:t>; </a:t>
            </a:r>
            <a:r>
              <a:rPr lang="uk-UA" dirty="0" err="1" smtClean="0"/>
              <a:t>орфанні</a:t>
            </a:r>
            <a:r>
              <a:rPr lang="uk-UA" dirty="0" smtClean="0"/>
              <a:t> </a:t>
            </a:r>
            <a:r>
              <a:rPr lang="uk-UA" dirty="0"/>
              <a:t>захворювання; </a:t>
            </a:r>
            <a:r>
              <a:rPr lang="uk-UA" dirty="0" smtClean="0"/>
              <a:t>ургентне </a:t>
            </a:r>
            <a:r>
              <a:rPr lang="uk-UA" dirty="0"/>
              <a:t>лікування не застрахованої частини </a:t>
            </a:r>
            <a:r>
              <a:rPr lang="uk-UA" dirty="0" smtClean="0"/>
              <a:t> </a:t>
            </a:r>
            <a:endParaRPr lang="uk-UA" dirty="0"/>
          </a:p>
          <a:p>
            <a:r>
              <a:rPr lang="uk-UA" dirty="0" smtClean="0"/>
              <a:t>2. </a:t>
            </a:r>
            <a:r>
              <a:rPr lang="uk-UA" dirty="0" smtClean="0">
                <a:solidFill>
                  <a:srgbClr val="00B050"/>
                </a:solidFill>
              </a:rPr>
              <a:t>«Державний </a:t>
            </a:r>
            <a:r>
              <a:rPr lang="uk-UA" dirty="0">
                <a:solidFill>
                  <a:srgbClr val="00B050"/>
                </a:solidFill>
              </a:rPr>
              <a:t>страховий </a:t>
            </a:r>
            <a:r>
              <a:rPr lang="uk-UA" dirty="0" smtClean="0">
                <a:solidFill>
                  <a:srgbClr val="00B050"/>
                </a:solidFill>
              </a:rPr>
              <a:t>пакет» </a:t>
            </a:r>
            <a:r>
              <a:rPr lang="uk-UA" dirty="0" smtClean="0"/>
              <a:t>для уразливих груп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706932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787208" cy="903630"/>
          </a:xfrm>
        </p:spPr>
        <p:txBody>
          <a:bodyPr>
            <a:normAutofit/>
          </a:bodyPr>
          <a:lstStyle/>
          <a:p>
            <a:pPr lvl="0"/>
            <a:r>
              <a:rPr lang="ru-RU" b="1" dirty="0" err="1" smtClean="0"/>
              <a:t>управління</a:t>
            </a:r>
            <a:r>
              <a:rPr lang="ru-RU" b="1" dirty="0" smtClean="0"/>
              <a:t> </a:t>
            </a:r>
            <a:r>
              <a:rPr lang="ru-RU" b="1" dirty="0" err="1" smtClean="0"/>
              <a:t>галуззю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24944"/>
          </a:xfrm>
        </p:spPr>
        <p:txBody>
          <a:bodyPr>
            <a:normAutofit/>
          </a:bodyPr>
          <a:lstStyle/>
          <a:p>
            <a:r>
              <a:rPr lang="ru-RU" dirty="0" err="1" smtClean="0"/>
              <a:t>Автономність</a:t>
            </a:r>
            <a:r>
              <a:rPr lang="ru-RU" dirty="0" smtClean="0"/>
              <a:t> </a:t>
            </a:r>
            <a:r>
              <a:rPr lang="ru-RU" dirty="0" err="1" smtClean="0"/>
              <a:t>постачальників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Стратегічною</a:t>
            </a:r>
            <a:r>
              <a:rPr lang="ru-RU" dirty="0" smtClean="0"/>
              <a:t> </a:t>
            </a:r>
            <a:r>
              <a:rPr lang="ru-RU" dirty="0"/>
              <a:t>метою є </a:t>
            </a:r>
            <a:r>
              <a:rPr lang="ru-RU" dirty="0" err="1"/>
              <a:t>збереження</a:t>
            </a:r>
            <a:r>
              <a:rPr lang="ru-RU" dirty="0"/>
              <a:t> за МОЗ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:</a:t>
            </a:r>
          </a:p>
          <a:p>
            <a:pPr lvl="1"/>
            <a:r>
              <a:rPr lang="ru-RU" dirty="0" err="1"/>
              <a:t>у</a:t>
            </a:r>
            <a:r>
              <a:rPr lang="ru-RU" dirty="0" err="1" smtClean="0"/>
              <a:t>правління</a:t>
            </a:r>
            <a:r>
              <a:rPr lang="ru-RU" dirty="0" smtClean="0"/>
              <a:t> </a:t>
            </a:r>
            <a:r>
              <a:rPr lang="ru-RU" dirty="0"/>
              <a:t>системою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 через </a:t>
            </a:r>
            <a:r>
              <a:rPr lang="ru-RU" dirty="0" err="1"/>
              <a:t>політичне</a:t>
            </a:r>
            <a:r>
              <a:rPr lang="ru-RU" dirty="0"/>
              <a:t> </a:t>
            </a:r>
            <a:r>
              <a:rPr lang="ru-RU" dirty="0" err="1"/>
              <a:t>лідерство</a:t>
            </a:r>
            <a:r>
              <a:rPr lang="ru-RU" dirty="0"/>
              <a:t> та </a:t>
            </a:r>
            <a:r>
              <a:rPr lang="ru-RU" dirty="0" err="1"/>
              <a:t>розробку</a:t>
            </a:r>
            <a:r>
              <a:rPr lang="ru-RU" dirty="0"/>
              <a:t> </a:t>
            </a:r>
            <a:r>
              <a:rPr lang="ru-RU" dirty="0" err="1"/>
              <a:t>стратегій</a:t>
            </a:r>
            <a:r>
              <a:rPr lang="ru-RU" dirty="0"/>
              <a:t>. </a:t>
            </a:r>
          </a:p>
          <a:p>
            <a:pPr lvl="1"/>
            <a:r>
              <a:rPr lang="ru-RU" dirty="0" err="1"/>
              <a:t>о</a:t>
            </a:r>
            <a:r>
              <a:rPr lang="ru-RU" dirty="0" err="1" smtClean="0"/>
              <a:t>посередкований</a:t>
            </a:r>
            <a:r>
              <a:rPr lang="ru-RU" dirty="0" smtClean="0"/>
              <a:t> </a:t>
            </a:r>
            <a:r>
              <a:rPr lang="ru-RU" dirty="0" err="1" smtClean="0"/>
              <a:t>нагляд</a:t>
            </a:r>
            <a:r>
              <a:rPr lang="ru-RU" dirty="0" smtClean="0"/>
              <a:t> за </a:t>
            </a:r>
            <a:r>
              <a:rPr lang="ru-RU" dirty="0" err="1" smtClean="0"/>
              <a:t>дотриманням</a:t>
            </a:r>
            <a:r>
              <a:rPr lang="ru-RU" dirty="0" smtClean="0"/>
              <a:t> </a:t>
            </a:r>
            <a:r>
              <a:rPr lang="ru-RU" dirty="0" err="1" smtClean="0"/>
              <a:t>законодавства</a:t>
            </a:r>
            <a:r>
              <a:rPr lang="ru-RU" dirty="0" smtClean="0"/>
              <a:t> через </a:t>
            </a:r>
            <a:r>
              <a:rPr lang="ru-RU" dirty="0"/>
              <a:t>участь в </a:t>
            </a:r>
            <a:r>
              <a:rPr lang="ru-RU" dirty="0" err="1"/>
              <a:t>управлінні</a:t>
            </a:r>
            <a:r>
              <a:rPr lang="ru-RU" dirty="0"/>
              <a:t> </a:t>
            </a:r>
            <a:r>
              <a:rPr lang="ru-RU" dirty="0" err="1"/>
              <a:t>незалежними</a:t>
            </a:r>
            <a:r>
              <a:rPr lang="ru-RU" dirty="0"/>
              <a:t> </a:t>
            </a:r>
            <a:r>
              <a:rPr lang="ru-RU" dirty="0" err="1"/>
              <a:t>агенціями</a:t>
            </a:r>
            <a:r>
              <a:rPr lang="ru-RU" dirty="0"/>
              <a:t> </a:t>
            </a:r>
            <a:endParaRPr lang="ru-RU" dirty="0" smtClean="0"/>
          </a:p>
          <a:p>
            <a:pPr lvl="1"/>
            <a:r>
              <a:rPr lang="ru-RU" dirty="0" err="1" smtClean="0"/>
              <a:t>моніторинг</a:t>
            </a:r>
            <a:r>
              <a:rPr lang="ru-RU" dirty="0" smtClean="0"/>
              <a:t> та </a:t>
            </a:r>
            <a:r>
              <a:rPr lang="ru-RU" dirty="0" err="1" smtClean="0"/>
              <a:t>аналіз</a:t>
            </a:r>
            <a:endParaRPr lang="ru-RU" dirty="0" smtClean="0"/>
          </a:p>
          <a:p>
            <a:pPr lvl="1"/>
            <a:endParaRPr lang="ru-RU" dirty="0"/>
          </a:p>
          <a:p>
            <a:pPr lvl="1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267744" y="5157192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У 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2015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році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Міністерство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охорони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здоров’я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uk-UA" i="1" dirty="0">
                <a:solidFill>
                  <a:schemeClr val="tx2">
                    <a:lumMod val="75000"/>
                  </a:schemeClr>
                </a:solidFill>
              </a:rPr>
              <a:t>України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почне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позбуватися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невластивих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йому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функцій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, а структура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управління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охороною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здоров'я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набуватиме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рис,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притаманних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розвиненим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країнам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2414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27168" cy="1188050"/>
          </a:xfrm>
        </p:spPr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Кадрова політика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4474840" cy="4848200"/>
          </a:xfrm>
        </p:spPr>
        <p:txBody>
          <a:bodyPr>
            <a:normAutofit/>
          </a:bodyPr>
          <a:lstStyle/>
          <a:p>
            <a:r>
              <a:rPr lang="uk-UA" dirty="0" smtClean="0"/>
              <a:t>Переосмислення та розвиток </a:t>
            </a:r>
            <a:r>
              <a:rPr lang="uk-UA" dirty="0" err="1" smtClean="0"/>
              <a:t>контрактування</a:t>
            </a:r>
            <a:r>
              <a:rPr lang="uk-UA" dirty="0" smtClean="0"/>
              <a:t> медичних працівників</a:t>
            </a:r>
          </a:p>
          <a:p>
            <a:endParaRPr lang="uk-UA" dirty="0"/>
          </a:p>
          <a:p>
            <a:r>
              <a:rPr lang="ru-RU" dirty="0" err="1" smtClean="0"/>
              <a:t>Поступова</a:t>
            </a:r>
            <a:r>
              <a:rPr lang="ru-RU" dirty="0" smtClean="0"/>
              <a:t> </a:t>
            </a:r>
            <a:r>
              <a:rPr lang="ru-RU" dirty="0" err="1" smtClean="0"/>
              <a:t>відмова</a:t>
            </a:r>
            <a:r>
              <a:rPr lang="ru-RU" dirty="0" smtClean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утримання</a:t>
            </a:r>
            <a:r>
              <a:rPr lang="ru-RU" dirty="0"/>
              <a:t> </a:t>
            </a:r>
            <a:r>
              <a:rPr lang="ru-RU" dirty="0" err="1"/>
              <a:t>освітніх</a:t>
            </a:r>
            <a:r>
              <a:rPr lang="ru-RU" dirty="0"/>
              <a:t> та </a:t>
            </a:r>
            <a:r>
              <a:rPr lang="ru-RU" dirty="0" err="1"/>
              <a:t>наукових</a:t>
            </a:r>
            <a:r>
              <a:rPr lang="ru-RU" dirty="0"/>
              <a:t> </a:t>
            </a:r>
            <a:r>
              <a:rPr lang="ru-RU" dirty="0" err="1" smtClean="0"/>
              <a:t>закладів</a:t>
            </a:r>
            <a:endParaRPr lang="ru-RU" dirty="0" smtClean="0"/>
          </a:p>
          <a:p>
            <a:endParaRPr lang="ru-RU" dirty="0"/>
          </a:p>
          <a:p>
            <a:r>
              <a:rPr lang="uk-UA" dirty="0" smtClean="0"/>
              <a:t>Запровадження професійного менеджмент</a:t>
            </a:r>
          </a:p>
          <a:p>
            <a:endParaRPr lang="uk-UA" dirty="0"/>
          </a:p>
          <a:p>
            <a:r>
              <a:rPr lang="uk-UA" dirty="0" smtClean="0"/>
              <a:t>Зміна вимог до медичної </a:t>
            </a:r>
            <a:r>
              <a:rPr lang="uk-UA" dirty="0" err="1" smtClean="0"/>
              <a:t>освтіи</a:t>
            </a:r>
            <a:endParaRPr lang="uk-UA" dirty="0"/>
          </a:p>
        </p:txBody>
      </p:sp>
      <p:pic>
        <p:nvPicPr>
          <p:cNvPr id="4098" name="Picture 2" descr="C:\Users\Antac\Desktop\Курпфта презентація\Фото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538500"/>
            <a:ext cx="3761359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290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926976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Безкоштовна медицина - це МІФ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864" y="1484784"/>
            <a:ext cx="8229600" cy="4021907"/>
          </a:xfrm>
        </p:spPr>
        <p:txBody>
          <a:bodyPr>
            <a:normAutofit/>
          </a:bodyPr>
          <a:lstStyle/>
          <a:p>
            <a:r>
              <a:rPr lang="uk-UA" sz="2400" dirty="0" smtClean="0"/>
              <a:t>95% вартості ліків пацієнт сплачує зі своєї кишені</a:t>
            </a:r>
          </a:p>
          <a:p>
            <a:r>
              <a:rPr lang="uk-UA" sz="2400" dirty="0" smtClean="0"/>
              <a:t>75% державних коштів іде на утримання лікарень</a:t>
            </a:r>
          </a:p>
        </p:txBody>
      </p:sp>
      <p:pic>
        <p:nvPicPr>
          <p:cNvPr id="2050" name="Picture 2" descr="C:\Users\Antac\Desktop\Курпфта презентація\Фото\np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284984"/>
            <a:ext cx="4421221" cy="3315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111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87208" cy="1371600"/>
          </a:xfrm>
        </p:spPr>
        <p:txBody>
          <a:bodyPr/>
          <a:lstStyle/>
          <a:p>
            <a:r>
              <a:rPr lang="uk-UA" dirty="0" smtClean="0"/>
              <a:t>Фармацевтичний сектор</a:t>
            </a:r>
            <a:endParaRPr lang="uk-UA" dirty="0"/>
          </a:p>
        </p:txBody>
      </p:sp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1752600"/>
            <a:ext cx="8003232" cy="4373563"/>
          </a:xfrm>
        </p:spPr>
        <p:txBody>
          <a:bodyPr>
            <a:normAutofit fontScale="82500" lnSpcReduction="20000"/>
          </a:bodyPr>
          <a:lstStyle/>
          <a:p>
            <a:pPr lvl="0"/>
            <a:r>
              <a:rPr lang="uk-UA" b="1" dirty="0" err="1"/>
              <a:t>Дерегуля</a:t>
            </a:r>
            <a:r>
              <a:rPr lang="ru-RU" b="1" dirty="0" err="1"/>
              <a:t>ція</a:t>
            </a:r>
            <a:r>
              <a:rPr lang="ru-RU" b="1" dirty="0"/>
              <a:t> </a:t>
            </a:r>
            <a:r>
              <a:rPr lang="ru-RU" b="1" dirty="0" err="1"/>
              <a:t>фармацевтичного</a:t>
            </a:r>
            <a:r>
              <a:rPr lang="ru-RU" b="1" dirty="0"/>
              <a:t> </a:t>
            </a:r>
            <a:r>
              <a:rPr lang="ru-RU" b="1" dirty="0" smtClean="0"/>
              <a:t>ринку</a:t>
            </a:r>
          </a:p>
          <a:p>
            <a:pPr lvl="1"/>
            <a:r>
              <a:rPr lang="uk-UA" dirty="0"/>
              <a:t>механізм визнання реєстрації лікарських засобів </a:t>
            </a:r>
            <a:r>
              <a:rPr lang="uk-UA" dirty="0" smtClean="0"/>
              <a:t>та сертифікату </a:t>
            </a:r>
            <a:r>
              <a:rPr lang="en-US" dirty="0" smtClean="0"/>
              <a:t>GMP</a:t>
            </a:r>
            <a:endParaRPr lang="uk-UA" dirty="0"/>
          </a:p>
          <a:p>
            <a:pPr lvl="1"/>
            <a:r>
              <a:rPr lang="ru-RU" dirty="0" err="1" smtClean="0"/>
              <a:t>зменшення</a:t>
            </a:r>
            <a:r>
              <a:rPr lang="ru-RU" dirty="0" smtClean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ліцензій</a:t>
            </a:r>
            <a:r>
              <a:rPr lang="ru-RU" dirty="0"/>
              <a:t> та </a:t>
            </a:r>
            <a:r>
              <a:rPr lang="ru-RU" dirty="0" err="1"/>
              <a:t>дозволів</a:t>
            </a:r>
            <a:r>
              <a:rPr lang="ru-RU" dirty="0"/>
              <a:t> для </a:t>
            </a:r>
            <a:r>
              <a:rPr lang="ru-RU" dirty="0" err="1"/>
              <a:t>суб’єктів</a:t>
            </a:r>
            <a:r>
              <a:rPr lang="ru-RU" dirty="0"/>
              <a:t> </a:t>
            </a:r>
            <a:r>
              <a:rPr lang="ru-RU" dirty="0" err="1" smtClean="0"/>
              <a:t>господарювання</a:t>
            </a:r>
            <a:r>
              <a:rPr lang="ru-RU" dirty="0" smtClean="0"/>
              <a:t> </a:t>
            </a:r>
            <a:endParaRPr lang="ru-RU" dirty="0"/>
          </a:p>
          <a:p>
            <a:pPr marL="0" lvl="1" indent="0">
              <a:buNone/>
            </a:pPr>
            <a:r>
              <a:rPr lang="ru-RU" sz="2100" b="1" dirty="0" err="1" smtClean="0"/>
              <a:t>Ціноутворення</a:t>
            </a:r>
            <a:endParaRPr lang="ru-RU" sz="2100" b="1" dirty="0"/>
          </a:p>
          <a:p>
            <a:pPr lvl="1"/>
            <a:r>
              <a:rPr lang="uk-UA" b="0" dirty="0" smtClean="0"/>
              <a:t>реєстрація цін </a:t>
            </a:r>
            <a:r>
              <a:rPr lang="uk-UA" b="0" dirty="0"/>
              <a:t>відповідно до </a:t>
            </a:r>
            <a:r>
              <a:rPr lang="uk-UA" dirty="0"/>
              <a:t>процедур ЄС;</a:t>
            </a:r>
          </a:p>
          <a:p>
            <a:pPr lvl="1"/>
            <a:r>
              <a:rPr lang="uk-UA" dirty="0"/>
              <a:t>зовнішнє реферування </a:t>
            </a:r>
            <a:r>
              <a:rPr lang="uk-UA" dirty="0" smtClean="0"/>
              <a:t>цін; </a:t>
            </a:r>
            <a:endParaRPr lang="uk-UA" dirty="0"/>
          </a:p>
          <a:p>
            <a:pPr lvl="1"/>
            <a:r>
              <a:rPr lang="uk-UA" dirty="0" err="1" smtClean="0"/>
              <a:t>Реімбурсація</a:t>
            </a:r>
            <a:endParaRPr lang="uk-UA" dirty="0"/>
          </a:p>
          <a:p>
            <a:endParaRPr lang="en-US" dirty="0" smtClean="0"/>
          </a:p>
          <a:p>
            <a:r>
              <a:rPr lang="ru-RU" dirty="0" err="1" smtClean="0"/>
              <a:t>Стратегічною</a:t>
            </a:r>
            <a:r>
              <a:rPr lang="ru-RU" dirty="0" smtClean="0"/>
              <a:t> </a:t>
            </a:r>
            <a:r>
              <a:rPr lang="ru-RU" dirty="0"/>
              <a:t>метою для </a:t>
            </a:r>
            <a:r>
              <a:rPr lang="ru-RU" dirty="0" err="1"/>
              <a:t>України</a:t>
            </a:r>
            <a:r>
              <a:rPr lang="ru-RU" dirty="0"/>
              <a:t> є </a:t>
            </a:r>
            <a:r>
              <a:rPr lang="ru-RU" dirty="0" err="1"/>
              <a:t>винесення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закупівель</a:t>
            </a:r>
            <a:r>
              <a:rPr lang="ru-RU" dirty="0"/>
              <a:t> </a:t>
            </a:r>
            <a:r>
              <a:rPr lang="ru-RU" dirty="0" err="1"/>
              <a:t>ліків</a:t>
            </a:r>
            <a:r>
              <a:rPr lang="ru-RU" dirty="0"/>
              <a:t> поза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Міністерства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uk-UA" dirty="0"/>
              <a:t> України</a:t>
            </a:r>
          </a:p>
          <a:p>
            <a:endParaRPr lang="ru-RU" dirty="0"/>
          </a:p>
          <a:p>
            <a:r>
              <a:rPr lang="ru-RU" dirty="0" err="1" smtClean="0"/>
              <a:t>Запровадження</a:t>
            </a:r>
            <a:r>
              <a:rPr lang="ru-RU" dirty="0" smtClean="0"/>
              <a:t> </a:t>
            </a:r>
            <a:r>
              <a:rPr lang="ru-RU" dirty="0" err="1"/>
              <a:t>електронних</a:t>
            </a:r>
            <a:r>
              <a:rPr lang="ru-RU" dirty="0"/>
              <a:t> </a:t>
            </a:r>
            <a:r>
              <a:rPr lang="ru-RU" dirty="0" err="1"/>
              <a:t>торгів</a:t>
            </a:r>
            <a:endParaRPr lang="ru-RU" dirty="0"/>
          </a:p>
          <a:p>
            <a:pPr marL="274320" lvl="1" indent="0">
              <a:buNone/>
            </a:pPr>
            <a:endParaRPr lang="ru-RU" dirty="0" smtClean="0"/>
          </a:p>
          <a:p>
            <a:pPr marL="0" lvl="1" indent="0">
              <a:spcAft>
                <a:spcPts val="600"/>
              </a:spcAft>
              <a:buNone/>
            </a:pPr>
            <a:r>
              <a:rPr lang="uk-UA" b="1" dirty="0"/>
              <a:t>підтримка національного виробника</a:t>
            </a:r>
            <a:endParaRPr lang="ru-RU" b="1" dirty="0"/>
          </a:p>
          <a:p>
            <a:pPr lvl="0"/>
            <a:endParaRPr lang="ru-RU" dirty="0" smtClean="0"/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6627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інформатизація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Запровадження центральних референтних реєстрів</a:t>
            </a:r>
          </a:p>
          <a:p>
            <a:endParaRPr lang="uk-UA" dirty="0"/>
          </a:p>
          <a:p>
            <a:r>
              <a:rPr lang="uk-UA" dirty="0"/>
              <a:t>сприяння комп'ютеризації і підключення до </a:t>
            </a:r>
            <a:r>
              <a:rPr lang="uk-UA" dirty="0" err="1"/>
              <a:t>інтернету</a:t>
            </a:r>
            <a:r>
              <a:rPr lang="uk-UA" dirty="0"/>
              <a:t> </a:t>
            </a:r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запровадження системи </a:t>
            </a:r>
            <a:r>
              <a:rPr lang="uk-UA" dirty="0"/>
              <a:t>унікальної ідентифікації пацієнта (UPID) і </a:t>
            </a:r>
            <a:r>
              <a:rPr lang="uk-UA" dirty="0" smtClean="0"/>
              <a:t>послуг</a:t>
            </a:r>
          </a:p>
          <a:p>
            <a:endParaRPr lang="uk-UA" dirty="0" smtClean="0"/>
          </a:p>
          <a:p>
            <a:r>
              <a:rPr lang="uk-UA" dirty="0"/>
              <a:t>Нові послуги інтегративної електронної охорони здоров'я</a:t>
            </a:r>
          </a:p>
        </p:txBody>
      </p:sp>
    </p:spTree>
    <p:extLst>
      <p:ext uri="{BB962C8B-B14F-4D97-AF65-F5344CB8AC3E}">
        <p14:creationId xmlns:p14="http://schemas.microsoft.com/office/powerpoint/2010/main" val="14727392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7211144" cy="1371600"/>
          </a:xfrm>
        </p:spPr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Потенційний план дій</a:t>
            </a:r>
            <a:endParaRPr lang="uk-UA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1768241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331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15200" cy="1371600"/>
          </a:xfrm>
        </p:spPr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Очікувані результати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uk-UA" dirty="0" smtClean="0">
                <a:solidFill>
                  <a:schemeClr val="tx1"/>
                </a:solidFill>
              </a:rPr>
              <a:t>Розмежування обов’язків </a:t>
            </a:r>
            <a:r>
              <a:rPr lang="uk-UA" dirty="0">
                <a:solidFill>
                  <a:schemeClr val="tx1"/>
                </a:solidFill>
              </a:rPr>
              <a:t>між </a:t>
            </a:r>
            <a:r>
              <a:rPr lang="uk-UA" dirty="0" smtClean="0">
                <a:solidFill>
                  <a:schemeClr val="tx1"/>
                </a:solidFill>
              </a:rPr>
              <a:t>державою, громадою  та громадянином </a:t>
            </a:r>
            <a:endParaRPr lang="uk-UA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uk-UA" dirty="0">
                <a:solidFill>
                  <a:schemeClr val="tx1"/>
                </a:solidFill>
              </a:rPr>
              <a:t>Зобов’язання уряду у сфері охорони здоров’я будуть збалансовані </a:t>
            </a:r>
            <a:r>
              <a:rPr lang="uk-UA" dirty="0" smtClean="0">
                <a:solidFill>
                  <a:schemeClr val="tx1"/>
                </a:solidFill>
              </a:rPr>
              <a:t>економічними можливостями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uk-UA" dirty="0">
                <a:solidFill>
                  <a:schemeClr val="tx1"/>
                </a:solidFill>
              </a:rPr>
              <a:t>Фінансові ресурси держави будуть спрямовані переважно на уразливі категорії </a:t>
            </a:r>
            <a:r>
              <a:rPr lang="uk-UA" dirty="0" smtClean="0">
                <a:solidFill>
                  <a:schemeClr val="tx1"/>
                </a:solidFill>
              </a:rPr>
              <a:t>населення </a:t>
            </a:r>
            <a:endParaRPr lang="uk-UA" dirty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uk-UA" dirty="0" smtClean="0">
                <a:solidFill>
                  <a:schemeClr val="tx1"/>
                </a:solidFill>
              </a:rPr>
              <a:t>Оптимізація мережі </a:t>
            </a:r>
            <a:r>
              <a:rPr lang="uk-UA" dirty="0">
                <a:solidFill>
                  <a:schemeClr val="tx1"/>
                </a:solidFill>
              </a:rPr>
              <a:t>медичних </a:t>
            </a:r>
            <a:r>
              <a:rPr lang="uk-UA" dirty="0" smtClean="0">
                <a:solidFill>
                  <a:schemeClr val="tx1"/>
                </a:solidFill>
              </a:rPr>
              <a:t>закладів та працівників;</a:t>
            </a:r>
            <a:endParaRPr lang="uk-UA" dirty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uk-UA" dirty="0" smtClean="0">
                <a:solidFill>
                  <a:schemeClr val="tx1"/>
                </a:solidFill>
              </a:rPr>
              <a:t>Зниження цін </a:t>
            </a:r>
            <a:r>
              <a:rPr lang="uk-UA" dirty="0">
                <a:solidFill>
                  <a:schemeClr val="tx1"/>
                </a:solidFill>
              </a:rPr>
              <a:t>на фармацевтичні товари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uk-UA" dirty="0" smtClean="0">
                <a:solidFill>
                  <a:schemeClr val="tx1"/>
                </a:solidFill>
              </a:rPr>
              <a:t>Легалізація більшості витрат </a:t>
            </a:r>
            <a:r>
              <a:rPr lang="uk-UA" dirty="0">
                <a:solidFill>
                  <a:schemeClr val="tx1"/>
                </a:solidFill>
              </a:rPr>
              <a:t>на охорону </a:t>
            </a:r>
            <a:r>
              <a:rPr lang="uk-UA" dirty="0" smtClean="0">
                <a:solidFill>
                  <a:schemeClr val="tx1"/>
                </a:solidFill>
              </a:rPr>
              <a:t>здоров’я</a:t>
            </a:r>
            <a:endParaRPr lang="uk-UA" dirty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uk-UA" dirty="0" smtClean="0">
                <a:solidFill>
                  <a:schemeClr val="tx1"/>
                </a:solidFill>
              </a:rPr>
              <a:t>Зниження рівня корупції</a:t>
            </a:r>
            <a:endParaRPr lang="uk-UA" dirty="0">
              <a:solidFill>
                <a:schemeClr val="tx1"/>
              </a:solidFill>
            </a:endParaRPr>
          </a:p>
          <a:p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95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Овал 5"/>
          <p:cNvSpPr/>
          <p:nvPr/>
        </p:nvSpPr>
        <p:spPr>
          <a:xfrm>
            <a:off x="3347864" y="4221088"/>
            <a:ext cx="2016224" cy="201622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TextBox 6"/>
          <p:cNvSpPr txBox="1"/>
          <p:nvPr/>
        </p:nvSpPr>
        <p:spPr>
          <a:xfrm>
            <a:off x="3563888" y="4870901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Національна</a:t>
            </a:r>
          </a:p>
          <a:p>
            <a:pPr algn="ctr"/>
            <a:r>
              <a:rPr lang="uk-UA" dirty="0" smtClean="0"/>
              <a:t>стратегія</a:t>
            </a:r>
            <a:endParaRPr lang="uk-UA" dirty="0"/>
          </a:p>
        </p:txBody>
      </p:sp>
      <p:sp>
        <p:nvSpPr>
          <p:cNvPr id="8" name="Стрелка вправо 7"/>
          <p:cNvSpPr/>
          <p:nvPr/>
        </p:nvSpPr>
        <p:spPr>
          <a:xfrm rot="16200000">
            <a:off x="3866110" y="3347103"/>
            <a:ext cx="828092" cy="684076"/>
          </a:xfrm>
          <a:prstGeom prst="right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Стрелка вправо 8"/>
          <p:cNvSpPr/>
          <p:nvPr/>
        </p:nvSpPr>
        <p:spPr>
          <a:xfrm rot="14325242">
            <a:off x="3044564" y="3592302"/>
            <a:ext cx="828092" cy="684076"/>
          </a:xfrm>
          <a:prstGeom prst="right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Стрелка вправо 9"/>
          <p:cNvSpPr/>
          <p:nvPr/>
        </p:nvSpPr>
        <p:spPr>
          <a:xfrm rot="18432406">
            <a:off x="4734018" y="3525348"/>
            <a:ext cx="828092" cy="684076"/>
          </a:xfrm>
          <a:prstGeom prst="right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Стрелка вправо 10"/>
          <p:cNvSpPr/>
          <p:nvPr/>
        </p:nvSpPr>
        <p:spPr>
          <a:xfrm rot="19796753">
            <a:off x="5284460" y="4095716"/>
            <a:ext cx="828092" cy="684076"/>
          </a:xfrm>
          <a:prstGeom prst="right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Стрелка вправо 11"/>
          <p:cNvSpPr/>
          <p:nvPr/>
        </p:nvSpPr>
        <p:spPr>
          <a:xfrm>
            <a:off x="5508104" y="4942909"/>
            <a:ext cx="828092" cy="684076"/>
          </a:xfrm>
          <a:prstGeom prst="right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TextBox 12"/>
          <p:cNvSpPr txBox="1"/>
          <p:nvPr/>
        </p:nvSpPr>
        <p:spPr>
          <a:xfrm>
            <a:off x="6732240" y="4942909"/>
            <a:ext cx="1800200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Національний план розвитку громадського здоров'я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44750" y="1916832"/>
            <a:ext cx="1800200" cy="120032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План реформування МОЗ</a:t>
            </a:r>
          </a:p>
          <a:p>
            <a:pPr algn="ctr"/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95563" y="2130458"/>
            <a:ext cx="1800200" cy="1200329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Національний план розвитку лабораторної </a:t>
            </a:r>
            <a:r>
              <a:rPr lang="uk-UA" dirty="0" err="1" smtClean="0">
                <a:solidFill>
                  <a:schemeClr val="bg1"/>
                </a:solidFill>
              </a:rPr>
              <a:t>службт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44208" y="3501008"/>
            <a:ext cx="1800200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Генеральний план лікарень</a:t>
            </a:r>
          </a:p>
          <a:p>
            <a:pPr algn="ctr"/>
            <a:endParaRPr lang="uk-UA" dirty="0">
              <a:solidFill>
                <a:schemeClr val="bg1"/>
              </a:solidFill>
            </a:endParaRPr>
          </a:p>
          <a:p>
            <a:pPr algn="ctr"/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4587" y="4941168"/>
            <a:ext cx="1800200" cy="120032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Національний план підтримки </a:t>
            </a:r>
            <a:r>
              <a:rPr lang="uk-UA" dirty="0" err="1" smtClean="0">
                <a:solidFill>
                  <a:schemeClr val="bg1"/>
                </a:solidFill>
              </a:rPr>
              <a:t>фармсектора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3568" y="3527052"/>
            <a:ext cx="1800200" cy="120032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План розвитку ПМСД</a:t>
            </a:r>
          </a:p>
          <a:p>
            <a:pPr algn="ctr"/>
            <a:endParaRPr lang="uk-UA" dirty="0">
              <a:solidFill>
                <a:schemeClr val="bg1"/>
              </a:solidFill>
            </a:endParaRPr>
          </a:p>
          <a:p>
            <a:pPr algn="ctr"/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78265" y="2130458"/>
            <a:ext cx="18002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План реформування медичної освіти</a:t>
            </a:r>
            <a:endParaRPr lang="uk-UA" dirty="0"/>
          </a:p>
        </p:txBody>
      </p:sp>
      <p:sp>
        <p:nvSpPr>
          <p:cNvPr id="20" name="Стрелка вправо 19"/>
          <p:cNvSpPr/>
          <p:nvPr/>
        </p:nvSpPr>
        <p:spPr>
          <a:xfrm rot="12699811">
            <a:off x="2537368" y="4200011"/>
            <a:ext cx="828092" cy="684076"/>
          </a:xfrm>
          <a:prstGeom prst="right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1" name="Стрелка вправо 20"/>
          <p:cNvSpPr/>
          <p:nvPr/>
        </p:nvSpPr>
        <p:spPr>
          <a:xfrm rot="10800000">
            <a:off x="2426622" y="5014917"/>
            <a:ext cx="828092" cy="684076"/>
          </a:xfrm>
          <a:prstGeom prst="right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92223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sz="4800" b="1" dirty="0" smtClean="0">
                <a:solidFill>
                  <a:srgbClr val="FF0000"/>
                </a:solidFill>
              </a:rPr>
              <a:t>Дякую за увагу</a:t>
            </a:r>
            <a:endParaRPr lang="uk-UA" sz="4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2821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91264" cy="1371600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Радянська  медична система у спадок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Кошти на </a:t>
            </a:r>
            <a:r>
              <a:rPr lang="uk-UA" dirty="0"/>
              <a:t>державному рівні розподіляються за </a:t>
            </a:r>
            <a:r>
              <a:rPr lang="uk-UA" dirty="0" smtClean="0"/>
              <a:t>подушним принципом, </a:t>
            </a:r>
            <a:r>
              <a:rPr lang="uk-UA" dirty="0"/>
              <a:t>а </a:t>
            </a:r>
            <a:r>
              <a:rPr lang="uk-UA" dirty="0" smtClean="0"/>
              <a:t>на рівні регіонів - </a:t>
            </a:r>
            <a:r>
              <a:rPr lang="uk-UA" dirty="0"/>
              <a:t>за </a:t>
            </a:r>
            <a:r>
              <a:rPr lang="uk-UA" dirty="0" smtClean="0"/>
              <a:t>кількістю ліжок → штат роздутий</a:t>
            </a:r>
          </a:p>
          <a:p>
            <a:r>
              <a:rPr lang="uk-UA" dirty="0" smtClean="0"/>
              <a:t>Кількість ліжок на 100 000 населення вдвічі вища, ніж в ЄС (950 та 500 відповідно)</a:t>
            </a:r>
            <a:endParaRPr lang="uk-UA" dirty="0"/>
          </a:p>
          <a:p>
            <a:r>
              <a:rPr lang="uk-UA" dirty="0"/>
              <a:t>Тривалість стаціонарного лікування на 50% довше ніж в Європі</a:t>
            </a:r>
          </a:p>
          <a:p>
            <a:r>
              <a:rPr lang="uk-UA" dirty="0"/>
              <a:t>Низька оплата праці медичних </a:t>
            </a:r>
            <a:r>
              <a:rPr lang="uk-UA" dirty="0" smtClean="0"/>
              <a:t>працівників</a:t>
            </a:r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5142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147248" cy="903630"/>
          </a:xfrm>
        </p:spPr>
        <p:txBody>
          <a:bodyPr>
            <a:normAutofit/>
          </a:bodyPr>
          <a:lstStyle/>
          <a:p>
            <a:r>
              <a:rPr lang="uk-UA" dirty="0">
                <a:solidFill>
                  <a:srgbClr val="FF0000"/>
                </a:solidFill>
              </a:rPr>
              <a:t>Система охорони здоров'я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uk-UA" sz="2000" dirty="0"/>
              <a:t>Централізована та  </a:t>
            </a:r>
            <a:r>
              <a:rPr lang="uk-UA" sz="2000" dirty="0" err="1"/>
              <a:t>фрагментована</a:t>
            </a:r>
            <a:endParaRPr lang="uk-UA" sz="2000" dirty="0"/>
          </a:p>
          <a:p>
            <a:r>
              <a:rPr lang="uk-UA" sz="2000" dirty="0" smtClean="0"/>
              <a:t>Надмірна </a:t>
            </a:r>
            <a:r>
              <a:rPr lang="uk-UA" sz="2000" dirty="0"/>
              <a:t>кількість застарілих медичних установ</a:t>
            </a:r>
          </a:p>
          <a:p>
            <a:r>
              <a:rPr lang="uk-UA" sz="2000" dirty="0" smtClean="0"/>
              <a:t>Оцінка </a:t>
            </a:r>
            <a:r>
              <a:rPr lang="uk-UA" sz="2000" dirty="0"/>
              <a:t>ефективності здійснюється за статистичними </a:t>
            </a:r>
            <a:r>
              <a:rPr lang="uk-UA" sz="2000" dirty="0" smtClean="0"/>
              <a:t>показники</a:t>
            </a:r>
            <a:endParaRPr lang="uk-UA" sz="2000" dirty="0"/>
          </a:p>
          <a:p>
            <a:r>
              <a:rPr lang="uk-UA" sz="2000" dirty="0" smtClean="0"/>
              <a:t>Економічно застаріли норми бюджетного забезпечення  </a:t>
            </a:r>
            <a:endParaRPr lang="uk-UA" sz="2000" dirty="0"/>
          </a:p>
          <a:p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2843808" y="3429000"/>
            <a:ext cx="3168352" cy="72008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187624" y="4168282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/>
              <a:t>Високий рівень неформальних платежів</a:t>
            </a:r>
            <a:endParaRPr lang="ru-RU" sz="2400" dirty="0"/>
          </a:p>
        </p:txBody>
      </p:sp>
      <p:sp>
        <p:nvSpPr>
          <p:cNvPr id="6" name="Стрелка вниз 5"/>
          <p:cNvSpPr/>
          <p:nvPr/>
        </p:nvSpPr>
        <p:spPr>
          <a:xfrm>
            <a:off x="2843808" y="4581128"/>
            <a:ext cx="3168352" cy="72008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11560" y="5313402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smtClean="0"/>
              <a:t>У 2012 році 49,57% громадян відмовилися звертатися за медичною допомогою через неможливість її оплатити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367645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54968"/>
          </a:xfrm>
        </p:spPr>
        <p:txBody>
          <a:bodyPr/>
          <a:lstStyle/>
          <a:p>
            <a:pPr algn="l"/>
            <a:r>
              <a:rPr lang="uk-UA" dirty="0" smtClean="0">
                <a:solidFill>
                  <a:srgbClr val="FF0000"/>
                </a:solidFill>
              </a:rPr>
              <a:t>Цілі 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525963"/>
          </a:xfrm>
        </p:spPr>
        <p:txBody>
          <a:bodyPr/>
          <a:lstStyle/>
          <a:p>
            <a:r>
              <a:rPr lang="uk-UA" sz="2200" dirty="0" smtClean="0">
                <a:solidFill>
                  <a:schemeClr val="tx1"/>
                </a:solidFill>
              </a:rPr>
              <a:t>За 10 років мати медичну систему європейського зразка</a:t>
            </a:r>
          </a:p>
          <a:p>
            <a:r>
              <a:rPr lang="uk-UA" sz="2200" dirty="0" smtClean="0"/>
              <a:t>Створити конкуренцію на ринку послуг</a:t>
            </a:r>
          </a:p>
          <a:p>
            <a:r>
              <a:rPr lang="uk-UA" sz="2200" dirty="0" smtClean="0">
                <a:solidFill>
                  <a:schemeClr val="tx1"/>
                </a:solidFill>
              </a:rPr>
              <a:t>Дати пацієнту право вибору - «гроші ходять за пацієнтом»</a:t>
            </a:r>
          </a:p>
          <a:p>
            <a:r>
              <a:rPr lang="uk-UA" sz="2200" dirty="0" smtClean="0"/>
              <a:t>Підтримати розвиток фармацевтичного ринку</a:t>
            </a:r>
          </a:p>
          <a:p>
            <a:r>
              <a:rPr lang="uk-UA" sz="2200" dirty="0" smtClean="0">
                <a:solidFill>
                  <a:schemeClr val="tx1"/>
                </a:solidFill>
              </a:rPr>
              <a:t>Забезпечити надання базової медичної допомоги незахищеним верствам населення</a:t>
            </a:r>
          </a:p>
          <a:p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4" name="Стрілка вправо 3"/>
          <p:cNvSpPr/>
          <p:nvPr/>
        </p:nvSpPr>
        <p:spPr>
          <a:xfrm>
            <a:off x="4139952" y="5445224"/>
            <a:ext cx="1266440" cy="86409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075" name="Picture 3" descr="C:\Users\Antac\Desktop\Курпфта презентація\Фото\640x4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1" y="4273552"/>
            <a:ext cx="3296131" cy="2343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Antac\Desktop\Курпфта презентація\Фото\npm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378" y="4273552"/>
            <a:ext cx="3126526" cy="2343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239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27168" cy="903630"/>
          </a:xfrm>
        </p:spPr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Конституція України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36232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ct val="0"/>
              </a:spcBef>
              <a:buClrTx/>
              <a:buSzTx/>
              <a:buNone/>
              <a:defRPr/>
            </a:pPr>
            <a:r>
              <a:rPr lang="ru-RU" sz="2000" dirty="0" err="1">
                <a:solidFill>
                  <a:srgbClr val="7030A0"/>
                </a:solidFill>
              </a:rPr>
              <a:t>Стаття</a:t>
            </a:r>
            <a:r>
              <a:rPr lang="ru-RU" sz="2000" dirty="0">
                <a:solidFill>
                  <a:srgbClr val="7030A0"/>
                </a:solidFill>
              </a:rPr>
              <a:t> 49. </a:t>
            </a:r>
          </a:p>
          <a:p>
            <a:pPr>
              <a:spcBef>
                <a:spcPct val="0"/>
              </a:spcBef>
              <a:buClrTx/>
              <a:buSzTx/>
              <a:buNone/>
              <a:defRPr/>
            </a:pPr>
            <a:r>
              <a:rPr lang="ru-RU" sz="2000" dirty="0"/>
              <a:t>	</a:t>
            </a:r>
            <a:endParaRPr lang="ru-RU" sz="2000" dirty="0" smtClean="0"/>
          </a:p>
          <a:p>
            <a:pPr>
              <a:spcBef>
                <a:spcPct val="0"/>
              </a:spcBef>
              <a:buClrTx/>
              <a:buSzTx/>
              <a:buNone/>
              <a:defRPr/>
            </a:pPr>
            <a:r>
              <a:rPr lang="ru-RU" sz="2000" dirty="0" smtClean="0"/>
              <a:t>   </a:t>
            </a:r>
            <a:r>
              <a:rPr lang="ru-RU" sz="2000" dirty="0" err="1" smtClean="0"/>
              <a:t>Кожен</a:t>
            </a:r>
            <a:r>
              <a:rPr lang="ru-RU" sz="2000" dirty="0" smtClean="0"/>
              <a:t> </a:t>
            </a:r>
            <a:r>
              <a:rPr lang="ru-RU" sz="2000" dirty="0" err="1"/>
              <a:t>має</a:t>
            </a:r>
            <a:r>
              <a:rPr lang="ru-RU" sz="2000" dirty="0"/>
              <a:t> право на </a:t>
            </a:r>
            <a:r>
              <a:rPr lang="ru-RU" sz="2000" i="1" dirty="0" err="1">
                <a:solidFill>
                  <a:schemeClr val="tx2"/>
                </a:solidFill>
              </a:rPr>
              <a:t>охорону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здоров'я</a:t>
            </a:r>
            <a:r>
              <a:rPr lang="ru-RU" sz="2000" i="1" dirty="0">
                <a:solidFill>
                  <a:schemeClr val="tx2"/>
                </a:solidFill>
              </a:rPr>
              <a:t>, </a:t>
            </a:r>
            <a:r>
              <a:rPr lang="ru-RU" sz="2000" i="1" dirty="0" err="1">
                <a:solidFill>
                  <a:schemeClr val="tx2"/>
                </a:solidFill>
              </a:rPr>
              <a:t>медичну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допомогу</a:t>
            </a:r>
            <a:r>
              <a:rPr lang="ru-RU" sz="2000" i="1" dirty="0">
                <a:solidFill>
                  <a:schemeClr val="tx2"/>
                </a:solidFill>
              </a:rPr>
              <a:t> та </a:t>
            </a:r>
            <a:r>
              <a:rPr lang="ru-RU" sz="2000" i="1" dirty="0" err="1">
                <a:solidFill>
                  <a:schemeClr val="tx2"/>
                </a:solidFill>
              </a:rPr>
              <a:t>медичне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страхування</a:t>
            </a:r>
            <a:r>
              <a:rPr lang="ru-RU" sz="2000" i="1" dirty="0">
                <a:solidFill>
                  <a:schemeClr val="tx2"/>
                </a:solidFill>
              </a:rPr>
              <a:t>.</a:t>
            </a:r>
          </a:p>
          <a:p>
            <a:pPr>
              <a:spcBef>
                <a:spcPct val="0"/>
              </a:spcBef>
              <a:buClrTx/>
              <a:buSzTx/>
              <a:buNone/>
              <a:defRPr/>
            </a:pPr>
            <a:r>
              <a:rPr lang="ru-RU" sz="2000" dirty="0"/>
              <a:t>	</a:t>
            </a:r>
            <a:endParaRPr lang="ru-RU" sz="2000" dirty="0" smtClean="0"/>
          </a:p>
          <a:p>
            <a:pPr>
              <a:spcBef>
                <a:spcPct val="0"/>
              </a:spcBef>
              <a:buClrTx/>
              <a:buSzTx/>
              <a:buNone/>
              <a:defRPr/>
            </a:pPr>
            <a:r>
              <a:rPr lang="ru-RU" sz="2000" dirty="0" smtClean="0"/>
              <a:t>   </a:t>
            </a:r>
            <a:r>
              <a:rPr lang="ru-RU" sz="2000" dirty="0" err="1" smtClean="0"/>
              <a:t>Охорона</a:t>
            </a:r>
            <a:r>
              <a:rPr lang="ru-RU" sz="2000" dirty="0" smtClean="0"/>
              <a:t> </a:t>
            </a:r>
            <a:r>
              <a:rPr lang="ru-RU" sz="2000" dirty="0" err="1"/>
              <a:t>здоров'я</a:t>
            </a:r>
            <a:r>
              <a:rPr lang="ru-RU" sz="2000" dirty="0"/>
              <a:t> </a:t>
            </a:r>
            <a:r>
              <a:rPr lang="ru-RU" sz="2000" dirty="0" err="1"/>
              <a:t>забезпечується</a:t>
            </a:r>
            <a:r>
              <a:rPr lang="ru-RU" sz="2000" dirty="0"/>
              <a:t> </a:t>
            </a:r>
            <a:r>
              <a:rPr lang="ru-RU" sz="2000" dirty="0" err="1"/>
              <a:t>державним</a:t>
            </a:r>
            <a:r>
              <a:rPr lang="ru-RU" sz="2000" dirty="0"/>
              <a:t> </a:t>
            </a:r>
            <a:r>
              <a:rPr lang="ru-RU" sz="2000" dirty="0" err="1" smtClean="0"/>
              <a:t>фінансуванням</a:t>
            </a:r>
            <a:r>
              <a:rPr lang="ru-RU" sz="2000" dirty="0" smtClean="0"/>
              <a:t> </a:t>
            </a:r>
            <a:r>
              <a:rPr lang="ru-RU" sz="2000" dirty="0" err="1"/>
              <a:t>відповідних</a:t>
            </a:r>
            <a:r>
              <a:rPr lang="ru-RU" sz="2000" dirty="0"/>
              <a:t> </a:t>
            </a:r>
            <a:r>
              <a:rPr lang="ru-RU" sz="2000" dirty="0" err="1"/>
              <a:t>соціально-економічних</a:t>
            </a:r>
            <a:r>
              <a:rPr lang="ru-RU" sz="2000" dirty="0"/>
              <a:t>, медико-</a:t>
            </a:r>
            <a:r>
              <a:rPr lang="ru-RU" sz="2000" dirty="0" err="1"/>
              <a:t>санітарних</a:t>
            </a:r>
            <a:r>
              <a:rPr lang="ru-RU" sz="2000" dirty="0"/>
              <a:t> і </a:t>
            </a:r>
            <a:r>
              <a:rPr lang="ru-RU" sz="2000" dirty="0" err="1"/>
              <a:t>оздоровчо-профілактичних</a:t>
            </a:r>
            <a:r>
              <a:rPr lang="ru-RU" sz="2000" dirty="0"/>
              <a:t> </a:t>
            </a:r>
            <a:r>
              <a:rPr lang="ru-RU" sz="2000" dirty="0" err="1"/>
              <a:t>програм</a:t>
            </a:r>
            <a:r>
              <a:rPr lang="ru-RU" sz="2000" dirty="0"/>
              <a:t>.</a:t>
            </a:r>
          </a:p>
          <a:p>
            <a:pPr>
              <a:spcBef>
                <a:spcPct val="0"/>
              </a:spcBef>
              <a:buClrTx/>
              <a:buSzTx/>
              <a:buNone/>
              <a:defRPr/>
            </a:pPr>
            <a:r>
              <a:rPr lang="ru-RU" sz="2000" dirty="0" smtClean="0"/>
              <a:t>   </a:t>
            </a:r>
          </a:p>
          <a:p>
            <a:pPr>
              <a:spcBef>
                <a:spcPct val="0"/>
              </a:spcBef>
              <a:buClrTx/>
              <a:buSzTx/>
              <a:buNone/>
              <a:defRPr/>
            </a:pPr>
            <a:r>
              <a:rPr lang="ru-RU" sz="2000" dirty="0" smtClean="0"/>
              <a:t>   Держава </a:t>
            </a:r>
            <a:r>
              <a:rPr lang="ru-RU" sz="2000" dirty="0" err="1"/>
              <a:t>створює</a:t>
            </a:r>
            <a:r>
              <a:rPr lang="ru-RU" sz="2000" dirty="0"/>
              <a:t> </a:t>
            </a:r>
            <a:r>
              <a:rPr lang="ru-RU" sz="2000" dirty="0" err="1"/>
              <a:t>умови</a:t>
            </a:r>
            <a:r>
              <a:rPr lang="ru-RU" sz="2000" dirty="0"/>
              <a:t> для </a:t>
            </a:r>
            <a:r>
              <a:rPr lang="ru-RU" sz="2000" dirty="0" err="1"/>
              <a:t>ефективного</a:t>
            </a:r>
            <a:r>
              <a:rPr lang="ru-RU" sz="2000" dirty="0"/>
              <a:t> і доступного для </a:t>
            </a:r>
            <a:r>
              <a:rPr lang="ru-RU" sz="2000" dirty="0" err="1"/>
              <a:t>всіх</a:t>
            </a:r>
            <a:r>
              <a:rPr lang="ru-RU" sz="2000" dirty="0"/>
              <a:t> </a:t>
            </a:r>
            <a:r>
              <a:rPr lang="ru-RU" sz="2000" dirty="0" err="1"/>
              <a:t>громадян</a:t>
            </a:r>
            <a:r>
              <a:rPr lang="ru-RU" sz="2000" dirty="0"/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медичного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обслуговування</a:t>
            </a:r>
            <a:r>
              <a:rPr lang="ru-RU" sz="2000" i="1" dirty="0">
                <a:solidFill>
                  <a:schemeClr val="tx2"/>
                </a:solidFill>
              </a:rPr>
              <a:t>. </a:t>
            </a:r>
            <a:r>
              <a:rPr lang="ru-RU" sz="2000" dirty="0"/>
              <a:t>У </a:t>
            </a:r>
            <a:r>
              <a:rPr lang="ru-RU" sz="2000" dirty="0" err="1"/>
              <a:t>державних</a:t>
            </a:r>
            <a:r>
              <a:rPr lang="ru-RU" sz="2000" dirty="0"/>
              <a:t> і </a:t>
            </a:r>
            <a:r>
              <a:rPr lang="ru-RU" sz="2000" dirty="0" err="1"/>
              <a:t>комунальних</a:t>
            </a:r>
            <a:r>
              <a:rPr lang="ru-RU" sz="2000" dirty="0"/>
              <a:t> закладах </a:t>
            </a:r>
            <a:r>
              <a:rPr lang="ru-RU" sz="2000" dirty="0" err="1"/>
              <a:t>охорони</a:t>
            </a:r>
            <a:r>
              <a:rPr lang="ru-RU" sz="2000" dirty="0"/>
              <a:t> </a:t>
            </a:r>
            <a:r>
              <a:rPr lang="ru-RU" sz="2000" dirty="0" err="1"/>
              <a:t>здоров'я</a:t>
            </a:r>
            <a:r>
              <a:rPr lang="ru-RU" sz="2000" dirty="0"/>
              <a:t> </a:t>
            </a:r>
            <a:r>
              <a:rPr lang="ru-RU" sz="2000" dirty="0" err="1"/>
              <a:t>медична</a:t>
            </a:r>
            <a:r>
              <a:rPr lang="ru-RU" sz="2000" dirty="0"/>
              <a:t> </a:t>
            </a:r>
            <a:r>
              <a:rPr lang="ru-RU" sz="2000" dirty="0" err="1"/>
              <a:t>допомога</a:t>
            </a:r>
            <a:r>
              <a:rPr lang="ru-RU" sz="2000" dirty="0"/>
              <a:t> </a:t>
            </a:r>
            <a:r>
              <a:rPr lang="ru-RU" sz="2000" dirty="0" err="1"/>
              <a:t>надається</a:t>
            </a:r>
            <a:r>
              <a:rPr lang="ru-RU" sz="2000" dirty="0"/>
              <a:t> </a:t>
            </a:r>
            <a:r>
              <a:rPr lang="ru-RU" sz="2000" dirty="0" err="1"/>
              <a:t>безоплатно</a:t>
            </a:r>
            <a:r>
              <a:rPr lang="ru-RU" sz="2000" dirty="0"/>
              <a:t>; </a:t>
            </a:r>
            <a:r>
              <a:rPr lang="ru-RU" sz="2000" i="1" dirty="0" err="1">
                <a:solidFill>
                  <a:schemeClr val="tx2"/>
                </a:solidFill>
              </a:rPr>
              <a:t>існуюча</a:t>
            </a:r>
            <a:r>
              <a:rPr lang="ru-RU" sz="2000" i="1" dirty="0">
                <a:solidFill>
                  <a:schemeClr val="tx2"/>
                </a:solidFill>
              </a:rPr>
              <a:t> мережа таких </a:t>
            </a:r>
            <a:r>
              <a:rPr lang="ru-RU" sz="2000" i="1" dirty="0" err="1">
                <a:solidFill>
                  <a:schemeClr val="tx2"/>
                </a:solidFill>
              </a:rPr>
              <a:t>закладів</a:t>
            </a:r>
            <a:r>
              <a:rPr lang="ru-RU" sz="2000" i="1" dirty="0">
                <a:solidFill>
                  <a:schemeClr val="tx2"/>
                </a:solidFill>
              </a:rPr>
              <a:t> не </a:t>
            </a:r>
            <a:r>
              <a:rPr lang="ru-RU" sz="2000" i="1" dirty="0" err="1">
                <a:solidFill>
                  <a:schemeClr val="tx2"/>
                </a:solidFill>
              </a:rPr>
              <a:t>може</a:t>
            </a:r>
            <a:r>
              <a:rPr lang="ru-RU" sz="2000" i="1" dirty="0">
                <a:solidFill>
                  <a:schemeClr val="tx2"/>
                </a:solidFill>
              </a:rPr>
              <a:t> бути </a:t>
            </a:r>
            <a:r>
              <a:rPr lang="ru-RU" sz="2000" i="1" dirty="0" err="1">
                <a:solidFill>
                  <a:schemeClr val="tx2"/>
                </a:solidFill>
              </a:rPr>
              <a:t>скорочена</a:t>
            </a:r>
            <a:r>
              <a:rPr lang="ru-RU" sz="2000" i="1" dirty="0">
                <a:solidFill>
                  <a:schemeClr val="tx2"/>
                </a:solidFill>
              </a:rPr>
              <a:t>. Держава </a:t>
            </a:r>
            <a:r>
              <a:rPr lang="ru-RU" sz="2000" i="1" dirty="0" err="1">
                <a:solidFill>
                  <a:schemeClr val="tx2"/>
                </a:solidFill>
              </a:rPr>
              <a:t>сприяє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розвиткові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лікувальних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закладів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усіх</a:t>
            </a:r>
            <a:r>
              <a:rPr lang="ru-RU" sz="2000" i="1" dirty="0">
                <a:solidFill>
                  <a:schemeClr val="tx2"/>
                </a:solidFill>
              </a:rPr>
              <a:t> форм </a:t>
            </a:r>
            <a:r>
              <a:rPr lang="ru-RU" sz="2000" i="1" dirty="0" err="1">
                <a:solidFill>
                  <a:schemeClr val="tx2"/>
                </a:solidFill>
              </a:rPr>
              <a:t>власності</a:t>
            </a:r>
            <a:r>
              <a:rPr lang="ru-RU" sz="2000" i="1" dirty="0" smtClean="0">
                <a:solidFill>
                  <a:schemeClr val="tx2"/>
                </a:solidFill>
              </a:rPr>
              <a:t>.</a:t>
            </a:r>
          </a:p>
          <a:p>
            <a:pPr>
              <a:spcBef>
                <a:spcPct val="0"/>
              </a:spcBef>
              <a:buClrTx/>
              <a:buSzTx/>
              <a:buNone/>
              <a:defRPr/>
            </a:pPr>
            <a:endParaRPr lang="ru-RU" sz="2000" dirty="0"/>
          </a:p>
          <a:p>
            <a:pPr marL="0" indent="0">
              <a:buNone/>
            </a:pPr>
            <a:r>
              <a:rPr lang="ru-RU" sz="2000" dirty="0" err="1">
                <a:solidFill>
                  <a:srgbClr val="7030A0"/>
                </a:solidFill>
              </a:rPr>
              <a:t>Стаття</a:t>
            </a:r>
            <a:r>
              <a:rPr lang="ru-RU" sz="2000" dirty="0">
                <a:solidFill>
                  <a:srgbClr val="7030A0"/>
                </a:solidFill>
              </a:rPr>
              <a:t> 95. </a:t>
            </a:r>
          </a:p>
          <a:p>
            <a:pPr>
              <a:spcBef>
                <a:spcPct val="0"/>
              </a:spcBef>
              <a:buClrTx/>
              <a:buSzTx/>
              <a:buNone/>
              <a:defRPr/>
            </a:pPr>
            <a:r>
              <a:rPr lang="ru-RU" sz="2000" dirty="0"/>
              <a:t>	</a:t>
            </a:r>
            <a:endParaRPr lang="ru-RU" sz="2000" dirty="0" smtClean="0"/>
          </a:p>
          <a:p>
            <a:pPr>
              <a:spcBef>
                <a:spcPct val="0"/>
              </a:spcBef>
              <a:buClrTx/>
              <a:buSzTx/>
              <a:buNone/>
              <a:defRPr/>
            </a:pPr>
            <a:r>
              <a:rPr lang="ru-RU" sz="2000" dirty="0" smtClean="0"/>
              <a:t>   </a:t>
            </a:r>
            <a:r>
              <a:rPr lang="ru-RU" sz="2000" dirty="0" err="1" smtClean="0"/>
              <a:t>Виключно</a:t>
            </a:r>
            <a:r>
              <a:rPr lang="ru-RU" sz="2000" dirty="0" smtClean="0"/>
              <a:t> </a:t>
            </a:r>
            <a:r>
              <a:rPr lang="ru-RU" sz="2000" dirty="0"/>
              <a:t>законом про </a:t>
            </a:r>
            <a:r>
              <a:rPr lang="ru-RU" sz="2000" dirty="0" err="1"/>
              <a:t>Державний</a:t>
            </a:r>
            <a:r>
              <a:rPr lang="ru-RU" sz="2000" dirty="0"/>
              <a:t> бюджет </a:t>
            </a:r>
            <a:r>
              <a:rPr lang="ru-RU" sz="2000" dirty="0" err="1"/>
              <a:t>України</a:t>
            </a:r>
            <a:r>
              <a:rPr lang="ru-RU" sz="2000" dirty="0"/>
              <a:t> </a:t>
            </a:r>
            <a:r>
              <a:rPr lang="ru-RU" sz="2000" dirty="0" err="1"/>
              <a:t>визначаються</a:t>
            </a:r>
            <a:r>
              <a:rPr lang="ru-RU" sz="2000" dirty="0"/>
              <a:t> будь-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видатки</a:t>
            </a:r>
            <a:r>
              <a:rPr lang="ru-RU" sz="2000" dirty="0"/>
              <a:t> </a:t>
            </a:r>
            <a:r>
              <a:rPr lang="ru-RU" sz="2000" dirty="0" err="1"/>
              <a:t>держави</a:t>
            </a:r>
            <a:r>
              <a:rPr lang="ru-RU" sz="2000" dirty="0"/>
              <a:t> на </a:t>
            </a:r>
            <a:r>
              <a:rPr lang="ru-RU" sz="2000" dirty="0" err="1"/>
              <a:t>загальносуспільні</a:t>
            </a:r>
            <a:r>
              <a:rPr lang="ru-RU" sz="2000" dirty="0"/>
              <a:t> потреби, </a:t>
            </a:r>
            <a:r>
              <a:rPr lang="ru-RU" sz="2000" dirty="0" err="1"/>
              <a:t>розмір</a:t>
            </a:r>
            <a:r>
              <a:rPr lang="ru-RU" sz="2000" dirty="0"/>
              <a:t> і </a:t>
            </a:r>
            <a:r>
              <a:rPr lang="ru-RU" sz="2000" dirty="0" err="1"/>
              <a:t>цільове</a:t>
            </a:r>
            <a:r>
              <a:rPr lang="ru-RU" sz="2000" dirty="0"/>
              <a:t> </a:t>
            </a:r>
            <a:r>
              <a:rPr lang="ru-RU" sz="2000" dirty="0" err="1"/>
              <a:t>спрямування</a:t>
            </a:r>
            <a:r>
              <a:rPr lang="ru-RU" sz="2000" dirty="0"/>
              <a:t> </a:t>
            </a:r>
            <a:r>
              <a:rPr lang="ru-RU" sz="2000" dirty="0" err="1"/>
              <a:t>цих</a:t>
            </a:r>
            <a:r>
              <a:rPr lang="ru-RU" sz="2000" dirty="0"/>
              <a:t> </a:t>
            </a:r>
            <a:r>
              <a:rPr lang="ru-RU" sz="2000" dirty="0" err="1"/>
              <a:t>видатків</a:t>
            </a:r>
            <a:r>
              <a:rPr lang="ru-RU" sz="2000" dirty="0"/>
              <a:t>.</a:t>
            </a:r>
          </a:p>
          <a:p>
            <a:pPr>
              <a:spcBef>
                <a:spcPct val="0"/>
              </a:spcBef>
              <a:buClrTx/>
              <a:buSzTx/>
              <a:buNone/>
              <a:defRPr/>
            </a:pPr>
            <a:endParaRPr lang="uk-UA" sz="2000" dirty="0"/>
          </a:p>
          <a:p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114902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3892" y="868696"/>
            <a:ext cx="7704856" cy="99060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Перше ключове завдання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960440"/>
          </a:xfrm>
        </p:spPr>
        <p:txBody>
          <a:bodyPr/>
          <a:lstStyle/>
          <a:p>
            <a:r>
              <a:rPr lang="uk-UA" dirty="0" smtClean="0"/>
              <a:t>Термінове </a:t>
            </a:r>
            <a:r>
              <a:rPr lang="uk-UA" dirty="0"/>
              <a:t>рішення має бути знайдено стосовно статті 49 Конституції України, чиє буквальне тлумачення виключає будь-які намагання реформувати систему охорони здоров'я.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00" y="548680"/>
            <a:ext cx="1010992" cy="815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15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640960" cy="576064"/>
          </a:xfrm>
        </p:spPr>
        <p:txBody>
          <a:bodyPr>
            <a:no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/>
            </a:r>
            <a:br>
              <a:rPr lang="uk-UA" b="1" dirty="0" smtClean="0">
                <a:solidFill>
                  <a:srgbClr val="FF0000"/>
                </a:solidFill>
              </a:rPr>
            </a:br>
            <a:r>
              <a:rPr lang="uk-UA" b="1" dirty="0" smtClean="0">
                <a:solidFill>
                  <a:srgbClr val="FF0000"/>
                </a:solidFill>
              </a:rPr>
              <a:t>Стратегічні напрями</a:t>
            </a:r>
            <a:endParaRPr lang="uk-UA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9942291"/>
              </p:ext>
            </p:extLst>
          </p:nvPr>
        </p:nvGraphicFramePr>
        <p:xfrm>
          <a:off x="468313" y="1773238"/>
          <a:ext cx="8135937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586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Надання медичних послуг</a:t>
            </a:r>
            <a:endParaRPr lang="uk-UA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3659537"/>
              </p:ext>
            </p:extLst>
          </p:nvPr>
        </p:nvGraphicFramePr>
        <p:xfrm>
          <a:off x="457200" y="1600200"/>
          <a:ext cx="6779096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flipV="1">
            <a:off x="4716016" y="4509120"/>
            <a:ext cx="720080" cy="108012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308304" y="1988840"/>
            <a:ext cx="17281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dirty="0" smtClean="0">
              <a:solidFill>
                <a:srgbClr val="0070C0"/>
              </a:solidFill>
            </a:endParaRPr>
          </a:p>
          <a:p>
            <a:r>
              <a:rPr lang="uk-UA" dirty="0" smtClean="0">
                <a:solidFill>
                  <a:srgbClr val="0070C0"/>
                </a:solidFill>
              </a:rPr>
              <a:t>Національний рівень</a:t>
            </a:r>
          </a:p>
          <a:p>
            <a:endParaRPr lang="uk-UA" dirty="0">
              <a:solidFill>
                <a:srgbClr val="0070C0"/>
              </a:solidFill>
            </a:endParaRPr>
          </a:p>
          <a:p>
            <a:r>
              <a:rPr lang="uk-UA" dirty="0" smtClean="0">
                <a:solidFill>
                  <a:srgbClr val="0070C0"/>
                </a:solidFill>
              </a:rPr>
              <a:t>Регіональний рівень</a:t>
            </a:r>
          </a:p>
          <a:p>
            <a:endParaRPr lang="uk-UA" dirty="0">
              <a:solidFill>
                <a:srgbClr val="0070C0"/>
              </a:solidFill>
            </a:endParaRPr>
          </a:p>
          <a:p>
            <a:endParaRPr lang="uk-UA" dirty="0" smtClean="0">
              <a:solidFill>
                <a:srgbClr val="0070C0"/>
              </a:solidFill>
            </a:endParaRPr>
          </a:p>
          <a:p>
            <a:r>
              <a:rPr lang="uk-UA" dirty="0" smtClean="0">
                <a:solidFill>
                  <a:srgbClr val="0070C0"/>
                </a:solidFill>
              </a:rPr>
              <a:t>Громада</a:t>
            </a:r>
          </a:p>
          <a:p>
            <a:endParaRPr lang="uk-UA" dirty="0">
              <a:solidFill>
                <a:srgbClr val="0070C0"/>
              </a:solidFill>
            </a:endParaRPr>
          </a:p>
          <a:p>
            <a:endParaRPr lang="uk-UA" dirty="0" smtClean="0">
              <a:solidFill>
                <a:srgbClr val="0070C0"/>
              </a:solidFill>
            </a:endParaRPr>
          </a:p>
          <a:p>
            <a:endParaRPr lang="uk-UA" dirty="0">
              <a:solidFill>
                <a:srgbClr val="0070C0"/>
              </a:solidFill>
            </a:endParaRPr>
          </a:p>
          <a:p>
            <a:r>
              <a:rPr lang="uk-UA" dirty="0" smtClean="0">
                <a:solidFill>
                  <a:srgbClr val="0070C0"/>
                </a:solidFill>
              </a:rPr>
              <a:t>Регіональний, національний рівні</a:t>
            </a:r>
          </a:p>
        </p:txBody>
      </p:sp>
    </p:spTree>
    <p:extLst>
      <p:ext uri="{BB962C8B-B14F-4D97-AF65-F5344CB8AC3E}">
        <p14:creationId xmlns:p14="http://schemas.microsoft.com/office/powerpoint/2010/main" val="284154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66"/>
    </a:dk1>
    <a:lt1>
      <a:srgbClr val="FFFFFF"/>
    </a:lt1>
    <a:dk2>
      <a:srgbClr val="000066"/>
    </a:dk2>
    <a:lt2>
      <a:srgbClr val="DDDDDD"/>
    </a:lt2>
    <a:accent1>
      <a:srgbClr val="BC0327"/>
    </a:accent1>
    <a:accent2>
      <a:srgbClr val="10A5E1"/>
    </a:accent2>
    <a:accent3>
      <a:srgbClr val="FFFFFF"/>
    </a:accent3>
    <a:accent4>
      <a:srgbClr val="000056"/>
    </a:accent4>
    <a:accent5>
      <a:srgbClr val="DAAAAC"/>
    </a:accent5>
    <a:accent6>
      <a:srgbClr val="0D95CC"/>
    </a:accent6>
    <a:hlink>
      <a:srgbClr val="F8E530"/>
    </a:hlink>
    <a:folHlink>
      <a:srgbClr val="47E210"/>
    </a:folHlink>
  </a:clrScheme>
  <a:fontScheme name="Office klasično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99</TotalTime>
  <Words>888</Words>
  <Application>Microsoft Office PowerPoint</Application>
  <PresentationFormat>Экран (4:3)</PresentationFormat>
  <Paragraphs>209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Главная</vt:lpstr>
      <vt:lpstr>   Реформа системи охорони здоров’я Концепція реформи фінансування системи охорони здоров’я  Лекція 1  </vt:lpstr>
      <vt:lpstr>Безкоштовна медицина - це МІФ</vt:lpstr>
      <vt:lpstr>Радянська  медична система у спадок</vt:lpstr>
      <vt:lpstr>Система охорони здоров'я </vt:lpstr>
      <vt:lpstr>Цілі </vt:lpstr>
      <vt:lpstr>Конституція України</vt:lpstr>
      <vt:lpstr>Перше ключове завдання</vt:lpstr>
      <vt:lpstr> Стратегічні напрями</vt:lpstr>
      <vt:lpstr>Надання медичних послуг</vt:lpstr>
      <vt:lpstr>Реформування ПМСД</vt:lpstr>
      <vt:lpstr>Поетапне впровадження інституту сімейних лікарів</vt:lpstr>
      <vt:lpstr>Госпітальна допомога</vt:lpstr>
      <vt:lpstr>Спеціалізована допомога</vt:lpstr>
      <vt:lpstr>Громадське здоров'я</vt:lpstr>
      <vt:lpstr>Приватизація закладів</vt:lpstr>
      <vt:lpstr>Фінансування</vt:lpstr>
      <vt:lpstr>Запровадження медичного страхування</vt:lpstr>
      <vt:lpstr>управління галуззю</vt:lpstr>
      <vt:lpstr>Кадрова політика</vt:lpstr>
      <vt:lpstr>Фармацевтичний сектор</vt:lpstr>
      <vt:lpstr>інформатизація</vt:lpstr>
      <vt:lpstr>Потенційний план дій</vt:lpstr>
      <vt:lpstr>Очікувані результати</vt:lpstr>
      <vt:lpstr>Презентация PowerPoint</vt:lpstr>
      <vt:lpstr>Дякую за увагу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Antac</dc:creator>
  <cp:lastModifiedBy>User</cp:lastModifiedBy>
  <cp:revision>14</cp:revision>
  <dcterms:created xsi:type="dcterms:W3CDTF">2014-12-04T11:16:34Z</dcterms:created>
  <dcterms:modified xsi:type="dcterms:W3CDTF">2020-09-21T17:32:12Z</dcterms:modified>
</cp:coreProperties>
</file>