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60" r:id="rId2"/>
    <p:sldId id="256" r:id="rId3"/>
    <p:sldId id="257" r:id="rId4"/>
    <p:sldId id="258" r:id="rId5"/>
    <p:sldId id="262" r:id="rId6"/>
    <p:sldId id="263" r:id="rId7"/>
    <p:sldId id="264" r:id="rId8"/>
    <p:sldId id="259" r:id="rId9"/>
    <p:sldId id="265" r:id="rId10"/>
  </p:sldIdLst>
  <p:sldSz cx="7556500" cy="10693400"/>
  <p:notesSz cx="7556500" cy="106934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8" d="100"/>
          <a:sy n="58" d="100"/>
        </p:scale>
        <p:origin x="-2438" y="1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9/22/2020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ct val="100000"/>
              </a:lnSpc>
              <a:spcBef>
                <a:spcPts val="85"/>
              </a:spcBef>
            </a:pPr>
            <a:fld id="{81D60167-4931-47E6-BA6A-407CBD079E47}" type="slidenum">
              <a:rPr spc="-35" dirty="0"/>
              <a:t>‹#›</a:t>
            </a:fld>
            <a:endParaRPr spc="-35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9/22/2020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ct val="100000"/>
              </a:lnSpc>
              <a:spcBef>
                <a:spcPts val="85"/>
              </a:spcBef>
            </a:pPr>
            <a:fld id="{81D60167-4931-47E6-BA6A-407CBD079E47}" type="slidenum">
              <a:rPr spc="-35" dirty="0"/>
              <a:t>‹#›</a:t>
            </a:fld>
            <a:endParaRPr spc="-35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9/22/2020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ct val="100000"/>
              </a:lnSpc>
              <a:spcBef>
                <a:spcPts val="85"/>
              </a:spcBef>
            </a:pPr>
            <a:fld id="{81D60167-4931-47E6-BA6A-407CBD079E47}" type="slidenum">
              <a:rPr spc="-35" dirty="0"/>
              <a:t>‹#›</a:t>
            </a:fld>
            <a:endParaRPr spc="-35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9/22/2020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ct val="100000"/>
              </a:lnSpc>
              <a:spcBef>
                <a:spcPts val="85"/>
              </a:spcBef>
            </a:pPr>
            <a:fld id="{81D60167-4931-47E6-BA6A-407CBD079E47}" type="slidenum">
              <a:rPr spc="-35" dirty="0"/>
              <a:t>‹#›</a:t>
            </a:fld>
            <a:endParaRPr spc="-35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9/22/2020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ct val="100000"/>
              </a:lnSpc>
              <a:spcBef>
                <a:spcPts val="85"/>
              </a:spcBef>
            </a:pPr>
            <a:fld id="{81D60167-4931-47E6-BA6A-407CBD079E47}" type="slidenum">
              <a:rPr spc="-35" dirty="0"/>
              <a:t>‹#›</a:t>
            </a:fld>
            <a:endParaRPr spc="-35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534593" y="10347303"/>
            <a:ext cx="2943860" cy="36195"/>
          </a:xfrm>
          <a:custGeom>
            <a:avLst/>
            <a:gdLst/>
            <a:ahLst/>
            <a:cxnLst/>
            <a:rect l="l" t="t" r="r" b="b"/>
            <a:pathLst>
              <a:path w="2943860" h="36195">
                <a:moveTo>
                  <a:pt x="0" y="36004"/>
                </a:moveTo>
                <a:lnTo>
                  <a:pt x="2943644" y="36004"/>
                </a:lnTo>
                <a:lnTo>
                  <a:pt x="2943644" y="0"/>
                </a:lnTo>
                <a:lnTo>
                  <a:pt x="0" y="0"/>
                </a:lnTo>
                <a:lnTo>
                  <a:pt x="0" y="36004"/>
                </a:lnTo>
                <a:close/>
              </a:path>
            </a:pathLst>
          </a:custGeom>
          <a:solidFill>
            <a:srgbClr val="FFDD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4081767" y="10347303"/>
            <a:ext cx="2933065" cy="36195"/>
          </a:xfrm>
          <a:custGeom>
            <a:avLst/>
            <a:gdLst/>
            <a:ahLst/>
            <a:cxnLst/>
            <a:rect l="l" t="t" r="r" b="b"/>
            <a:pathLst>
              <a:path w="2933065" h="36195">
                <a:moveTo>
                  <a:pt x="0" y="36004"/>
                </a:moveTo>
                <a:lnTo>
                  <a:pt x="2932823" y="36004"/>
                </a:lnTo>
                <a:lnTo>
                  <a:pt x="2932823" y="0"/>
                </a:lnTo>
                <a:lnTo>
                  <a:pt x="0" y="0"/>
                </a:lnTo>
                <a:lnTo>
                  <a:pt x="0" y="36004"/>
                </a:lnTo>
                <a:close/>
              </a:path>
            </a:pathLst>
          </a:custGeom>
          <a:solidFill>
            <a:srgbClr val="FFDD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1363992" y="403669"/>
            <a:ext cx="612013" cy="607567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558003" y="384225"/>
            <a:ext cx="651165" cy="64645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6061493" y="433705"/>
            <a:ext cx="57785" cy="124460"/>
          </a:xfrm>
          <a:custGeom>
            <a:avLst/>
            <a:gdLst/>
            <a:ahLst/>
            <a:cxnLst/>
            <a:rect l="l" t="t" r="r" b="b"/>
            <a:pathLst>
              <a:path w="57785" h="124459">
                <a:moveTo>
                  <a:pt x="56857" y="0"/>
                </a:moveTo>
                <a:lnTo>
                  <a:pt x="34988" y="0"/>
                </a:lnTo>
                <a:lnTo>
                  <a:pt x="26304" y="1750"/>
                </a:lnTo>
                <a:lnTo>
                  <a:pt x="19211" y="6526"/>
                </a:lnTo>
                <a:lnTo>
                  <a:pt x="14428" y="13614"/>
                </a:lnTo>
                <a:lnTo>
                  <a:pt x="12674" y="22301"/>
                </a:lnTo>
                <a:lnTo>
                  <a:pt x="12674" y="40005"/>
                </a:lnTo>
                <a:lnTo>
                  <a:pt x="685" y="40005"/>
                </a:lnTo>
                <a:lnTo>
                  <a:pt x="0" y="40716"/>
                </a:lnTo>
                <a:lnTo>
                  <a:pt x="0" y="60769"/>
                </a:lnTo>
                <a:lnTo>
                  <a:pt x="685" y="61480"/>
                </a:lnTo>
                <a:lnTo>
                  <a:pt x="12674" y="61480"/>
                </a:lnTo>
                <a:lnTo>
                  <a:pt x="12674" y="123215"/>
                </a:lnTo>
                <a:lnTo>
                  <a:pt x="13385" y="123913"/>
                </a:lnTo>
                <a:lnTo>
                  <a:pt x="37363" y="123913"/>
                </a:lnTo>
                <a:lnTo>
                  <a:pt x="38061" y="123215"/>
                </a:lnTo>
                <a:lnTo>
                  <a:pt x="38061" y="61480"/>
                </a:lnTo>
                <a:lnTo>
                  <a:pt x="54978" y="61480"/>
                </a:lnTo>
                <a:lnTo>
                  <a:pt x="55676" y="60858"/>
                </a:lnTo>
                <a:lnTo>
                  <a:pt x="57365" y="40779"/>
                </a:lnTo>
                <a:lnTo>
                  <a:pt x="56654" y="40005"/>
                </a:lnTo>
                <a:lnTo>
                  <a:pt x="38061" y="40005"/>
                </a:lnTo>
                <a:lnTo>
                  <a:pt x="38061" y="23939"/>
                </a:lnTo>
                <a:lnTo>
                  <a:pt x="40525" y="21463"/>
                </a:lnTo>
                <a:lnTo>
                  <a:pt x="56857" y="21463"/>
                </a:lnTo>
                <a:lnTo>
                  <a:pt x="57581" y="20764"/>
                </a:lnTo>
                <a:lnTo>
                  <a:pt x="57581" y="698"/>
                </a:lnTo>
                <a:close/>
              </a:path>
            </a:pathLst>
          </a:custGeom>
          <a:solidFill>
            <a:srgbClr val="2D4A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9/22/2020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3708755" y="10243230"/>
            <a:ext cx="142875" cy="1797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000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ct val="100000"/>
              </a:lnSpc>
              <a:spcBef>
                <a:spcPts val="85"/>
              </a:spcBef>
            </a:pPr>
            <a:fld id="{81D60167-4931-47E6-BA6A-407CBD079E47}" type="slidenum">
              <a:rPr spc="-35" dirty="0"/>
              <a:t>‹#›</a:t>
            </a:fld>
            <a:endParaRPr spc="-35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radnyk.org" TargetMode="External"/><Relationship Id="rId2" Type="http://schemas.openxmlformats.org/officeDocument/2006/relationships/hyperlink" Target="http://www.radnyk.org/" TargetMode="External"/><Relationship Id="rId1" Type="http://schemas.openxmlformats.org/officeDocument/2006/relationships/slideLayout" Target="../slideLayouts/slideLayout5.xml"/><Relationship Id="rId4" Type="http://schemas.openxmlformats.org/officeDocument/2006/relationships/hyperlink" Target="http://llt.multycourse.com.ua/ua/page/19/105#1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radnyk.org" TargetMode="External"/><Relationship Id="rId2" Type="http://schemas.openxmlformats.org/officeDocument/2006/relationships/hyperlink" Target="http://www.radnyk.org/" TargetMode="Externa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radnyk.org" TargetMode="External"/><Relationship Id="rId2" Type="http://schemas.openxmlformats.org/officeDocument/2006/relationships/hyperlink" Target="http://www.radnyk.org/" TargetMode="Externa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radnyk.org" TargetMode="External"/><Relationship Id="rId7" Type="http://schemas.openxmlformats.org/officeDocument/2006/relationships/image" Target="../media/image6.png"/><Relationship Id="rId2" Type="http://schemas.openxmlformats.org/officeDocument/2006/relationships/hyperlink" Target="http://www.radnyk.org/" TargetMode="Externa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radnyk.org" TargetMode="External"/><Relationship Id="rId2" Type="http://schemas.openxmlformats.org/officeDocument/2006/relationships/hyperlink" Target="http://www.radnyk.org/" TargetMode="External"/><Relationship Id="rId1" Type="http://schemas.openxmlformats.org/officeDocument/2006/relationships/slideLayout" Target="../slideLayouts/slideLayout5.xml"/><Relationship Id="rId5" Type="http://schemas.openxmlformats.org/officeDocument/2006/relationships/hyperlink" Target="http://powerbranding.ru/biznes-analiz/swot/" TargetMode="Externa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radnyk.org" TargetMode="External"/><Relationship Id="rId2" Type="http://schemas.openxmlformats.org/officeDocument/2006/relationships/hyperlink" Target="http://www.radnyk.org/" TargetMode="Externa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radnyk.org" TargetMode="External"/><Relationship Id="rId2" Type="http://schemas.openxmlformats.org/officeDocument/2006/relationships/hyperlink" Target="http://www.radnyk.org/" TargetMode="External"/><Relationship Id="rId1" Type="http://schemas.openxmlformats.org/officeDocument/2006/relationships/slideLayout" Target="../slideLayouts/slideLayout5.xml"/><Relationship Id="rId6" Type="http://schemas.openxmlformats.org/officeDocument/2006/relationships/hyperlink" Target="http://irbis-nbuv.gov.ua/cgi-bin/irbis_nbuv/cgiirbis_64.exe?C21COM=2&amp;I21DBN=UJRN&amp;P21DB" TargetMode="External"/><Relationship Id="rId5" Type="http://schemas.openxmlformats.org/officeDocument/2006/relationships/hyperlink" Target="http://esu.com.ua/search_articles.php?id=963" TargetMode="External"/><Relationship Id="rId4" Type="http://schemas.openxmlformats.org/officeDocument/2006/relationships/hyperlink" Target="http://llt.multycourse.com.ua/ua/page/19/105#1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5450" y="2070100"/>
            <a:ext cx="6428422" cy="1676400"/>
          </a:xfrm>
        </p:spPr>
        <p:txBody>
          <a:bodyPr/>
          <a:lstStyle/>
          <a:p>
            <a:r>
              <a:rPr lang="ru-RU" sz="2800" dirty="0" err="1">
                <a:solidFill>
                  <a:schemeClr val="tx2">
                    <a:lumMod val="50000"/>
                  </a:schemeClr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Моделі</a:t>
            </a:r>
            <a:r>
              <a:rPr lang="ru-RU" sz="2800" dirty="0">
                <a:solidFill>
                  <a:schemeClr val="tx2">
                    <a:lumMod val="50000"/>
                  </a:schemeClr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 </a:t>
            </a:r>
            <a:r>
              <a:rPr lang="ru-RU" sz="2800" dirty="0" err="1">
                <a:solidFill>
                  <a:schemeClr val="tx2">
                    <a:lumMod val="50000"/>
                  </a:schemeClr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надання</a:t>
            </a:r>
            <a:r>
              <a:rPr lang="ru-RU" sz="2800" dirty="0">
                <a:solidFill>
                  <a:schemeClr val="tx2">
                    <a:lumMod val="50000"/>
                  </a:schemeClr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 </a:t>
            </a:r>
            <a:r>
              <a:rPr lang="ru-RU" sz="2800" dirty="0" err="1">
                <a:solidFill>
                  <a:schemeClr val="tx2">
                    <a:lumMod val="50000"/>
                  </a:schemeClr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оздоровчих</a:t>
            </a:r>
            <a:r>
              <a:rPr lang="ru-RU" sz="2800" dirty="0">
                <a:solidFill>
                  <a:schemeClr val="tx2">
                    <a:lumMod val="50000"/>
                  </a:schemeClr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 </a:t>
            </a:r>
            <a:r>
              <a:rPr lang="ru-RU" sz="2800" dirty="0" err="1">
                <a:solidFill>
                  <a:schemeClr val="tx2">
                    <a:lumMod val="50000"/>
                  </a:schemeClr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послуг</a:t>
            </a:r>
            <a:r>
              <a:rPr lang="ru-RU" sz="2800" dirty="0">
                <a:solidFill>
                  <a:schemeClr val="tx2">
                    <a:lumMod val="50000"/>
                  </a:schemeClr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 </a:t>
            </a:r>
            <a:r>
              <a:rPr lang="ru-RU" sz="2800" dirty="0" err="1">
                <a:solidFill>
                  <a:schemeClr val="tx2">
                    <a:lumMod val="50000"/>
                  </a:schemeClr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уразливим</a:t>
            </a:r>
            <a:r>
              <a:rPr lang="ru-RU" sz="2800" dirty="0">
                <a:solidFill>
                  <a:schemeClr val="tx2">
                    <a:lumMod val="50000"/>
                  </a:schemeClr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 </a:t>
            </a:r>
            <a:r>
              <a:rPr lang="ru-RU" sz="2800" dirty="0" err="1">
                <a:solidFill>
                  <a:schemeClr val="tx2">
                    <a:lumMod val="50000"/>
                  </a:schemeClr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категоріям</a:t>
            </a:r>
            <a:r>
              <a:rPr lang="ru-RU" sz="2800" dirty="0">
                <a:solidFill>
                  <a:schemeClr val="tx2">
                    <a:lumMod val="50000"/>
                  </a:schemeClr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 </a:t>
            </a:r>
            <a:r>
              <a:rPr lang="ru-RU" sz="2800" dirty="0" err="1">
                <a:solidFill>
                  <a:schemeClr val="tx2">
                    <a:lumMod val="50000"/>
                  </a:schemeClr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населення</a:t>
            </a:r>
            <a:endParaRPr lang="uk-UA" sz="2800" dirty="0">
              <a:solidFill>
                <a:schemeClr val="tx2">
                  <a:lumMod val="50000"/>
                </a:schemeClr>
              </a:solidFill>
              <a:latin typeface="Arial Black" panose="020B0A04020102020204" pitchFamily="34" charset="0"/>
              <a:cs typeface="Aharoni" panose="02010803020104030203" pitchFamily="2" charset="-79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4"/>
          </p:nvPr>
        </p:nvSpPr>
        <p:spPr>
          <a:xfrm>
            <a:off x="1134427" y="4813300"/>
            <a:ext cx="5293995" cy="2954655"/>
          </a:xfrm>
        </p:spPr>
        <p:txBody>
          <a:bodyPr/>
          <a:lstStyle/>
          <a:p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План лекції</a:t>
            </a:r>
          </a:p>
          <a:p>
            <a:pPr marL="514350" indent="-514350">
              <a:buFont typeface="+mj-lt"/>
              <a:buAutoNum type="arabicPeriod"/>
            </a:pP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Поняття 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uk-UA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Вразлив</a:t>
            </a:r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uk-UA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категор</a:t>
            </a:r>
            <a:r>
              <a:rPr lang="de-DE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iÏ</a:t>
            </a:r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населення» та їх типи.</a:t>
            </a:r>
          </a:p>
          <a:p>
            <a:pPr marL="514350" indent="-514350">
              <a:buFont typeface="+mj-lt"/>
              <a:buAutoNum type="arabicPeriod"/>
            </a:pP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Конфліктна чутливість та методи аналізу.</a:t>
            </a:r>
          </a:p>
          <a:p>
            <a:endParaRPr lang="uk-U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uk-UA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Лекція </a:t>
            </a:r>
            <a:r>
              <a:rPr lang="uk-UA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uk-UA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15994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504516" y="411772"/>
            <a:ext cx="4540250" cy="4584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3810" algn="ctr">
              <a:lnSpc>
                <a:spcPct val="100000"/>
              </a:lnSpc>
              <a:spcBef>
                <a:spcPts val="100"/>
              </a:spcBef>
              <a:tabLst>
                <a:tab pos="1470660" algn="l"/>
                <a:tab pos="3131820" algn="l"/>
              </a:tabLst>
            </a:pPr>
            <a:r>
              <a:rPr sz="1000" b="1" i="1" spc="-130" dirty="0">
                <a:solidFill>
                  <a:srgbClr val="2D4A3B"/>
                </a:solidFill>
                <a:latin typeface="Arial"/>
                <a:cs typeface="Arial"/>
                <a:hlinkClick r:id="rId2"/>
              </a:rPr>
              <a:t>www.radnyk.org</a:t>
            </a:r>
            <a:r>
              <a:rPr sz="1000" b="1" i="1" spc="-130" dirty="0">
                <a:solidFill>
                  <a:srgbClr val="2D4A3B"/>
                </a:solidFill>
                <a:latin typeface="Arial"/>
                <a:cs typeface="Arial"/>
              </a:rPr>
              <a:t>	</a:t>
            </a:r>
            <a:r>
              <a:rPr sz="1000" b="1" i="1" spc="-120" dirty="0">
                <a:solidFill>
                  <a:srgbClr val="2D4A3B"/>
                </a:solidFill>
                <a:latin typeface="Arial"/>
                <a:cs typeface="Arial"/>
                <a:hlinkClick r:id="rId3"/>
              </a:rPr>
              <a:t>info@radnyk.org</a:t>
            </a:r>
            <a:r>
              <a:rPr sz="1000" b="1" i="1" spc="-120" dirty="0">
                <a:solidFill>
                  <a:srgbClr val="2D4A3B"/>
                </a:solidFill>
                <a:latin typeface="Arial"/>
                <a:cs typeface="Arial"/>
              </a:rPr>
              <a:t>	radnyky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95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sz="900" b="1" spc="-140" dirty="0">
                <a:solidFill>
                  <a:srgbClr val="77787B"/>
                </a:solidFill>
                <a:latin typeface="Arial"/>
                <a:cs typeface="Arial"/>
              </a:rPr>
              <a:t>Онлайн-курс: «Конфлiктна </a:t>
            </a:r>
            <a:r>
              <a:rPr sz="900" b="1" spc="-80" dirty="0">
                <a:solidFill>
                  <a:srgbClr val="77787B"/>
                </a:solidFill>
                <a:latin typeface="Arial"/>
                <a:cs typeface="Arial"/>
              </a:rPr>
              <a:t>i </a:t>
            </a:r>
            <a:r>
              <a:rPr sz="900" b="1" spc="-135" dirty="0">
                <a:solidFill>
                  <a:srgbClr val="77787B"/>
                </a:solidFill>
                <a:latin typeface="Arial"/>
                <a:cs typeface="Arial"/>
              </a:rPr>
              <a:t>гендерна </a:t>
            </a:r>
            <a:r>
              <a:rPr sz="900" b="1" spc="-130" dirty="0">
                <a:solidFill>
                  <a:srgbClr val="77787B"/>
                </a:solidFill>
                <a:latin typeface="Arial"/>
                <a:cs typeface="Arial"/>
              </a:rPr>
              <a:t>чутливiсть </a:t>
            </a:r>
            <a:r>
              <a:rPr sz="900" b="1" spc="-135" dirty="0">
                <a:solidFill>
                  <a:srgbClr val="77787B"/>
                </a:solidFill>
                <a:latin typeface="Arial"/>
                <a:cs typeface="Arial"/>
              </a:rPr>
              <a:t>у </a:t>
            </a:r>
            <a:r>
              <a:rPr sz="900" b="1" spc="-150" dirty="0">
                <a:solidFill>
                  <a:srgbClr val="77787B"/>
                </a:solidFill>
                <a:latin typeface="Arial"/>
                <a:cs typeface="Arial"/>
              </a:rPr>
              <a:t>роботi </a:t>
            </a:r>
            <a:r>
              <a:rPr sz="900" b="1" spc="-95" dirty="0">
                <a:solidFill>
                  <a:srgbClr val="77787B"/>
                </a:solidFill>
                <a:latin typeface="Arial"/>
                <a:cs typeface="Arial"/>
              </a:rPr>
              <a:t>з </a:t>
            </a:r>
            <a:r>
              <a:rPr sz="900" b="1" spc="-125" dirty="0">
                <a:solidFill>
                  <a:srgbClr val="77787B"/>
                </a:solidFill>
                <a:latin typeface="Arial"/>
                <a:cs typeface="Arial"/>
              </a:rPr>
              <a:t>представниками/цями </a:t>
            </a:r>
            <a:r>
              <a:rPr sz="900" b="1" spc="-145" dirty="0">
                <a:solidFill>
                  <a:srgbClr val="77787B"/>
                </a:solidFill>
                <a:latin typeface="Arial"/>
                <a:cs typeface="Arial"/>
              </a:rPr>
              <a:t>вразливих</a:t>
            </a:r>
            <a:r>
              <a:rPr sz="900" b="1" spc="-90" dirty="0">
                <a:solidFill>
                  <a:srgbClr val="77787B"/>
                </a:solidFill>
                <a:latin typeface="Arial"/>
                <a:cs typeface="Arial"/>
              </a:rPr>
              <a:t> </a:t>
            </a:r>
            <a:r>
              <a:rPr sz="900" b="1" spc="-120" dirty="0">
                <a:solidFill>
                  <a:srgbClr val="77787B"/>
                </a:solidFill>
                <a:latin typeface="Arial"/>
                <a:cs typeface="Arial"/>
              </a:rPr>
              <a:t>категорiй»</a:t>
            </a:r>
            <a:endParaRPr sz="9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517216" y="901344"/>
            <a:ext cx="4512310" cy="36195"/>
          </a:xfrm>
          <a:custGeom>
            <a:avLst/>
            <a:gdLst/>
            <a:ahLst/>
            <a:cxnLst/>
            <a:rect l="l" t="t" r="r" b="b"/>
            <a:pathLst>
              <a:path w="4512309" h="36194">
                <a:moveTo>
                  <a:pt x="4511789" y="0"/>
                </a:moveTo>
                <a:lnTo>
                  <a:pt x="3756723" y="0"/>
                </a:lnTo>
                <a:lnTo>
                  <a:pt x="3756723" y="25336"/>
                </a:lnTo>
                <a:lnTo>
                  <a:pt x="3743833" y="22148"/>
                </a:lnTo>
                <a:lnTo>
                  <a:pt x="3733279" y="18161"/>
                </a:lnTo>
                <a:lnTo>
                  <a:pt x="3716032" y="10236"/>
                </a:lnTo>
                <a:lnTo>
                  <a:pt x="3703155" y="5486"/>
                </a:lnTo>
                <a:lnTo>
                  <a:pt x="3687000" y="1612"/>
                </a:lnTo>
                <a:lnTo>
                  <a:pt x="3667887" y="0"/>
                </a:lnTo>
                <a:lnTo>
                  <a:pt x="3648748" y="1612"/>
                </a:lnTo>
                <a:lnTo>
                  <a:pt x="3632581" y="5486"/>
                </a:lnTo>
                <a:lnTo>
                  <a:pt x="3619703" y="10236"/>
                </a:lnTo>
                <a:lnTo>
                  <a:pt x="3602456" y="18161"/>
                </a:lnTo>
                <a:lnTo>
                  <a:pt x="3591890" y="22148"/>
                </a:lnTo>
                <a:lnTo>
                  <a:pt x="3579076" y="25323"/>
                </a:lnTo>
                <a:lnTo>
                  <a:pt x="3564305" y="26619"/>
                </a:lnTo>
                <a:lnTo>
                  <a:pt x="3549510" y="25323"/>
                </a:lnTo>
                <a:lnTo>
                  <a:pt x="3536683" y="22148"/>
                </a:lnTo>
                <a:lnTo>
                  <a:pt x="3526129" y="18161"/>
                </a:lnTo>
                <a:lnTo>
                  <a:pt x="3508870" y="10236"/>
                </a:lnTo>
                <a:lnTo>
                  <a:pt x="3496005" y="5486"/>
                </a:lnTo>
                <a:lnTo>
                  <a:pt x="3479838" y="1612"/>
                </a:lnTo>
                <a:lnTo>
                  <a:pt x="3460737" y="0"/>
                </a:lnTo>
                <a:lnTo>
                  <a:pt x="3441598" y="1612"/>
                </a:lnTo>
                <a:lnTo>
                  <a:pt x="3425418" y="5486"/>
                </a:lnTo>
                <a:lnTo>
                  <a:pt x="3412540" y="10236"/>
                </a:lnTo>
                <a:lnTo>
                  <a:pt x="3395294" y="18161"/>
                </a:lnTo>
                <a:lnTo>
                  <a:pt x="3384740" y="22148"/>
                </a:lnTo>
                <a:lnTo>
                  <a:pt x="3371926" y="25323"/>
                </a:lnTo>
                <a:lnTo>
                  <a:pt x="3357168" y="26619"/>
                </a:lnTo>
                <a:lnTo>
                  <a:pt x="3342360" y="25323"/>
                </a:lnTo>
                <a:lnTo>
                  <a:pt x="3329546" y="22148"/>
                </a:lnTo>
                <a:lnTo>
                  <a:pt x="3318980" y="18161"/>
                </a:lnTo>
                <a:lnTo>
                  <a:pt x="3301733" y="10236"/>
                </a:lnTo>
                <a:lnTo>
                  <a:pt x="3288868" y="5486"/>
                </a:lnTo>
                <a:lnTo>
                  <a:pt x="3272701" y="1612"/>
                </a:lnTo>
                <a:lnTo>
                  <a:pt x="3253575" y="0"/>
                </a:lnTo>
                <a:lnTo>
                  <a:pt x="3234448" y="1612"/>
                </a:lnTo>
                <a:lnTo>
                  <a:pt x="3218281" y="5486"/>
                </a:lnTo>
                <a:lnTo>
                  <a:pt x="3205416" y="10236"/>
                </a:lnTo>
                <a:lnTo>
                  <a:pt x="3188170" y="18161"/>
                </a:lnTo>
                <a:lnTo>
                  <a:pt x="3177603" y="22148"/>
                </a:lnTo>
                <a:lnTo>
                  <a:pt x="3164763" y="25323"/>
                </a:lnTo>
                <a:lnTo>
                  <a:pt x="3149993" y="26619"/>
                </a:lnTo>
                <a:lnTo>
                  <a:pt x="3135198" y="25323"/>
                </a:lnTo>
                <a:lnTo>
                  <a:pt x="3122384" y="22148"/>
                </a:lnTo>
                <a:lnTo>
                  <a:pt x="3111830" y="18161"/>
                </a:lnTo>
                <a:lnTo>
                  <a:pt x="3094571" y="10236"/>
                </a:lnTo>
                <a:lnTo>
                  <a:pt x="3081705" y="5486"/>
                </a:lnTo>
                <a:lnTo>
                  <a:pt x="3065538" y="1612"/>
                </a:lnTo>
                <a:lnTo>
                  <a:pt x="3046425" y="0"/>
                </a:lnTo>
                <a:lnTo>
                  <a:pt x="3027286" y="1612"/>
                </a:lnTo>
                <a:lnTo>
                  <a:pt x="3011119" y="5486"/>
                </a:lnTo>
                <a:lnTo>
                  <a:pt x="2998254" y="10236"/>
                </a:lnTo>
                <a:lnTo>
                  <a:pt x="2980994" y="18161"/>
                </a:lnTo>
                <a:lnTo>
                  <a:pt x="2970441" y="22148"/>
                </a:lnTo>
                <a:lnTo>
                  <a:pt x="2957614" y="25323"/>
                </a:lnTo>
                <a:lnTo>
                  <a:pt x="2942844" y="26619"/>
                </a:lnTo>
                <a:lnTo>
                  <a:pt x="2928048" y="25323"/>
                </a:lnTo>
                <a:lnTo>
                  <a:pt x="2915234" y="22148"/>
                </a:lnTo>
                <a:lnTo>
                  <a:pt x="2904667" y="18161"/>
                </a:lnTo>
                <a:lnTo>
                  <a:pt x="2887434" y="10236"/>
                </a:lnTo>
                <a:lnTo>
                  <a:pt x="2874556" y="5486"/>
                </a:lnTo>
                <a:lnTo>
                  <a:pt x="2858389" y="1612"/>
                </a:lnTo>
                <a:lnTo>
                  <a:pt x="2839275" y="0"/>
                </a:lnTo>
                <a:lnTo>
                  <a:pt x="2820149" y="1612"/>
                </a:lnTo>
                <a:lnTo>
                  <a:pt x="2803982" y="5486"/>
                </a:lnTo>
                <a:lnTo>
                  <a:pt x="2791091" y="10236"/>
                </a:lnTo>
                <a:lnTo>
                  <a:pt x="2773832" y="18161"/>
                </a:lnTo>
                <a:lnTo>
                  <a:pt x="2763278" y="22148"/>
                </a:lnTo>
                <a:lnTo>
                  <a:pt x="2750464" y="25323"/>
                </a:lnTo>
                <a:lnTo>
                  <a:pt x="2735694" y="26619"/>
                </a:lnTo>
                <a:lnTo>
                  <a:pt x="2720898" y="25323"/>
                </a:lnTo>
                <a:lnTo>
                  <a:pt x="2708084" y="22148"/>
                </a:lnTo>
                <a:lnTo>
                  <a:pt x="2697530" y="18161"/>
                </a:lnTo>
                <a:lnTo>
                  <a:pt x="2680284" y="10236"/>
                </a:lnTo>
                <a:lnTo>
                  <a:pt x="2667406" y="5486"/>
                </a:lnTo>
                <a:lnTo>
                  <a:pt x="2651226" y="1612"/>
                </a:lnTo>
                <a:lnTo>
                  <a:pt x="2632100" y="0"/>
                </a:lnTo>
                <a:lnTo>
                  <a:pt x="2612961" y="1612"/>
                </a:lnTo>
                <a:lnTo>
                  <a:pt x="2596807" y="5486"/>
                </a:lnTo>
                <a:lnTo>
                  <a:pt x="2583942" y="10236"/>
                </a:lnTo>
                <a:lnTo>
                  <a:pt x="2566708" y="18161"/>
                </a:lnTo>
                <a:lnTo>
                  <a:pt x="2556141" y="22148"/>
                </a:lnTo>
                <a:lnTo>
                  <a:pt x="2543314" y="25323"/>
                </a:lnTo>
                <a:lnTo>
                  <a:pt x="2528532" y="26619"/>
                </a:lnTo>
                <a:lnTo>
                  <a:pt x="2511450" y="26619"/>
                </a:lnTo>
                <a:lnTo>
                  <a:pt x="2496667" y="25323"/>
                </a:lnTo>
                <a:lnTo>
                  <a:pt x="2483853" y="22148"/>
                </a:lnTo>
                <a:lnTo>
                  <a:pt x="2473287" y="18161"/>
                </a:lnTo>
                <a:lnTo>
                  <a:pt x="2456040" y="10236"/>
                </a:lnTo>
                <a:lnTo>
                  <a:pt x="2443162" y="5486"/>
                </a:lnTo>
                <a:lnTo>
                  <a:pt x="2426995" y="1612"/>
                </a:lnTo>
                <a:lnTo>
                  <a:pt x="2407869" y="0"/>
                </a:lnTo>
                <a:lnTo>
                  <a:pt x="2388743" y="1612"/>
                </a:lnTo>
                <a:lnTo>
                  <a:pt x="2372588" y="5486"/>
                </a:lnTo>
                <a:lnTo>
                  <a:pt x="2359698" y="10236"/>
                </a:lnTo>
                <a:lnTo>
                  <a:pt x="2342451" y="18161"/>
                </a:lnTo>
                <a:lnTo>
                  <a:pt x="2331897" y="22148"/>
                </a:lnTo>
                <a:lnTo>
                  <a:pt x="2319083" y="25323"/>
                </a:lnTo>
                <a:lnTo>
                  <a:pt x="2304313" y="26619"/>
                </a:lnTo>
                <a:lnTo>
                  <a:pt x="2289518" y="25323"/>
                </a:lnTo>
                <a:lnTo>
                  <a:pt x="2276691" y="22148"/>
                </a:lnTo>
                <a:lnTo>
                  <a:pt x="2266137" y="18161"/>
                </a:lnTo>
                <a:lnTo>
                  <a:pt x="2248878" y="10236"/>
                </a:lnTo>
                <a:lnTo>
                  <a:pt x="2236012" y="5486"/>
                </a:lnTo>
                <a:lnTo>
                  <a:pt x="2219845" y="1612"/>
                </a:lnTo>
                <a:lnTo>
                  <a:pt x="2200745" y="0"/>
                </a:lnTo>
                <a:lnTo>
                  <a:pt x="2181593" y="1612"/>
                </a:lnTo>
                <a:lnTo>
                  <a:pt x="2165426" y="5486"/>
                </a:lnTo>
                <a:lnTo>
                  <a:pt x="2152548" y="10236"/>
                </a:lnTo>
                <a:lnTo>
                  <a:pt x="2135301" y="18161"/>
                </a:lnTo>
                <a:lnTo>
                  <a:pt x="2124748" y="22148"/>
                </a:lnTo>
                <a:lnTo>
                  <a:pt x="2111933" y="25323"/>
                </a:lnTo>
                <a:lnTo>
                  <a:pt x="2097163" y="26619"/>
                </a:lnTo>
                <a:lnTo>
                  <a:pt x="2082368" y="25323"/>
                </a:lnTo>
                <a:lnTo>
                  <a:pt x="2069541" y="22148"/>
                </a:lnTo>
                <a:lnTo>
                  <a:pt x="2058974" y="18161"/>
                </a:lnTo>
                <a:lnTo>
                  <a:pt x="2041728" y="10236"/>
                </a:lnTo>
                <a:lnTo>
                  <a:pt x="2028863" y="5486"/>
                </a:lnTo>
                <a:lnTo>
                  <a:pt x="2012696" y="1612"/>
                </a:lnTo>
                <a:lnTo>
                  <a:pt x="1993582" y="0"/>
                </a:lnTo>
                <a:lnTo>
                  <a:pt x="1974456" y="1612"/>
                </a:lnTo>
                <a:lnTo>
                  <a:pt x="1958289" y="5486"/>
                </a:lnTo>
                <a:lnTo>
                  <a:pt x="1945411" y="10236"/>
                </a:lnTo>
                <a:lnTo>
                  <a:pt x="1928152" y="18161"/>
                </a:lnTo>
                <a:lnTo>
                  <a:pt x="1917598" y="22148"/>
                </a:lnTo>
                <a:lnTo>
                  <a:pt x="1904784" y="25323"/>
                </a:lnTo>
                <a:lnTo>
                  <a:pt x="1890001" y="26619"/>
                </a:lnTo>
                <a:lnTo>
                  <a:pt x="1875193" y="25323"/>
                </a:lnTo>
                <a:lnTo>
                  <a:pt x="1862378" y="22148"/>
                </a:lnTo>
                <a:lnTo>
                  <a:pt x="1851825" y="18161"/>
                </a:lnTo>
                <a:lnTo>
                  <a:pt x="1834578" y="10236"/>
                </a:lnTo>
                <a:lnTo>
                  <a:pt x="1821713" y="5486"/>
                </a:lnTo>
                <a:lnTo>
                  <a:pt x="1805546" y="1612"/>
                </a:lnTo>
                <a:lnTo>
                  <a:pt x="1786432" y="0"/>
                </a:lnTo>
                <a:lnTo>
                  <a:pt x="1767293" y="1612"/>
                </a:lnTo>
                <a:lnTo>
                  <a:pt x="1751126" y="5486"/>
                </a:lnTo>
                <a:lnTo>
                  <a:pt x="1738249" y="10236"/>
                </a:lnTo>
                <a:lnTo>
                  <a:pt x="1720989" y="18161"/>
                </a:lnTo>
                <a:lnTo>
                  <a:pt x="1710423" y="22148"/>
                </a:lnTo>
                <a:lnTo>
                  <a:pt x="1697596" y="25323"/>
                </a:lnTo>
                <a:lnTo>
                  <a:pt x="1682826" y="26619"/>
                </a:lnTo>
                <a:lnTo>
                  <a:pt x="1668043" y="25323"/>
                </a:lnTo>
                <a:lnTo>
                  <a:pt x="1655229" y="22148"/>
                </a:lnTo>
                <a:lnTo>
                  <a:pt x="1644662" y="18161"/>
                </a:lnTo>
                <a:lnTo>
                  <a:pt x="1627416" y="10236"/>
                </a:lnTo>
                <a:lnTo>
                  <a:pt x="1614551" y="5486"/>
                </a:lnTo>
                <a:lnTo>
                  <a:pt x="1598383" y="1612"/>
                </a:lnTo>
                <a:lnTo>
                  <a:pt x="1579270" y="0"/>
                </a:lnTo>
                <a:lnTo>
                  <a:pt x="1560144" y="1612"/>
                </a:lnTo>
                <a:lnTo>
                  <a:pt x="1543964" y="5486"/>
                </a:lnTo>
                <a:lnTo>
                  <a:pt x="1531086" y="10236"/>
                </a:lnTo>
                <a:lnTo>
                  <a:pt x="1513840" y="18161"/>
                </a:lnTo>
                <a:lnTo>
                  <a:pt x="1503286" y="22148"/>
                </a:lnTo>
                <a:lnTo>
                  <a:pt x="1490472" y="25323"/>
                </a:lnTo>
                <a:lnTo>
                  <a:pt x="1475701" y="26619"/>
                </a:lnTo>
                <a:lnTo>
                  <a:pt x="1460893" y="25323"/>
                </a:lnTo>
                <a:lnTo>
                  <a:pt x="1448079" y="22148"/>
                </a:lnTo>
                <a:lnTo>
                  <a:pt x="1437513" y="18161"/>
                </a:lnTo>
                <a:lnTo>
                  <a:pt x="1420279" y="10236"/>
                </a:lnTo>
                <a:lnTo>
                  <a:pt x="1407401" y="5486"/>
                </a:lnTo>
                <a:lnTo>
                  <a:pt x="1391234" y="1612"/>
                </a:lnTo>
                <a:lnTo>
                  <a:pt x="1372108" y="0"/>
                </a:lnTo>
                <a:lnTo>
                  <a:pt x="1352969" y="1612"/>
                </a:lnTo>
                <a:lnTo>
                  <a:pt x="1336814" y="5486"/>
                </a:lnTo>
                <a:lnTo>
                  <a:pt x="1323936" y="10236"/>
                </a:lnTo>
                <a:lnTo>
                  <a:pt x="1306703" y="18161"/>
                </a:lnTo>
                <a:lnTo>
                  <a:pt x="1296136" y="22148"/>
                </a:lnTo>
                <a:lnTo>
                  <a:pt x="1283309" y="25323"/>
                </a:lnTo>
                <a:lnTo>
                  <a:pt x="1268539" y="26619"/>
                </a:lnTo>
                <a:lnTo>
                  <a:pt x="1251458" y="26619"/>
                </a:lnTo>
                <a:lnTo>
                  <a:pt x="1236662" y="25323"/>
                </a:lnTo>
                <a:lnTo>
                  <a:pt x="1223848" y="22148"/>
                </a:lnTo>
                <a:lnTo>
                  <a:pt x="1213281" y="18161"/>
                </a:lnTo>
                <a:lnTo>
                  <a:pt x="1196035" y="10236"/>
                </a:lnTo>
                <a:lnTo>
                  <a:pt x="1183157" y="5486"/>
                </a:lnTo>
                <a:lnTo>
                  <a:pt x="1167003" y="1612"/>
                </a:lnTo>
                <a:lnTo>
                  <a:pt x="1147876" y="0"/>
                </a:lnTo>
                <a:lnTo>
                  <a:pt x="1128750" y="1612"/>
                </a:lnTo>
                <a:lnTo>
                  <a:pt x="1112583" y="5486"/>
                </a:lnTo>
                <a:lnTo>
                  <a:pt x="1099705" y="10236"/>
                </a:lnTo>
                <a:lnTo>
                  <a:pt x="1082459" y="18161"/>
                </a:lnTo>
                <a:lnTo>
                  <a:pt x="1071892" y="22148"/>
                </a:lnTo>
                <a:lnTo>
                  <a:pt x="1059078" y="25323"/>
                </a:lnTo>
                <a:lnTo>
                  <a:pt x="1044295" y="26619"/>
                </a:lnTo>
                <a:lnTo>
                  <a:pt x="1029500" y="25323"/>
                </a:lnTo>
                <a:lnTo>
                  <a:pt x="1016685" y="22148"/>
                </a:lnTo>
                <a:lnTo>
                  <a:pt x="1006132" y="18161"/>
                </a:lnTo>
                <a:lnTo>
                  <a:pt x="988872" y="10236"/>
                </a:lnTo>
                <a:lnTo>
                  <a:pt x="976007" y="5486"/>
                </a:lnTo>
                <a:lnTo>
                  <a:pt x="959840" y="1612"/>
                </a:lnTo>
                <a:lnTo>
                  <a:pt x="940727" y="0"/>
                </a:lnTo>
                <a:lnTo>
                  <a:pt x="921588" y="1612"/>
                </a:lnTo>
                <a:lnTo>
                  <a:pt x="905421" y="5486"/>
                </a:lnTo>
                <a:lnTo>
                  <a:pt x="892543" y="10236"/>
                </a:lnTo>
                <a:lnTo>
                  <a:pt x="875309" y="18161"/>
                </a:lnTo>
                <a:lnTo>
                  <a:pt x="864755" y="22148"/>
                </a:lnTo>
                <a:lnTo>
                  <a:pt x="851928" y="25323"/>
                </a:lnTo>
                <a:lnTo>
                  <a:pt x="837158" y="26619"/>
                </a:lnTo>
                <a:lnTo>
                  <a:pt x="822363" y="25323"/>
                </a:lnTo>
                <a:lnTo>
                  <a:pt x="809536" y="22148"/>
                </a:lnTo>
                <a:lnTo>
                  <a:pt x="798982" y="18161"/>
                </a:lnTo>
                <a:lnTo>
                  <a:pt x="781735" y="10236"/>
                </a:lnTo>
                <a:lnTo>
                  <a:pt x="768858" y="5486"/>
                </a:lnTo>
                <a:lnTo>
                  <a:pt x="752690" y="1612"/>
                </a:lnTo>
                <a:lnTo>
                  <a:pt x="733577" y="0"/>
                </a:lnTo>
                <a:lnTo>
                  <a:pt x="714438" y="1612"/>
                </a:lnTo>
                <a:lnTo>
                  <a:pt x="698271" y="5486"/>
                </a:lnTo>
                <a:lnTo>
                  <a:pt x="685406" y="10236"/>
                </a:lnTo>
                <a:lnTo>
                  <a:pt x="668159" y="18161"/>
                </a:lnTo>
                <a:lnTo>
                  <a:pt x="657593" y="22148"/>
                </a:lnTo>
                <a:lnTo>
                  <a:pt x="644779" y="25323"/>
                </a:lnTo>
                <a:lnTo>
                  <a:pt x="629996" y="26619"/>
                </a:lnTo>
                <a:lnTo>
                  <a:pt x="615200" y="25323"/>
                </a:lnTo>
                <a:lnTo>
                  <a:pt x="602386" y="22148"/>
                </a:lnTo>
                <a:lnTo>
                  <a:pt x="591832" y="18161"/>
                </a:lnTo>
                <a:lnTo>
                  <a:pt x="574573" y="10236"/>
                </a:lnTo>
                <a:lnTo>
                  <a:pt x="561708" y="5486"/>
                </a:lnTo>
                <a:lnTo>
                  <a:pt x="545541" y="1612"/>
                </a:lnTo>
                <a:lnTo>
                  <a:pt x="526427" y="0"/>
                </a:lnTo>
                <a:lnTo>
                  <a:pt x="507288" y="1612"/>
                </a:lnTo>
                <a:lnTo>
                  <a:pt x="491121" y="5486"/>
                </a:lnTo>
                <a:lnTo>
                  <a:pt x="478256" y="10236"/>
                </a:lnTo>
                <a:lnTo>
                  <a:pt x="461010" y="18161"/>
                </a:lnTo>
                <a:lnTo>
                  <a:pt x="450443" y="22148"/>
                </a:lnTo>
                <a:lnTo>
                  <a:pt x="437616" y="25323"/>
                </a:lnTo>
                <a:lnTo>
                  <a:pt x="422846" y="26619"/>
                </a:lnTo>
                <a:lnTo>
                  <a:pt x="408051" y="25323"/>
                </a:lnTo>
                <a:lnTo>
                  <a:pt x="395236" y="22148"/>
                </a:lnTo>
                <a:lnTo>
                  <a:pt x="384670" y="18161"/>
                </a:lnTo>
                <a:lnTo>
                  <a:pt x="367423" y="10236"/>
                </a:lnTo>
                <a:lnTo>
                  <a:pt x="354558" y="5486"/>
                </a:lnTo>
                <a:lnTo>
                  <a:pt x="338391" y="1612"/>
                </a:lnTo>
                <a:lnTo>
                  <a:pt x="319278" y="0"/>
                </a:lnTo>
                <a:lnTo>
                  <a:pt x="300151" y="1612"/>
                </a:lnTo>
                <a:lnTo>
                  <a:pt x="283972" y="5486"/>
                </a:lnTo>
                <a:lnTo>
                  <a:pt x="271094" y="10236"/>
                </a:lnTo>
                <a:lnTo>
                  <a:pt x="253847" y="18161"/>
                </a:lnTo>
                <a:lnTo>
                  <a:pt x="243293" y="22148"/>
                </a:lnTo>
                <a:lnTo>
                  <a:pt x="230479" y="25323"/>
                </a:lnTo>
                <a:lnTo>
                  <a:pt x="215709" y="26619"/>
                </a:lnTo>
                <a:lnTo>
                  <a:pt x="200914" y="25323"/>
                </a:lnTo>
                <a:lnTo>
                  <a:pt x="188087" y="22148"/>
                </a:lnTo>
                <a:lnTo>
                  <a:pt x="177520" y="18161"/>
                </a:lnTo>
                <a:lnTo>
                  <a:pt x="160274" y="10236"/>
                </a:lnTo>
                <a:lnTo>
                  <a:pt x="147408" y="5486"/>
                </a:lnTo>
                <a:lnTo>
                  <a:pt x="131241" y="1612"/>
                </a:lnTo>
                <a:lnTo>
                  <a:pt x="112115" y="0"/>
                </a:lnTo>
                <a:lnTo>
                  <a:pt x="92976" y="1612"/>
                </a:lnTo>
                <a:lnTo>
                  <a:pt x="76809" y="5486"/>
                </a:lnTo>
                <a:lnTo>
                  <a:pt x="63944" y="10236"/>
                </a:lnTo>
                <a:lnTo>
                  <a:pt x="46710" y="18161"/>
                </a:lnTo>
                <a:lnTo>
                  <a:pt x="36144" y="22148"/>
                </a:lnTo>
                <a:lnTo>
                  <a:pt x="23329" y="25323"/>
                </a:lnTo>
                <a:lnTo>
                  <a:pt x="8547" y="26619"/>
                </a:lnTo>
                <a:lnTo>
                  <a:pt x="0" y="26619"/>
                </a:lnTo>
                <a:lnTo>
                  <a:pt x="0" y="36004"/>
                </a:lnTo>
                <a:lnTo>
                  <a:pt x="8547" y="36004"/>
                </a:lnTo>
                <a:lnTo>
                  <a:pt x="27647" y="34404"/>
                </a:lnTo>
                <a:lnTo>
                  <a:pt x="43815" y="30530"/>
                </a:lnTo>
                <a:lnTo>
                  <a:pt x="56692" y="25781"/>
                </a:lnTo>
                <a:lnTo>
                  <a:pt x="73952" y="17843"/>
                </a:lnTo>
                <a:lnTo>
                  <a:pt x="84505" y="13868"/>
                </a:lnTo>
                <a:lnTo>
                  <a:pt x="97320" y="10693"/>
                </a:lnTo>
                <a:lnTo>
                  <a:pt x="112115" y="9385"/>
                </a:lnTo>
                <a:lnTo>
                  <a:pt x="126898" y="10693"/>
                </a:lnTo>
                <a:lnTo>
                  <a:pt x="139712" y="13868"/>
                </a:lnTo>
                <a:lnTo>
                  <a:pt x="150266" y="17843"/>
                </a:lnTo>
                <a:lnTo>
                  <a:pt x="167513" y="25781"/>
                </a:lnTo>
                <a:lnTo>
                  <a:pt x="180403" y="30530"/>
                </a:lnTo>
                <a:lnTo>
                  <a:pt x="196570" y="34404"/>
                </a:lnTo>
                <a:lnTo>
                  <a:pt x="215709" y="36004"/>
                </a:lnTo>
                <a:lnTo>
                  <a:pt x="234810" y="34404"/>
                </a:lnTo>
                <a:lnTo>
                  <a:pt x="250977" y="30530"/>
                </a:lnTo>
                <a:lnTo>
                  <a:pt x="263842" y="25781"/>
                </a:lnTo>
                <a:lnTo>
                  <a:pt x="281101" y="17843"/>
                </a:lnTo>
                <a:lnTo>
                  <a:pt x="291668" y="13868"/>
                </a:lnTo>
                <a:lnTo>
                  <a:pt x="304482" y="10693"/>
                </a:lnTo>
                <a:lnTo>
                  <a:pt x="319278" y="9385"/>
                </a:lnTo>
                <a:lnTo>
                  <a:pt x="334060" y="10693"/>
                </a:lnTo>
                <a:lnTo>
                  <a:pt x="346875" y="13868"/>
                </a:lnTo>
                <a:lnTo>
                  <a:pt x="357428" y="17843"/>
                </a:lnTo>
                <a:lnTo>
                  <a:pt x="373507" y="25260"/>
                </a:lnTo>
                <a:lnTo>
                  <a:pt x="384505" y="29514"/>
                </a:lnTo>
                <a:lnTo>
                  <a:pt x="398183" y="33299"/>
                </a:lnTo>
                <a:lnTo>
                  <a:pt x="414299" y="35636"/>
                </a:lnTo>
                <a:lnTo>
                  <a:pt x="414299" y="36004"/>
                </a:lnTo>
                <a:lnTo>
                  <a:pt x="431380" y="36004"/>
                </a:lnTo>
                <a:lnTo>
                  <a:pt x="431380" y="35636"/>
                </a:lnTo>
                <a:lnTo>
                  <a:pt x="447484" y="33299"/>
                </a:lnTo>
                <a:lnTo>
                  <a:pt x="461162" y="29514"/>
                </a:lnTo>
                <a:lnTo>
                  <a:pt x="472173" y="25260"/>
                </a:lnTo>
                <a:lnTo>
                  <a:pt x="488251" y="17843"/>
                </a:lnTo>
                <a:lnTo>
                  <a:pt x="498805" y="13868"/>
                </a:lnTo>
                <a:lnTo>
                  <a:pt x="511619" y="10693"/>
                </a:lnTo>
                <a:lnTo>
                  <a:pt x="526427" y="9385"/>
                </a:lnTo>
                <a:lnTo>
                  <a:pt x="541197" y="10693"/>
                </a:lnTo>
                <a:lnTo>
                  <a:pt x="554012" y="13868"/>
                </a:lnTo>
                <a:lnTo>
                  <a:pt x="564565" y="17843"/>
                </a:lnTo>
                <a:lnTo>
                  <a:pt x="581825" y="25781"/>
                </a:lnTo>
                <a:lnTo>
                  <a:pt x="594702" y="30530"/>
                </a:lnTo>
                <a:lnTo>
                  <a:pt x="610870" y="34404"/>
                </a:lnTo>
                <a:lnTo>
                  <a:pt x="629996" y="36004"/>
                </a:lnTo>
                <a:lnTo>
                  <a:pt x="649109" y="34404"/>
                </a:lnTo>
                <a:lnTo>
                  <a:pt x="665276" y="30530"/>
                </a:lnTo>
                <a:lnTo>
                  <a:pt x="678154" y="25781"/>
                </a:lnTo>
                <a:lnTo>
                  <a:pt x="695413" y="17843"/>
                </a:lnTo>
                <a:lnTo>
                  <a:pt x="705967" y="13868"/>
                </a:lnTo>
                <a:lnTo>
                  <a:pt x="718781" y="10693"/>
                </a:lnTo>
                <a:lnTo>
                  <a:pt x="733577" y="9385"/>
                </a:lnTo>
                <a:lnTo>
                  <a:pt x="748360" y="10693"/>
                </a:lnTo>
                <a:lnTo>
                  <a:pt x="761174" y="13868"/>
                </a:lnTo>
                <a:lnTo>
                  <a:pt x="771715" y="17843"/>
                </a:lnTo>
                <a:lnTo>
                  <a:pt x="787793" y="25260"/>
                </a:lnTo>
                <a:lnTo>
                  <a:pt x="798804" y="29514"/>
                </a:lnTo>
                <a:lnTo>
                  <a:pt x="812495" y="33299"/>
                </a:lnTo>
                <a:lnTo>
                  <a:pt x="828611" y="35636"/>
                </a:lnTo>
                <a:lnTo>
                  <a:pt x="828611" y="36004"/>
                </a:lnTo>
                <a:lnTo>
                  <a:pt x="845693" y="36004"/>
                </a:lnTo>
                <a:lnTo>
                  <a:pt x="845693" y="35636"/>
                </a:lnTo>
                <a:lnTo>
                  <a:pt x="861796" y="33299"/>
                </a:lnTo>
                <a:lnTo>
                  <a:pt x="875474" y="29514"/>
                </a:lnTo>
                <a:lnTo>
                  <a:pt x="886485" y="25260"/>
                </a:lnTo>
                <a:lnTo>
                  <a:pt x="902563" y="17843"/>
                </a:lnTo>
                <a:lnTo>
                  <a:pt x="913117" y="13868"/>
                </a:lnTo>
                <a:lnTo>
                  <a:pt x="925931" y="10693"/>
                </a:lnTo>
                <a:lnTo>
                  <a:pt x="940727" y="9385"/>
                </a:lnTo>
                <a:lnTo>
                  <a:pt x="955509" y="10693"/>
                </a:lnTo>
                <a:lnTo>
                  <a:pt x="968324" y="13868"/>
                </a:lnTo>
                <a:lnTo>
                  <a:pt x="978877" y="17843"/>
                </a:lnTo>
                <a:lnTo>
                  <a:pt x="996124" y="25781"/>
                </a:lnTo>
                <a:lnTo>
                  <a:pt x="1009002" y="30530"/>
                </a:lnTo>
                <a:lnTo>
                  <a:pt x="1025169" y="34404"/>
                </a:lnTo>
                <a:lnTo>
                  <a:pt x="1044295" y="36004"/>
                </a:lnTo>
                <a:lnTo>
                  <a:pt x="1063409" y="34404"/>
                </a:lnTo>
                <a:lnTo>
                  <a:pt x="1079588" y="30530"/>
                </a:lnTo>
                <a:lnTo>
                  <a:pt x="1092466" y="25781"/>
                </a:lnTo>
                <a:lnTo>
                  <a:pt x="1109713" y="17843"/>
                </a:lnTo>
                <a:lnTo>
                  <a:pt x="1120267" y="13868"/>
                </a:lnTo>
                <a:lnTo>
                  <a:pt x="1133081" y="10693"/>
                </a:lnTo>
                <a:lnTo>
                  <a:pt x="1147876" y="9385"/>
                </a:lnTo>
                <a:lnTo>
                  <a:pt x="1162659" y="10693"/>
                </a:lnTo>
                <a:lnTo>
                  <a:pt x="1175473" y="13868"/>
                </a:lnTo>
                <a:lnTo>
                  <a:pt x="1186040" y="17843"/>
                </a:lnTo>
                <a:lnTo>
                  <a:pt x="1203274" y="25781"/>
                </a:lnTo>
                <a:lnTo>
                  <a:pt x="1216152" y="30530"/>
                </a:lnTo>
                <a:lnTo>
                  <a:pt x="1232331" y="34404"/>
                </a:lnTo>
                <a:lnTo>
                  <a:pt x="1251458" y="36004"/>
                </a:lnTo>
                <a:lnTo>
                  <a:pt x="1268539" y="36004"/>
                </a:lnTo>
                <a:lnTo>
                  <a:pt x="1287653" y="34404"/>
                </a:lnTo>
                <a:lnTo>
                  <a:pt x="1303820" y="30530"/>
                </a:lnTo>
                <a:lnTo>
                  <a:pt x="1316697" y="25781"/>
                </a:lnTo>
                <a:lnTo>
                  <a:pt x="1333957" y="17843"/>
                </a:lnTo>
                <a:lnTo>
                  <a:pt x="1344498" y="13868"/>
                </a:lnTo>
                <a:lnTo>
                  <a:pt x="1357312" y="10693"/>
                </a:lnTo>
                <a:lnTo>
                  <a:pt x="1372108" y="9385"/>
                </a:lnTo>
                <a:lnTo>
                  <a:pt x="1386903" y="10693"/>
                </a:lnTo>
                <a:lnTo>
                  <a:pt x="1399717" y="13868"/>
                </a:lnTo>
                <a:lnTo>
                  <a:pt x="1410271" y="17843"/>
                </a:lnTo>
                <a:lnTo>
                  <a:pt x="1427518" y="25781"/>
                </a:lnTo>
                <a:lnTo>
                  <a:pt x="1440395" y="30530"/>
                </a:lnTo>
                <a:lnTo>
                  <a:pt x="1456575" y="34404"/>
                </a:lnTo>
                <a:lnTo>
                  <a:pt x="1475701" y="36004"/>
                </a:lnTo>
                <a:lnTo>
                  <a:pt x="1494815" y="34404"/>
                </a:lnTo>
                <a:lnTo>
                  <a:pt x="1510969" y="30530"/>
                </a:lnTo>
                <a:lnTo>
                  <a:pt x="1523847" y="25781"/>
                </a:lnTo>
                <a:lnTo>
                  <a:pt x="1541094" y="17843"/>
                </a:lnTo>
                <a:lnTo>
                  <a:pt x="1551660" y="13868"/>
                </a:lnTo>
                <a:lnTo>
                  <a:pt x="1564474" y="10693"/>
                </a:lnTo>
                <a:lnTo>
                  <a:pt x="1579270" y="9385"/>
                </a:lnTo>
                <a:lnTo>
                  <a:pt x="1594053" y="10693"/>
                </a:lnTo>
                <a:lnTo>
                  <a:pt x="1606867" y="13868"/>
                </a:lnTo>
                <a:lnTo>
                  <a:pt x="1617421" y="17843"/>
                </a:lnTo>
                <a:lnTo>
                  <a:pt x="1633499" y="25260"/>
                </a:lnTo>
                <a:lnTo>
                  <a:pt x="1644497" y="29514"/>
                </a:lnTo>
                <a:lnTo>
                  <a:pt x="1658175" y="33299"/>
                </a:lnTo>
                <a:lnTo>
                  <a:pt x="1674291" y="35636"/>
                </a:lnTo>
                <a:lnTo>
                  <a:pt x="1674291" y="36004"/>
                </a:lnTo>
                <a:lnTo>
                  <a:pt x="1691386" y="36004"/>
                </a:lnTo>
                <a:lnTo>
                  <a:pt x="1691386" y="35636"/>
                </a:lnTo>
                <a:lnTo>
                  <a:pt x="1707476" y="33299"/>
                </a:lnTo>
                <a:lnTo>
                  <a:pt x="1721154" y="29514"/>
                </a:lnTo>
                <a:lnTo>
                  <a:pt x="1732165" y="25260"/>
                </a:lnTo>
                <a:lnTo>
                  <a:pt x="1748256" y="17843"/>
                </a:lnTo>
                <a:lnTo>
                  <a:pt x="1758810" y="13868"/>
                </a:lnTo>
                <a:lnTo>
                  <a:pt x="1771624" y="10693"/>
                </a:lnTo>
                <a:lnTo>
                  <a:pt x="1786432" y="9385"/>
                </a:lnTo>
                <a:lnTo>
                  <a:pt x="1801202" y="10693"/>
                </a:lnTo>
                <a:lnTo>
                  <a:pt x="1814017" y="13868"/>
                </a:lnTo>
                <a:lnTo>
                  <a:pt x="1824570" y="17843"/>
                </a:lnTo>
                <a:lnTo>
                  <a:pt x="1841830" y="25781"/>
                </a:lnTo>
                <a:lnTo>
                  <a:pt x="1854695" y="30530"/>
                </a:lnTo>
                <a:lnTo>
                  <a:pt x="1870862" y="34404"/>
                </a:lnTo>
                <a:lnTo>
                  <a:pt x="1890001" y="36004"/>
                </a:lnTo>
                <a:lnTo>
                  <a:pt x="1909102" y="34404"/>
                </a:lnTo>
                <a:lnTo>
                  <a:pt x="1925269" y="30530"/>
                </a:lnTo>
                <a:lnTo>
                  <a:pt x="1938147" y="25781"/>
                </a:lnTo>
                <a:lnTo>
                  <a:pt x="1955419" y="17843"/>
                </a:lnTo>
                <a:lnTo>
                  <a:pt x="1965985" y="13868"/>
                </a:lnTo>
                <a:lnTo>
                  <a:pt x="1978799" y="10693"/>
                </a:lnTo>
                <a:lnTo>
                  <a:pt x="1993582" y="9385"/>
                </a:lnTo>
                <a:lnTo>
                  <a:pt x="2008365" y="10693"/>
                </a:lnTo>
                <a:lnTo>
                  <a:pt x="2021179" y="13868"/>
                </a:lnTo>
                <a:lnTo>
                  <a:pt x="2031733" y="17843"/>
                </a:lnTo>
                <a:lnTo>
                  <a:pt x="2047798" y="25260"/>
                </a:lnTo>
                <a:lnTo>
                  <a:pt x="2058809" y="29514"/>
                </a:lnTo>
                <a:lnTo>
                  <a:pt x="2072487" y="33299"/>
                </a:lnTo>
                <a:lnTo>
                  <a:pt x="2088616" y="35636"/>
                </a:lnTo>
                <a:lnTo>
                  <a:pt x="2088616" y="36004"/>
                </a:lnTo>
                <a:lnTo>
                  <a:pt x="2105698" y="36004"/>
                </a:lnTo>
                <a:lnTo>
                  <a:pt x="2105698" y="35636"/>
                </a:lnTo>
                <a:lnTo>
                  <a:pt x="2121801" y="33299"/>
                </a:lnTo>
                <a:lnTo>
                  <a:pt x="2135479" y="29514"/>
                </a:lnTo>
                <a:lnTo>
                  <a:pt x="2146477" y="25260"/>
                </a:lnTo>
                <a:lnTo>
                  <a:pt x="2162556" y="17843"/>
                </a:lnTo>
                <a:lnTo>
                  <a:pt x="2173109" y="13868"/>
                </a:lnTo>
                <a:lnTo>
                  <a:pt x="2185924" y="10693"/>
                </a:lnTo>
                <a:lnTo>
                  <a:pt x="2200745" y="9385"/>
                </a:lnTo>
                <a:lnTo>
                  <a:pt x="2215527" y="10693"/>
                </a:lnTo>
                <a:lnTo>
                  <a:pt x="2228342" y="13868"/>
                </a:lnTo>
                <a:lnTo>
                  <a:pt x="2238895" y="17843"/>
                </a:lnTo>
                <a:lnTo>
                  <a:pt x="2256142" y="25781"/>
                </a:lnTo>
                <a:lnTo>
                  <a:pt x="2269007" y="30530"/>
                </a:lnTo>
                <a:lnTo>
                  <a:pt x="2285174" y="34404"/>
                </a:lnTo>
                <a:lnTo>
                  <a:pt x="2304313" y="36004"/>
                </a:lnTo>
                <a:lnTo>
                  <a:pt x="2323427" y="34404"/>
                </a:lnTo>
                <a:lnTo>
                  <a:pt x="2339594" y="30530"/>
                </a:lnTo>
                <a:lnTo>
                  <a:pt x="2352471" y="25781"/>
                </a:lnTo>
                <a:lnTo>
                  <a:pt x="2369718" y="17843"/>
                </a:lnTo>
                <a:lnTo>
                  <a:pt x="2380272" y="13868"/>
                </a:lnTo>
                <a:lnTo>
                  <a:pt x="2393086" y="10693"/>
                </a:lnTo>
                <a:lnTo>
                  <a:pt x="2407869" y="9385"/>
                </a:lnTo>
                <a:lnTo>
                  <a:pt x="2422652" y="10693"/>
                </a:lnTo>
                <a:lnTo>
                  <a:pt x="2435479" y="13868"/>
                </a:lnTo>
                <a:lnTo>
                  <a:pt x="2446020" y="17843"/>
                </a:lnTo>
                <a:lnTo>
                  <a:pt x="2463279" y="25781"/>
                </a:lnTo>
                <a:lnTo>
                  <a:pt x="2476157" y="30530"/>
                </a:lnTo>
                <a:lnTo>
                  <a:pt x="2492324" y="34404"/>
                </a:lnTo>
                <a:lnTo>
                  <a:pt x="2511450" y="36004"/>
                </a:lnTo>
                <a:lnTo>
                  <a:pt x="2528532" y="36004"/>
                </a:lnTo>
                <a:lnTo>
                  <a:pt x="2547632" y="34404"/>
                </a:lnTo>
                <a:lnTo>
                  <a:pt x="2563812" y="30530"/>
                </a:lnTo>
                <a:lnTo>
                  <a:pt x="2576690" y="25781"/>
                </a:lnTo>
                <a:lnTo>
                  <a:pt x="2593949" y="17843"/>
                </a:lnTo>
                <a:lnTo>
                  <a:pt x="2604516" y="13868"/>
                </a:lnTo>
                <a:lnTo>
                  <a:pt x="2617330" y="10693"/>
                </a:lnTo>
                <a:lnTo>
                  <a:pt x="2632100" y="9385"/>
                </a:lnTo>
                <a:lnTo>
                  <a:pt x="2646896" y="10693"/>
                </a:lnTo>
                <a:lnTo>
                  <a:pt x="2659723" y="13868"/>
                </a:lnTo>
                <a:lnTo>
                  <a:pt x="2670276" y="17843"/>
                </a:lnTo>
                <a:lnTo>
                  <a:pt x="2687523" y="25781"/>
                </a:lnTo>
                <a:lnTo>
                  <a:pt x="2700401" y="30530"/>
                </a:lnTo>
                <a:lnTo>
                  <a:pt x="2716568" y="34404"/>
                </a:lnTo>
                <a:lnTo>
                  <a:pt x="2735694" y="36004"/>
                </a:lnTo>
                <a:lnTo>
                  <a:pt x="2754807" y="34404"/>
                </a:lnTo>
                <a:lnTo>
                  <a:pt x="2770975" y="30530"/>
                </a:lnTo>
                <a:lnTo>
                  <a:pt x="2783852" y="25781"/>
                </a:lnTo>
                <a:lnTo>
                  <a:pt x="2801099" y="17843"/>
                </a:lnTo>
                <a:lnTo>
                  <a:pt x="2811665" y="13868"/>
                </a:lnTo>
                <a:lnTo>
                  <a:pt x="2824480" y="10693"/>
                </a:lnTo>
                <a:lnTo>
                  <a:pt x="2839275" y="9385"/>
                </a:lnTo>
                <a:lnTo>
                  <a:pt x="2854058" y="10693"/>
                </a:lnTo>
                <a:lnTo>
                  <a:pt x="2866872" y="13868"/>
                </a:lnTo>
                <a:lnTo>
                  <a:pt x="2877413" y="17843"/>
                </a:lnTo>
                <a:lnTo>
                  <a:pt x="2893491" y="25260"/>
                </a:lnTo>
                <a:lnTo>
                  <a:pt x="2904502" y="29514"/>
                </a:lnTo>
                <a:lnTo>
                  <a:pt x="2918193" y="33299"/>
                </a:lnTo>
                <a:lnTo>
                  <a:pt x="2934309" y="35636"/>
                </a:lnTo>
                <a:lnTo>
                  <a:pt x="2934309" y="36004"/>
                </a:lnTo>
                <a:lnTo>
                  <a:pt x="2951391" y="36004"/>
                </a:lnTo>
                <a:lnTo>
                  <a:pt x="2951391" y="35636"/>
                </a:lnTo>
                <a:lnTo>
                  <a:pt x="2967482" y="33299"/>
                </a:lnTo>
                <a:lnTo>
                  <a:pt x="2981160" y="29514"/>
                </a:lnTo>
                <a:lnTo>
                  <a:pt x="2992170" y="25260"/>
                </a:lnTo>
                <a:lnTo>
                  <a:pt x="3008249" y="17843"/>
                </a:lnTo>
                <a:lnTo>
                  <a:pt x="3018802" y="13868"/>
                </a:lnTo>
                <a:lnTo>
                  <a:pt x="3031629" y="10693"/>
                </a:lnTo>
                <a:lnTo>
                  <a:pt x="3046425" y="9385"/>
                </a:lnTo>
                <a:lnTo>
                  <a:pt x="3061208" y="10693"/>
                </a:lnTo>
                <a:lnTo>
                  <a:pt x="3074022" y="13868"/>
                </a:lnTo>
                <a:lnTo>
                  <a:pt x="3084576" y="17843"/>
                </a:lnTo>
                <a:lnTo>
                  <a:pt x="3101822" y="25781"/>
                </a:lnTo>
                <a:lnTo>
                  <a:pt x="3114687" y="30530"/>
                </a:lnTo>
                <a:lnTo>
                  <a:pt x="3130854" y="34404"/>
                </a:lnTo>
                <a:lnTo>
                  <a:pt x="3149993" y="36004"/>
                </a:lnTo>
                <a:lnTo>
                  <a:pt x="3169107" y="34404"/>
                </a:lnTo>
                <a:lnTo>
                  <a:pt x="3185274" y="30530"/>
                </a:lnTo>
                <a:lnTo>
                  <a:pt x="3198152" y="25781"/>
                </a:lnTo>
                <a:lnTo>
                  <a:pt x="3215424" y="17843"/>
                </a:lnTo>
                <a:lnTo>
                  <a:pt x="3225977" y="13868"/>
                </a:lnTo>
                <a:lnTo>
                  <a:pt x="3238792" y="10693"/>
                </a:lnTo>
                <a:lnTo>
                  <a:pt x="3253575" y="9385"/>
                </a:lnTo>
                <a:lnTo>
                  <a:pt x="3268357" y="10693"/>
                </a:lnTo>
                <a:lnTo>
                  <a:pt x="3281172" y="13868"/>
                </a:lnTo>
                <a:lnTo>
                  <a:pt x="3291725" y="17843"/>
                </a:lnTo>
                <a:lnTo>
                  <a:pt x="3307804" y="25260"/>
                </a:lnTo>
                <a:lnTo>
                  <a:pt x="3318814" y="29514"/>
                </a:lnTo>
                <a:lnTo>
                  <a:pt x="3332492" y="33299"/>
                </a:lnTo>
                <a:lnTo>
                  <a:pt x="3348609" y="35636"/>
                </a:lnTo>
                <a:lnTo>
                  <a:pt x="3348609" y="36004"/>
                </a:lnTo>
                <a:lnTo>
                  <a:pt x="3365703" y="36004"/>
                </a:lnTo>
                <a:lnTo>
                  <a:pt x="3365703" y="35636"/>
                </a:lnTo>
                <a:lnTo>
                  <a:pt x="3381794" y="33299"/>
                </a:lnTo>
                <a:lnTo>
                  <a:pt x="3395472" y="29514"/>
                </a:lnTo>
                <a:lnTo>
                  <a:pt x="3406470" y="25260"/>
                </a:lnTo>
                <a:lnTo>
                  <a:pt x="3422548" y="17843"/>
                </a:lnTo>
                <a:lnTo>
                  <a:pt x="3433114" y="13868"/>
                </a:lnTo>
                <a:lnTo>
                  <a:pt x="3445929" y="10693"/>
                </a:lnTo>
                <a:lnTo>
                  <a:pt x="3460737" y="9385"/>
                </a:lnTo>
                <a:lnTo>
                  <a:pt x="3475520" y="10693"/>
                </a:lnTo>
                <a:lnTo>
                  <a:pt x="3488334" y="13868"/>
                </a:lnTo>
                <a:lnTo>
                  <a:pt x="3498875" y="17843"/>
                </a:lnTo>
                <a:lnTo>
                  <a:pt x="3516122" y="25781"/>
                </a:lnTo>
                <a:lnTo>
                  <a:pt x="3528999" y="30530"/>
                </a:lnTo>
                <a:lnTo>
                  <a:pt x="3545167" y="34404"/>
                </a:lnTo>
                <a:lnTo>
                  <a:pt x="3564305" y="36004"/>
                </a:lnTo>
                <a:lnTo>
                  <a:pt x="3583419" y="34404"/>
                </a:lnTo>
                <a:lnTo>
                  <a:pt x="3599586" y="30530"/>
                </a:lnTo>
                <a:lnTo>
                  <a:pt x="3612464" y="25781"/>
                </a:lnTo>
                <a:lnTo>
                  <a:pt x="3629710" y="17843"/>
                </a:lnTo>
                <a:lnTo>
                  <a:pt x="3640264" y="13868"/>
                </a:lnTo>
                <a:lnTo>
                  <a:pt x="3653091" y="10693"/>
                </a:lnTo>
                <a:lnTo>
                  <a:pt x="3667887" y="9385"/>
                </a:lnTo>
                <a:lnTo>
                  <a:pt x="3682657" y="10693"/>
                </a:lnTo>
                <a:lnTo>
                  <a:pt x="3695471" y="13868"/>
                </a:lnTo>
                <a:lnTo>
                  <a:pt x="3706025" y="17843"/>
                </a:lnTo>
                <a:lnTo>
                  <a:pt x="3723284" y="25781"/>
                </a:lnTo>
                <a:lnTo>
                  <a:pt x="3736162" y="30530"/>
                </a:lnTo>
                <a:lnTo>
                  <a:pt x="3752316" y="34404"/>
                </a:lnTo>
                <a:lnTo>
                  <a:pt x="3756723" y="34785"/>
                </a:lnTo>
                <a:lnTo>
                  <a:pt x="3756723" y="36004"/>
                </a:lnTo>
                <a:lnTo>
                  <a:pt x="3771442" y="36004"/>
                </a:lnTo>
                <a:lnTo>
                  <a:pt x="3780002" y="36004"/>
                </a:lnTo>
                <a:lnTo>
                  <a:pt x="4511789" y="36004"/>
                </a:lnTo>
                <a:lnTo>
                  <a:pt x="4511789" y="0"/>
                </a:lnTo>
                <a:close/>
              </a:path>
            </a:pathLst>
          </a:custGeom>
          <a:solidFill>
            <a:srgbClr val="FFDD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517216" y="654214"/>
            <a:ext cx="4512310" cy="36195"/>
          </a:xfrm>
          <a:custGeom>
            <a:avLst/>
            <a:gdLst/>
            <a:ahLst/>
            <a:cxnLst/>
            <a:rect l="l" t="t" r="r" b="b"/>
            <a:pathLst>
              <a:path w="4512309" h="36195">
                <a:moveTo>
                  <a:pt x="4511789" y="0"/>
                </a:moveTo>
                <a:lnTo>
                  <a:pt x="3756723" y="0"/>
                </a:lnTo>
                <a:lnTo>
                  <a:pt x="3756723" y="25336"/>
                </a:lnTo>
                <a:lnTo>
                  <a:pt x="3743833" y="22148"/>
                </a:lnTo>
                <a:lnTo>
                  <a:pt x="3733279" y="18161"/>
                </a:lnTo>
                <a:lnTo>
                  <a:pt x="3716032" y="10236"/>
                </a:lnTo>
                <a:lnTo>
                  <a:pt x="3703155" y="5486"/>
                </a:lnTo>
                <a:lnTo>
                  <a:pt x="3687000" y="1612"/>
                </a:lnTo>
                <a:lnTo>
                  <a:pt x="3667887" y="0"/>
                </a:lnTo>
                <a:lnTo>
                  <a:pt x="3648748" y="1612"/>
                </a:lnTo>
                <a:lnTo>
                  <a:pt x="3632581" y="5486"/>
                </a:lnTo>
                <a:lnTo>
                  <a:pt x="3619703" y="10236"/>
                </a:lnTo>
                <a:lnTo>
                  <a:pt x="3602456" y="18161"/>
                </a:lnTo>
                <a:lnTo>
                  <a:pt x="3591890" y="22148"/>
                </a:lnTo>
                <a:lnTo>
                  <a:pt x="3579076" y="25323"/>
                </a:lnTo>
                <a:lnTo>
                  <a:pt x="3564305" y="26619"/>
                </a:lnTo>
                <a:lnTo>
                  <a:pt x="3549510" y="25323"/>
                </a:lnTo>
                <a:lnTo>
                  <a:pt x="3536683" y="22148"/>
                </a:lnTo>
                <a:lnTo>
                  <a:pt x="3526129" y="18161"/>
                </a:lnTo>
                <a:lnTo>
                  <a:pt x="3508870" y="10236"/>
                </a:lnTo>
                <a:lnTo>
                  <a:pt x="3496005" y="5486"/>
                </a:lnTo>
                <a:lnTo>
                  <a:pt x="3479838" y="1612"/>
                </a:lnTo>
                <a:lnTo>
                  <a:pt x="3460737" y="0"/>
                </a:lnTo>
                <a:lnTo>
                  <a:pt x="3441598" y="1612"/>
                </a:lnTo>
                <a:lnTo>
                  <a:pt x="3425418" y="5486"/>
                </a:lnTo>
                <a:lnTo>
                  <a:pt x="3412540" y="10236"/>
                </a:lnTo>
                <a:lnTo>
                  <a:pt x="3395294" y="18161"/>
                </a:lnTo>
                <a:lnTo>
                  <a:pt x="3384740" y="22148"/>
                </a:lnTo>
                <a:lnTo>
                  <a:pt x="3371926" y="25323"/>
                </a:lnTo>
                <a:lnTo>
                  <a:pt x="3357168" y="26619"/>
                </a:lnTo>
                <a:lnTo>
                  <a:pt x="3342360" y="25323"/>
                </a:lnTo>
                <a:lnTo>
                  <a:pt x="3329546" y="22148"/>
                </a:lnTo>
                <a:lnTo>
                  <a:pt x="3318980" y="18161"/>
                </a:lnTo>
                <a:lnTo>
                  <a:pt x="3301733" y="10236"/>
                </a:lnTo>
                <a:lnTo>
                  <a:pt x="3288868" y="5486"/>
                </a:lnTo>
                <a:lnTo>
                  <a:pt x="3272701" y="1612"/>
                </a:lnTo>
                <a:lnTo>
                  <a:pt x="3253575" y="0"/>
                </a:lnTo>
                <a:lnTo>
                  <a:pt x="3234448" y="1612"/>
                </a:lnTo>
                <a:lnTo>
                  <a:pt x="3218281" y="5486"/>
                </a:lnTo>
                <a:lnTo>
                  <a:pt x="3205416" y="10236"/>
                </a:lnTo>
                <a:lnTo>
                  <a:pt x="3188170" y="18161"/>
                </a:lnTo>
                <a:lnTo>
                  <a:pt x="3177603" y="22148"/>
                </a:lnTo>
                <a:lnTo>
                  <a:pt x="3164763" y="25323"/>
                </a:lnTo>
                <a:lnTo>
                  <a:pt x="3149993" y="26619"/>
                </a:lnTo>
                <a:lnTo>
                  <a:pt x="3135198" y="25323"/>
                </a:lnTo>
                <a:lnTo>
                  <a:pt x="3122384" y="22148"/>
                </a:lnTo>
                <a:lnTo>
                  <a:pt x="3111830" y="18161"/>
                </a:lnTo>
                <a:lnTo>
                  <a:pt x="3094571" y="10236"/>
                </a:lnTo>
                <a:lnTo>
                  <a:pt x="3081705" y="5486"/>
                </a:lnTo>
                <a:lnTo>
                  <a:pt x="3065538" y="1612"/>
                </a:lnTo>
                <a:lnTo>
                  <a:pt x="3046425" y="0"/>
                </a:lnTo>
                <a:lnTo>
                  <a:pt x="3027286" y="1612"/>
                </a:lnTo>
                <a:lnTo>
                  <a:pt x="3011119" y="5486"/>
                </a:lnTo>
                <a:lnTo>
                  <a:pt x="2998254" y="10236"/>
                </a:lnTo>
                <a:lnTo>
                  <a:pt x="2980994" y="18161"/>
                </a:lnTo>
                <a:lnTo>
                  <a:pt x="2970441" y="22148"/>
                </a:lnTo>
                <a:lnTo>
                  <a:pt x="2957614" y="25323"/>
                </a:lnTo>
                <a:lnTo>
                  <a:pt x="2942844" y="26619"/>
                </a:lnTo>
                <a:lnTo>
                  <a:pt x="2928048" y="25323"/>
                </a:lnTo>
                <a:lnTo>
                  <a:pt x="2915234" y="22148"/>
                </a:lnTo>
                <a:lnTo>
                  <a:pt x="2904667" y="18161"/>
                </a:lnTo>
                <a:lnTo>
                  <a:pt x="2887434" y="10236"/>
                </a:lnTo>
                <a:lnTo>
                  <a:pt x="2874556" y="5486"/>
                </a:lnTo>
                <a:lnTo>
                  <a:pt x="2858389" y="1612"/>
                </a:lnTo>
                <a:lnTo>
                  <a:pt x="2839275" y="0"/>
                </a:lnTo>
                <a:lnTo>
                  <a:pt x="2820149" y="1612"/>
                </a:lnTo>
                <a:lnTo>
                  <a:pt x="2803982" y="5486"/>
                </a:lnTo>
                <a:lnTo>
                  <a:pt x="2791091" y="10236"/>
                </a:lnTo>
                <a:lnTo>
                  <a:pt x="2773832" y="18161"/>
                </a:lnTo>
                <a:lnTo>
                  <a:pt x="2763278" y="22148"/>
                </a:lnTo>
                <a:lnTo>
                  <a:pt x="2750464" y="25323"/>
                </a:lnTo>
                <a:lnTo>
                  <a:pt x="2735694" y="26619"/>
                </a:lnTo>
                <a:lnTo>
                  <a:pt x="2720898" y="25323"/>
                </a:lnTo>
                <a:lnTo>
                  <a:pt x="2708084" y="22148"/>
                </a:lnTo>
                <a:lnTo>
                  <a:pt x="2697530" y="18161"/>
                </a:lnTo>
                <a:lnTo>
                  <a:pt x="2680284" y="10236"/>
                </a:lnTo>
                <a:lnTo>
                  <a:pt x="2667406" y="5486"/>
                </a:lnTo>
                <a:lnTo>
                  <a:pt x="2651226" y="1612"/>
                </a:lnTo>
                <a:lnTo>
                  <a:pt x="2632100" y="0"/>
                </a:lnTo>
                <a:lnTo>
                  <a:pt x="2612961" y="1612"/>
                </a:lnTo>
                <a:lnTo>
                  <a:pt x="2596807" y="5486"/>
                </a:lnTo>
                <a:lnTo>
                  <a:pt x="2583942" y="10236"/>
                </a:lnTo>
                <a:lnTo>
                  <a:pt x="2566708" y="18161"/>
                </a:lnTo>
                <a:lnTo>
                  <a:pt x="2556141" y="22148"/>
                </a:lnTo>
                <a:lnTo>
                  <a:pt x="2543314" y="25323"/>
                </a:lnTo>
                <a:lnTo>
                  <a:pt x="2528532" y="26619"/>
                </a:lnTo>
                <a:lnTo>
                  <a:pt x="2511450" y="26619"/>
                </a:lnTo>
                <a:lnTo>
                  <a:pt x="2496667" y="25323"/>
                </a:lnTo>
                <a:lnTo>
                  <a:pt x="2483853" y="22148"/>
                </a:lnTo>
                <a:lnTo>
                  <a:pt x="2473287" y="18161"/>
                </a:lnTo>
                <a:lnTo>
                  <a:pt x="2456040" y="10236"/>
                </a:lnTo>
                <a:lnTo>
                  <a:pt x="2443162" y="5486"/>
                </a:lnTo>
                <a:lnTo>
                  <a:pt x="2426995" y="1612"/>
                </a:lnTo>
                <a:lnTo>
                  <a:pt x="2407869" y="0"/>
                </a:lnTo>
                <a:lnTo>
                  <a:pt x="2388743" y="1612"/>
                </a:lnTo>
                <a:lnTo>
                  <a:pt x="2372588" y="5486"/>
                </a:lnTo>
                <a:lnTo>
                  <a:pt x="2359698" y="10236"/>
                </a:lnTo>
                <a:lnTo>
                  <a:pt x="2342451" y="18161"/>
                </a:lnTo>
                <a:lnTo>
                  <a:pt x="2331897" y="22148"/>
                </a:lnTo>
                <a:lnTo>
                  <a:pt x="2319083" y="25323"/>
                </a:lnTo>
                <a:lnTo>
                  <a:pt x="2304313" y="26619"/>
                </a:lnTo>
                <a:lnTo>
                  <a:pt x="2289518" y="25323"/>
                </a:lnTo>
                <a:lnTo>
                  <a:pt x="2276691" y="22148"/>
                </a:lnTo>
                <a:lnTo>
                  <a:pt x="2266137" y="18161"/>
                </a:lnTo>
                <a:lnTo>
                  <a:pt x="2248878" y="10236"/>
                </a:lnTo>
                <a:lnTo>
                  <a:pt x="2236012" y="5486"/>
                </a:lnTo>
                <a:lnTo>
                  <a:pt x="2219845" y="1612"/>
                </a:lnTo>
                <a:lnTo>
                  <a:pt x="2200745" y="0"/>
                </a:lnTo>
                <a:lnTo>
                  <a:pt x="2181593" y="1612"/>
                </a:lnTo>
                <a:lnTo>
                  <a:pt x="2165426" y="5486"/>
                </a:lnTo>
                <a:lnTo>
                  <a:pt x="2152548" y="10236"/>
                </a:lnTo>
                <a:lnTo>
                  <a:pt x="2135301" y="18161"/>
                </a:lnTo>
                <a:lnTo>
                  <a:pt x="2124748" y="22148"/>
                </a:lnTo>
                <a:lnTo>
                  <a:pt x="2111933" y="25323"/>
                </a:lnTo>
                <a:lnTo>
                  <a:pt x="2097163" y="26619"/>
                </a:lnTo>
                <a:lnTo>
                  <a:pt x="2082368" y="25323"/>
                </a:lnTo>
                <a:lnTo>
                  <a:pt x="2069541" y="22148"/>
                </a:lnTo>
                <a:lnTo>
                  <a:pt x="2058974" y="18161"/>
                </a:lnTo>
                <a:lnTo>
                  <a:pt x="2041728" y="10236"/>
                </a:lnTo>
                <a:lnTo>
                  <a:pt x="2028863" y="5486"/>
                </a:lnTo>
                <a:lnTo>
                  <a:pt x="2012696" y="1612"/>
                </a:lnTo>
                <a:lnTo>
                  <a:pt x="1993582" y="0"/>
                </a:lnTo>
                <a:lnTo>
                  <a:pt x="1974456" y="1612"/>
                </a:lnTo>
                <a:lnTo>
                  <a:pt x="1958289" y="5486"/>
                </a:lnTo>
                <a:lnTo>
                  <a:pt x="1945411" y="10236"/>
                </a:lnTo>
                <a:lnTo>
                  <a:pt x="1928152" y="18161"/>
                </a:lnTo>
                <a:lnTo>
                  <a:pt x="1917598" y="22148"/>
                </a:lnTo>
                <a:lnTo>
                  <a:pt x="1904784" y="25323"/>
                </a:lnTo>
                <a:lnTo>
                  <a:pt x="1890001" y="26619"/>
                </a:lnTo>
                <a:lnTo>
                  <a:pt x="1875193" y="25323"/>
                </a:lnTo>
                <a:lnTo>
                  <a:pt x="1862378" y="22148"/>
                </a:lnTo>
                <a:lnTo>
                  <a:pt x="1851825" y="18161"/>
                </a:lnTo>
                <a:lnTo>
                  <a:pt x="1834578" y="10236"/>
                </a:lnTo>
                <a:lnTo>
                  <a:pt x="1821713" y="5486"/>
                </a:lnTo>
                <a:lnTo>
                  <a:pt x="1805546" y="1612"/>
                </a:lnTo>
                <a:lnTo>
                  <a:pt x="1786432" y="0"/>
                </a:lnTo>
                <a:lnTo>
                  <a:pt x="1767293" y="1612"/>
                </a:lnTo>
                <a:lnTo>
                  <a:pt x="1751126" y="5486"/>
                </a:lnTo>
                <a:lnTo>
                  <a:pt x="1738249" y="10236"/>
                </a:lnTo>
                <a:lnTo>
                  <a:pt x="1720989" y="18161"/>
                </a:lnTo>
                <a:lnTo>
                  <a:pt x="1710423" y="22148"/>
                </a:lnTo>
                <a:lnTo>
                  <a:pt x="1697596" y="25323"/>
                </a:lnTo>
                <a:lnTo>
                  <a:pt x="1682826" y="26619"/>
                </a:lnTo>
                <a:lnTo>
                  <a:pt x="1668043" y="25323"/>
                </a:lnTo>
                <a:lnTo>
                  <a:pt x="1655229" y="22148"/>
                </a:lnTo>
                <a:lnTo>
                  <a:pt x="1644662" y="18161"/>
                </a:lnTo>
                <a:lnTo>
                  <a:pt x="1627416" y="10236"/>
                </a:lnTo>
                <a:lnTo>
                  <a:pt x="1614551" y="5486"/>
                </a:lnTo>
                <a:lnTo>
                  <a:pt x="1598383" y="1612"/>
                </a:lnTo>
                <a:lnTo>
                  <a:pt x="1579270" y="0"/>
                </a:lnTo>
                <a:lnTo>
                  <a:pt x="1560144" y="1612"/>
                </a:lnTo>
                <a:lnTo>
                  <a:pt x="1543964" y="5486"/>
                </a:lnTo>
                <a:lnTo>
                  <a:pt x="1531086" y="10236"/>
                </a:lnTo>
                <a:lnTo>
                  <a:pt x="1513840" y="18161"/>
                </a:lnTo>
                <a:lnTo>
                  <a:pt x="1503286" y="22148"/>
                </a:lnTo>
                <a:lnTo>
                  <a:pt x="1490472" y="25323"/>
                </a:lnTo>
                <a:lnTo>
                  <a:pt x="1475701" y="26619"/>
                </a:lnTo>
                <a:lnTo>
                  <a:pt x="1460893" y="25323"/>
                </a:lnTo>
                <a:lnTo>
                  <a:pt x="1448079" y="22148"/>
                </a:lnTo>
                <a:lnTo>
                  <a:pt x="1437513" y="18161"/>
                </a:lnTo>
                <a:lnTo>
                  <a:pt x="1420279" y="10236"/>
                </a:lnTo>
                <a:lnTo>
                  <a:pt x="1407401" y="5486"/>
                </a:lnTo>
                <a:lnTo>
                  <a:pt x="1391234" y="1612"/>
                </a:lnTo>
                <a:lnTo>
                  <a:pt x="1372108" y="0"/>
                </a:lnTo>
                <a:lnTo>
                  <a:pt x="1352969" y="1612"/>
                </a:lnTo>
                <a:lnTo>
                  <a:pt x="1336814" y="5486"/>
                </a:lnTo>
                <a:lnTo>
                  <a:pt x="1323936" y="10236"/>
                </a:lnTo>
                <a:lnTo>
                  <a:pt x="1306703" y="18161"/>
                </a:lnTo>
                <a:lnTo>
                  <a:pt x="1296136" y="22148"/>
                </a:lnTo>
                <a:lnTo>
                  <a:pt x="1283309" y="25323"/>
                </a:lnTo>
                <a:lnTo>
                  <a:pt x="1268539" y="26619"/>
                </a:lnTo>
                <a:lnTo>
                  <a:pt x="1251458" y="26619"/>
                </a:lnTo>
                <a:lnTo>
                  <a:pt x="1236662" y="25323"/>
                </a:lnTo>
                <a:lnTo>
                  <a:pt x="1223848" y="22148"/>
                </a:lnTo>
                <a:lnTo>
                  <a:pt x="1213281" y="18161"/>
                </a:lnTo>
                <a:lnTo>
                  <a:pt x="1196035" y="10236"/>
                </a:lnTo>
                <a:lnTo>
                  <a:pt x="1183157" y="5486"/>
                </a:lnTo>
                <a:lnTo>
                  <a:pt x="1167003" y="1612"/>
                </a:lnTo>
                <a:lnTo>
                  <a:pt x="1147876" y="0"/>
                </a:lnTo>
                <a:lnTo>
                  <a:pt x="1128750" y="1612"/>
                </a:lnTo>
                <a:lnTo>
                  <a:pt x="1112583" y="5486"/>
                </a:lnTo>
                <a:lnTo>
                  <a:pt x="1099705" y="10236"/>
                </a:lnTo>
                <a:lnTo>
                  <a:pt x="1082459" y="18161"/>
                </a:lnTo>
                <a:lnTo>
                  <a:pt x="1071892" y="22148"/>
                </a:lnTo>
                <a:lnTo>
                  <a:pt x="1059078" y="25323"/>
                </a:lnTo>
                <a:lnTo>
                  <a:pt x="1044295" y="26619"/>
                </a:lnTo>
                <a:lnTo>
                  <a:pt x="1029500" y="25323"/>
                </a:lnTo>
                <a:lnTo>
                  <a:pt x="1016685" y="22148"/>
                </a:lnTo>
                <a:lnTo>
                  <a:pt x="1006132" y="18161"/>
                </a:lnTo>
                <a:lnTo>
                  <a:pt x="988872" y="10236"/>
                </a:lnTo>
                <a:lnTo>
                  <a:pt x="976007" y="5486"/>
                </a:lnTo>
                <a:lnTo>
                  <a:pt x="959840" y="1612"/>
                </a:lnTo>
                <a:lnTo>
                  <a:pt x="940727" y="0"/>
                </a:lnTo>
                <a:lnTo>
                  <a:pt x="921588" y="1612"/>
                </a:lnTo>
                <a:lnTo>
                  <a:pt x="905421" y="5486"/>
                </a:lnTo>
                <a:lnTo>
                  <a:pt x="892543" y="10236"/>
                </a:lnTo>
                <a:lnTo>
                  <a:pt x="875309" y="18161"/>
                </a:lnTo>
                <a:lnTo>
                  <a:pt x="864755" y="22148"/>
                </a:lnTo>
                <a:lnTo>
                  <a:pt x="851928" y="25323"/>
                </a:lnTo>
                <a:lnTo>
                  <a:pt x="837158" y="26619"/>
                </a:lnTo>
                <a:lnTo>
                  <a:pt x="822363" y="25323"/>
                </a:lnTo>
                <a:lnTo>
                  <a:pt x="809536" y="22148"/>
                </a:lnTo>
                <a:lnTo>
                  <a:pt x="798982" y="18161"/>
                </a:lnTo>
                <a:lnTo>
                  <a:pt x="781735" y="10236"/>
                </a:lnTo>
                <a:lnTo>
                  <a:pt x="768858" y="5486"/>
                </a:lnTo>
                <a:lnTo>
                  <a:pt x="752690" y="1612"/>
                </a:lnTo>
                <a:lnTo>
                  <a:pt x="733577" y="0"/>
                </a:lnTo>
                <a:lnTo>
                  <a:pt x="714438" y="1612"/>
                </a:lnTo>
                <a:lnTo>
                  <a:pt x="698271" y="5486"/>
                </a:lnTo>
                <a:lnTo>
                  <a:pt x="685406" y="10236"/>
                </a:lnTo>
                <a:lnTo>
                  <a:pt x="668159" y="18161"/>
                </a:lnTo>
                <a:lnTo>
                  <a:pt x="657593" y="22148"/>
                </a:lnTo>
                <a:lnTo>
                  <a:pt x="644779" y="25323"/>
                </a:lnTo>
                <a:lnTo>
                  <a:pt x="629996" y="26619"/>
                </a:lnTo>
                <a:lnTo>
                  <a:pt x="615200" y="25323"/>
                </a:lnTo>
                <a:lnTo>
                  <a:pt x="602386" y="22148"/>
                </a:lnTo>
                <a:lnTo>
                  <a:pt x="591832" y="18161"/>
                </a:lnTo>
                <a:lnTo>
                  <a:pt x="574573" y="10236"/>
                </a:lnTo>
                <a:lnTo>
                  <a:pt x="561708" y="5486"/>
                </a:lnTo>
                <a:lnTo>
                  <a:pt x="545541" y="1612"/>
                </a:lnTo>
                <a:lnTo>
                  <a:pt x="526427" y="0"/>
                </a:lnTo>
                <a:lnTo>
                  <a:pt x="507288" y="1612"/>
                </a:lnTo>
                <a:lnTo>
                  <a:pt x="491121" y="5486"/>
                </a:lnTo>
                <a:lnTo>
                  <a:pt x="478256" y="10236"/>
                </a:lnTo>
                <a:lnTo>
                  <a:pt x="461010" y="18161"/>
                </a:lnTo>
                <a:lnTo>
                  <a:pt x="450443" y="22148"/>
                </a:lnTo>
                <a:lnTo>
                  <a:pt x="437616" y="25323"/>
                </a:lnTo>
                <a:lnTo>
                  <a:pt x="422846" y="26619"/>
                </a:lnTo>
                <a:lnTo>
                  <a:pt x="408051" y="25323"/>
                </a:lnTo>
                <a:lnTo>
                  <a:pt x="395236" y="22148"/>
                </a:lnTo>
                <a:lnTo>
                  <a:pt x="384670" y="18161"/>
                </a:lnTo>
                <a:lnTo>
                  <a:pt x="367423" y="10236"/>
                </a:lnTo>
                <a:lnTo>
                  <a:pt x="354558" y="5486"/>
                </a:lnTo>
                <a:lnTo>
                  <a:pt x="338391" y="1612"/>
                </a:lnTo>
                <a:lnTo>
                  <a:pt x="319278" y="0"/>
                </a:lnTo>
                <a:lnTo>
                  <a:pt x="300151" y="1612"/>
                </a:lnTo>
                <a:lnTo>
                  <a:pt x="283972" y="5486"/>
                </a:lnTo>
                <a:lnTo>
                  <a:pt x="271094" y="10236"/>
                </a:lnTo>
                <a:lnTo>
                  <a:pt x="253847" y="18161"/>
                </a:lnTo>
                <a:lnTo>
                  <a:pt x="243293" y="22148"/>
                </a:lnTo>
                <a:lnTo>
                  <a:pt x="230479" y="25323"/>
                </a:lnTo>
                <a:lnTo>
                  <a:pt x="215709" y="26619"/>
                </a:lnTo>
                <a:lnTo>
                  <a:pt x="200914" y="25323"/>
                </a:lnTo>
                <a:lnTo>
                  <a:pt x="188087" y="22148"/>
                </a:lnTo>
                <a:lnTo>
                  <a:pt x="177520" y="18161"/>
                </a:lnTo>
                <a:lnTo>
                  <a:pt x="160274" y="10236"/>
                </a:lnTo>
                <a:lnTo>
                  <a:pt x="147408" y="5486"/>
                </a:lnTo>
                <a:lnTo>
                  <a:pt x="131241" y="1612"/>
                </a:lnTo>
                <a:lnTo>
                  <a:pt x="112115" y="0"/>
                </a:lnTo>
                <a:lnTo>
                  <a:pt x="92976" y="1612"/>
                </a:lnTo>
                <a:lnTo>
                  <a:pt x="76809" y="5486"/>
                </a:lnTo>
                <a:lnTo>
                  <a:pt x="63944" y="10236"/>
                </a:lnTo>
                <a:lnTo>
                  <a:pt x="46710" y="18161"/>
                </a:lnTo>
                <a:lnTo>
                  <a:pt x="36144" y="22148"/>
                </a:lnTo>
                <a:lnTo>
                  <a:pt x="23329" y="25323"/>
                </a:lnTo>
                <a:lnTo>
                  <a:pt x="8547" y="26619"/>
                </a:lnTo>
                <a:lnTo>
                  <a:pt x="0" y="26619"/>
                </a:lnTo>
                <a:lnTo>
                  <a:pt x="0" y="36004"/>
                </a:lnTo>
                <a:lnTo>
                  <a:pt x="8547" y="36004"/>
                </a:lnTo>
                <a:lnTo>
                  <a:pt x="27647" y="34404"/>
                </a:lnTo>
                <a:lnTo>
                  <a:pt x="43815" y="30530"/>
                </a:lnTo>
                <a:lnTo>
                  <a:pt x="56692" y="25781"/>
                </a:lnTo>
                <a:lnTo>
                  <a:pt x="73952" y="17843"/>
                </a:lnTo>
                <a:lnTo>
                  <a:pt x="84505" y="13868"/>
                </a:lnTo>
                <a:lnTo>
                  <a:pt x="97320" y="10693"/>
                </a:lnTo>
                <a:lnTo>
                  <a:pt x="112115" y="9385"/>
                </a:lnTo>
                <a:lnTo>
                  <a:pt x="126898" y="10693"/>
                </a:lnTo>
                <a:lnTo>
                  <a:pt x="139712" y="13868"/>
                </a:lnTo>
                <a:lnTo>
                  <a:pt x="150266" y="17843"/>
                </a:lnTo>
                <a:lnTo>
                  <a:pt x="167513" y="25781"/>
                </a:lnTo>
                <a:lnTo>
                  <a:pt x="180403" y="30530"/>
                </a:lnTo>
                <a:lnTo>
                  <a:pt x="196570" y="34404"/>
                </a:lnTo>
                <a:lnTo>
                  <a:pt x="215709" y="36004"/>
                </a:lnTo>
                <a:lnTo>
                  <a:pt x="234810" y="34404"/>
                </a:lnTo>
                <a:lnTo>
                  <a:pt x="250977" y="30530"/>
                </a:lnTo>
                <a:lnTo>
                  <a:pt x="263842" y="25781"/>
                </a:lnTo>
                <a:lnTo>
                  <a:pt x="281101" y="17843"/>
                </a:lnTo>
                <a:lnTo>
                  <a:pt x="291668" y="13868"/>
                </a:lnTo>
                <a:lnTo>
                  <a:pt x="304482" y="10693"/>
                </a:lnTo>
                <a:lnTo>
                  <a:pt x="319278" y="9385"/>
                </a:lnTo>
                <a:lnTo>
                  <a:pt x="334060" y="10693"/>
                </a:lnTo>
                <a:lnTo>
                  <a:pt x="346875" y="13868"/>
                </a:lnTo>
                <a:lnTo>
                  <a:pt x="357428" y="17843"/>
                </a:lnTo>
                <a:lnTo>
                  <a:pt x="373507" y="25260"/>
                </a:lnTo>
                <a:lnTo>
                  <a:pt x="384505" y="29514"/>
                </a:lnTo>
                <a:lnTo>
                  <a:pt x="398183" y="33299"/>
                </a:lnTo>
                <a:lnTo>
                  <a:pt x="414299" y="35636"/>
                </a:lnTo>
                <a:lnTo>
                  <a:pt x="414299" y="36004"/>
                </a:lnTo>
                <a:lnTo>
                  <a:pt x="431380" y="36004"/>
                </a:lnTo>
                <a:lnTo>
                  <a:pt x="431380" y="35636"/>
                </a:lnTo>
                <a:lnTo>
                  <a:pt x="447484" y="33299"/>
                </a:lnTo>
                <a:lnTo>
                  <a:pt x="461162" y="29514"/>
                </a:lnTo>
                <a:lnTo>
                  <a:pt x="472173" y="25260"/>
                </a:lnTo>
                <a:lnTo>
                  <a:pt x="488251" y="17843"/>
                </a:lnTo>
                <a:lnTo>
                  <a:pt x="498805" y="13868"/>
                </a:lnTo>
                <a:lnTo>
                  <a:pt x="511619" y="10693"/>
                </a:lnTo>
                <a:lnTo>
                  <a:pt x="526427" y="9385"/>
                </a:lnTo>
                <a:lnTo>
                  <a:pt x="541197" y="10693"/>
                </a:lnTo>
                <a:lnTo>
                  <a:pt x="554012" y="13868"/>
                </a:lnTo>
                <a:lnTo>
                  <a:pt x="564565" y="17843"/>
                </a:lnTo>
                <a:lnTo>
                  <a:pt x="581825" y="25781"/>
                </a:lnTo>
                <a:lnTo>
                  <a:pt x="594702" y="30530"/>
                </a:lnTo>
                <a:lnTo>
                  <a:pt x="610870" y="34404"/>
                </a:lnTo>
                <a:lnTo>
                  <a:pt x="629996" y="36004"/>
                </a:lnTo>
                <a:lnTo>
                  <a:pt x="649109" y="34404"/>
                </a:lnTo>
                <a:lnTo>
                  <a:pt x="665276" y="30530"/>
                </a:lnTo>
                <a:lnTo>
                  <a:pt x="678154" y="25781"/>
                </a:lnTo>
                <a:lnTo>
                  <a:pt x="695413" y="17843"/>
                </a:lnTo>
                <a:lnTo>
                  <a:pt x="705967" y="13868"/>
                </a:lnTo>
                <a:lnTo>
                  <a:pt x="718781" y="10693"/>
                </a:lnTo>
                <a:lnTo>
                  <a:pt x="733577" y="9385"/>
                </a:lnTo>
                <a:lnTo>
                  <a:pt x="748360" y="10693"/>
                </a:lnTo>
                <a:lnTo>
                  <a:pt x="761174" y="13868"/>
                </a:lnTo>
                <a:lnTo>
                  <a:pt x="771715" y="17843"/>
                </a:lnTo>
                <a:lnTo>
                  <a:pt x="787793" y="25260"/>
                </a:lnTo>
                <a:lnTo>
                  <a:pt x="798804" y="29514"/>
                </a:lnTo>
                <a:lnTo>
                  <a:pt x="812495" y="33299"/>
                </a:lnTo>
                <a:lnTo>
                  <a:pt x="828611" y="35636"/>
                </a:lnTo>
                <a:lnTo>
                  <a:pt x="828611" y="36004"/>
                </a:lnTo>
                <a:lnTo>
                  <a:pt x="845693" y="36004"/>
                </a:lnTo>
                <a:lnTo>
                  <a:pt x="845693" y="35636"/>
                </a:lnTo>
                <a:lnTo>
                  <a:pt x="861796" y="33299"/>
                </a:lnTo>
                <a:lnTo>
                  <a:pt x="875474" y="29514"/>
                </a:lnTo>
                <a:lnTo>
                  <a:pt x="886485" y="25260"/>
                </a:lnTo>
                <a:lnTo>
                  <a:pt x="902563" y="17843"/>
                </a:lnTo>
                <a:lnTo>
                  <a:pt x="913117" y="13868"/>
                </a:lnTo>
                <a:lnTo>
                  <a:pt x="925931" y="10693"/>
                </a:lnTo>
                <a:lnTo>
                  <a:pt x="940727" y="9385"/>
                </a:lnTo>
                <a:lnTo>
                  <a:pt x="955509" y="10693"/>
                </a:lnTo>
                <a:lnTo>
                  <a:pt x="968324" y="13868"/>
                </a:lnTo>
                <a:lnTo>
                  <a:pt x="978877" y="17843"/>
                </a:lnTo>
                <a:lnTo>
                  <a:pt x="996124" y="25781"/>
                </a:lnTo>
                <a:lnTo>
                  <a:pt x="1009002" y="30530"/>
                </a:lnTo>
                <a:lnTo>
                  <a:pt x="1025169" y="34404"/>
                </a:lnTo>
                <a:lnTo>
                  <a:pt x="1044295" y="36004"/>
                </a:lnTo>
                <a:lnTo>
                  <a:pt x="1063409" y="34404"/>
                </a:lnTo>
                <a:lnTo>
                  <a:pt x="1079588" y="30530"/>
                </a:lnTo>
                <a:lnTo>
                  <a:pt x="1092466" y="25781"/>
                </a:lnTo>
                <a:lnTo>
                  <a:pt x="1109713" y="17843"/>
                </a:lnTo>
                <a:lnTo>
                  <a:pt x="1120267" y="13868"/>
                </a:lnTo>
                <a:lnTo>
                  <a:pt x="1133081" y="10693"/>
                </a:lnTo>
                <a:lnTo>
                  <a:pt x="1147876" y="9385"/>
                </a:lnTo>
                <a:lnTo>
                  <a:pt x="1162659" y="10693"/>
                </a:lnTo>
                <a:lnTo>
                  <a:pt x="1175473" y="13868"/>
                </a:lnTo>
                <a:lnTo>
                  <a:pt x="1186040" y="17843"/>
                </a:lnTo>
                <a:lnTo>
                  <a:pt x="1203274" y="25781"/>
                </a:lnTo>
                <a:lnTo>
                  <a:pt x="1216152" y="30530"/>
                </a:lnTo>
                <a:lnTo>
                  <a:pt x="1232331" y="34404"/>
                </a:lnTo>
                <a:lnTo>
                  <a:pt x="1251458" y="36004"/>
                </a:lnTo>
                <a:lnTo>
                  <a:pt x="1268539" y="36004"/>
                </a:lnTo>
                <a:lnTo>
                  <a:pt x="1287653" y="34404"/>
                </a:lnTo>
                <a:lnTo>
                  <a:pt x="1303820" y="30530"/>
                </a:lnTo>
                <a:lnTo>
                  <a:pt x="1316697" y="25781"/>
                </a:lnTo>
                <a:lnTo>
                  <a:pt x="1333957" y="17843"/>
                </a:lnTo>
                <a:lnTo>
                  <a:pt x="1344498" y="13868"/>
                </a:lnTo>
                <a:lnTo>
                  <a:pt x="1357312" y="10693"/>
                </a:lnTo>
                <a:lnTo>
                  <a:pt x="1372108" y="9385"/>
                </a:lnTo>
                <a:lnTo>
                  <a:pt x="1386903" y="10693"/>
                </a:lnTo>
                <a:lnTo>
                  <a:pt x="1399717" y="13868"/>
                </a:lnTo>
                <a:lnTo>
                  <a:pt x="1410271" y="17843"/>
                </a:lnTo>
                <a:lnTo>
                  <a:pt x="1427518" y="25781"/>
                </a:lnTo>
                <a:lnTo>
                  <a:pt x="1440395" y="30530"/>
                </a:lnTo>
                <a:lnTo>
                  <a:pt x="1456575" y="34404"/>
                </a:lnTo>
                <a:lnTo>
                  <a:pt x="1475701" y="36004"/>
                </a:lnTo>
                <a:lnTo>
                  <a:pt x="1494815" y="34404"/>
                </a:lnTo>
                <a:lnTo>
                  <a:pt x="1510969" y="30530"/>
                </a:lnTo>
                <a:lnTo>
                  <a:pt x="1523847" y="25781"/>
                </a:lnTo>
                <a:lnTo>
                  <a:pt x="1541094" y="17843"/>
                </a:lnTo>
                <a:lnTo>
                  <a:pt x="1551660" y="13868"/>
                </a:lnTo>
                <a:lnTo>
                  <a:pt x="1564474" y="10693"/>
                </a:lnTo>
                <a:lnTo>
                  <a:pt x="1579270" y="9385"/>
                </a:lnTo>
                <a:lnTo>
                  <a:pt x="1594053" y="10693"/>
                </a:lnTo>
                <a:lnTo>
                  <a:pt x="1606867" y="13868"/>
                </a:lnTo>
                <a:lnTo>
                  <a:pt x="1617421" y="17843"/>
                </a:lnTo>
                <a:lnTo>
                  <a:pt x="1633499" y="25260"/>
                </a:lnTo>
                <a:lnTo>
                  <a:pt x="1644497" y="29514"/>
                </a:lnTo>
                <a:lnTo>
                  <a:pt x="1658175" y="33299"/>
                </a:lnTo>
                <a:lnTo>
                  <a:pt x="1674291" y="35636"/>
                </a:lnTo>
                <a:lnTo>
                  <a:pt x="1674291" y="36004"/>
                </a:lnTo>
                <a:lnTo>
                  <a:pt x="1691386" y="36004"/>
                </a:lnTo>
                <a:lnTo>
                  <a:pt x="1691386" y="35636"/>
                </a:lnTo>
                <a:lnTo>
                  <a:pt x="1707476" y="33299"/>
                </a:lnTo>
                <a:lnTo>
                  <a:pt x="1721154" y="29514"/>
                </a:lnTo>
                <a:lnTo>
                  <a:pt x="1732165" y="25260"/>
                </a:lnTo>
                <a:lnTo>
                  <a:pt x="1748256" y="17843"/>
                </a:lnTo>
                <a:lnTo>
                  <a:pt x="1758810" y="13868"/>
                </a:lnTo>
                <a:lnTo>
                  <a:pt x="1771624" y="10693"/>
                </a:lnTo>
                <a:lnTo>
                  <a:pt x="1786432" y="9385"/>
                </a:lnTo>
                <a:lnTo>
                  <a:pt x="1801202" y="10693"/>
                </a:lnTo>
                <a:lnTo>
                  <a:pt x="1814017" y="13868"/>
                </a:lnTo>
                <a:lnTo>
                  <a:pt x="1824570" y="17843"/>
                </a:lnTo>
                <a:lnTo>
                  <a:pt x="1841830" y="25781"/>
                </a:lnTo>
                <a:lnTo>
                  <a:pt x="1854695" y="30530"/>
                </a:lnTo>
                <a:lnTo>
                  <a:pt x="1870862" y="34404"/>
                </a:lnTo>
                <a:lnTo>
                  <a:pt x="1890001" y="36004"/>
                </a:lnTo>
                <a:lnTo>
                  <a:pt x="1909102" y="34404"/>
                </a:lnTo>
                <a:lnTo>
                  <a:pt x="1925269" y="30530"/>
                </a:lnTo>
                <a:lnTo>
                  <a:pt x="1938147" y="25781"/>
                </a:lnTo>
                <a:lnTo>
                  <a:pt x="1955419" y="17843"/>
                </a:lnTo>
                <a:lnTo>
                  <a:pt x="1965985" y="13868"/>
                </a:lnTo>
                <a:lnTo>
                  <a:pt x="1978799" y="10693"/>
                </a:lnTo>
                <a:lnTo>
                  <a:pt x="1993582" y="9385"/>
                </a:lnTo>
                <a:lnTo>
                  <a:pt x="2008365" y="10693"/>
                </a:lnTo>
                <a:lnTo>
                  <a:pt x="2021179" y="13868"/>
                </a:lnTo>
                <a:lnTo>
                  <a:pt x="2031733" y="17843"/>
                </a:lnTo>
                <a:lnTo>
                  <a:pt x="2047798" y="25260"/>
                </a:lnTo>
                <a:lnTo>
                  <a:pt x="2058809" y="29514"/>
                </a:lnTo>
                <a:lnTo>
                  <a:pt x="2072487" y="33299"/>
                </a:lnTo>
                <a:lnTo>
                  <a:pt x="2088616" y="35636"/>
                </a:lnTo>
                <a:lnTo>
                  <a:pt x="2088616" y="36004"/>
                </a:lnTo>
                <a:lnTo>
                  <a:pt x="2105698" y="36004"/>
                </a:lnTo>
                <a:lnTo>
                  <a:pt x="2105698" y="35636"/>
                </a:lnTo>
                <a:lnTo>
                  <a:pt x="2121801" y="33299"/>
                </a:lnTo>
                <a:lnTo>
                  <a:pt x="2135479" y="29514"/>
                </a:lnTo>
                <a:lnTo>
                  <a:pt x="2146477" y="25260"/>
                </a:lnTo>
                <a:lnTo>
                  <a:pt x="2162556" y="17843"/>
                </a:lnTo>
                <a:lnTo>
                  <a:pt x="2173109" y="13868"/>
                </a:lnTo>
                <a:lnTo>
                  <a:pt x="2185924" y="10693"/>
                </a:lnTo>
                <a:lnTo>
                  <a:pt x="2200745" y="9385"/>
                </a:lnTo>
                <a:lnTo>
                  <a:pt x="2215527" y="10693"/>
                </a:lnTo>
                <a:lnTo>
                  <a:pt x="2228342" y="13868"/>
                </a:lnTo>
                <a:lnTo>
                  <a:pt x="2238895" y="17843"/>
                </a:lnTo>
                <a:lnTo>
                  <a:pt x="2256142" y="25781"/>
                </a:lnTo>
                <a:lnTo>
                  <a:pt x="2269007" y="30530"/>
                </a:lnTo>
                <a:lnTo>
                  <a:pt x="2285174" y="34404"/>
                </a:lnTo>
                <a:lnTo>
                  <a:pt x="2304313" y="36004"/>
                </a:lnTo>
                <a:lnTo>
                  <a:pt x="2323427" y="34404"/>
                </a:lnTo>
                <a:lnTo>
                  <a:pt x="2339594" y="30530"/>
                </a:lnTo>
                <a:lnTo>
                  <a:pt x="2352471" y="25781"/>
                </a:lnTo>
                <a:lnTo>
                  <a:pt x="2369718" y="17843"/>
                </a:lnTo>
                <a:lnTo>
                  <a:pt x="2380272" y="13868"/>
                </a:lnTo>
                <a:lnTo>
                  <a:pt x="2393086" y="10693"/>
                </a:lnTo>
                <a:lnTo>
                  <a:pt x="2407869" y="9385"/>
                </a:lnTo>
                <a:lnTo>
                  <a:pt x="2422652" y="10693"/>
                </a:lnTo>
                <a:lnTo>
                  <a:pt x="2435479" y="13868"/>
                </a:lnTo>
                <a:lnTo>
                  <a:pt x="2446020" y="17843"/>
                </a:lnTo>
                <a:lnTo>
                  <a:pt x="2463279" y="25781"/>
                </a:lnTo>
                <a:lnTo>
                  <a:pt x="2476157" y="30530"/>
                </a:lnTo>
                <a:lnTo>
                  <a:pt x="2492324" y="34404"/>
                </a:lnTo>
                <a:lnTo>
                  <a:pt x="2511450" y="36004"/>
                </a:lnTo>
                <a:lnTo>
                  <a:pt x="2528532" y="36004"/>
                </a:lnTo>
                <a:lnTo>
                  <a:pt x="2547632" y="34404"/>
                </a:lnTo>
                <a:lnTo>
                  <a:pt x="2563812" y="30530"/>
                </a:lnTo>
                <a:lnTo>
                  <a:pt x="2576690" y="25781"/>
                </a:lnTo>
                <a:lnTo>
                  <a:pt x="2593949" y="17843"/>
                </a:lnTo>
                <a:lnTo>
                  <a:pt x="2604516" y="13868"/>
                </a:lnTo>
                <a:lnTo>
                  <a:pt x="2617330" y="10693"/>
                </a:lnTo>
                <a:lnTo>
                  <a:pt x="2632100" y="9385"/>
                </a:lnTo>
                <a:lnTo>
                  <a:pt x="2646896" y="10693"/>
                </a:lnTo>
                <a:lnTo>
                  <a:pt x="2659723" y="13868"/>
                </a:lnTo>
                <a:lnTo>
                  <a:pt x="2670276" y="17843"/>
                </a:lnTo>
                <a:lnTo>
                  <a:pt x="2687523" y="25781"/>
                </a:lnTo>
                <a:lnTo>
                  <a:pt x="2700401" y="30530"/>
                </a:lnTo>
                <a:lnTo>
                  <a:pt x="2716568" y="34404"/>
                </a:lnTo>
                <a:lnTo>
                  <a:pt x="2735694" y="36004"/>
                </a:lnTo>
                <a:lnTo>
                  <a:pt x="2754807" y="34404"/>
                </a:lnTo>
                <a:lnTo>
                  <a:pt x="2770975" y="30530"/>
                </a:lnTo>
                <a:lnTo>
                  <a:pt x="2783852" y="25781"/>
                </a:lnTo>
                <a:lnTo>
                  <a:pt x="2801099" y="17843"/>
                </a:lnTo>
                <a:lnTo>
                  <a:pt x="2811665" y="13868"/>
                </a:lnTo>
                <a:lnTo>
                  <a:pt x="2824480" y="10693"/>
                </a:lnTo>
                <a:lnTo>
                  <a:pt x="2839275" y="9385"/>
                </a:lnTo>
                <a:lnTo>
                  <a:pt x="2854058" y="10693"/>
                </a:lnTo>
                <a:lnTo>
                  <a:pt x="2866872" y="13868"/>
                </a:lnTo>
                <a:lnTo>
                  <a:pt x="2877413" y="17843"/>
                </a:lnTo>
                <a:lnTo>
                  <a:pt x="2893491" y="25260"/>
                </a:lnTo>
                <a:lnTo>
                  <a:pt x="2904502" y="29514"/>
                </a:lnTo>
                <a:lnTo>
                  <a:pt x="2918193" y="33299"/>
                </a:lnTo>
                <a:lnTo>
                  <a:pt x="2934309" y="35636"/>
                </a:lnTo>
                <a:lnTo>
                  <a:pt x="2934309" y="36004"/>
                </a:lnTo>
                <a:lnTo>
                  <a:pt x="2951391" y="36004"/>
                </a:lnTo>
                <a:lnTo>
                  <a:pt x="2951391" y="35636"/>
                </a:lnTo>
                <a:lnTo>
                  <a:pt x="2967482" y="33299"/>
                </a:lnTo>
                <a:lnTo>
                  <a:pt x="2981160" y="29514"/>
                </a:lnTo>
                <a:lnTo>
                  <a:pt x="2992170" y="25260"/>
                </a:lnTo>
                <a:lnTo>
                  <a:pt x="3008249" y="17843"/>
                </a:lnTo>
                <a:lnTo>
                  <a:pt x="3018802" y="13868"/>
                </a:lnTo>
                <a:lnTo>
                  <a:pt x="3031629" y="10693"/>
                </a:lnTo>
                <a:lnTo>
                  <a:pt x="3046425" y="9385"/>
                </a:lnTo>
                <a:lnTo>
                  <a:pt x="3061208" y="10693"/>
                </a:lnTo>
                <a:lnTo>
                  <a:pt x="3074022" y="13868"/>
                </a:lnTo>
                <a:lnTo>
                  <a:pt x="3084576" y="17843"/>
                </a:lnTo>
                <a:lnTo>
                  <a:pt x="3101822" y="25781"/>
                </a:lnTo>
                <a:lnTo>
                  <a:pt x="3114687" y="30530"/>
                </a:lnTo>
                <a:lnTo>
                  <a:pt x="3130854" y="34404"/>
                </a:lnTo>
                <a:lnTo>
                  <a:pt x="3149993" y="36004"/>
                </a:lnTo>
                <a:lnTo>
                  <a:pt x="3169107" y="34404"/>
                </a:lnTo>
                <a:lnTo>
                  <a:pt x="3185274" y="30530"/>
                </a:lnTo>
                <a:lnTo>
                  <a:pt x="3198152" y="25781"/>
                </a:lnTo>
                <a:lnTo>
                  <a:pt x="3215424" y="17843"/>
                </a:lnTo>
                <a:lnTo>
                  <a:pt x="3225977" y="13868"/>
                </a:lnTo>
                <a:lnTo>
                  <a:pt x="3238792" y="10693"/>
                </a:lnTo>
                <a:lnTo>
                  <a:pt x="3253575" y="9385"/>
                </a:lnTo>
                <a:lnTo>
                  <a:pt x="3268357" y="10693"/>
                </a:lnTo>
                <a:lnTo>
                  <a:pt x="3281172" y="13868"/>
                </a:lnTo>
                <a:lnTo>
                  <a:pt x="3291725" y="17843"/>
                </a:lnTo>
                <a:lnTo>
                  <a:pt x="3307804" y="25260"/>
                </a:lnTo>
                <a:lnTo>
                  <a:pt x="3318814" y="29514"/>
                </a:lnTo>
                <a:lnTo>
                  <a:pt x="3332492" y="33299"/>
                </a:lnTo>
                <a:lnTo>
                  <a:pt x="3348609" y="35636"/>
                </a:lnTo>
                <a:lnTo>
                  <a:pt x="3348609" y="36004"/>
                </a:lnTo>
                <a:lnTo>
                  <a:pt x="3365703" y="36004"/>
                </a:lnTo>
                <a:lnTo>
                  <a:pt x="3365703" y="35636"/>
                </a:lnTo>
                <a:lnTo>
                  <a:pt x="3381794" y="33299"/>
                </a:lnTo>
                <a:lnTo>
                  <a:pt x="3395472" y="29514"/>
                </a:lnTo>
                <a:lnTo>
                  <a:pt x="3406470" y="25260"/>
                </a:lnTo>
                <a:lnTo>
                  <a:pt x="3422548" y="17843"/>
                </a:lnTo>
                <a:lnTo>
                  <a:pt x="3433114" y="13868"/>
                </a:lnTo>
                <a:lnTo>
                  <a:pt x="3445929" y="10693"/>
                </a:lnTo>
                <a:lnTo>
                  <a:pt x="3460737" y="9385"/>
                </a:lnTo>
                <a:lnTo>
                  <a:pt x="3475520" y="10693"/>
                </a:lnTo>
                <a:lnTo>
                  <a:pt x="3488334" y="13868"/>
                </a:lnTo>
                <a:lnTo>
                  <a:pt x="3498875" y="17843"/>
                </a:lnTo>
                <a:lnTo>
                  <a:pt x="3516122" y="25781"/>
                </a:lnTo>
                <a:lnTo>
                  <a:pt x="3528999" y="30530"/>
                </a:lnTo>
                <a:lnTo>
                  <a:pt x="3545167" y="34404"/>
                </a:lnTo>
                <a:lnTo>
                  <a:pt x="3564305" y="36004"/>
                </a:lnTo>
                <a:lnTo>
                  <a:pt x="3583419" y="34404"/>
                </a:lnTo>
                <a:lnTo>
                  <a:pt x="3599586" y="30530"/>
                </a:lnTo>
                <a:lnTo>
                  <a:pt x="3612464" y="25781"/>
                </a:lnTo>
                <a:lnTo>
                  <a:pt x="3629710" y="17843"/>
                </a:lnTo>
                <a:lnTo>
                  <a:pt x="3640264" y="13868"/>
                </a:lnTo>
                <a:lnTo>
                  <a:pt x="3653091" y="10693"/>
                </a:lnTo>
                <a:lnTo>
                  <a:pt x="3667887" y="9385"/>
                </a:lnTo>
                <a:lnTo>
                  <a:pt x="3682657" y="10693"/>
                </a:lnTo>
                <a:lnTo>
                  <a:pt x="3695471" y="13868"/>
                </a:lnTo>
                <a:lnTo>
                  <a:pt x="3706025" y="17843"/>
                </a:lnTo>
                <a:lnTo>
                  <a:pt x="3723284" y="25781"/>
                </a:lnTo>
                <a:lnTo>
                  <a:pt x="3736162" y="30530"/>
                </a:lnTo>
                <a:lnTo>
                  <a:pt x="3752316" y="34404"/>
                </a:lnTo>
                <a:lnTo>
                  <a:pt x="3756723" y="34785"/>
                </a:lnTo>
                <a:lnTo>
                  <a:pt x="3756723" y="36017"/>
                </a:lnTo>
                <a:lnTo>
                  <a:pt x="4511789" y="36017"/>
                </a:lnTo>
                <a:lnTo>
                  <a:pt x="4511789" y="0"/>
                </a:lnTo>
                <a:close/>
              </a:path>
            </a:pathLst>
          </a:custGeom>
          <a:solidFill>
            <a:srgbClr val="FFDD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740001" y="1404010"/>
            <a:ext cx="612140" cy="607695"/>
          </a:xfrm>
          <a:custGeom>
            <a:avLst/>
            <a:gdLst/>
            <a:ahLst/>
            <a:cxnLst/>
            <a:rect l="l" t="t" r="r" b="b"/>
            <a:pathLst>
              <a:path w="612139" h="607694">
                <a:moveTo>
                  <a:pt x="612000" y="293395"/>
                </a:moveTo>
                <a:lnTo>
                  <a:pt x="608241" y="247027"/>
                </a:lnTo>
                <a:lnTo>
                  <a:pt x="607771" y="245135"/>
                </a:lnTo>
                <a:lnTo>
                  <a:pt x="607771" y="293395"/>
                </a:lnTo>
                <a:lnTo>
                  <a:pt x="604062" y="339077"/>
                </a:lnTo>
                <a:lnTo>
                  <a:pt x="593356" y="382435"/>
                </a:lnTo>
                <a:lnTo>
                  <a:pt x="589064" y="392569"/>
                </a:lnTo>
                <a:lnTo>
                  <a:pt x="595210" y="367690"/>
                </a:lnTo>
                <a:lnTo>
                  <a:pt x="598970" y="321322"/>
                </a:lnTo>
                <a:lnTo>
                  <a:pt x="595210" y="274942"/>
                </a:lnTo>
                <a:lnTo>
                  <a:pt x="594690" y="272834"/>
                </a:lnTo>
                <a:lnTo>
                  <a:pt x="594690" y="321322"/>
                </a:lnTo>
                <a:lnTo>
                  <a:pt x="590981" y="366991"/>
                </a:lnTo>
                <a:lnTo>
                  <a:pt x="580288" y="410337"/>
                </a:lnTo>
                <a:lnTo>
                  <a:pt x="572287" y="429209"/>
                </a:lnTo>
                <a:lnTo>
                  <a:pt x="554062" y="458558"/>
                </a:lnTo>
                <a:lnTo>
                  <a:pt x="554062" y="465416"/>
                </a:lnTo>
                <a:lnTo>
                  <a:pt x="512013" y="520598"/>
                </a:lnTo>
                <a:lnTo>
                  <a:pt x="479132" y="548805"/>
                </a:lnTo>
                <a:lnTo>
                  <a:pt x="442188" y="571754"/>
                </a:lnTo>
                <a:lnTo>
                  <a:pt x="401739" y="588886"/>
                </a:lnTo>
                <a:lnTo>
                  <a:pt x="358381" y="599579"/>
                </a:lnTo>
                <a:lnTo>
                  <a:pt x="312712" y="603275"/>
                </a:lnTo>
                <a:lnTo>
                  <a:pt x="267030" y="599579"/>
                </a:lnTo>
                <a:lnTo>
                  <a:pt x="223672" y="588886"/>
                </a:lnTo>
                <a:lnTo>
                  <a:pt x="213055" y="584390"/>
                </a:lnTo>
                <a:lnTo>
                  <a:pt x="248221" y="593064"/>
                </a:lnTo>
                <a:lnTo>
                  <a:pt x="295630" y="596900"/>
                </a:lnTo>
                <a:lnTo>
                  <a:pt x="343039" y="593064"/>
                </a:lnTo>
                <a:lnTo>
                  <a:pt x="388035" y="581964"/>
                </a:lnTo>
                <a:lnTo>
                  <a:pt x="393090" y="579818"/>
                </a:lnTo>
                <a:lnTo>
                  <a:pt x="430022" y="564197"/>
                </a:lnTo>
                <a:lnTo>
                  <a:pt x="455498" y="548373"/>
                </a:lnTo>
                <a:lnTo>
                  <a:pt x="457200" y="547649"/>
                </a:lnTo>
                <a:lnTo>
                  <a:pt x="494703" y="524344"/>
                </a:lnTo>
                <a:lnTo>
                  <a:pt x="528066" y="495706"/>
                </a:lnTo>
                <a:lnTo>
                  <a:pt x="554062" y="465416"/>
                </a:lnTo>
                <a:lnTo>
                  <a:pt x="554062" y="458558"/>
                </a:lnTo>
                <a:lnTo>
                  <a:pt x="553275" y="459816"/>
                </a:lnTo>
                <a:lnTo>
                  <a:pt x="525068" y="492683"/>
                </a:lnTo>
                <a:lnTo>
                  <a:pt x="492188" y="520890"/>
                </a:lnTo>
                <a:lnTo>
                  <a:pt x="488162" y="523392"/>
                </a:lnTo>
                <a:lnTo>
                  <a:pt x="502488" y="511098"/>
                </a:lnTo>
                <a:lnTo>
                  <a:pt x="531761" y="476986"/>
                </a:lnTo>
                <a:lnTo>
                  <a:pt x="555586" y="438632"/>
                </a:lnTo>
                <a:lnTo>
                  <a:pt x="573366" y="396646"/>
                </a:lnTo>
                <a:lnTo>
                  <a:pt x="584466" y="351650"/>
                </a:lnTo>
                <a:lnTo>
                  <a:pt x="588314" y="304228"/>
                </a:lnTo>
                <a:lnTo>
                  <a:pt x="584466" y="256832"/>
                </a:lnTo>
                <a:lnTo>
                  <a:pt x="575779" y="221653"/>
                </a:lnTo>
                <a:lnTo>
                  <a:pt x="580288" y="232283"/>
                </a:lnTo>
                <a:lnTo>
                  <a:pt x="590981" y="275640"/>
                </a:lnTo>
                <a:lnTo>
                  <a:pt x="594690" y="321322"/>
                </a:lnTo>
                <a:lnTo>
                  <a:pt x="594690" y="272834"/>
                </a:lnTo>
                <a:lnTo>
                  <a:pt x="584339" y="230924"/>
                </a:lnTo>
                <a:lnTo>
                  <a:pt x="571220" y="199923"/>
                </a:lnTo>
                <a:lnTo>
                  <a:pt x="571220" y="304228"/>
                </a:lnTo>
                <a:lnTo>
                  <a:pt x="569607" y="322008"/>
                </a:lnTo>
                <a:lnTo>
                  <a:pt x="571131" y="303288"/>
                </a:lnTo>
                <a:lnTo>
                  <a:pt x="571220" y="304228"/>
                </a:lnTo>
                <a:lnTo>
                  <a:pt x="571220" y="199923"/>
                </a:lnTo>
                <a:lnTo>
                  <a:pt x="568604" y="193738"/>
                </a:lnTo>
                <a:lnTo>
                  <a:pt x="568604" y="333260"/>
                </a:lnTo>
                <a:lnTo>
                  <a:pt x="566762" y="353695"/>
                </a:lnTo>
                <a:lnTo>
                  <a:pt x="553948" y="400291"/>
                </a:lnTo>
                <a:lnTo>
                  <a:pt x="533539" y="443204"/>
                </a:lnTo>
                <a:lnTo>
                  <a:pt x="506323" y="481685"/>
                </a:lnTo>
                <a:lnTo>
                  <a:pt x="473087" y="514921"/>
                </a:lnTo>
                <a:lnTo>
                  <a:pt x="434619" y="542137"/>
                </a:lnTo>
                <a:lnTo>
                  <a:pt x="391693" y="562546"/>
                </a:lnTo>
                <a:lnTo>
                  <a:pt x="353275" y="573125"/>
                </a:lnTo>
                <a:lnTo>
                  <a:pt x="325755" y="575348"/>
                </a:lnTo>
                <a:lnTo>
                  <a:pt x="310921" y="574154"/>
                </a:lnTo>
                <a:lnTo>
                  <a:pt x="310921" y="578446"/>
                </a:lnTo>
                <a:lnTo>
                  <a:pt x="246151" y="575373"/>
                </a:lnTo>
                <a:lnTo>
                  <a:pt x="199567" y="562546"/>
                </a:lnTo>
                <a:lnTo>
                  <a:pt x="156641" y="542137"/>
                </a:lnTo>
                <a:lnTo>
                  <a:pt x="151104" y="538238"/>
                </a:lnTo>
                <a:lnTo>
                  <a:pt x="154813" y="540524"/>
                </a:lnTo>
                <a:lnTo>
                  <a:pt x="195872" y="557898"/>
                </a:lnTo>
                <a:lnTo>
                  <a:pt x="239890" y="568756"/>
                </a:lnTo>
                <a:lnTo>
                  <a:pt x="255625" y="570039"/>
                </a:lnTo>
                <a:lnTo>
                  <a:pt x="279374" y="575894"/>
                </a:lnTo>
                <a:lnTo>
                  <a:pt x="310921" y="578446"/>
                </a:lnTo>
                <a:lnTo>
                  <a:pt x="310921" y="574154"/>
                </a:lnTo>
                <a:lnTo>
                  <a:pt x="288417" y="572338"/>
                </a:lnTo>
                <a:lnTo>
                  <a:pt x="332638" y="568756"/>
                </a:lnTo>
                <a:lnTo>
                  <a:pt x="334619" y="568261"/>
                </a:lnTo>
                <a:lnTo>
                  <a:pt x="376656" y="557898"/>
                </a:lnTo>
                <a:lnTo>
                  <a:pt x="417715" y="540524"/>
                </a:lnTo>
                <a:lnTo>
                  <a:pt x="455218" y="517220"/>
                </a:lnTo>
                <a:lnTo>
                  <a:pt x="488581" y="488594"/>
                </a:lnTo>
                <a:lnTo>
                  <a:pt x="517220" y="455218"/>
                </a:lnTo>
                <a:lnTo>
                  <a:pt x="540512" y="417715"/>
                </a:lnTo>
                <a:lnTo>
                  <a:pt x="557898" y="376656"/>
                </a:lnTo>
                <a:lnTo>
                  <a:pt x="568604" y="333260"/>
                </a:lnTo>
                <a:lnTo>
                  <a:pt x="568604" y="193738"/>
                </a:lnTo>
                <a:lnTo>
                  <a:pt x="568261" y="192938"/>
                </a:lnTo>
                <a:lnTo>
                  <a:pt x="568261" y="286258"/>
                </a:lnTo>
                <a:lnTo>
                  <a:pt x="564553" y="331952"/>
                </a:lnTo>
                <a:lnTo>
                  <a:pt x="553859" y="375310"/>
                </a:lnTo>
                <a:lnTo>
                  <a:pt x="536727" y="415747"/>
                </a:lnTo>
                <a:lnTo>
                  <a:pt x="513778" y="452704"/>
                </a:lnTo>
                <a:lnTo>
                  <a:pt x="485571" y="485571"/>
                </a:lnTo>
                <a:lnTo>
                  <a:pt x="452691" y="513791"/>
                </a:lnTo>
                <a:lnTo>
                  <a:pt x="415747" y="536740"/>
                </a:lnTo>
                <a:lnTo>
                  <a:pt x="375297" y="553872"/>
                </a:lnTo>
                <a:lnTo>
                  <a:pt x="331939" y="564565"/>
                </a:lnTo>
                <a:lnTo>
                  <a:pt x="286270" y="568261"/>
                </a:lnTo>
                <a:lnTo>
                  <a:pt x="256565" y="565861"/>
                </a:lnTo>
                <a:lnTo>
                  <a:pt x="236702" y="560959"/>
                </a:lnTo>
                <a:lnTo>
                  <a:pt x="225501" y="556221"/>
                </a:lnTo>
                <a:lnTo>
                  <a:pt x="225501" y="560857"/>
                </a:lnTo>
                <a:lnTo>
                  <a:pt x="156781" y="536740"/>
                </a:lnTo>
                <a:lnTo>
                  <a:pt x="119824" y="513791"/>
                </a:lnTo>
                <a:lnTo>
                  <a:pt x="84937" y="481685"/>
                </a:lnTo>
                <a:lnTo>
                  <a:pt x="60998" y="447852"/>
                </a:lnTo>
                <a:lnTo>
                  <a:pt x="45123" y="410337"/>
                </a:lnTo>
                <a:lnTo>
                  <a:pt x="34429" y="366991"/>
                </a:lnTo>
                <a:lnTo>
                  <a:pt x="30734" y="321322"/>
                </a:lnTo>
                <a:lnTo>
                  <a:pt x="34429" y="275640"/>
                </a:lnTo>
                <a:lnTo>
                  <a:pt x="45123" y="232283"/>
                </a:lnTo>
                <a:lnTo>
                  <a:pt x="49352" y="222288"/>
                </a:lnTo>
                <a:lnTo>
                  <a:pt x="43243" y="247027"/>
                </a:lnTo>
                <a:lnTo>
                  <a:pt x="39497" y="293395"/>
                </a:lnTo>
                <a:lnTo>
                  <a:pt x="43243" y="339763"/>
                </a:lnTo>
                <a:lnTo>
                  <a:pt x="54114" y="383781"/>
                </a:lnTo>
                <a:lnTo>
                  <a:pt x="71488" y="424827"/>
                </a:lnTo>
                <a:lnTo>
                  <a:pt x="94792" y="462343"/>
                </a:lnTo>
                <a:lnTo>
                  <a:pt x="123431" y="495706"/>
                </a:lnTo>
                <a:lnTo>
                  <a:pt x="156806" y="524344"/>
                </a:lnTo>
                <a:lnTo>
                  <a:pt x="194310" y="547649"/>
                </a:lnTo>
                <a:lnTo>
                  <a:pt x="225501" y="560857"/>
                </a:lnTo>
                <a:lnTo>
                  <a:pt x="225501" y="556221"/>
                </a:lnTo>
                <a:lnTo>
                  <a:pt x="196265" y="543839"/>
                </a:lnTo>
                <a:lnTo>
                  <a:pt x="159308" y="520890"/>
                </a:lnTo>
                <a:lnTo>
                  <a:pt x="126441" y="492683"/>
                </a:lnTo>
                <a:lnTo>
                  <a:pt x="98221" y="459816"/>
                </a:lnTo>
                <a:lnTo>
                  <a:pt x="75272" y="422871"/>
                </a:lnTo>
                <a:lnTo>
                  <a:pt x="58140" y="382435"/>
                </a:lnTo>
                <a:lnTo>
                  <a:pt x="47447" y="339077"/>
                </a:lnTo>
                <a:lnTo>
                  <a:pt x="43751" y="293395"/>
                </a:lnTo>
                <a:lnTo>
                  <a:pt x="47447" y="247713"/>
                </a:lnTo>
                <a:lnTo>
                  <a:pt x="58140" y="204355"/>
                </a:lnTo>
                <a:lnTo>
                  <a:pt x="85204" y="154876"/>
                </a:lnTo>
                <a:lnTo>
                  <a:pt x="113411" y="121996"/>
                </a:lnTo>
                <a:lnTo>
                  <a:pt x="146278" y="93789"/>
                </a:lnTo>
                <a:lnTo>
                  <a:pt x="183222" y="70827"/>
                </a:lnTo>
                <a:lnTo>
                  <a:pt x="223672" y="53708"/>
                </a:lnTo>
                <a:lnTo>
                  <a:pt x="267030" y="43002"/>
                </a:lnTo>
                <a:lnTo>
                  <a:pt x="312712" y="39293"/>
                </a:lnTo>
                <a:lnTo>
                  <a:pt x="358381" y="43002"/>
                </a:lnTo>
                <a:lnTo>
                  <a:pt x="401739" y="53708"/>
                </a:lnTo>
                <a:lnTo>
                  <a:pt x="439204" y="69570"/>
                </a:lnTo>
                <a:lnTo>
                  <a:pt x="473087" y="93535"/>
                </a:lnTo>
                <a:lnTo>
                  <a:pt x="506323" y="126771"/>
                </a:lnTo>
                <a:lnTo>
                  <a:pt x="533539" y="165239"/>
                </a:lnTo>
                <a:lnTo>
                  <a:pt x="553948" y="208165"/>
                </a:lnTo>
                <a:lnTo>
                  <a:pt x="565251" y="249301"/>
                </a:lnTo>
                <a:lnTo>
                  <a:pt x="568261" y="286258"/>
                </a:lnTo>
                <a:lnTo>
                  <a:pt x="568261" y="192938"/>
                </a:lnTo>
                <a:lnTo>
                  <a:pt x="566966" y="189865"/>
                </a:lnTo>
                <a:lnTo>
                  <a:pt x="557822" y="175158"/>
                </a:lnTo>
                <a:lnTo>
                  <a:pt x="555586" y="169862"/>
                </a:lnTo>
                <a:lnTo>
                  <a:pt x="531761" y="131508"/>
                </a:lnTo>
                <a:lnTo>
                  <a:pt x="502488" y="97383"/>
                </a:lnTo>
                <a:lnTo>
                  <a:pt x="493471" y="89649"/>
                </a:lnTo>
                <a:lnTo>
                  <a:pt x="488581" y="83947"/>
                </a:lnTo>
                <a:lnTo>
                  <a:pt x="455218" y="55308"/>
                </a:lnTo>
                <a:lnTo>
                  <a:pt x="427926" y="38354"/>
                </a:lnTo>
                <a:lnTo>
                  <a:pt x="427926" y="43395"/>
                </a:lnTo>
                <a:lnTo>
                  <a:pt x="395884" y="29819"/>
                </a:lnTo>
                <a:lnTo>
                  <a:pt x="395884" y="47917"/>
                </a:lnTo>
                <a:lnTo>
                  <a:pt x="361010" y="39293"/>
                </a:lnTo>
                <a:lnTo>
                  <a:pt x="359079" y="38823"/>
                </a:lnTo>
                <a:lnTo>
                  <a:pt x="312712" y="35064"/>
                </a:lnTo>
                <a:lnTo>
                  <a:pt x="266331" y="38823"/>
                </a:lnTo>
                <a:lnTo>
                  <a:pt x="222326" y="49682"/>
                </a:lnTo>
                <a:lnTo>
                  <a:pt x="181267" y="67056"/>
                </a:lnTo>
                <a:lnTo>
                  <a:pt x="143751" y="90360"/>
                </a:lnTo>
                <a:lnTo>
                  <a:pt x="110388" y="118986"/>
                </a:lnTo>
                <a:lnTo>
                  <a:pt x="84239" y="149453"/>
                </a:lnTo>
                <a:lnTo>
                  <a:pt x="98221" y="126949"/>
                </a:lnTo>
                <a:lnTo>
                  <a:pt x="126441" y="94068"/>
                </a:lnTo>
                <a:lnTo>
                  <a:pt x="159308" y="65862"/>
                </a:lnTo>
                <a:lnTo>
                  <a:pt x="199567" y="45910"/>
                </a:lnTo>
                <a:lnTo>
                  <a:pt x="246151" y="33096"/>
                </a:lnTo>
                <a:lnTo>
                  <a:pt x="295630" y="28638"/>
                </a:lnTo>
                <a:lnTo>
                  <a:pt x="345097" y="33096"/>
                </a:lnTo>
                <a:lnTo>
                  <a:pt x="391693" y="45910"/>
                </a:lnTo>
                <a:lnTo>
                  <a:pt x="395884" y="47917"/>
                </a:lnTo>
                <a:lnTo>
                  <a:pt x="395884" y="29819"/>
                </a:lnTo>
                <a:lnTo>
                  <a:pt x="393103" y="28638"/>
                </a:lnTo>
                <a:lnTo>
                  <a:pt x="388035" y="26504"/>
                </a:lnTo>
                <a:lnTo>
                  <a:pt x="343039" y="15392"/>
                </a:lnTo>
                <a:lnTo>
                  <a:pt x="309587" y="12687"/>
                </a:lnTo>
                <a:lnTo>
                  <a:pt x="325755" y="11366"/>
                </a:lnTo>
                <a:lnTo>
                  <a:pt x="355307" y="13779"/>
                </a:lnTo>
                <a:lnTo>
                  <a:pt x="375297" y="18694"/>
                </a:lnTo>
                <a:lnTo>
                  <a:pt x="415747" y="35814"/>
                </a:lnTo>
                <a:lnTo>
                  <a:pt x="427926" y="43395"/>
                </a:lnTo>
                <a:lnTo>
                  <a:pt x="427926" y="38354"/>
                </a:lnTo>
                <a:lnTo>
                  <a:pt x="417715" y="32004"/>
                </a:lnTo>
                <a:lnTo>
                  <a:pt x="386499" y="18808"/>
                </a:lnTo>
                <a:lnTo>
                  <a:pt x="414782" y="25781"/>
                </a:lnTo>
                <a:lnTo>
                  <a:pt x="455231" y="42900"/>
                </a:lnTo>
                <a:lnTo>
                  <a:pt x="492188" y="65862"/>
                </a:lnTo>
                <a:lnTo>
                  <a:pt x="525068" y="94068"/>
                </a:lnTo>
                <a:lnTo>
                  <a:pt x="553275" y="126949"/>
                </a:lnTo>
                <a:lnTo>
                  <a:pt x="576237" y="163906"/>
                </a:lnTo>
                <a:lnTo>
                  <a:pt x="593356" y="204355"/>
                </a:lnTo>
                <a:lnTo>
                  <a:pt x="604062" y="247713"/>
                </a:lnTo>
                <a:lnTo>
                  <a:pt x="607771" y="293395"/>
                </a:lnTo>
                <a:lnTo>
                  <a:pt x="607771" y="245135"/>
                </a:lnTo>
                <a:lnTo>
                  <a:pt x="597382" y="203022"/>
                </a:lnTo>
                <a:lnTo>
                  <a:pt x="579996" y="161963"/>
                </a:lnTo>
                <a:lnTo>
                  <a:pt x="556704" y="124447"/>
                </a:lnTo>
                <a:lnTo>
                  <a:pt x="528066" y="91084"/>
                </a:lnTo>
                <a:lnTo>
                  <a:pt x="494703" y="62445"/>
                </a:lnTo>
                <a:lnTo>
                  <a:pt x="457200" y="39141"/>
                </a:lnTo>
                <a:lnTo>
                  <a:pt x="416140" y="21755"/>
                </a:lnTo>
                <a:lnTo>
                  <a:pt x="374053" y="11366"/>
                </a:lnTo>
                <a:lnTo>
                  <a:pt x="356374" y="9626"/>
                </a:lnTo>
                <a:lnTo>
                  <a:pt x="334822" y="4292"/>
                </a:lnTo>
                <a:lnTo>
                  <a:pt x="332638" y="3759"/>
                </a:lnTo>
                <a:lnTo>
                  <a:pt x="323519" y="3022"/>
                </a:lnTo>
                <a:lnTo>
                  <a:pt x="323519" y="7327"/>
                </a:lnTo>
                <a:lnTo>
                  <a:pt x="279374" y="10896"/>
                </a:lnTo>
                <a:lnTo>
                  <a:pt x="267487" y="13830"/>
                </a:lnTo>
                <a:lnTo>
                  <a:pt x="248221" y="15392"/>
                </a:lnTo>
                <a:lnTo>
                  <a:pt x="203225" y="26504"/>
                </a:lnTo>
                <a:lnTo>
                  <a:pt x="161251" y="44272"/>
                </a:lnTo>
                <a:lnTo>
                  <a:pt x="131851" y="62560"/>
                </a:lnTo>
                <a:lnTo>
                  <a:pt x="131851" y="83858"/>
                </a:lnTo>
                <a:lnTo>
                  <a:pt x="123431" y="91084"/>
                </a:lnTo>
                <a:lnTo>
                  <a:pt x="94792" y="124447"/>
                </a:lnTo>
                <a:lnTo>
                  <a:pt x="71488" y="161963"/>
                </a:lnTo>
                <a:lnTo>
                  <a:pt x="62293" y="183692"/>
                </a:lnTo>
                <a:lnTo>
                  <a:pt x="58458" y="189865"/>
                </a:lnTo>
                <a:lnTo>
                  <a:pt x="41071" y="230924"/>
                </a:lnTo>
                <a:lnTo>
                  <a:pt x="30213" y="274942"/>
                </a:lnTo>
                <a:lnTo>
                  <a:pt x="26466" y="321322"/>
                </a:lnTo>
                <a:lnTo>
                  <a:pt x="30213" y="367690"/>
                </a:lnTo>
                <a:lnTo>
                  <a:pt x="39281" y="404469"/>
                </a:lnTo>
                <a:lnTo>
                  <a:pt x="37299" y="400291"/>
                </a:lnTo>
                <a:lnTo>
                  <a:pt x="24485" y="353695"/>
                </a:lnTo>
                <a:lnTo>
                  <a:pt x="20040" y="304228"/>
                </a:lnTo>
                <a:lnTo>
                  <a:pt x="24485" y="254762"/>
                </a:lnTo>
                <a:lnTo>
                  <a:pt x="37299" y="208165"/>
                </a:lnTo>
                <a:lnTo>
                  <a:pt x="57721" y="165239"/>
                </a:lnTo>
                <a:lnTo>
                  <a:pt x="84937" y="126771"/>
                </a:lnTo>
                <a:lnTo>
                  <a:pt x="118173" y="93535"/>
                </a:lnTo>
                <a:lnTo>
                  <a:pt x="131851" y="83858"/>
                </a:lnTo>
                <a:lnTo>
                  <a:pt x="131851" y="62560"/>
                </a:lnTo>
                <a:lnTo>
                  <a:pt x="88798" y="97383"/>
                </a:lnTo>
                <a:lnTo>
                  <a:pt x="59537" y="131508"/>
                </a:lnTo>
                <a:lnTo>
                  <a:pt x="35712" y="169862"/>
                </a:lnTo>
                <a:lnTo>
                  <a:pt x="17945" y="211836"/>
                </a:lnTo>
                <a:lnTo>
                  <a:pt x="6845" y="256832"/>
                </a:lnTo>
                <a:lnTo>
                  <a:pt x="4356" y="287477"/>
                </a:lnTo>
                <a:lnTo>
                  <a:pt x="4267" y="286258"/>
                </a:lnTo>
                <a:lnTo>
                  <a:pt x="7962" y="240588"/>
                </a:lnTo>
                <a:lnTo>
                  <a:pt x="18656" y="197231"/>
                </a:lnTo>
                <a:lnTo>
                  <a:pt x="35788" y="156794"/>
                </a:lnTo>
                <a:lnTo>
                  <a:pt x="58737" y="119837"/>
                </a:lnTo>
                <a:lnTo>
                  <a:pt x="86956" y="86969"/>
                </a:lnTo>
                <a:lnTo>
                  <a:pt x="119824" y="58775"/>
                </a:lnTo>
                <a:lnTo>
                  <a:pt x="156781" y="35814"/>
                </a:lnTo>
                <a:lnTo>
                  <a:pt x="197218" y="18694"/>
                </a:lnTo>
                <a:lnTo>
                  <a:pt x="240576" y="8001"/>
                </a:lnTo>
                <a:lnTo>
                  <a:pt x="286270" y="4292"/>
                </a:lnTo>
                <a:lnTo>
                  <a:pt x="323519" y="7327"/>
                </a:lnTo>
                <a:lnTo>
                  <a:pt x="323519" y="3022"/>
                </a:lnTo>
                <a:lnTo>
                  <a:pt x="239890" y="3759"/>
                </a:lnTo>
                <a:lnTo>
                  <a:pt x="195872" y="14630"/>
                </a:lnTo>
                <a:lnTo>
                  <a:pt x="154813" y="32004"/>
                </a:lnTo>
                <a:lnTo>
                  <a:pt x="117297" y="55308"/>
                </a:lnTo>
                <a:lnTo>
                  <a:pt x="83934" y="83947"/>
                </a:lnTo>
                <a:lnTo>
                  <a:pt x="55295" y="117322"/>
                </a:lnTo>
                <a:lnTo>
                  <a:pt x="31991" y="154825"/>
                </a:lnTo>
                <a:lnTo>
                  <a:pt x="14605" y="195884"/>
                </a:lnTo>
                <a:lnTo>
                  <a:pt x="3746" y="239890"/>
                </a:lnTo>
                <a:lnTo>
                  <a:pt x="0" y="286258"/>
                </a:lnTo>
                <a:lnTo>
                  <a:pt x="3746" y="332638"/>
                </a:lnTo>
                <a:lnTo>
                  <a:pt x="6057" y="342061"/>
                </a:lnTo>
                <a:lnTo>
                  <a:pt x="6845" y="351650"/>
                </a:lnTo>
                <a:lnTo>
                  <a:pt x="17945" y="396646"/>
                </a:lnTo>
                <a:lnTo>
                  <a:pt x="35712" y="438632"/>
                </a:lnTo>
                <a:lnTo>
                  <a:pt x="59537" y="476986"/>
                </a:lnTo>
                <a:lnTo>
                  <a:pt x="88798" y="511098"/>
                </a:lnTo>
                <a:lnTo>
                  <a:pt x="122910" y="540372"/>
                </a:lnTo>
                <a:lnTo>
                  <a:pt x="161251" y="564197"/>
                </a:lnTo>
                <a:lnTo>
                  <a:pt x="166573" y="566458"/>
                </a:lnTo>
                <a:lnTo>
                  <a:pt x="181267" y="575576"/>
                </a:lnTo>
                <a:lnTo>
                  <a:pt x="222326" y="592950"/>
                </a:lnTo>
                <a:lnTo>
                  <a:pt x="266331" y="603821"/>
                </a:lnTo>
                <a:lnTo>
                  <a:pt x="312712" y="607568"/>
                </a:lnTo>
                <a:lnTo>
                  <a:pt x="359079" y="603821"/>
                </a:lnTo>
                <a:lnTo>
                  <a:pt x="361264" y="603275"/>
                </a:lnTo>
                <a:lnTo>
                  <a:pt x="403085" y="592950"/>
                </a:lnTo>
                <a:lnTo>
                  <a:pt x="444144" y="575576"/>
                </a:lnTo>
                <a:lnTo>
                  <a:pt x="481647" y="552272"/>
                </a:lnTo>
                <a:lnTo>
                  <a:pt x="515023" y="523633"/>
                </a:lnTo>
                <a:lnTo>
                  <a:pt x="543661" y="490270"/>
                </a:lnTo>
                <a:lnTo>
                  <a:pt x="566966" y="452755"/>
                </a:lnTo>
                <a:lnTo>
                  <a:pt x="576186" y="430949"/>
                </a:lnTo>
                <a:lnTo>
                  <a:pt x="579996" y="424827"/>
                </a:lnTo>
                <a:lnTo>
                  <a:pt x="597382" y="383781"/>
                </a:lnTo>
                <a:lnTo>
                  <a:pt x="608241" y="339763"/>
                </a:lnTo>
                <a:lnTo>
                  <a:pt x="612000" y="293395"/>
                </a:lnTo>
                <a:close/>
              </a:path>
            </a:pathLst>
          </a:custGeom>
          <a:solidFill>
            <a:srgbClr val="FFD4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545299" y="1465097"/>
            <a:ext cx="6487795" cy="5292725"/>
          </a:xfrm>
          <a:prstGeom prst="rect">
            <a:avLst/>
          </a:prstGeom>
        </p:spPr>
        <p:txBody>
          <a:bodyPr vert="horz" wrap="square" lIns="0" tIns="48260" rIns="0" bIns="0" rtlCol="0">
            <a:spAutoFit/>
          </a:bodyPr>
          <a:lstStyle/>
          <a:p>
            <a:pPr marL="1452245">
              <a:lnSpc>
                <a:spcPct val="100000"/>
              </a:lnSpc>
              <a:spcBef>
                <a:spcPts val="380"/>
              </a:spcBef>
            </a:pPr>
            <a:r>
              <a:rPr sz="2400" b="1" spc="-190" dirty="0">
                <a:solidFill>
                  <a:srgbClr val="231F20"/>
                </a:solidFill>
                <a:latin typeface="Arial"/>
                <a:cs typeface="Arial"/>
              </a:rPr>
              <a:t>i. </a:t>
            </a:r>
            <a:r>
              <a:rPr sz="2400" b="1" spc="-385" dirty="0">
                <a:solidFill>
                  <a:srgbClr val="231F20"/>
                </a:solidFill>
                <a:latin typeface="Arial"/>
                <a:cs typeface="Arial"/>
              </a:rPr>
              <a:t>“Вразливi </a:t>
            </a:r>
            <a:r>
              <a:rPr sz="2400" b="1" spc="-280" dirty="0">
                <a:solidFill>
                  <a:srgbClr val="231F20"/>
                </a:solidFill>
                <a:latin typeface="Arial"/>
                <a:cs typeface="Arial"/>
              </a:rPr>
              <a:t>категорiÏ </a:t>
            </a:r>
            <a:r>
              <a:rPr sz="2400" b="1" spc="-370" dirty="0">
                <a:solidFill>
                  <a:srgbClr val="231F20"/>
                </a:solidFill>
                <a:latin typeface="Arial"/>
                <a:cs typeface="Arial"/>
              </a:rPr>
              <a:t>населення”</a:t>
            </a:r>
            <a:r>
              <a:rPr sz="2400" b="1" spc="-135" dirty="0">
                <a:solidFill>
                  <a:srgbClr val="231F20"/>
                </a:solidFill>
                <a:latin typeface="Arial"/>
                <a:cs typeface="Arial"/>
              </a:rPr>
              <a:t> –</a:t>
            </a:r>
            <a:endParaRPr sz="2400" dirty="0">
              <a:latin typeface="Arial"/>
              <a:cs typeface="Arial"/>
            </a:endParaRPr>
          </a:p>
          <a:p>
            <a:pPr marL="1891030">
              <a:lnSpc>
                <a:spcPct val="100000"/>
              </a:lnSpc>
              <a:spcBef>
                <a:spcPts val="285"/>
              </a:spcBef>
            </a:pPr>
            <a:r>
              <a:rPr sz="2400" b="1" spc="-325" dirty="0">
                <a:solidFill>
                  <a:srgbClr val="231F20"/>
                </a:solidFill>
                <a:latin typeface="Arial"/>
                <a:cs typeface="Arial"/>
              </a:rPr>
              <a:t>соцiально-психологiчнi</a:t>
            </a:r>
            <a:r>
              <a:rPr sz="2400" b="1" spc="-1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2400" b="1" spc="-330" dirty="0">
                <a:solidFill>
                  <a:srgbClr val="231F20"/>
                </a:solidFill>
                <a:latin typeface="Arial"/>
                <a:cs typeface="Arial"/>
              </a:rPr>
              <a:t>характеристики</a:t>
            </a:r>
            <a:endParaRPr sz="2400" dirty="0">
              <a:latin typeface="Arial"/>
              <a:cs typeface="Arial"/>
            </a:endParaRPr>
          </a:p>
          <a:p>
            <a:pPr marL="12700" marR="5080" indent="359410" algn="just">
              <a:lnSpc>
                <a:spcPct val="100000"/>
              </a:lnSpc>
              <a:spcBef>
                <a:spcPts val="2030"/>
              </a:spcBef>
            </a:pPr>
            <a:r>
              <a:rPr sz="1200" spc="-85" dirty="0">
                <a:solidFill>
                  <a:srgbClr val="231F20"/>
                </a:solidFill>
                <a:latin typeface="Verdana"/>
                <a:cs typeface="Verdana"/>
              </a:rPr>
              <a:t>У </a:t>
            </a:r>
            <a:r>
              <a:rPr sz="1200" spc="-80" dirty="0">
                <a:solidFill>
                  <a:srgbClr val="231F20"/>
                </a:solidFill>
                <a:latin typeface="Verdana"/>
                <a:cs typeface="Verdana"/>
              </a:rPr>
              <a:t>житті </a:t>
            </a:r>
            <a:r>
              <a:rPr sz="1200" spc="-95" dirty="0">
                <a:solidFill>
                  <a:srgbClr val="231F20"/>
                </a:solidFill>
                <a:latin typeface="Verdana"/>
                <a:cs typeface="Verdana"/>
              </a:rPr>
              <a:t>кожної людини </a:t>
            </a:r>
            <a:r>
              <a:rPr sz="1200" spc="-70" dirty="0">
                <a:solidFill>
                  <a:srgbClr val="231F20"/>
                </a:solidFill>
                <a:latin typeface="Verdana"/>
                <a:cs typeface="Verdana"/>
              </a:rPr>
              <a:t>є </a:t>
            </a:r>
            <a:r>
              <a:rPr sz="1200" spc="-60" dirty="0">
                <a:solidFill>
                  <a:srgbClr val="231F20"/>
                </a:solidFill>
                <a:latin typeface="Verdana"/>
                <a:cs typeface="Verdana"/>
              </a:rPr>
              <a:t>різні </a:t>
            </a:r>
            <a:r>
              <a:rPr sz="1200" spc="-85" dirty="0">
                <a:solidFill>
                  <a:srgbClr val="231F20"/>
                </a:solidFill>
                <a:latin typeface="Verdana"/>
                <a:cs typeface="Verdana"/>
              </a:rPr>
              <a:t>періоди. </a:t>
            </a:r>
            <a:r>
              <a:rPr sz="1200" spc="-75" dirty="0">
                <a:solidFill>
                  <a:srgbClr val="231F20"/>
                </a:solidFill>
                <a:latin typeface="Verdana"/>
                <a:cs typeface="Verdana"/>
              </a:rPr>
              <a:t>Життєві </a:t>
            </a:r>
            <a:r>
              <a:rPr sz="1200" spc="-95" dirty="0">
                <a:solidFill>
                  <a:srgbClr val="231F20"/>
                </a:solidFill>
                <a:latin typeface="Verdana"/>
                <a:cs typeface="Verdana"/>
              </a:rPr>
              <a:t>перешкоди та </a:t>
            </a:r>
            <a:r>
              <a:rPr sz="1200" spc="-90" dirty="0">
                <a:solidFill>
                  <a:srgbClr val="231F20"/>
                </a:solidFill>
                <a:latin typeface="Verdana"/>
                <a:cs typeface="Verdana"/>
              </a:rPr>
              <a:t>проблеми </a:t>
            </a:r>
            <a:r>
              <a:rPr sz="1200" spc="-140" dirty="0">
                <a:solidFill>
                  <a:srgbClr val="231F20"/>
                </a:solidFill>
                <a:latin typeface="Verdana"/>
                <a:cs typeface="Verdana"/>
              </a:rPr>
              <a:t>– </a:t>
            </a:r>
            <a:r>
              <a:rPr sz="1200" spc="-85" dirty="0">
                <a:solidFill>
                  <a:srgbClr val="231F20"/>
                </a:solidFill>
                <a:latin typeface="Verdana"/>
                <a:cs typeface="Verdana"/>
              </a:rPr>
              <a:t>це </a:t>
            </a:r>
            <a:r>
              <a:rPr sz="1200" spc="-75" dirty="0">
                <a:solidFill>
                  <a:srgbClr val="231F20"/>
                </a:solidFill>
                <a:latin typeface="Verdana"/>
                <a:cs typeface="Verdana"/>
              </a:rPr>
              <a:t>стрес </a:t>
            </a:r>
            <a:r>
              <a:rPr sz="1200" spc="-90" dirty="0">
                <a:solidFill>
                  <a:srgbClr val="231F20"/>
                </a:solidFill>
                <a:latin typeface="Verdana"/>
                <a:cs typeface="Verdana"/>
              </a:rPr>
              <a:t>для  </a:t>
            </a:r>
            <a:r>
              <a:rPr sz="1200" spc="-100" dirty="0">
                <a:solidFill>
                  <a:srgbClr val="231F20"/>
                </a:solidFill>
                <a:latin typeface="Verdana"/>
                <a:cs typeface="Verdana"/>
              </a:rPr>
              <a:t>людини, </a:t>
            </a:r>
            <a:r>
              <a:rPr sz="1200" spc="-55" dirty="0">
                <a:solidFill>
                  <a:srgbClr val="231F20"/>
                </a:solidFill>
                <a:latin typeface="Verdana"/>
                <a:cs typeface="Verdana"/>
              </a:rPr>
              <a:t>з </a:t>
            </a:r>
            <a:r>
              <a:rPr sz="1200" spc="-85" dirty="0">
                <a:solidFill>
                  <a:srgbClr val="231F20"/>
                </a:solidFill>
                <a:latin typeface="Verdana"/>
                <a:cs typeface="Verdana"/>
              </a:rPr>
              <a:t>яким </a:t>
            </a:r>
            <a:r>
              <a:rPr sz="1200" spc="-90" dirty="0">
                <a:solidFill>
                  <a:srgbClr val="231F20"/>
                </a:solidFill>
                <a:latin typeface="Verdana"/>
                <a:cs typeface="Verdana"/>
              </a:rPr>
              <a:t>усі намагаються </a:t>
            </a:r>
            <a:r>
              <a:rPr sz="1200" spc="-85" dirty="0">
                <a:solidFill>
                  <a:srgbClr val="231F20"/>
                </a:solidFill>
                <a:latin typeface="Verdana"/>
                <a:cs typeface="Verdana"/>
              </a:rPr>
              <a:t>впоратись </a:t>
            </a:r>
            <a:r>
              <a:rPr sz="1200" spc="-95" dirty="0">
                <a:solidFill>
                  <a:srgbClr val="231F20"/>
                </a:solidFill>
                <a:latin typeface="Verdana"/>
                <a:cs typeface="Verdana"/>
              </a:rPr>
              <a:t>по-різному. </a:t>
            </a:r>
            <a:r>
              <a:rPr sz="1200" spc="-25" dirty="0">
                <a:solidFill>
                  <a:srgbClr val="231F20"/>
                </a:solidFill>
                <a:latin typeface="Verdana"/>
                <a:cs typeface="Verdana"/>
              </a:rPr>
              <a:t>В </a:t>
            </a:r>
            <a:r>
              <a:rPr sz="1200" spc="-90" dirty="0">
                <a:solidFill>
                  <a:srgbClr val="231F20"/>
                </a:solidFill>
                <a:latin typeface="Verdana"/>
                <a:cs typeface="Verdana"/>
              </a:rPr>
              <a:t>загальному </a:t>
            </a:r>
            <a:r>
              <a:rPr sz="1200" spc="-65" dirty="0">
                <a:solidFill>
                  <a:srgbClr val="231F20"/>
                </a:solidFill>
                <a:latin typeface="Verdana"/>
                <a:cs typeface="Verdana"/>
              </a:rPr>
              <a:t>сенсі </a:t>
            </a:r>
            <a:r>
              <a:rPr sz="1200" spc="-60" dirty="0">
                <a:solidFill>
                  <a:srgbClr val="231F20"/>
                </a:solidFill>
                <a:latin typeface="Verdana"/>
                <a:cs typeface="Verdana"/>
              </a:rPr>
              <a:t>“</a:t>
            </a:r>
            <a:r>
              <a:rPr sz="1200" i="1" spc="-60" dirty="0">
                <a:solidFill>
                  <a:srgbClr val="231F20"/>
                </a:solidFill>
                <a:latin typeface="Verdana"/>
                <a:cs typeface="Verdana"/>
              </a:rPr>
              <a:t>вразливість</a:t>
            </a:r>
            <a:r>
              <a:rPr sz="1200" spc="-60" dirty="0">
                <a:solidFill>
                  <a:srgbClr val="231F20"/>
                </a:solidFill>
                <a:latin typeface="Verdana"/>
                <a:cs typeface="Verdana"/>
              </a:rPr>
              <a:t>” </a:t>
            </a:r>
            <a:r>
              <a:rPr sz="1200" spc="-140" dirty="0">
                <a:solidFill>
                  <a:srgbClr val="231F20"/>
                </a:solidFill>
                <a:latin typeface="Verdana"/>
                <a:cs typeface="Verdana"/>
              </a:rPr>
              <a:t>–  </a:t>
            </a:r>
            <a:r>
              <a:rPr sz="1200" spc="-100" dirty="0">
                <a:solidFill>
                  <a:srgbClr val="231F20"/>
                </a:solidFill>
                <a:latin typeface="Verdana"/>
                <a:cs typeface="Verdana"/>
              </a:rPr>
              <a:t>це, </a:t>
            </a:r>
            <a:r>
              <a:rPr sz="1200" spc="-70" dirty="0">
                <a:solidFill>
                  <a:srgbClr val="231F20"/>
                </a:solidFill>
                <a:latin typeface="Verdana"/>
                <a:cs typeface="Verdana"/>
              </a:rPr>
              <a:t>в </a:t>
            </a:r>
            <a:r>
              <a:rPr sz="1200" spc="-90" dirty="0">
                <a:solidFill>
                  <a:srgbClr val="231F20"/>
                </a:solidFill>
                <a:latin typeface="Verdana"/>
                <a:cs typeface="Verdana"/>
              </a:rPr>
              <a:t>свою </a:t>
            </a:r>
            <a:r>
              <a:rPr sz="1200" spc="-120" dirty="0">
                <a:solidFill>
                  <a:srgbClr val="231F20"/>
                </a:solidFill>
                <a:latin typeface="Verdana"/>
                <a:cs typeface="Verdana"/>
              </a:rPr>
              <a:t>чергу, </a:t>
            </a:r>
            <a:r>
              <a:rPr sz="1200" spc="-80" dirty="0">
                <a:solidFill>
                  <a:srgbClr val="231F20"/>
                </a:solidFill>
                <a:latin typeface="Verdana"/>
                <a:cs typeface="Verdana"/>
              </a:rPr>
              <a:t>нездатність </a:t>
            </a:r>
            <a:r>
              <a:rPr sz="1200" spc="-95" dirty="0">
                <a:solidFill>
                  <a:srgbClr val="231F20"/>
                </a:solidFill>
                <a:latin typeface="Verdana"/>
                <a:cs typeface="Verdana"/>
              </a:rPr>
              <a:t>людини </a:t>
            </a:r>
            <a:r>
              <a:rPr sz="1200" spc="-90" dirty="0">
                <a:solidFill>
                  <a:srgbClr val="231F20"/>
                </a:solidFill>
                <a:latin typeface="Verdana"/>
                <a:cs typeface="Verdana"/>
              </a:rPr>
              <a:t>витримувати </a:t>
            </a:r>
            <a:r>
              <a:rPr sz="1200" spc="-70" dirty="0">
                <a:solidFill>
                  <a:srgbClr val="231F20"/>
                </a:solidFill>
                <a:latin typeface="Verdana"/>
                <a:cs typeface="Verdana"/>
              </a:rPr>
              <a:t>зовнішні </a:t>
            </a:r>
            <a:r>
              <a:rPr sz="1200" spc="-80" dirty="0">
                <a:solidFill>
                  <a:srgbClr val="231F20"/>
                </a:solidFill>
                <a:latin typeface="Verdana"/>
                <a:cs typeface="Verdana"/>
              </a:rPr>
              <a:t>впливи </a:t>
            </a:r>
            <a:r>
              <a:rPr sz="1200" spc="-90" dirty="0">
                <a:solidFill>
                  <a:srgbClr val="231F20"/>
                </a:solidFill>
                <a:latin typeface="Verdana"/>
                <a:cs typeface="Verdana"/>
              </a:rPr>
              <a:t>середовища, особливе  </a:t>
            </a:r>
            <a:r>
              <a:rPr sz="1200" spc="-85" dirty="0">
                <a:solidFill>
                  <a:srgbClr val="231F20"/>
                </a:solidFill>
                <a:latin typeface="Verdana"/>
                <a:cs typeface="Verdana"/>
              </a:rPr>
              <a:t>сприйняття </a:t>
            </a:r>
            <a:r>
              <a:rPr sz="1200" spc="-80" dirty="0">
                <a:solidFill>
                  <a:srgbClr val="231F20"/>
                </a:solidFill>
                <a:latin typeface="Verdana"/>
                <a:cs typeface="Verdana"/>
              </a:rPr>
              <a:t>зовнішніх проявів </a:t>
            </a:r>
            <a:r>
              <a:rPr sz="1200" spc="-175" dirty="0">
                <a:solidFill>
                  <a:srgbClr val="231F20"/>
                </a:solidFill>
                <a:latin typeface="Verdana"/>
                <a:cs typeface="Verdana"/>
              </a:rPr>
              <a:t>у</a:t>
            </a:r>
            <a:r>
              <a:rPr sz="1200" spc="-26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200" spc="-80" dirty="0">
                <a:solidFill>
                  <a:srgbClr val="231F20"/>
                </a:solidFill>
                <a:latin typeface="Verdana"/>
                <a:cs typeface="Verdana"/>
              </a:rPr>
              <a:t>суспільстві.</a:t>
            </a:r>
            <a:endParaRPr sz="1200" dirty="0">
              <a:latin typeface="Verdana"/>
              <a:cs typeface="Verdana"/>
            </a:endParaRPr>
          </a:p>
          <a:p>
            <a:pPr marL="12700" marR="5080" indent="359410" algn="just">
              <a:lnSpc>
                <a:spcPct val="100000"/>
              </a:lnSpc>
            </a:pPr>
            <a:r>
              <a:rPr sz="1200" spc="-114" dirty="0">
                <a:solidFill>
                  <a:srgbClr val="231F20"/>
                </a:solidFill>
                <a:latin typeface="Verdana"/>
                <a:cs typeface="Verdana"/>
              </a:rPr>
              <a:t>Отже </a:t>
            </a:r>
            <a:r>
              <a:rPr sz="1200" i="1" spc="-65" dirty="0">
                <a:solidFill>
                  <a:srgbClr val="231F20"/>
                </a:solidFill>
                <a:latin typeface="Verdana"/>
                <a:cs typeface="Verdana"/>
              </a:rPr>
              <a:t>вразливість </a:t>
            </a:r>
            <a:r>
              <a:rPr sz="1200" spc="-140" dirty="0">
                <a:solidFill>
                  <a:srgbClr val="231F20"/>
                </a:solidFill>
                <a:latin typeface="Verdana"/>
                <a:cs typeface="Verdana"/>
              </a:rPr>
              <a:t>– </a:t>
            </a:r>
            <a:r>
              <a:rPr sz="1200" spc="-85" dirty="0">
                <a:solidFill>
                  <a:srgbClr val="231F20"/>
                </a:solidFill>
                <a:latin typeface="Verdana"/>
                <a:cs typeface="Verdana"/>
              </a:rPr>
              <a:t>це </a:t>
            </a:r>
            <a:r>
              <a:rPr sz="1200" spc="-95" dirty="0">
                <a:solidFill>
                  <a:srgbClr val="231F20"/>
                </a:solidFill>
                <a:latin typeface="Verdana"/>
                <a:cs typeface="Verdana"/>
              </a:rPr>
              <a:t>наша </a:t>
            </a:r>
            <a:r>
              <a:rPr sz="1200" spc="-75" dirty="0">
                <a:solidFill>
                  <a:srgbClr val="231F20"/>
                </a:solidFill>
                <a:latin typeface="Verdana"/>
                <a:cs typeface="Verdana"/>
              </a:rPr>
              <a:t>здатність самостійно </a:t>
            </a:r>
            <a:r>
              <a:rPr sz="1200" spc="-95" dirty="0">
                <a:solidFill>
                  <a:srgbClr val="231F20"/>
                </a:solidFill>
                <a:latin typeface="Verdana"/>
                <a:cs typeface="Verdana"/>
              </a:rPr>
              <a:t>долати </a:t>
            </a:r>
            <a:r>
              <a:rPr sz="1200" spc="-90" dirty="0">
                <a:solidFill>
                  <a:srgbClr val="231F20"/>
                </a:solidFill>
                <a:latin typeface="Verdana"/>
                <a:cs typeface="Verdana"/>
              </a:rPr>
              <a:t>проблеми </a:t>
            </a:r>
            <a:r>
              <a:rPr sz="1200" spc="-30" dirty="0">
                <a:solidFill>
                  <a:srgbClr val="231F20"/>
                </a:solidFill>
                <a:latin typeface="Verdana"/>
                <a:cs typeface="Verdana"/>
              </a:rPr>
              <a:t>і </a:t>
            </a:r>
            <a:r>
              <a:rPr sz="1200" spc="-75" dirty="0">
                <a:solidFill>
                  <a:srgbClr val="231F20"/>
                </a:solidFill>
                <a:latin typeface="Verdana"/>
                <a:cs typeface="Verdana"/>
              </a:rPr>
              <a:t>стресові </a:t>
            </a:r>
            <a:r>
              <a:rPr sz="1200" spc="-85" dirty="0">
                <a:solidFill>
                  <a:srgbClr val="231F20"/>
                </a:solidFill>
                <a:latin typeface="Verdana"/>
                <a:cs typeface="Verdana"/>
              </a:rPr>
              <a:t>ситуації.  </a:t>
            </a:r>
            <a:r>
              <a:rPr sz="1200" spc="-95" dirty="0">
                <a:solidFill>
                  <a:srgbClr val="231F20"/>
                </a:solidFill>
                <a:latin typeface="Verdana"/>
                <a:cs typeface="Verdana"/>
              </a:rPr>
              <a:t>Наприклад,</a:t>
            </a:r>
            <a:r>
              <a:rPr sz="1200" spc="-14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200" spc="-105" dirty="0">
                <a:solidFill>
                  <a:srgbClr val="231F20"/>
                </a:solidFill>
                <a:latin typeface="Verdana"/>
                <a:cs typeface="Verdana"/>
              </a:rPr>
              <a:t>коли</a:t>
            </a:r>
            <a:r>
              <a:rPr sz="1200" spc="-13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200" spc="-100" dirty="0">
                <a:solidFill>
                  <a:srgbClr val="231F20"/>
                </a:solidFill>
                <a:latin typeface="Verdana"/>
                <a:cs typeface="Verdana"/>
              </a:rPr>
              <a:t>людина</a:t>
            </a:r>
            <a:r>
              <a:rPr sz="1200" spc="-14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200" spc="-90" dirty="0">
                <a:solidFill>
                  <a:srgbClr val="231F20"/>
                </a:solidFill>
                <a:latin typeface="Verdana"/>
                <a:cs typeface="Verdana"/>
              </a:rPr>
              <a:t>втрачає</a:t>
            </a:r>
            <a:r>
              <a:rPr sz="1200" spc="-13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200" spc="-125" dirty="0">
                <a:solidFill>
                  <a:srgbClr val="231F20"/>
                </a:solidFill>
                <a:latin typeface="Verdana"/>
                <a:cs typeface="Verdana"/>
              </a:rPr>
              <a:t>роботу,</a:t>
            </a:r>
            <a:r>
              <a:rPr sz="1200" spc="-14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200" spc="-90" dirty="0">
                <a:solidFill>
                  <a:srgbClr val="231F20"/>
                </a:solidFill>
                <a:latin typeface="Verdana"/>
                <a:cs typeface="Verdana"/>
              </a:rPr>
              <a:t>то</a:t>
            </a:r>
            <a:r>
              <a:rPr sz="1200" spc="-13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200" spc="-70" dirty="0">
                <a:solidFill>
                  <a:srgbClr val="231F20"/>
                </a:solidFill>
                <a:latin typeface="Verdana"/>
                <a:cs typeface="Verdana"/>
              </a:rPr>
              <a:t>є</a:t>
            </a:r>
            <a:r>
              <a:rPr sz="1200" spc="-14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200" spc="-90" dirty="0">
                <a:solidFill>
                  <a:srgbClr val="231F20"/>
                </a:solidFill>
                <a:latin typeface="Verdana"/>
                <a:cs typeface="Verdana"/>
              </a:rPr>
              <a:t>кілька</a:t>
            </a:r>
            <a:r>
              <a:rPr sz="1200" spc="-13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200" spc="-75" dirty="0">
                <a:solidFill>
                  <a:srgbClr val="231F20"/>
                </a:solidFill>
                <a:latin typeface="Verdana"/>
                <a:cs typeface="Verdana"/>
              </a:rPr>
              <a:t>варіантів</a:t>
            </a:r>
            <a:r>
              <a:rPr sz="1200" spc="-13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200" spc="-100" dirty="0">
                <a:solidFill>
                  <a:srgbClr val="231F20"/>
                </a:solidFill>
                <a:latin typeface="Verdana"/>
                <a:cs typeface="Verdana"/>
              </a:rPr>
              <a:t>розвитку</a:t>
            </a:r>
            <a:r>
              <a:rPr sz="1200" spc="-14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200" spc="-85" dirty="0">
                <a:solidFill>
                  <a:srgbClr val="231F20"/>
                </a:solidFill>
                <a:latin typeface="Verdana"/>
                <a:cs typeface="Verdana"/>
              </a:rPr>
              <a:t>подій.</a:t>
            </a:r>
            <a:r>
              <a:rPr sz="1200" spc="-13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200" spc="-85" dirty="0">
                <a:solidFill>
                  <a:srgbClr val="231F20"/>
                </a:solidFill>
                <a:latin typeface="Verdana"/>
                <a:cs typeface="Verdana"/>
              </a:rPr>
              <a:t>У</a:t>
            </a:r>
            <a:r>
              <a:rPr sz="1200" spc="-14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200" spc="-114" dirty="0">
                <a:solidFill>
                  <a:srgbClr val="231F20"/>
                </a:solidFill>
                <a:latin typeface="Verdana"/>
                <a:cs typeface="Verdana"/>
              </a:rPr>
              <a:t>випадку,</a:t>
            </a:r>
            <a:r>
              <a:rPr sz="1200" spc="-13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200" spc="-105" dirty="0">
                <a:solidFill>
                  <a:srgbClr val="231F20"/>
                </a:solidFill>
                <a:latin typeface="Verdana"/>
                <a:cs typeface="Verdana"/>
              </a:rPr>
              <a:t>коли  </a:t>
            </a:r>
            <a:r>
              <a:rPr sz="1200" spc="-100" dirty="0">
                <a:solidFill>
                  <a:srgbClr val="231F20"/>
                </a:solidFill>
                <a:latin typeface="Verdana"/>
                <a:cs typeface="Verdana"/>
              </a:rPr>
              <a:t>людина</a:t>
            </a:r>
            <a:r>
              <a:rPr sz="1200" spc="-12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200" spc="-70" dirty="0">
                <a:solidFill>
                  <a:srgbClr val="231F20"/>
                </a:solidFill>
                <a:latin typeface="Verdana"/>
                <a:cs typeface="Verdana"/>
              </a:rPr>
              <a:t>має</a:t>
            </a:r>
            <a:r>
              <a:rPr sz="1200" spc="-12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200" spc="-100" dirty="0">
                <a:solidFill>
                  <a:srgbClr val="231F20"/>
                </a:solidFill>
                <a:latin typeface="Verdana"/>
                <a:cs typeface="Verdana"/>
              </a:rPr>
              <a:t>освіту,</a:t>
            </a:r>
            <a:r>
              <a:rPr sz="1200" spc="-12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200" spc="-75" dirty="0">
                <a:solidFill>
                  <a:srgbClr val="231F20"/>
                </a:solidFill>
                <a:latin typeface="Verdana"/>
                <a:cs typeface="Verdana"/>
              </a:rPr>
              <a:t>високі</a:t>
            </a:r>
            <a:r>
              <a:rPr sz="1200" spc="-12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200" spc="-90" dirty="0">
                <a:solidFill>
                  <a:srgbClr val="231F20"/>
                </a:solidFill>
                <a:latin typeface="Verdana"/>
                <a:cs typeface="Verdana"/>
              </a:rPr>
              <a:t>комунікативні</a:t>
            </a:r>
            <a:r>
              <a:rPr sz="1200" spc="-12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200" spc="-95" dirty="0">
                <a:solidFill>
                  <a:srgbClr val="231F20"/>
                </a:solidFill>
                <a:latin typeface="Verdana"/>
                <a:cs typeface="Verdana"/>
              </a:rPr>
              <a:t>навички,</a:t>
            </a:r>
            <a:r>
              <a:rPr sz="1200" spc="-12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200" spc="-90" dirty="0">
                <a:solidFill>
                  <a:srgbClr val="231F20"/>
                </a:solidFill>
                <a:latin typeface="Verdana"/>
                <a:cs typeface="Verdana"/>
              </a:rPr>
              <a:t>то</a:t>
            </a:r>
            <a:r>
              <a:rPr sz="1200" spc="-12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200" spc="-114" dirty="0">
                <a:solidFill>
                  <a:srgbClr val="231F20"/>
                </a:solidFill>
                <a:latin typeface="Verdana"/>
                <a:cs typeface="Verdana"/>
              </a:rPr>
              <a:t>пошук</a:t>
            </a:r>
            <a:r>
              <a:rPr sz="1200" spc="-12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200" spc="-95" dirty="0">
                <a:solidFill>
                  <a:srgbClr val="231F20"/>
                </a:solidFill>
                <a:latin typeface="Verdana"/>
                <a:cs typeface="Verdana"/>
              </a:rPr>
              <a:t>роботи</a:t>
            </a:r>
            <a:r>
              <a:rPr sz="1200" spc="-12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200" spc="-70" dirty="0">
                <a:solidFill>
                  <a:srgbClr val="231F20"/>
                </a:solidFill>
                <a:latin typeface="Verdana"/>
                <a:cs typeface="Verdana"/>
              </a:rPr>
              <a:t>є</a:t>
            </a:r>
            <a:r>
              <a:rPr sz="1200" spc="-12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200" spc="-85" dirty="0">
                <a:solidFill>
                  <a:srgbClr val="231F20"/>
                </a:solidFill>
                <a:latin typeface="Verdana"/>
                <a:cs typeface="Verdana"/>
              </a:rPr>
              <a:t>завданням,</a:t>
            </a:r>
            <a:r>
              <a:rPr sz="1200" spc="-12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200" spc="-105" dirty="0">
                <a:solidFill>
                  <a:srgbClr val="231F20"/>
                </a:solidFill>
                <a:latin typeface="Verdana"/>
                <a:cs typeface="Verdana"/>
              </a:rPr>
              <a:t>яке</a:t>
            </a:r>
            <a:r>
              <a:rPr sz="1200" spc="-12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200" spc="-80" dirty="0">
                <a:solidFill>
                  <a:srgbClr val="231F20"/>
                </a:solidFill>
                <a:latin typeface="Verdana"/>
                <a:cs typeface="Verdana"/>
              </a:rPr>
              <a:t>вдається  вирішити </a:t>
            </a:r>
            <a:r>
              <a:rPr sz="1200" spc="-90" dirty="0">
                <a:solidFill>
                  <a:srgbClr val="231F20"/>
                </a:solidFill>
                <a:latin typeface="Verdana"/>
                <a:cs typeface="Verdana"/>
              </a:rPr>
              <a:t>достатньо </a:t>
            </a:r>
            <a:r>
              <a:rPr sz="1200" spc="-95" dirty="0">
                <a:solidFill>
                  <a:srgbClr val="231F20"/>
                </a:solidFill>
                <a:latin typeface="Verdana"/>
                <a:cs typeface="Verdana"/>
              </a:rPr>
              <a:t>швидко </a:t>
            </a:r>
            <a:r>
              <a:rPr sz="1200" spc="-140" dirty="0">
                <a:solidFill>
                  <a:srgbClr val="231F20"/>
                </a:solidFill>
                <a:latin typeface="Verdana"/>
                <a:cs typeface="Verdana"/>
              </a:rPr>
              <a:t>– </a:t>
            </a:r>
            <a:r>
              <a:rPr sz="1200" spc="-75" dirty="0">
                <a:solidFill>
                  <a:srgbClr val="231F20"/>
                </a:solidFill>
                <a:latin typeface="Verdana"/>
                <a:cs typeface="Verdana"/>
              </a:rPr>
              <a:t>рівень вразливості</a:t>
            </a:r>
            <a:r>
              <a:rPr sz="1200" spc="-27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200" spc="-85" dirty="0">
                <a:solidFill>
                  <a:srgbClr val="231F20"/>
                </a:solidFill>
                <a:latin typeface="Verdana"/>
                <a:cs typeface="Verdana"/>
              </a:rPr>
              <a:t>низький.</a:t>
            </a:r>
            <a:endParaRPr sz="1200" dirty="0">
              <a:latin typeface="Verdana"/>
              <a:cs typeface="Verdana"/>
            </a:endParaRPr>
          </a:p>
          <a:p>
            <a:pPr marL="12700" marR="5080" indent="392430" algn="just">
              <a:lnSpc>
                <a:spcPct val="100000"/>
              </a:lnSpc>
            </a:pPr>
            <a:r>
              <a:rPr sz="1200" spc="-100" dirty="0">
                <a:solidFill>
                  <a:srgbClr val="231F20"/>
                </a:solidFill>
                <a:latin typeface="Verdana"/>
                <a:cs typeface="Verdana"/>
              </a:rPr>
              <a:t>Коли</a:t>
            </a:r>
            <a:r>
              <a:rPr sz="1200" spc="-16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200" spc="-100" dirty="0">
                <a:solidFill>
                  <a:srgbClr val="231F20"/>
                </a:solidFill>
                <a:latin typeface="Verdana"/>
                <a:cs typeface="Verdana"/>
              </a:rPr>
              <a:t>ж</a:t>
            </a:r>
            <a:r>
              <a:rPr sz="1200" spc="-15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200" spc="-90" dirty="0">
                <a:solidFill>
                  <a:srgbClr val="231F20"/>
                </a:solidFill>
                <a:latin typeface="Verdana"/>
                <a:cs typeface="Verdana"/>
              </a:rPr>
              <a:t>власних</a:t>
            </a:r>
            <a:r>
              <a:rPr sz="1200" spc="-16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200" spc="-80" dirty="0">
                <a:solidFill>
                  <a:srgbClr val="231F20"/>
                </a:solidFill>
                <a:latin typeface="Verdana"/>
                <a:cs typeface="Verdana"/>
              </a:rPr>
              <a:t>ресурсів</a:t>
            </a:r>
            <a:r>
              <a:rPr sz="1200" spc="-15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200" spc="-95" dirty="0">
                <a:solidFill>
                  <a:srgbClr val="231F20"/>
                </a:solidFill>
                <a:latin typeface="Verdana"/>
                <a:cs typeface="Verdana"/>
              </a:rPr>
              <a:t>недостатньо</a:t>
            </a:r>
            <a:r>
              <a:rPr sz="1200" spc="-16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200" spc="-95" dirty="0">
                <a:solidFill>
                  <a:srgbClr val="231F20"/>
                </a:solidFill>
                <a:latin typeface="Verdana"/>
                <a:cs typeface="Verdana"/>
              </a:rPr>
              <a:t>(немає</a:t>
            </a:r>
            <a:r>
              <a:rPr sz="1200" spc="-15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200" spc="-75" dirty="0">
                <a:solidFill>
                  <a:srgbClr val="231F20"/>
                </a:solidFill>
                <a:latin typeface="Verdana"/>
                <a:cs typeface="Verdana"/>
              </a:rPr>
              <a:t>освіти,</a:t>
            </a:r>
            <a:r>
              <a:rPr sz="1200" spc="-15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200" spc="-85" dirty="0">
                <a:solidFill>
                  <a:srgbClr val="231F20"/>
                </a:solidFill>
                <a:latin typeface="Verdana"/>
                <a:cs typeface="Verdana"/>
              </a:rPr>
              <a:t>підтримки</a:t>
            </a:r>
            <a:r>
              <a:rPr sz="1200" spc="-16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200" spc="-90" dirty="0">
                <a:solidFill>
                  <a:srgbClr val="231F20"/>
                </a:solidFill>
                <a:latin typeface="Verdana"/>
                <a:cs typeface="Verdana"/>
              </a:rPr>
              <a:t>рідних,</a:t>
            </a:r>
            <a:r>
              <a:rPr sz="1200" spc="-15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200" spc="-80" dirty="0">
                <a:solidFill>
                  <a:srgbClr val="231F20"/>
                </a:solidFill>
                <a:latin typeface="Verdana"/>
                <a:cs typeface="Verdana"/>
              </a:rPr>
              <a:t>відсутні</a:t>
            </a:r>
            <a:r>
              <a:rPr sz="1200" spc="-16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200" spc="-95" dirty="0">
                <a:solidFill>
                  <a:srgbClr val="231F20"/>
                </a:solidFill>
                <a:latin typeface="Verdana"/>
                <a:cs typeface="Verdana"/>
              </a:rPr>
              <a:t>навички,  </a:t>
            </a:r>
            <a:r>
              <a:rPr sz="1200" spc="-75" dirty="0">
                <a:solidFill>
                  <a:srgbClr val="231F20"/>
                </a:solidFill>
                <a:latin typeface="Verdana"/>
                <a:cs typeface="Verdana"/>
              </a:rPr>
              <a:t>які</a:t>
            </a:r>
            <a:r>
              <a:rPr sz="1200" spc="-15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200" spc="-85" dirty="0">
                <a:solidFill>
                  <a:srgbClr val="231F20"/>
                </a:solidFill>
                <a:latin typeface="Verdana"/>
                <a:cs typeface="Verdana"/>
              </a:rPr>
              <a:t>необхідні</a:t>
            </a:r>
            <a:r>
              <a:rPr sz="1200" spc="-15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200" spc="-90" dirty="0">
                <a:solidFill>
                  <a:srgbClr val="231F20"/>
                </a:solidFill>
                <a:latin typeface="Verdana"/>
                <a:cs typeface="Verdana"/>
              </a:rPr>
              <a:t>для</a:t>
            </a:r>
            <a:r>
              <a:rPr sz="1200" spc="-15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200" spc="-110" dirty="0">
                <a:solidFill>
                  <a:srgbClr val="231F20"/>
                </a:solidFill>
                <a:latin typeface="Verdana"/>
                <a:cs typeface="Verdana"/>
              </a:rPr>
              <a:t>роботи),</a:t>
            </a:r>
            <a:r>
              <a:rPr sz="1200" spc="-15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200" spc="-90" dirty="0">
                <a:solidFill>
                  <a:srgbClr val="231F20"/>
                </a:solidFill>
                <a:latin typeface="Verdana"/>
                <a:cs typeface="Verdana"/>
              </a:rPr>
              <a:t>то</a:t>
            </a:r>
            <a:r>
              <a:rPr sz="1200" spc="-15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200" spc="-100" dirty="0">
                <a:solidFill>
                  <a:srgbClr val="231F20"/>
                </a:solidFill>
                <a:latin typeface="Verdana"/>
                <a:cs typeface="Verdana"/>
              </a:rPr>
              <a:t>людина</a:t>
            </a:r>
            <a:r>
              <a:rPr sz="1200" spc="-15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200" spc="-95" dirty="0">
                <a:solidFill>
                  <a:srgbClr val="231F20"/>
                </a:solidFill>
                <a:latin typeface="Verdana"/>
                <a:cs typeface="Verdana"/>
              </a:rPr>
              <a:t>може</a:t>
            </a:r>
            <a:r>
              <a:rPr sz="1200" spc="-15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200" spc="-90" dirty="0">
                <a:solidFill>
                  <a:srgbClr val="231F20"/>
                </a:solidFill>
                <a:latin typeface="Verdana"/>
                <a:cs typeface="Verdana"/>
              </a:rPr>
              <a:t>не</a:t>
            </a:r>
            <a:r>
              <a:rPr sz="1200" spc="-15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200" spc="-80" dirty="0">
                <a:solidFill>
                  <a:srgbClr val="231F20"/>
                </a:solidFill>
                <a:latin typeface="Verdana"/>
                <a:cs typeface="Verdana"/>
              </a:rPr>
              <a:t>вийти</a:t>
            </a:r>
            <a:r>
              <a:rPr sz="1200" spc="-15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200" spc="-55" dirty="0">
                <a:solidFill>
                  <a:srgbClr val="231F20"/>
                </a:solidFill>
                <a:latin typeface="Verdana"/>
                <a:cs typeface="Verdana"/>
              </a:rPr>
              <a:t>з</a:t>
            </a:r>
            <a:r>
              <a:rPr sz="1200" spc="-15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200" spc="-50" dirty="0">
                <a:solidFill>
                  <a:srgbClr val="231F20"/>
                </a:solidFill>
                <a:latin typeface="Verdana"/>
                <a:cs typeface="Verdana"/>
              </a:rPr>
              <a:t>цієї</a:t>
            </a:r>
            <a:r>
              <a:rPr sz="1200" spc="-15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200" spc="-80" dirty="0">
                <a:solidFill>
                  <a:srgbClr val="231F20"/>
                </a:solidFill>
                <a:latin typeface="Verdana"/>
                <a:cs typeface="Verdana"/>
              </a:rPr>
              <a:t>кризової</a:t>
            </a:r>
            <a:r>
              <a:rPr sz="1200" spc="-15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200" spc="-85" dirty="0">
                <a:solidFill>
                  <a:srgbClr val="231F20"/>
                </a:solidFill>
                <a:latin typeface="Verdana"/>
                <a:cs typeface="Verdana"/>
              </a:rPr>
              <a:t>ситуації,</a:t>
            </a:r>
            <a:r>
              <a:rPr sz="1200" spc="-15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200" spc="-80" dirty="0">
                <a:solidFill>
                  <a:srgbClr val="231F20"/>
                </a:solidFill>
                <a:latin typeface="Verdana"/>
                <a:cs typeface="Verdana"/>
              </a:rPr>
              <a:t>застрягти</a:t>
            </a:r>
            <a:r>
              <a:rPr sz="1200" spc="-15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200" spc="-95" dirty="0">
                <a:solidFill>
                  <a:srgbClr val="231F20"/>
                </a:solidFill>
                <a:latin typeface="Verdana"/>
                <a:cs typeface="Verdana"/>
              </a:rPr>
              <a:t>на</a:t>
            </a:r>
            <a:r>
              <a:rPr sz="1200" spc="-15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200" spc="-80" dirty="0">
                <a:solidFill>
                  <a:srgbClr val="231F20"/>
                </a:solidFill>
                <a:latin typeface="Verdana"/>
                <a:cs typeface="Verdana"/>
              </a:rPr>
              <a:t>етапі  </a:t>
            </a:r>
            <a:r>
              <a:rPr sz="1200" spc="-140" dirty="0">
                <a:solidFill>
                  <a:srgbClr val="231F20"/>
                </a:solidFill>
                <a:latin typeface="Verdana"/>
                <a:cs typeface="Verdana"/>
              </a:rPr>
              <a:t>пошуку, </a:t>
            </a:r>
            <a:r>
              <a:rPr sz="1200" spc="-95" dirty="0">
                <a:solidFill>
                  <a:srgbClr val="231F20"/>
                </a:solidFill>
                <a:latin typeface="Verdana"/>
                <a:cs typeface="Verdana"/>
              </a:rPr>
              <a:t>почати </a:t>
            </a:r>
            <a:r>
              <a:rPr sz="1200" spc="-85" dirty="0">
                <a:solidFill>
                  <a:srgbClr val="231F20"/>
                </a:solidFill>
                <a:latin typeface="Verdana"/>
                <a:cs typeface="Verdana"/>
              </a:rPr>
              <a:t>вживати </a:t>
            </a:r>
            <a:r>
              <a:rPr sz="1200" spc="-100" dirty="0">
                <a:solidFill>
                  <a:srgbClr val="231F20"/>
                </a:solidFill>
                <a:latin typeface="Verdana"/>
                <a:cs typeface="Verdana"/>
              </a:rPr>
              <a:t>алкоголь </a:t>
            </a:r>
            <a:r>
              <a:rPr sz="1200" spc="-95" dirty="0">
                <a:solidFill>
                  <a:srgbClr val="231F20"/>
                </a:solidFill>
                <a:latin typeface="Verdana"/>
                <a:cs typeface="Verdana"/>
              </a:rPr>
              <a:t>або </a:t>
            </a:r>
            <a:r>
              <a:rPr sz="1200" spc="-90" dirty="0">
                <a:solidFill>
                  <a:srgbClr val="231F20"/>
                </a:solidFill>
                <a:latin typeface="Verdana"/>
                <a:cs typeface="Verdana"/>
              </a:rPr>
              <a:t>психоактивні речовини </a:t>
            </a:r>
            <a:r>
              <a:rPr sz="1200" spc="-55" dirty="0">
                <a:solidFill>
                  <a:srgbClr val="231F20"/>
                </a:solidFill>
                <a:latin typeface="Verdana"/>
                <a:cs typeface="Verdana"/>
              </a:rPr>
              <a:t>з </a:t>
            </a:r>
            <a:r>
              <a:rPr sz="1200" spc="-95" dirty="0">
                <a:solidFill>
                  <a:srgbClr val="231F20"/>
                </a:solidFill>
                <a:latin typeface="Verdana"/>
                <a:cs typeface="Verdana"/>
              </a:rPr>
              <a:t>метою </a:t>
            </a:r>
            <a:r>
              <a:rPr sz="1200" spc="-85" dirty="0">
                <a:solidFill>
                  <a:srgbClr val="231F20"/>
                </a:solidFill>
                <a:latin typeface="Verdana"/>
                <a:cs typeface="Verdana"/>
              </a:rPr>
              <a:t>відсторонення </a:t>
            </a:r>
            <a:r>
              <a:rPr sz="1200" spc="-60" dirty="0">
                <a:solidFill>
                  <a:srgbClr val="231F20"/>
                </a:solidFill>
                <a:latin typeface="Verdana"/>
                <a:cs typeface="Verdana"/>
              </a:rPr>
              <a:t>від  </a:t>
            </a:r>
            <a:r>
              <a:rPr sz="1200" spc="-95" dirty="0">
                <a:solidFill>
                  <a:srgbClr val="231F20"/>
                </a:solidFill>
                <a:latin typeface="Verdana"/>
                <a:cs typeface="Verdana"/>
              </a:rPr>
              <a:t>проблем.</a:t>
            </a:r>
            <a:r>
              <a:rPr sz="1200" spc="4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200" i="1" spc="-75" dirty="0">
                <a:solidFill>
                  <a:srgbClr val="231F20"/>
                </a:solidFill>
                <a:latin typeface="Verdana"/>
                <a:cs typeface="Verdana"/>
              </a:rPr>
              <a:t>Криза</a:t>
            </a:r>
            <a:r>
              <a:rPr sz="1200" i="1" spc="-19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200" spc="-140" dirty="0">
                <a:solidFill>
                  <a:srgbClr val="231F20"/>
                </a:solidFill>
                <a:latin typeface="Verdana"/>
                <a:cs typeface="Verdana"/>
              </a:rPr>
              <a:t>–</a:t>
            </a:r>
            <a:r>
              <a:rPr sz="1200" spc="-19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200" spc="-85" dirty="0">
                <a:solidFill>
                  <a:srgbClr val="231F20"/>
                </a:solidFill>
                <a:latin typeface="Verdana"/>
                <a:cs typeface="Verdana"/>
              </a:rPr>
              <a:t>внутрішній</a:t>
            </a:r>
            <a:r>
              <a:rPr sz="1200" spc="-19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200" spc="-85" dirty="0">
                <a:solidFill>
                  <a:srgbClr val="231F20"/>
                </a:solidFill>
                <a:latin typeface="Verdana"/>
                <a:cs typeface="Verdana"/>
              </a:rPr>
              <a:t>дисбаланс,</a:t>
            </a:r>
            <a:r>
              <a:rPr sz="1200" spc="-19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200" spc="-90" dirty="0">
                <a:solidFill>
                  <a:srgbClr val="231F20"/>
                </a:solidFill>
                <a:latin typeface="Verdana"/>
                <a:cs typeface="Verdana"/>
              </a:rPr>
              <a:t>який</a:t>
            </a:r>
            <a:r>
              <a:rPr sz="1200" spc="-19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200" spc="-90" dirty="0">
                <a:solidFill>
                  <a:srgbClr val="231F20"/>
                </a:solidFill>
                <a:latin typeface="Verdana"/>
                <a:cs typeface="Verdana"/>
              </a:rPr>
              <a:t>виникає,</a:t>
            </a:r>
            <a:r>
              <a:rPr sz="1200" spc="-19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200" spc="-105" dirty="0">
                <a:solidFill>
                  <a:srgbClr val="231F20"/>
                </a:solidFill>
                <a:latin typeface="Verdana"/>
                <a:cs typeface="Verdana"/>
              </a:rPr>
              <a:t>коли</a:t>
            </a:r>
            <a:r>
              <a:rPr sz="1200" spc="-19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200" spc="-75" dirty="0">
                <a:solidFill>
                  <a:srgbClr val="231F20"/>
                </a:solidFill>
                <a:latin typeface="Verdana"/>
                <a:cs typeface="Verdana"/>
              </a:rPr>
              <a:t>копінг-стратегії</a:t>
            </a:r>
            <a:r>
              <a:rPr sz="1200" spc="-19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200" spc="-90" dirty="0">
                <a:solidFill>
                  <a:srgbClr val="231F20"/>
                </a:solidFill>
                <a:latin typeface="Verdana"/>
                <a:cs typeface="Verdana"/>
              </a:rPr>
              <a:t>не</a:t>
            </a:r>
            <a:r>
              <a:rPr sz="1200" spc="-19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200" spc="-100" dirty="0">
                <a:solidFill>
                  <a:srgbClr val="231F20"/>
                </a:solidFill>
                <a:latin typeface="Verdana"/>
                <a:cs typeface="Verdana"/>
              </a:rPr>
              <a:t>спрацьовують  </a:t>
            </a:r>
            <a:r>
              <a:rPr sz="1200" spc="-175" dirty="0">
                <a:solidFill>
                  <a:srgbClr val="231F20"/>
                </a:solidFill>
                <a:latin typeface="Verdana"/>
                <a:cs typeface="Verdana"/>
              </a:rPr>
              <a:t>у </a:t>
            </a:r>
            <a:r>
              <a:rPr sz="1200" spc="-95" dirty="0">
                <a:solidFill>
                  <a:srgbClr val="231F20"/>
                </a:solidFill>
                <a:latin typeface="Verdana"/>
                <a:cs typeface="Verdana"/>
              </a:rPr>
              <a:t>подоланні </a:t>
            </a:r>
            <a:r>
              <a:rPr sz="1200" spc="-90" dirty="0">
                <a:solidFill>
                  <a:srgbClr val="231F20"/>
                </a:solidFill>
                <a:latin typeface="Verdana"/>
                <a:cs typeface="Verdana"/>
              </a:rPr>
              <a:t>стресу </a:t>
            </a:r>
            <a:r>
              <a:rPr sz="1200" spc="-95" dirty="0">
                <a:solidFill>
                  <a:srgbClr val="231F20"/>
                </a:solidFill>
                <a:latin typeface="Verdana"/>
                <a:cs typeface="Verdana"/>
              </a:rPr>
              <a:t>або </a:t>
            </a:r>
            <a:r>
              <a:rPr sz="1200" spc="-75" dirty="0">
                <a:solidFill>
                  <a:srgbClr val="231F20"/>
                </a:solidFill>
                <a:latin typeface="Verdana"/>
                <a:cs typeface="Verdana"/>
              </a:rPr>
              <a:t>життєві </a:t>
            </a:r>
            <a:r>
              <a:rPr sz="1200" spc="-90" dirty="0">
                <a:solidFill>
                  <a:srgbClr val="231F20"/>
                </a:solidFill>
                <a:latin typeface="Verdana"/>
                <a:cs typeface="Verdana"/>
              </a:rPr>
              <a:t>навички не </a:t>
            </a:r>
            <a:r>
              <a:rPr sz="1200" spc="-80" dirty="0">
                <a:solidFill>
                  <a:srgbClr val="231F20"/>
                </a:solidFill>
                <a:latin typeface="Verdana"/>
                <a:cs typeface="Verdana"/>
              </a:rPr>
              <a:t>відповідають ситуації </a:t>
            </a:r>
            <a:r>
              <a:rPr sz="1200" spc="-90" dirty="0">
                <a:solidFill>
                  <a:srgbClr val="231F20"/>
                </a:solidFill>
                <a:latin typeface="Verdana"/>
                <a:cs typeface="Verdana"/>
              </a:rPr>
              <a:t>(Енциклопедія Сучасної  </a:t>
            </a:r>
            <a:r>
              <a:rPr sz="1200" spc="-105" dirty="0">
                <a:solidFill>
                  <a:srgbClr val="231F20"/>
                </a:solidFill>
                <a:latin typeface="Verdana"/>
                <a:cs typeface="Verdana"/>
              </a:rPr>
              <a:t>України).</a:t>
            </a:r>
            <a:r>
              <a:rPr sz="1200" spc="-12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200" spc="-85" dirty="0">
                <a:solidFill>
                  <a:srgbClr val="231F20"/>
                </a:solidFill>
                <a:latin typeface="Verdana"/>
                <a:cs typeface="Verdana"/>
              </a:rPr>
              <a:t>У</a:t>
            </a:r>
            <a:r>
              <a:rPr sz="1200" spc="-12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200" spc="-100" dirty="0">
                <a:solidFill>
                  <a:srgbClr val="231F20"/>
                </a:solidFill>
                <a:latin typeface="Verdana"/>
                <a:cs typeface="Verdana"/>
              </a:rPr>
              <a:t>результаті</a:t>
            </a:r>
            <a:r>
              <a:rPr sz="1200" spc="-12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200" spc="-95" dirty="0">
                <a:solidFill>
                  <a:srgbClr val="231F20"/>
                </a:solidFill>
                <a:latin typeface="Verdana"/>
                <a:cs typeface="Verdana"/>
              </a:rPr>
              <a:t>чого</a:t>
            </a:r>
            <a:r>
              <a:rPr sz="1200" spc="-12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200" spc="-75" dirty="0">
                <a:solidFill>
                  <a:srgbClr val="231F20"/>
                </a:solidFill>
                <a:latin typeface="Verdana"/>
                <a:cs typeface="Verdana"/>
              </a:rPr>
              <a:t>стрес</a:t>
            </a:r>
            <a:r>
              <a:rPr sz="1200" spc="-12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200" spc="-100" dirty="0">
                <a:solidFill>
                  <a:srgbClr val="231F20"/>
                </a:solidFill>
                <a:latin typeface="Verdana"/>
                <a:cs typeface="Verdana"/>
              </a:rPr>
              <a:t>накопичується,</a:t>
            </a:r>
            <a:r>
              <a:rPr sz="1200" spc="-12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200" spc="-90" dirty="0">
                <a:solidFill>
                  <a:srgbClr val="231F20"/>
                </a:solidFill>
                <a:latin typeface="Verdana"/>
                <a:cs typeface="Verdana"/>
              </a:rPr>
              <a:t>а</a:t>
            </a:r>
            <a:r>
              <a:rPr sz="1200" spc="-12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200" spc="-75" dirty="0">
                <a:solidFill>
                  <a:srgbClr val="231F20"/>
                </a:solidFill>
                <a:latin typeface="Verdana"/>
                <a:cs typeface="Verdana"/>
              </a:rPr>
              <a:t>рівень</a:t>
            </a:r>
            <a:r>
              <a:rPr sz="1200" spc="-12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200" spc="-85" dirty="0">
                <a:solidFill>
                  <a:srgbClr val="231F20"/>
                </a:solidFill>
                <a:latin typeface="Verdana"/>
                <a:cs typeface="Verdana"/>
              </a:rPr>
              <a:t>тривоги</a:t>
            </a:r>
            <a:r>
              <a:rPr sz="1200" spc="-12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200" spc="-90" dirty="0">
                <a:solidFill>
                  <a:srgbClr val="231F20"/>
                </a:solidFill>
                <a:latin typeface="Verdana"/>
                <a:cs typeface="Verdana"/>
              </a:rPr>
              <a:t>збільшується.</a:t>
            </a:r>
            <a:endParaRPr sz="1200" dirty="0">
              <a:latin typeface="Verdana"/>
              <a:cs typeface="Verdana"/>
            </a:endParaRPr>
          </a:p>
          <a:p>
            <a:pPr marL="12700" marR="5080" indent="359410" algn="just">
              <a:lnSpc>
                <a:spcPct val="100000"/>
              </a:lnSpc>
            </a:pPr>
            <a:r>
              <a:rPr sz="1200" i="1" spc="-70" dirty="0">
                <a:solidFill>
                  <a:srgbClr val="231F20"/>
                </a:solidFill>
                <a:latin typeface="Verdana"/>
                <a:cs typeface="Verdana"/>
              </a:rPr>
              <a:t>Копінг-стратегії</a:t>
            </a:r>
            <a:r>
              <a:rPr sz="1200" i="1" spc="-18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200" spc="-140" dirty="0">
                <a:solidFill>
                  <a:srgbClr val="231F20"/>
                </a:solidFill>
                <a:latin typeface="Verdana"/>
                <a:cs typeface="Verdana"/>
              </a:rPr>
              <a:t>–</a:t>
            </a:r>
            <a:r>
              <a:rPr sz="1200" spc="-17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200" spc="-85" dirty="0">
                <a:solidFill>
                  <a:srgbClr val="231F20"/>
                </a:solidFill>
                <a:latin typeface="Verdana"/>
                <a:cs typeface="Verdana"/>
              </a:rPr>
              <a:t>це</a:t>
            </a:r>
            <a:r>
              <a:rPr sz="1200" spc="-17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200" spc="-90" dirty="0">
                <a:solidFill>
                  <a:srgbClr val="231F20"/>
                </a:solidFill>
                <a:latin typeface="Verdana"/>
                <a:cs typeface="Verdana"/>
              </a:rPr>
              <a:t>модель</a:t>
            </a:r>
            <a:r>
              <a:rPr sz="1200" spc="-17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200" spc="-85" dirty="0">
                <a:solidFill>
                  <a:srgbClr val="231F20"/>
                </a:solidFill>
                <a:latin typeface="Verdana"/>
                <a:cs typeface="Verdana"/>
              </a:rPr>
              <a:t>поведінки</a:t>
            </a:r>
            <a:r>
              <a:rPr sz="1200" spc="-17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200" spc="-75" dirty="0">
                <a:solidFill>
                  <a:srgbClr val="231F20"/>
                </a:solidFill>
                <a:latin typeface="Verdana"/>
                <a:cs typeface="Verdana"/>
              </a:rPr>
              <a:t>особистості</a:t>
            </a:r>
            <a:r>
              <a:rPr sz="1200" spc="-17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200" spc="-70" dirty="0">
                <a:solidFill>
                  <a:srgbClr val="231F20"/>
                </a:solidFill>
                <a:latin typeface="Verdana"/>
                <a:cs typeface="Verdana"/>
              </a:rPr>
              <a:t>в</a:t>
            </a:r>
            <a:r>
              <a:rPr sz="1200" spc="-17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200" spc="-80" dirty="0">
                <a:solidFill>
                  <a:srgbClr val="231F20"/>
                </a:solidFill>
                <a:latin typeface="Verdana"/>
                <a:cs typeface="Verdana"/>
              </a:rPr>
              <a:t>різних</a:t>
            </a:r>
            <a:r>
              <a:rPr sz="1200" spc="-17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200" spc="-95" dirty="0">
                <a:solidFill>
                  <a:srgbClr val="231F20"/>
                </a:solidFill>
                <a:latin typeface="Verdana"/>
                <a:cs typeface="Verdana"/>
              </a:rPr>
              <a:t>ситуаціях,</a:t>
            </a:r>
            <a:r>
              <a:rPr sz="1200" spc="-17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200" spc="-105" dirty="0">
                <a:solidFill>
                  <a:srgbClr val="231F20"/>
                </a:solidFill>
                <a:latin typeface="Verdana"/>
                <a:cs typeface="Verdana"/>
              </a:rPr>
              <a:t>яка</a:t>
            </a:r>
            <a:r>
              <a:rPr sz="1200" spc="-17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200" spc="-100" dirty="0">
                <a:solidFill>
                  <a:srgbClr val="231F20"/>
                </a:solidFill>
                <a:latin typeface="Verdana"/>
                <a:cs typeface="Verdana"/>
              </a:rPr>
              <a:t>сформувалася  </a:t>
            </a:r>
            <a:r>
              <a:rPr sz="1200" spc="-55" dirty="0">
                <a:solidFill>
                  <a:srgbClr val="231F20"/>
                </a:solidFill>
                <a:latin typeface="Verdana"/>
                <a:cs typeface="Verdana"/>
              </a:rPr>
              <a:t>з </a:t>
            </a:r>
            <a:r>
              <a:rPr sz="1200" spc="-90" dirty="0">
                <a:solidFill>
                  <a:srgbClr val="231F20"/>
                </a:solidFill>
                <a:latin typeface="Verdana"/>
                <a:cs typeface="Verdana"/>
              </a:rPr>
              <a:t>певного досвіду (Енциклопедія Сучасної </a:t>
            </a:r>
            <a:r>
              <a:rPr sz="1200" spc="-105" dirty="0">
                <a:solidFill>
                  <a:srgbClr val="231F20"/>
                </a:solidFill>
                <a:latin typeface="Verdana"/>
                <a:cs typeface="Verdana"/>
              </a:rPr>
              <a:t>України). </a:t>
            </a:r>
            <a:r>
              <a:rPr sz="1200" spc="-95" dirty="0">
                <a:solidFill>
                  <a:srgbClr val="231F20"/>
                </a:solidFill>
                <a:latin typeface="Verdana"/>
                <a:cs typeface="Verdana"/>
              </a:rPr>
              <a:t>Наприклад, </a:t>
            </a:r>
            <a:r>
              <a:rPr sz="1200" spc="-100" dirty="0">
                <a:solidFill>
                  <a:srgbClr val="231F20"/>
                </a:solidFill>
                <a:latin typeface="Verdana"/>
                <a:cs typeface="Verdana"/>
              </a:rPr>
              <a:t>якщо </a:t>
            </a:r>
            <a:r>
              <a:rPr sz="1200" spc="-175" dirty="0">
                <a:solidFill>
                  <a:srgbClr val="231F20"/>
                </a:solidFill>
                <a:latin typeface="Verdana"/>
                <a:cs typeface="Verdana"/>
              </a:rPr>
              <a:t>у </a:t>
            </a:r>
            <a:r>
              <a:rPr sz="1200" spc="-90" dirty="0">
                <a:solidFill>
                  <a:srgbClr val="231F20"/>
                </a:solidFill>
                <a:latin typeface="Verdana"/>
                <a:cs typeface="Verdana"/>
              </a:rPr>
              <a:t>підлітковому </a:t>
            </a:r>
            <a:r>
              <a:rPr sz="1200" spc="-50" dirty="0">
                <a:solidFill>
                  <a:srgbClr val="231F20"/>
                </a:solidFill>
                <a:latin typeface="Verdana"/>
                <a:cs typeface="Verdana"/>
              </a:rPr>
              <a:t>віці  </a:t>
            </a:r>
            <a:r>
              <a:rPr sz="1200" spc="-95" dirty="0">
                <a:solidFill>
                  <a:srgbClr val="231F20"/>
                </a:solidFill>
                <a:latin typeface="Verdana"/>
                <a:cs typeface="Verdana"/>
              </a:rPr>
              <a:t>спрацьовувала</a:t>
            </a:r>
            <a:r>
              <a:rPr sz="1200" spc="-18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200" spc="-90" dirty="0">
                <a:solidFill>
                  <a:srgbClr val="231F20"/>
                </a:solidFill>
                <a:latin typeface="Verdana"/>
                <a:cs typeface="Verdana"/>
              </a:rPr>
              <a:t>схема</a:t>
            </a:r>
            <a:r>
              <a:rPr sz="1200" spc="-18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200" spc="-100" dirty="0">
                <a:solidFill>
                  <a:srgbClr val="231F20"/>
                </a:solidFill>
                <a:latin typeface="Verdana"/>
                <a:cs typeface="Verdana"/>
              </a:rPr>
              <a:t>«я</a:t>
            </a:r>
            <a:r>
              <a:rPr sz="1200" spc="-18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200" spc="-105" dirty="0">
                <a:solidFill>
                  <a:srgbClr val="231F20"/>
                </a:solidFill>
                <a:latin typeface="Verdana"/>
                <a:cs typeface="Verdana"/>
              </a:rPr>
              <a:t>принижую</a:t>
            </a:r>
            <a:r>
              <a:rPr sz="1200" spc="-18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200" spc="-85" dirty="0">
                <a:solidFill>
                  <a:srgbClr val="231F20"/>
                </a:solidFill>
                <a:latin typeface="Verdana"/>
                <a:cs typeface="Verdana"/>
              </a:rPr>
              <a:t>інших</a:t>
            </a:r>
            <a:r>
              <a:rPr sz="1200" spc="-17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200" spc="-30" dirty="0">
                <a:solidFill>
                  <a:srgbClr val="231F20"/>
                </a:solidFill>
                <a:latin typeface="Verdana"/>
                <a:cs typeface="Verdana"/>
              </a:rPr>
              <a:t>і</a:t>
            </a:r>
            <a:r>
              <a:rPr sz="1200" spc="-18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200" spc="-95" dirty="0">
                <a:solidFill>
                  <a:srgbClr val="231F20"/>
                </a:solidFill>
                <a:latin typeface="Verdana"/>
                <a:cs typeface="Verdana"/>
              </a:rPr>
              <a:t>досягаю</a:t>
            </a:r>
            <a:r>
              <a:rPr sz="1200" spc="-18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200" spc="-125" dirty="0">
                <a:solidFill>
                  <a:srgbClr val="231F20"/>
                </a:solidFill>
                <a:latin typeface="Verdana"/>
                <a:cs typeface="Verdana"/>
              </a:rPr>
              <a:t>успіху»,</a:t>
            </a:r>
            <a:r>
              <a:rPr sz="1200" spc="-18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200" spc="-90" dirty="0">
                <a:solidFill>
                  <a:srgbClr val="231F20"/>
                </a:solidFill>
                <a:latin typeface="Verdana"/>
                <a:cs typeface="Verdana"/>
              </a:rPr>
              <a:t>то</a:t>
            </a:r>
            <a:r>
              <a:rPr sz="1200" spc="-17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200" spc="-70" dirty="0">
                <a:solidFill>
                  <a:srgbClr val="231F20"/>
                </a:solidFill>
                <a:latin typeface="Verdana"/>
                <a:cs typeface="Verdana"/>
              </a:rPr>
              <a:t>в</a:t>
            </a:r>
            <a:r>
              <a:rPr sz="1200" spc="-18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200" spc="-95" dirty="0">
                <a:solidFill>
                  <a:srgbClr val="231F20"/>
                </a:solidFill>
                <a:latin typeface="Verdana"/>
                <a:cs typeface="Verdana"/>
              </a:rPr>
              <a:t>дорослому</a:t>
            </a:r>
            <a:r>
              <a:rPr sz="1200" spc="-18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200" spc="-50" dirty="0">
                <a:solidFill>
                  <a:srgbClr val="231F20"/>
                </a:solidFill>
                <a:latin typeface="Verdana"/>
                <a:cs typeface="Verdana"/>
              </a:rPr>
              <a:t>віці</a:t>
            </a:r>
            <a:r>
              <a:rPr sz="1200" spc="-18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200" spc="-90" dirty="0">
                <a:solidFill>
                  <a:srgbClr val="231F20"/>
                </a:solidFill>
                <a:latin typeface="Verdana"/>
                <a:cs typeface="Verdana"/>
              </a:rPr>
              <a:t>для</a:t>
            </a:r>
            <a:r>
              <a:rPr sz="1200" spc="-17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200" spc="-85" dirty="0">
                <a:solidFill>
                  <a:srgbClr val="231F20"/>
                </a:solidFill>
                <a:latin typeface="Verdana"/>
                <a:cs typeface="Verdana"/>
              </a:rPr>
              <a:t>кар’єрного  </a:t>
            </a:r>
            <a:r>
              <a:rPr sz="1200" spc="-90" dirty="0">
                <a:solidFill>
                  <a:srgbClr val="231F20"/>
                </a:solidFill>
                <a:latin typeface="Verdana"/>
                <a:cs typeface="Verdana"/>
              </a:rPr>
              <a:t>зросту </a:t>
            </a:r>
            <a:r>
              <a:rPr sz="1200" spc="-85" dirty="0">
                <a:solidFill>
                  <a:srgbClr val="231F20"/>
                </a:solidFill>
                <a:latin typeface="Verdana"/>
                <a:cs typeface="Verdana"/>
              </a:rPr>
              <a:t>ця </a:t>
            </a:r>
            <a:r>
              <a:rPr sz="1200" spc="-90" dirty="0">
                <a:solidFill>
                  <a:srgbClr val="231F20"/>
                </a:solidFill>
                <a:latin typeface="Verdana"/>
                <a:cs typeface="Verdana"/>
              </a:rPr>
              <a:t>модель не </a:t>
            </a:r>
            <a:r>
              <a:rPr sz="1200" spc="-95" dirty="0">
                <a:solidFill>
                  <a:srgbClr val="231F20"/>
                </a:solidFill>
                <a:latin typeface="Verdana"/>
                <a:cs typeface="Verdana"/>
              </a:rPr>
              <a:t>спрацює. </a:t>
            </a:r>
            <a:r>
              <a:rPr sz="1200" spc="-170" dirty="0">
                <a:solidFill>
                  <a:srgbClr val="231F20"/>
                </a:solidFill>
                <a:latin typeface="Verdana"/>
                <a:cs typeface="Verdana"/>
              </a:rPr>
              <a:t>І </a:t>
            </a:r>
            <a:r>
              <a:rPr sz="1200" spc="-70" dirty="0">
                <a:solidFill>
                  <a:srgbClr val="231F20"/>
                </a:solidFill>
                <a:latin typeface="Verdana"/>
                <a:cs typeface="Verdana"/>
              </a:rPr>
              <a:t>в </a:t>
            </a:r>
            <a:r>
              <a:rPr sz="1200" spc="-90" dirty="0">
                <a:solidFill>
                  <a:srgbClr val="231F20"/>
                </a:solidFill>
                <a:latin typeface="Verdana"/>
                <a:cs typeface="Verdana"/>
              </a:rPr>
              <a:t>період, </a:t>
            </a:r>
            <a:r>
              <a:rPr sz="1200" spc="-105" dirty="0">
                <a:solidFill>
                  <a:srgbClr val="231F20"/>
                </a:solidFill>
                <a:latin typeface="Verdana"/>
                <a:cs typeface="Verdana"/>
              </a:rPr>
              <a:t>коли </a:t>
            </a:r>
            <a:r>
              <a:rPr sz="1200" spc="-100" dirty="0">
                <a:solidFill>
                  <a:srgbClr val="231F20"/>
                </a:solidFill>
                <a:latin typeface="Verdana"/>
                <a:cs typeface="Verdana"/>
              </a:rPr>
              <a:t>людина </a:t>
            </a:r>
            <a:r>
              <a:rPr sz="1200" spc="-125" dirty="0">
                <a:solidFill>
                  <a:srgbClr val="231F20"/>
                </a:solidFill>
                <a:latin typeface="Verdana"/>
                <a:cs typeface="Verdana"/>
              </a:rPr>
              <a:t>буде </a:t>
            </a:r>
            <a:r>
              <a:rPr sz="1200" spc="-95" dirty="0">
                <a:solidFill>
                  <a:srgbClr val="231F20"/>
                </a:solidFill>
                <a:latin typeface="Verdana"/>
                <a:cs typeface="Verdana"/>
              </a:rPr>
              <a:t>напрацьовувати </a:t>
            </a:r>
            <a:r>
              <a:rPr sz="1200" spc="-85" dirty="0">
                <a:solidFill>
                  <a:srgbClr val="231F20"/>
                </a:solidFill>
                <a:latin typeface="Verdana"/>
                <a:cs typeface="Verdana"/>
              </a:rPr>
              <a:t>новий </a:t>
            </a:r>
            <a:r>
              <a:rPr sz="1200" spc="-70" dirty="0">
                <a:solidFill>
                  <a:srgbClr val="231F20"/>
                </a:solidFill>
                <a:latin typeface="Verdana"/>
                <a:cs typeface="Verdana"/>
              </a:rPr>
              <a:t>спосіб </a:t>
            </a:r>
            <a:r>
              <a:rPr sz="1200" spc="28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200" spc="-90" dirty="0">
                <a:solidFill>
                  <a:srgbClr val="231F20"/>
                </a:solidFill>
                <a:latin typeface="Verdana"/>
                <a:cs typeface="Verdana"/>
              </a:rPr>
              <a:t>поведінки, вона </a:t>
            </a:r>
            <a:r>
              <a:rPr sz="1200" spc="-85" dirty="0">
                <a:solidFill>
                  <a:srgbClr val="231F20"/>
                </a:solidFill>
                <a:latin typeface="Verdana"/>
                <a:cs typeface="Verdana"/>
              </a:rPr>
              <a:t>переживатиме</a:t>
            </a:r>
            <a:r>
              <a:rPr sz="1200" spc="-20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200" spc="-120" dirty="0">
                <a:solidFill>
                  <a:srgbClr val="231F20"/>
                </a:solidFill>
                <a:latin typeface="Verdana"/>
                <a:cs typeface="Verdana"/>
              </a:rPr>
              <a:t>кризу.</a:t>
            </a:r>
            <a:endParaRPr sz="1200" dirty="0">
              <a:latin typeface="Verdana"/>
              <a:cs typeface="Verdana"/>
            </a:endParaRPr>
          </a:p>
          <a:p>
            <a:pPr marL="12700" marR="5080" indent="359410" algn="just">
              <a:lnSpc>
                <a:spcPct val="100000"/>
              </a:lnSpc>
            </a:pPr>
            <a:r>
              <a:rPr sz="1200" i="1" spc="-65" dirty="0">
                <a:solidFill>
                  <a:srgbClr val="231F20"/>
                </a:solidFill>
                <a:latin typeface="Verdana"/>
                <a:cs typeface="Verdana"/>
              </a:rPr>
              <a:t>Життєві </a:t>
            </a:r>
            <a:r>
              <a:rPr sz="1200" i="1" spc="-80" dirty="0">
                <a:solidFill>
                  <a:srgbClr val="231F20"/>
                </a:solidFill>
                <a:latin typeface="Verdana"/>
                <a:cs typeface="Verdana"/>
              </a:rPr>
              <a:t>навички </a:t>
            </a:r>
            <a:r>
              <a:rPr sz="1200" spc="-140" dirty="0">
                <a:solidFill>
                  <a:srgbClr val="231F20"/>
                </a:solidFill>
                <a:latin typeface="Verdana"/>
                <a:cs typeface="Verdana"/>
              </a:rPr>
              <a:t>– </a:t>
            </a:r>
            <a:r>
              <a:rPr sz="1200" spc="-90" dirty="0">
                <a:solidFill>
                  <a:srgbClr val="231F20"/>
                </a:solidFill>
                <a:latin typeface="Verdana"/>
                <a:cs typeface="Verdana"/>
              </a:rPr>
              <a:t>низка </a:t>
            </a:r>
            <a:r>
              <a:rPr sz="1200" spc="-95" dirty="0">
                <a:solidFill>
                  <a:srgbClr val="231F20"/>
                </a:solidFill>
                <a:latin typeface="Verdana"/>
                <a:cs typeface="Verdana"/>
              </a:rPr>
              <a:t>психологічних </a:t>
            </a:r>
            <a:r>
              <a:rPr sz="1200" spc="-30" dirty="0">
                <a:solidFill>
                  <a:srgbClr val="231F20"/>
                </a:solidFill>
                <a:latin typeface="Verdana"/>
                <a:cs typeface="Verdana"/>
              </a:rPr>
              <a:t>і </a:t>
            </a:r>
            <a:r>
              <a:rPr sz="1200" spc="-85" dirty="0">
                <a:solidFill>
                  <a:srgbClr val="231F20"/>
                </a:solidFill>
                <a:latin typeface="Verdana"/>
                <a:cs typeface="Verdana"/>
              </a:rPr>
              <a:t>соціальних </a:t>
            </a:r>
            <a:r>
              <a:rPr sz="1200" spc="-90" dirty="0">
                <a:solidFill>
                  <a:srgbClr val="231F20"/>
                </a:solidFill>
                <a:latin typeface="Verdana"/>
                <a:cs typeface="Verdana"/>
              </a:rPr>
              <a:t>компетентностей, </a:t>
            </a:r>
            <a:r>
              <a:rPr sz="1200" spc="-75" dirty="0">
                <a:solidFill>
                  <a:srgbClr val="231F20"/>
                </a:solidFill>
                <a:latin typeface="Verdana"/>
                <a:cs typeface="Verdana"/>
              </a:rPr>
              <a:t>які</a:t>
            </a:r>
            <a:r>
              <a:rPr sz="1200" spc="-21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200" spc="-95" dirty="0">
                <a:solidFill>
                  <a:srgbClr val="231F20"/>
                </a:solidFill>
                <a:latin typeface="Verdana"/>
                <a:cs typeface="Verdana"/>
              </a:rPr>
              <a:t>допомагають  </a:t>
            </a:r>
            <a:r>
              <a:rPr sz="1200" spc="-90" dirty="0">
                <a:solidFill>
                  <a:srgbClr val="231F20"/>
                </a:solidFill>
                <a:latin typeface="Verdana"/>
                <a:cs typeface="Verdana"/>
              </a:rPr>
              <a:t>людині</a:t>
            </a:r>
            <a:r>
              <a:rPr sz="1200" spc="-17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200" spc="-110" dirty="0">
                <a:solidFill>
                  <a:srgbClr val="231F20"/>
                </a:solidFill>
                <a:latin typeface="Verdana"/>
                <a:cs typeface="Verdana"/>
              </a:rPr>
              <a:t>бути</a:t>
            </a:r>
            <a:r>
              <a:rPr sz="1200" spc="-17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200" spc="-70" dirty="0">
                <a:solidFill>
                  <a:srgbClr val="231F20"/>
                </a:solidFill>
                <a:latin typeface="Verdana"/>
                <a:cs typeface="Verdana"/>
              </a:rPr>
              <a:t>в</a:t>
            </a:r>
            <a:r>
              <a:rPr sz="1200" spc="-17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200" spc="-70" dirty="0">
                <a:solidFill>
                  <a:srgbClr val="231F20"/>
                </a:solidFill>
                <a:latin typeface="Verdana"/>
                <a:cs typeface="Verdana"/>
              </a:rPr>
              <a:t>гармонії</a:t>
            </a:r>
            <a:r>
              <a:rPr sz="1200" spc="-17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200" spc="-40" dirty="0">
                <a:solidFill>
                  <a:srgbClr val="231F20"/>
                </a:solidFill>
                <a:latin typeface="Verdana"/>
                <a:cs typeface="Verdana"/>
              </a:rPr>
              <a:t>зі</a:t>
            </a:r>
            <a:r>
              <a:rPr sz="1200" spc="-17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200" spc="-60" dirty="0">
                <a:solidFill>
                  <a:srgbClr val="231F20"/>
                </a:solidFill>
                <a:latin typeface="Verdana"/>
                <a:cs typeface="Verdana"/>
              </a:rPr>
              <a:t>своїм</a:t>
            </a:r>
            <a:r>
              <a:rPr sz="1200" spc="-17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200" spc="-80" dirty="0">
                <a:solidFill>
                  <a:srgbClr val="231F20"/>
                </a:solidFill>
                <a:latin typeface="Verdana"/>
                <a:cs typeface="Verdana"/>
              </a:rPr>
              <a:t>внутрішнім</a:t>
            </a:r>
            <a:r>
              <a:rPr sz="1200" spc="-17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200" spc="-65" dirty="0">
                <a:solidFill>
                  <a:srgbClr val="231F20"/>
                </a:solidFill>
                <a:latin typeface="Verdana"/>
                <a:cs typeface="Verdana"/>
              </a:rPr>
              <a:t>світом</a:t>
            </a:r>
            <a:r>
              <a:rPr sz="1200" spc="-17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200" spc="-30" dirty="0">
                <a:solidFill>
                  <a:srgbClr val="231F20"/>
                </a:solidFill>
                <a:latin typeface="Verdana"/>
                <a:cs typeface="Verdana"/>
              </a:rPr>
              <a:t>і</a:t>
            </a:r>
            <a:r>
              <a:rPr sz="1200" spc="-17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200" spc="-55" dirty="0">
                <a:solidFill>
                  <a:srgbClr val="231F20"/>
                </a:solidFill>
                <a:latin typeface="Verdana"/>
                <a:cs typeface="Verdana"/>
              </a:rPr>
              <a:t>з</a:t>
            </a:r>
            <a:r>
              <a:rPr sz="1200" spc="-17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200" spc="-75" dirty="0">
                <a:solidFill>
                  <a:srgbClr val="231F20"/>
                </a:solidFill>
                <a:latin typeface="Verdana"/>
                <a:cs typeface="Verdana"/>
              </a:rPr>
              <a:t>соціальним</a:t>
            </a:r>
            <a:r>
              <a:rPr sz="1200" spc="-17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200" spc="-95" dirty="0">
                <a:solidFill>
                  <a:srgbClr val="231F20"/>
                </a:solidFill>
                <a:latin typeface="Verdana"/>
                <a:cs typeface="Verdana"/>
              </a:rPr>
              <a:t>оточенням.</a:t>
            </a:r>
            <a:r>
              <a:rPr sz="1200" spc="-17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200" spc="-85" dirty="0">
                <a:solidFill>
                  <a:srgbClr val="231F20"/>
                </a:solidFill>
                <a:latin typeface="Verdana"/>
                <a:cs typeface="Verdana"/>
              </a:rPr>
              <a:t>Чітко</a:t>
            </a:r>
            <a:r>
              <a:rPr sz="1200" spc="-17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200" spc="-85" dirty="0">
                <a:solidFill>
                  <a:srgbClr val="231F20"/>
                </a:solidFill>
                <a:latin typeface="Verdana"/>
                <a:cs typeface="Verdana"/>
              </a:rPr>
              <a:t>визначеного  </a:t>
            </a:r>
            <a:r>
              <a:rPr sz="1200" spc="-100" dirty="0">
                <a:solidFill>
                  <a:srgbClr val="231F20"/>
                </a:solidFill>
                <a:latin typeface="Verdana"/>
                <a:cs typeface="Verdana"/>
              </a:rPr>
              <a:t>переліку </a:t>
            </a:r>
            <a:r>
              <a:rPr sz="1200" spc="-90" dirty="0">
                <a:solidFill>
                  <a:srgbClr val="231F20"/>
                </a:solidFill>
                <a:latin typeface="Verdana"/>
                <a:cs typeface="Verdana"/>
              </a:rPr>
              <a:t>життєвих </a:t>
            </a:r>
            <a:r>
              <a:rPr sz="1200" spc="-95" dirty="0">
                <a:solidFill>
                  <a:srgbClr val="231F20"/>
                </a:solidFill>
                <a:latin typeface="Verdana"/>
                <a:cs typeface="Verdana"/>
              </a:rPr>
              <a:t>навичок </a:t>
            </a:r>
            <a:r>
              <a:rPr sz="1200" spc="-90" dirty="0">
                <a:solidFill>
                  <a:srgbClr val="231F20"/>
                </a:solidFill>
                <a:latin typeface="Verdana"/>
                <a:cs typeface="Verdana"/>
              </a:rPr>
              <a:t>не </a:t>
            </a:r>
            <a:r>
              <a:rPr sz="1200" spc="-95" dirty="0">
                <a:solidFill>
                  <a:srgbClr val="231F20"/>
                </a:solidFill>
                <a:latin typeface="Verdana"/>
                <a:cs typeface="Verdana"/>
              </a:rPr>
              <a:t>існує, </a:t>
            </a:r>
            <a:r>
              <a:rPr sz="1200" spc="-85" dirty="0">
                <a:solidFill>
                  <a:srgbClr val="231F20"/>
                </a:solidFill>
                <a:latin typeface="Verdana"/>
                <a:cs typeface="Verdana"/>
              </a:rPr>
              <a:t>їх</a:t>
            </a:r>
            <a:r>
              <a:rPr sz="1200" spc="-33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200" spc="-100" dirty="0">
                <a:solidFill>
                  <a:srgbClr val="231F20"/>
                </a:solidFill>
                <a:latin typeface="Verdana"/>
                <a:cs typeface="Verdana"/>
              </a:rPr>
              <a:t>налічують </a:t>
            </a:r>
            <a:r>
              <a:rPr sz="1200" spc="-95" dirty="0">
                <a:solidFill>
                  <a:srgbClr val="231F20"/>
                </a:solidFill>
                <a:latin typeface="Verdana"/>
                <a:cs typeface="Verdana"/>
              </a:rPr>
              <a:t>близько </a:t>
            </a:r>
            <a:r>
              <a:rPr sz="1200" spc="-85" dirty="0">
                <a:solidFill>
                  <a:srgbClr val="231F20"/>
                </a:solidFill>
                <a:latin typeface="Verdana"/>
                <a:cs typeface="Verdana"/>
              </a:rPr>
              <a:t>двадцяти.</a:t>
            </a:r>
            <a:endParaRPr sz="1200" dirty="0">
              <a:latin typeface="Verdana"/>
              <a:cs typeface="Verdana"/>
            </a:endParaRPr>
          </a:p>
          <a:p>
            <a:pPr marL="372110" algn="just">
              <a:lnSpc>
                <a:spcPct val="100000"/>
              </a:lnSpc>
            </a:pPr>
            <a:r>
              <a:rPr sz="1200" spc="-65" dirty="0">
                <a:solidFill>
                  <a:srgbClr val="231F20"/>
                </a:solidFill>
                <a:latin typeface="Verdana"/>
                <a:cs typeface="Verdana"/>
              </a:rPr>
              <a:t>Більш </a:t>
            </a:r>
            <a:r>
              <a:rPr sz="1200" spc="-95" dirty="0">
                <a:solidFill>
                  <a:srgbClr val="231F20"/>
                </a:solidFill>
                <a:latin typeface="Verdana"/>
                <a:cs typeface="Verdana"/>
              </a:rPr>
              <a:t>детальніше:</a:t>
            </a:r>
            <a:r>
              <a:rPr sz="1200" spc="-18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200" spc="-100" dirty="0">
                <a:solidFill>
                  <a:srgbClr val="006BB6"/>
                </a:solidFill>
                <a:latin typeface="Verdana"/>
                <a:cs typeface="Verdana"/>
                <a:hlinkClick r:id="rId4"/>
              </a:rPr>
              <a:t>http://llt.multycourse.com.ua/ua/page/19/105#1</a:t>
            </a:r>
            <a:endParaRPr sz="1200" dirty="0">
              <a:latin typeface="Verdana"/>
              <a:cs typeface="Verdan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38560" y="6956590"/>
            <a:ext cx="1759585" cy="85344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ts val="1614"/>
              </a:lnSpc>
              <a:spcBef>
                <a:spcPts val="105"/>
              </a:spcBef>
            </a:pPr>
            <a:r>
              <a:rPr sz="1350" spc="35" dirty="0">
                <a:solidFill>
                  <a:srgbClr val="231F20"/>
                </a:solidFill>
                <a:latin typeface="Trebuchet MS"/>
                <a:cs typeface="Trebuchet MS"/>
              </a:rPr>
              <a:t>ЕМОЦІЙНО-ВОЛЬОВІ:</a:t>
            </a:r>
            <a:endParaRPr sz="1350">
              <a:latin typeface="Trebuchet MS"/>
              <a:cs typeface="Trebuchet MS"/>
            </a:endParaRPr>
          </a:p>
          <a:p>
            <a:pPr marL="221615" indent="-105410">
              <a:lnSpc>
                <a:spcPts val="1230"/>
              </a:lnSpc>
              <a:buChar char="∙"/>
              <a:tabLst>
                <a:tab pos="222250" algn="l"/>
              </a:tabLst>
            </a:pPr>
            <a:r>
              <a:rPr sz="1050" spc="-75" dirty="0">
                <a:solidFill>
                  <a:srgbClr val="231F20"/>
                </a:solidFill>
                <a:latin typeface="Verdana"/>
                <a:cs typeface="Verdana"/>
              </a:rPr>
              <a:t>самоконтролю</a:t>
            </a:r>
            <a:endParaRPr sz="1050">
              <a:latin typeface="Verdana"/>
              <a:cs typeface="Verdana"/>
            </a:endParaRPr>
          </a:p>
          <a:p>
            <a:pPr marL="221615" indent="-105410">
              <a:lnSpc>
                <a:spcPts val="1210"/>
              </a:lnSpc>
              <a:buChar char="∙"/>
              <a:tabLst>
                <a:tab pos="222250" algn="l"/>
              </a:tabLst>
            </a:pPr>
            <a:r>
              <a:rPr sz="1050" spc="-85" dirty="0">
                <a:solidFill>
                  <a:srgbClr val="231F20"/>
                </a:solidFill>
                <a:latin typeface="Verdana"/>
                <a:cs typeface="Verdana"/>
              </a:rPr>
              <a:t>керування</a:t>
            </a:r>
            <a:r>
              <a:rPr sz="1050" spc="-114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050" spc="-55" dirty="0">
                <a:solidFill>
                  <a:srgbClr val="231F20"/>
                </a:solidFill>
                <a:latin typeface="Verdana"/>
                <a:cs typeface="Verdana"/>
              </a:rPr>
              <a:t>стресами</a:t>
            </a:r>
            <a:endParaRPr sz="1050">
              <a:latin typeface="Verdana"/>
              <a:cs typeface="Verdana"/>
            </a:endParaRPr>
          </a:p>
          <a:p>
            <a:pPr marL="221615" indent="-105410">
              <a:lnSpc>
                <a:spcPts val="1210"/>
              </a:lnSpc>
              <a:buChar char="∙"/>
              <a:tabLst>
                <a:tab pos="222250" algn="l"/>
              </a:tabLst>
            </a:pPr>
            <a:r>
              <a:rPr sz="1050" spc="-55" dirty="0">
                <a:solidFill>
                  <a:srgbClr val="231F20"/>
                </a:solidFill>
                <a:latin typeface="Verdana"/>
                <a:cs typeface="Verdana"/>
              </a:rPr>
              <a:t>мотивації</a:t>
            </a:r>
            <a:r>
              <a:rPr sz="1050" spc="-14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050" spc="-95" dirty="0">
                <a:solidFill>
                  <a:srgbClr val="231F20"/>
                </a:solidFill>
                <a:latin typeface="Verdana"/>
                <a:cs typeface="Verdana"/>
              </a:rPr>
              <a:t>успіху</a:t>
            </a:r>
            <a:endParaRPr sz="1050">
              <a:latin typeface="Verdana"/>
              <a:cs typeface="Verdana"/>
            </a:endParaRPr>
          </a:p>
          <a:p>
            <a:pPr marL="221615" indent="-105410">
              <a:lnSpc>
                <a:spcPts val="1235"/>
              </a:lnSpc>
              <a:buChar char="∙"/>
              <a:tabLst>
                <a:tab pos="222250" algn="l"/>
              </a:tabLst>
            </a:pPr>
            <a:r>
              <a:rPr sz="1050" spc="-80" dirty="0">
                <a:solidFill>
                  <a:srgbClr val="231F20"/>
                </a:solidFill>
                <a:latin typeface="Verdana"/>
                <a:cs typeface="Verdana"/>
              </a:rPr>
              <a:t>гартування</a:t>
            </a:r>
            <a:r>
              <a:rPr sz="1050" spc="-15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050" spc="-65" dirty="0">
                <a:solidFill>
                  <a:srgbClr val="231F20"/>
                </a:solidFill>
                <a:latin typeface="Verdana"/>
                <a:cs typeface="Verdana"/>
              </a:rPr>
              <a:t>волі</a:t>
            </a:r>
            <a:endParaRPr sz="1050">
              <a:latin typeface="Verdana"/>
              <a:cs typeface="Verdan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282429" y="6956590"/>
            <a:ext cx="3585210" cy="11614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ts val="1614"/>
              </a:lnSpc>
              <a:spcBef>
                <a:spcPts val="105"/>
              </a:spcBef>
            </a:pPr>
            <a:r>
              <a:rPr sz="1350" spc="10" dirty="0">
                <a:solidFill>
                  <a:srgbClr val="231F20"/>
                </a:solidFill>
                <a:latin typeface="Trebuchet MS"/>
                <a:cs typeface="Trebuchet MS"/>
              </a:rPr>
              <a:t>ІНТЕЛЕКТУАЛЬНІ:</a:t>
            </a:r>
            <a:endParaRPr sz="1350">
              <a:latin typeface="Trebuchet MS"/>
              <a:cs typeface="Trebuchet MS"/>
            </a:endParaRPr>
          </a:p>
          <a:p>
            <a:pPr marL="221615" indent="-105410">
              <a:lnSpc>
                <a:spcPts val="1230"/>
              </a:lnSpc>
              <a:buChar char="∙"/>
              <a:tabLst>
                <a:tab pos="222250" algn="l"/>
              </a:tabLst>
            </a:pPr>
            <a:r>
              <a:rPr sz="1050" spc="-65" dirty="0">
                <a:solidFill>
                  <a:srgbClr val="231F20"/>
                </a:solidFill>
                <a:latin typeface="Verdana"/>
                <a:cs typeface="Verdana"/>
              </a:rPr>
              <a:t>самоусвідомлення </a:t>
            </a:r>
            <a:r>
              <a:rPr sz="1050" spc="-20" dirty="0">
                <a:solidFill>
                  <a:srgbClr val="231F20"/>
                </a:solidFill>
                <a:latin typeface="Verdana"/>
                <a:cs typeface="Verdana"/>
              </a:rPr>
              <a:t>і</a:t>
            </a:r>
            <a:r>
              <a:rPr sz="1050" spc="-15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050" spc="-60" dirty="0">
                <a:solidFill>
                  <a:srgbClr val="231F20"/>
                </a:solidFill>
                <a:latin typeface="Verdana"/>
                <a:cs typeface="Verdana"/>
              </a:rPr>
              <a:t>самооцінки</a:t>
            </a:r>
            <a:endParaRPr sz="1050">
              <a:latin typeface="Verdana"/>
              <a:cs typeface="Verdana"/>
            </a:endParaRPr>
          </a:p>
          <a:p>
            <a:pPr marL="221615" indent="-105410">
              <a:lnSpc>
                <a:spcPts val="1210"/>
              </a:lnSpc>
              <a:buChar char="∙"/>
              <a:tabLst>
                <a:tab pos="222250" algn="l"/>
              </a:tabLst>
            </a:pPr>
            <a:r>
              <a:rPr sz="1050" spc="-70" dirty="0">
                <a:solidFill>
                  <a:srgbClr val="231F20"/>
                </a:solidFill>
                <a:latin typeface="Verdana"/>
                <a:cs typeface="Verdana"/>
              </a:rPr>
              <a:t>усвідомлення життєвих</a:t>
            </a:r>
            <a:r>
              <a:rPr sz="1050" spc="-14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050" spc="-60" dirty="0">
                <a:solidFill>
                  <a:srgbClr val="231F20"/>
                </a:solidFill>
                <a:latin typeface="Verdana"/>
                <a:cs typeface="Verdana"/>
              </a:rPr>
              <a:t>цінностей</a:t>
            </a:r>
            <a:endParaRPr sz="1050">
              <a:latin typeface="Verdana"/>
              <a:cs typeface="Verdana"/>
            </a:endParaRPr>
          </a:p>
          <a:p>
            <a:pPr marL="221615" indent="-105410">
              <a:lnSpc>
                <a:spcPts val="1210"/>
              </a:lnSpc>
              <a:buChar char="∙"/>
              <a:tabLst>
                <a:tab pos="222250" algn="l"/>
              </a:tabLst>
            </a:pPr>
            <a:r>
              <a:rPr sz="1050" spc="-65" dirty="0">
                <a:solidFill>
                  <a:srgbClr val="231F20"/>
                </a:solidFill>
                <a:latin typeface="Verdana"/>
                <a:cs typeface="Verdana"/>
              </a:rPr>
              <a:t>визначення </a:t>
            </a:r>
            <a:r>
              <a:rPr sz="1050" spc="-60" dirty="0">
                <a:solidFill>
                  <a:srgbClr val="231F20"/>
                </a:solidFill>
                <a:latin typeface="Verdana"/>
                <a:cs typeface="Verdana"/>
              </a:rPr>
              <a:t>життєвої мети </a:t>
            </a:r>
            <a:r>
              <a:rPr sz="1050" spc="-75" dirty="0">
                <a:solidFill>
                  <a:srgbClr val="231F20"/>
                </a:solidFill>
                <a:latin typeface="Verdana"/>
                <a:cs typeface="Verdana"/>
              </a:rPr>
              <a:t>та </a:t>
            </a:r>
            <a:r>
              <a:rPr sz="1050" spc="-80" dirty="0">
                <a:solidFill>
                  <a:srgbClr val="231F20"/>
                </a:solidFill>
                <a:latin typeface="Verdana"/>
                <a:cs typeface="Verdana"/>
              </a:rPr>
              <a:t>планування</a:t>
            </a:r>
            <a:r>
              <a:rPr sz="1050" spc="-29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050" spc="-75" dirty="0">
                <a:solidFill>
                  <a:srgbClr val="231F20"/>
                </a:solidFill>
                <a:latin typeface="Verdana"/>
                <a:cs typeface="Verdana"/>
              </a:rPr>
              <a:t>майбутнього</a:t>
            </a:r>
            <a:endParaRPr sz="1050">
              <a:latin typeface="Verdana"/>
              <a:cs typeface="Verdana"/>
            </a:endParaRPr>
          </a:p>
          <a:p>
            <a:pPr marL="221615" indent="-105410">
              <a:lnSpc>
                <a:spcPts val="1210"/>
              </a:lnSpc>
              <a:buChar char="∙"/>
              <a:tabLst>
                <a:tab pos="222250" algn="l"/>
              </a:tabLst>
            </a:pPr>
            <a:r>
              <a:rPr sz="1050" spc="-70" dirty="0">
                <a:solidFill>
                  <a:srgbClr val="231F20"/>
                </a:solidFill>
                <a:latin typeface="Verdana"/>
                <a:cs typeface="Verdana"/>
              </a:rPr>
              <a:t>аналізу проблем </a:t>
            </a:r>
            <a:r>
              <a:rPr sz="1050" spc="-20" dirty="0">
                <a:solidFill>
                  <a:srgbClr val="231F20"/>
                </a:solidFill>
                <a:latin typeface="Verdana"/>
                <a:cs typeface="Verdana"/>
              </a:rPr>
              <a:t>і</a:t>
            </a:r>
            <a:r>
              <a:rPr sz="1050" spc="-24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050" spc="-80" dirty="0">
                <a:solidFill>
                  <a:srgbClr val="231F20"/>
                </a:solidFill>
                <a:latin typeface="Verdana"/>
                <a:cs typeface="Verdana"/>
              </a:rPr>
              <a:t>ухвалення </a:t>
            </a:r>
            <a:r>
              <a:rPr sz="1050" spc="-70" dirty="0">
                <a:solidFill>
                  <a:srgbClr val="231F20"/>
                </a:solidFill>
                <a:latin typeface="Verdana"/>
                <a:cs typeface="Verdana"/>
              </a:rPr>
              <a:t>виважених </a:t>
            </a:r>
            <a:r>
              <a:rPr sz="1050" spc="-60" dirty="0">
                <a:solidFill>
                  <a:srgbClr val="231F20"/>
                </a:solidFill>
                <a:latin typeface="Verdana"/>
                <a:cs typeface="Verdana"/>
              </a:rPr>
              <a:t>рішень</a:t>
            </a:r>
            <a:endParaRPr sz="1050">
              <a:latin typeface="Verdana"/>
              <a:cs typeface="Verdana"/>
            </a:endParaRPr>
          </a:p>
          <a:p>
            <a:pPr marL="221615" indent="-105410">
              <a:lnSpc>
                <a:spcPts val="1210"/>
              </a:lnSpc>
              <a:buChar char="∙"/>
              <a:tabLst>
                <a:tab pos="222250" algn="l"/>
              </a:tabLst>
            </a:pPr>
            <a:r>
              <a:rPr sz="1050" spc="-75" dirty="0">
                <a:solidFill>
                  <a:srgbClr val="231F20"/>
                </a:solidFill>
                <a:latin typeface="Verdana"/>
                <a:cs typeface="Verdana"/>
              </a:rPr>
              <a:t>критичного </a:t>
            </a:r>
            <a:r>
              <a:rPr sz="1050" spc="-20" dirty="0">
                <a:solidFill>
                  <a:srgbClr val="231F20"/>
                </a:solidFill>
                <a:latin typeface="Verdana"/>
                <a:cs typeface="Verdana"/>
              </a:rPr>
              <a:t>і </a:t>
            </a:r>
            <a:r>
              <a:rPr sz="1050" spc="-75" dirty="0">
                <a:solidFill>
                  <a:srgbClr val="231F20"/>
                </a:solidFill>
                <a:latin typeface="Verdana"/>
                <a:cs typeface="Verdana"/>
              </a:rPr>
              <a:t>творчого</a:t>
            </a:r>
            <a:r>
              <a:rPr sz="1050" spc="-22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050" spc="-60" dirty="0">
                <a:solidFill>
                  <a:srgbClr val="231F20"/>
                </a:solidFill>
                <a:latin typeface="Verdana"/>
                <a:cs typeface="Verdana"/>
              </a:rPr>
              <a:t>мислення</a:t>
            </a:r>
            <a:endParaRPr sz="1050">
              <a:latin typeface="Verdana"/>
              <a:cs typeface="Verdana"/>
            </a:endParaRPr>
          </a:p>
          <a:p>
            <a:pPr marL="221615" indent="-105410">
              <a:lnSpc>
                <a:spcPts val="1235"/>
              </a:lnSpc>
              <a:buChar char="∙"/>
              <a:tabLst>
                <a:tab pos="222250" algn="l"/>
              </a:tabLst>
            </a:pPr>
            <a:r>
              <a:rPr sz="1050" spc="-70" dirty="0">
                <a:solidFill>
                  <a:srgbClr val="231F20"/>
                </a:solidFill>
                <a:latin typeface="Verdana"/>
                <a:cs typeface="Verdana"/>
              </a:rPr>
              <a:t>самовдосконалення</a:t>
            </a:r>
            <a:endParaRPr sz="1050">
              <a:latin typeface="Verdana"/>
              <a:cs typeface="Verdan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66261" y="9250757"/>
            <a:ext cx="2453005" cy="80391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16839" indent="-104775">
              <a:lnSpc>
                <a:spcPts val="1235"/>
              </a:lnSpc>
              <a:spcBef>
                <a:spcPts val="114"/>
              </a:spcBef>
              <a:buChar char="∙"/>
              <a:tabLst>
                <a:tab pos="117475" algn="l"/>
              </a:tabLst>
            </a:pPr>
            <a:r>
              <a:rPr sz="1050" spc="-70" dirty="0">
                <a:solidFill>
                  <a:srgbClr val="231F20"/>
                </a:solidFill>
                <a:latin typeface="Verdana"/>
                <a:cs typeface="Verdana"/>
              </a:rPr>
              <a:t>упевненої </a:t>
            </a:r>
            <a:r>
              <a:rPr sz="1050" spc="-20" dirty="0">
                <a:solidFill>
                  <a:srgbClr val="231F20"/>
                </a:solidFill>
                <a:latin typeface="Verdana"/>
                <a:cs typeface="Verdana"/>
              </a:rPr>
              <a:t>і </a:t>
            </a:r>
            <a:r>
              <a:rPr sz="1050" spc="-50" dirty="0">
                <a:solidFill>
                  <a:srgbClr val="231F20"/>
                </a:solidFill>
                <a:latin typeface="Verdana"/>
                <a:cs typeface="Verdana"/>
              </a:rPr>
              <a:t>гідної</a:t>
            </a:r>
            <a:r>
              <a:rPr sz="1050" spc="-24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050" spc="-65" dirty="0">
                <a:solidFill>
                  <a:srgbClr val="231F20"/>
                </a:solidFill>
                <a:latin typeface="Verdana"/>
                <a:cs typeface="Verdana"/>
              </a:rPr>
              <a:t>поведінки</a:t>
            </a:r>
            <a:endParaRPr sz="1050">
              <a:latin typeface="Verdana"/>
              <a:cs typeface="Verdana"/>
            </a:endParaRPr>
          </a:p>
          <a:p>
            <a:pPr marL="116839" indent="-104775">
              <a:lnSpc>
                <a:spcPts val="1210"/>
              </a:lnSpc>
              <a:buChar char="∙"/>
              <a:tabLst>
                <a:tab pos="117475" algn="l"/>
              </a:tabLst>
            </a:pPr>
            <a:r>
              <a:rPr sz="1050" spc="-75" dirty="0">
                <a:solidFill>
                  <a:srgbClr val="231F20"/>
                </a:solidFill>
                <a:latin typeface="Verdana"/>
                <a:cs typeface="Verdana"/>
              </a:rPr>
              <a:t>ефективного</a:t>
            </a:r>
            <a:r>
              <a:rPr sz="1050" spc="-11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050" spc="-75" dirty="0">
                <a:solidFill>
                  <a:srgbClr val="231F20"/>
                </a:solidFill>
                <a:latin typeface="Verdana"/>
                <a:cs typeface="Verdana"/>
              </a:rPr>
              <a:t>спілкування</a:t>
            </a:r>
            <a:endParaRPr sz="1050">
              <a:latin typeface="Verdana"/>
              <a:cs typeface="Verdana"/>
            </a:endParaRPr>
          </a:p>
          <a:p>
            <a:pPr marL="116839" indent="-104775">
              <a:lnSpc>
                <a:spcPts val="1210"/>
              </a:lnSpc>
              <a:buChar char="∙"/>
              <a:tabLst>
                <a:tab pos="117475" algn="l"/>
              </a:tabLst>
            </a:pPr>
            <a:r>
              <a:rPr sz="1050" spc="-65" dirty="0">
                <a:solidFill>
                  <a:srgbClr val="231F20"/>
                </a:solidFill>
                <a:latin typeface="Verdana"/>
                <a:cs typeface="Verdana"/>
              </a:rPr>
              <a:t>співпереживання </a:t>
            </a:r>
            <a:r>
              <a:rPr sz="1050" spc="-20" dirty="0">
                <a:solidFill>
                  <a:srgbClr val="231F20"/>
                </a:solidFill>
                <a:latin typeface="Verdana"/>
                <a:cs typeface="Verdana"/>
              </a:rPr>
              <a:t>і </a:t>
            </a:r>
            <a:r>
              <a:rPr sz="1050" spc="-70" dirty="0">
                <a:solidFill>
                  <a:srgbClr val="231F20"/>
                </a:solidFill>
                <a:latin typeface="Verdana"/>
                <a:cs typeface="Verdana"/>
              </a:rPr>
              <a:t>надання</a:t>
            </a:r>
            <a:r>
              <a:rPr sz="1050" spc="-26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050" spc="-65" dirty="0">
                <a:solidFill>
                  <a:srgbClr val="231F20"/>
                </a:solidFill>
                <a:latin typeface="Verdana"/>
                <a:cs typeface="Verdana"/>
              </a:rPr>
              <a:t>допомоги</a:t>
            </a:r>
            <a:endParaRPr sz="1050">
              <a:latin typeface="Verdana"/>
              <a:cs typeface="Verdana"/>
            </a:endParaRPr>
          </a:p>
          <a:p>
            <a:pPr marL="116839" indent="-104775">
              <a:lnSpc>
                <a:spcPts val="1210"/>
              </a:lnSpc>
              <a:buChar char="∙"/>
              <a:tabLst>
                <a:tab pos="117475" algn="l"/>
              </a:tabLst>
            </a:pPr>
            <a:r>
              <a:rPr sz="1050" spc="-80" dirty="0">
                <a:solidFill>
                  <a:srgbClr val="231F20"/>
                </a:solidFill>
                <a:latin typeface="Verdana"/>
                <a:cs typeface="Verdana"/>
              </a:rPr>
              <a:t>розвитку </a:t>
            </a:r>
            <a:r>
              <a:rPr sz="1050" spc="-85" dirty="0">
                <a:solidFill>
                  <a:srgbClr val="231F20"/>
                </a:solidFill>
                <a:latin typeface="Verdana"/>
                <a:cs typeface="Verdana"/>
              </a:rPr>
              <a:t>дружніх</a:t>
            </a:r>
            <a:r>
              <a:rPr sz="1050" spc="-13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050" spc="-55" dirty="0">
                <a:solidFill>
                  <a:srgbClr val="231F20"/>
                </a:solidFill>
                <a:latin typeface="Verdana"/>
                <a:cs typeface="Verdana"/>
              </a:rPr>
              <a:t>взаємин</a:t>
            </a:r>
            <a:endParaRPr sz="1050">
              <a:latin typeface="Verdana"/>
              <a:cs typeface="Verdana"/>
            </a:endParaRPr>
          </a:p>
          <a:p>
            <a:pPr marL="116839" indent="-104775">
              <a:lnSpc>
                <a:spcPts val="1235"/>
              </a:lnSpc>
              <a:buChar char="∙"/>
              <a:tabLst>
                <a:tab pos="117475" algn="l"/>
              </a:tabLst>
            </a:pPr>
            <a:r>
              <a:rPr sz="1050" spc="-60" dirty="0">
                <a:solidFill>
                  <a:srgbClr val="231F20"/>
                </a:solidFill>
                <a:latin typeface="Verdana"/>
                <a:cs typeface="Verdana"/>
              </a:rPr>
              <a:t>розв'язання</a:t>
            </a:r>
            <a:r>
              <a:rPr sz="1050" spc="-11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050" spc="-80" dirty="0">
                <a:solidFill>
                  <a:srgbClr val="231F20"/>
                </a:solidFill>
                <a:latin typeface="Verdana"/>
                <a:cs typeface="Verdana"/>
              </a:rPr>
              <a:t>конфліктів</a:t>
            </a:r>
            <a:endParaRPr sz="1050">
              <a:latin typeface="Verdana"/>
              <a:cs typeface="Verdan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331754" y="9149322"/>
            <a:ext cx="3429635" cy="905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ts val="1600"/>
              </a:lnSpc>
              <a:spcBef>
                <a:spcPts val="105"/>
              </a:spcBef>
            </a:pPr>
            <a:r>
              <a:rPr sz="1350" spc="35" dirty="0">
                <a:solidFill>
                  <a:srgbClr val="231F20"/>
                </a:solidFill>
                <a:latin typeface="Trebuchet MS"/>
                <a:cs typeface="Trebuchet MS"/>
              </a:rPr>
              <a:t>СОЦІАЛЬНІ</a:t>
            </a:r>
            <a:endParaRPr sz="1350">
              <a:latin typeface="Trebuchet MS"/>
              <a:cs typeface="Trebuchet MS"/>
            </a:endParaRPr>
          </a:p>
          <a:p>
            <a:pPr marL="572770" indent="-105410">
              <a:lnSpc>
                <a:spcPts val="1240"/>
              </a:lnSpc>
              <a:buChar char="∙"/>
              <a:tabLst>
                <a:tab pos="573405" algn="l"/>
              </a:tabLst>
            </a:pPr>
            <a:r>
              <a:rPr sz="1050" spc="-70" dirty="0">
                <a:solidFill>
                  <a:srgbClr val="231F20"/>
                </a:solidFill>
                <a:latin typeface="Verdana"/>
                <a:cs typeface="Verdana"/>
              </a:rPr>
              <a:t>протистояння </a:t>
            </a:r>
            <a:r>
              <a:rPr sz="1050" spc="-75" dirty="0">
                <a:solidFill>
                  <a:srgbClr val="231F20"/>
                </a:solidFill>
                <a:latin typeface="Verdana"/>
                <a:cs typeface="Verdana"/>
              </a:rPr>
              <a:t>негативному </a:t>
            </a:r>
            <a:r>
              <a:rPr sz="1050" spc="-60" dirty="0">
                <a:solidFill>
                  <a:srgbClr val="231F20"/>
                </a:solidFill>
                <a:latin typeface="Verdana"/>
                <a:cs typeface="Verdana"/>
              </a:rPr>
              <a:t>впливові</a:t>
            </a:r>
            <a:r>
              <a:rPr sz="1050" spc="-15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050" spc="-75" dirty="0">
                <a:solidFill>
                  <a:srgbClr val="231F20"/>
                </a:solidFill>
                <a:latin typeface="Verdana"/>
                <a:cs typeface="Verdana"/>
              </a:rPr>
              <a:t>оточення</a:t>
            </a:r>
            <a:endParaRPr sz="1050">
              <a:latin typeface="Verdana"/>
              <a:cs typeface="Verdana"/>
            </a:endParaRPr>
          </a:p>
          <a:p>
            <a:pPr marL="572770" indent="-105410">
              <a:lnSpc>
                <a:spcPct val="100000"/>
              </a:lnSpc>
              <a:spcBef>
                <a:spcPts val="100"/>
              </a:spcBef>
              <a:buChar char="∙"/>
              <a:tabLst>
                <a:tab pos="573405" algn="l"/>
              </a:tabLst>
            </a:pPr>
            <a:r>
              <a:rPr sz="1050" spc="-65" dirty="0">
                <a:solidFill>
                  <a:srgbClr val="231F20"/>
                </a:solidFill>
                <a:latin typeface="Verdana"/>
                <a:cs typeface="Verdana"/>
              </a:rPr>
              <a:t>запобігання </a:t>
            </a:r>
            <a:r>
              <a:rPr sz="1050" spc="-20" dirty="0">
                <a:solidFill>
                  <a:srgbClr val="231F20"/>
                </a:solidFill>
                <a:latin typeface="Verdana"/>
                <a:cs typeface="Verdana"/>
              </a:rPr>
              <a:t>і </a:t>
            </a:r>
            <a:r>
              <a:rPr sz="1050" spc="-60" dirty="0">
                <a:solidFill>
                  <a:srgbClr val="231F20"/>
                </a:solidFill>
                <a:latin typeface="Verdana"/>
                <a:cs typeface="Verdana"/>
              </a:rPr>
              <a:t>протидії</a:t>
            </a:r>
            <a:r>
              <a:rPr sz="1050" spc="-229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050" spc="-55" dirty="0">
                <a:solidFill>
                  <a:srgbClr val="231F20"/>
                </a:solidFill>
                <a:latin typeface="Verdana"/>
                <a:cs typeface="Verdana"/>
              </a:rPr>
              <a:t>дискримінації</a:t>
            </a:r>
            <a:endParaRPr sz="1050">
              <a:latin typeface="Verdana"/>
              <a:cs typeface="Verdana"/>
            </a:endParaRPr>
          </a:p>
          <a:p>
            <a:pPr marL="572770" indent="-105410">
              <a:lnSpc>
                <a:spcPct val="100000"/>
              </a:lnSpc>
              <a:spcBef>
                <a:spcPts val="100"/>
              </a:spcBef>
              <a:buChar char="∙"/>
              <a:tabLst>
                <a:tab pos="573405" algn="l"/>
              </a:tabLst>
            </a:pPr>
            <a:r>
              <a:rPr sz="1050" spc="-70" dirty="0">
                <a:solidFill>
                  <a:srgbClr val="231F20"/>
                </a:solidFill>
                <a:latin typeface="Verdana"/>
                <a:cs typeface="Verdana"/>
              </a:rPr>
              <a:t>колективної</a:t>
            </a:r>
            <a:r>
              <a:rPr sz="1050" spc="-11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050" spc="-75" dirty="0">
                <a:solidFill>
                  <a:srgbClr val="231F20"/>
                </a:solidFill>
                <a:latin typeface="Verdana"/>
                <a:cs typeface="Verdana"/>
              </a:rPr>
              <a:t>роботи</a:t>
            </a:r>
            <a:endParaRPr sz="1050">
              <a:latin typeface="Verdana"/>
              <a:cs typeface="Verdana"/>
            </a:endParaRPr>
          </a:p>
          <a:p>
            <a:pPr marL="572770" indent="-105410">
              <a:lnSpc>
                <a:spcPct val="100000"/>
              </a:lnSpc>
              <a:spcBef>
                <a:spcPts val="95"/>
              </a:spcBef>
              <a:buChar char="∙"/>
              <a:tabLst>
                <a:tab pos="573405" algn="l"/>
              </a:tabLst>
            </a:pPr>
            <a:r>
              <a:rPr sz="1050" spc="-60" dirty="0">
                <a:solidFill>
                  <a:srgbClr val="231F20"/>
                </a:solidFill>
                <a:latin typeface="Verdana"/>
                <a:cs typeface="Verdana"/>
              </a:rPr>
              <a:t>лідерства</a:t>
            </a:r>
            <a:endParaRPr sz="1050">
              <a:latin typeface="Verdana"/>
              <a:cs typeface="Verdana"/>
            </a:endParaRPr>
          </a:p>
        </p:txBody>
      </p:sp>
      <p:grpSp>
        <p:nvGrpSpPr>
          <p:cNvPr id="11" name="object 11"/>
          <p:cNvGrpSpPr/>
          <p:nvPr/>
        </p:nvGrpSpPr>
        <p:grpSpPr>
          <a:xfrm>
            <a:off x="625233" y="6928790"/>
            <a:ext cx="6297930" cy="3180715"/>
            <a:chOff x="625233" y="6928790"/>
            <a:chExt cx="6297930" cy="3180715"/>
          </a:xfrm>
        </p:grpSpPr>
        <p:sp>
          <p:nvSpPr>
            <p:cNvPr id="12" name="object 12"/>
            <p:cNvSpPr/>
            <p:nvPr/>
          </p:nvSpPr>
          <p:spPr>
            <a:xfrm>
              <a:off x="631393" y="6934949"/>
              <a:ext cx="1974214" cy="1205230"/>
            </a:xfrm>
            <a:custGeom>
              <a:avLst/>
              <a:gdLst/>
              <a:ahLst/>
              <a:cxnLst/>
              <a:rect l="l" t="t" r="r" b="b"/>
              <a:pathLst>
                <a:path w="1974214" h="1205229">
                  <a:moveTo>
                    <a:pt x="1973872" y="1030046"/>
                  </a:moveTo>
                  <a:lnTo>
                    <a:pt x="1967634" y="1076462"/>
                  </a:lnTo>
                  <a:lnTo>
                    <a:pt x="1950031" y="1118171"/>
                  </a:lnTo>
                  <a:lnTo>
                    <a:pt x="1922729" y="1153507"/>
                  </a:lnTo>
                  <a:lnTo>
                    <a:pt x="1887391" y="1180808"/>
                  </a:lnTo>
                  <a:lnTo>
                    <a:pt x="1845684" y="1198409"/>
                  </a:lnTo>
                  <a:lnTo>
                    <a:pt x="1799272" y="1204645"/>
                  </a:lnTo>
                  <a:lnTo>
                    <a:pt x="174599" y="1204645"/>
                  </a:lnTo>
                  <a:lnTo>
                    <a:pt x="128183" y="1198409"/>
                  </a:lnTo>
                  <a:lnTo>
                    <a:pt x="86474" y="1180808"/>
                  </a:lnTo>
                  <a:lnTo>
                    <a:pt x="51138" y="1153507"/>
                  </a:lnTo>
                  <a:lnTo>
                    <a:pt x="23837" y="1118171"/>
                  </a:lnTo>
                  <a:lnTo>
                    <a:pt x="6236" y="1076462"/>
                  </a:lnTo>
                  <a:lnTo>
                    <a:pt x="0" y="1030046"/>
                  </a:lnTo>
                  <a:lnTo>
                    <a:pt x="0" y="174612"/>
                  </a:lnTo>
                  <a:lnTo>
                    <a:pt x="6236" y="128195"/>
                  </a:lnTo>
                  <a:lnTo>
                    <a:pt x="23837" y="86484"/>
                  </a:lnTo>
                  <a:lnTo>
                    <a:pt x="51138" y="51144"/>
                  </a:lnTo>
                  <a:lnTo>
                    <a:pt x="86474" y="23840"/>
                  </a:lnTo>
                  <a:lnTo>
                    <a:pt x="128183" y="6237"/>
                  </a:lnTo>
                  <a:lnTo>
                    <a:pt x="174599" y="0"/>
                  </a:lnTo>
                  <a:lnTo>
                    <a:pt x="1799272" y="0"/>
                  </a:lnTo>
                  <a:lnTo>
                    <a:pt x="1845684" y="6237"/>
                  </a:lnTo>
                  <a:lnTo>
                    <a:pt x="1887391" y="23840"/>
                  </a:lnTo>
                  <a:lnTo>
                    <a:pt x="1922729" y="51144"/>
                  </a:lnTo>
                  <a:lnTo>
                    <a:pt x="1950031" y="86484"/>
                  </a:lnTo>
                  <a:lnTo>
                    <a:pt x="1967634" y="128195"/>
                  </a:lnTo>
                  <a:lnTo>
                    <a:pt x="1973872" y="174612"/>
                  </a:lnTo>
                  <a:lnTo>
                    <a:pt x="1973872" y="1030046"/>
                  </a:lnTo>
                  <a:close/>
                </a:path>
              </a:pathLst>
            </a:custGeom>
            <a:ln w="12319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1150708" y="8049145"/>
              <a:ext cx="1207770" cy="561340"/>
            </a:xfrm>
            <a:custGeom>
              <a:avLst/>
              <a:gdLst/>
              <a:ahLst/>
              <a:cxnLst/>
              <a:rect l="l" t="t" r="r" b="b"/>
              <a:pathLst>
                <a:path w="1207770" h="561340">
                  <a:moveTo>
                    <a:pt x="370408" y="544029"/>
                  </a:moveTo>
                  <a:lnTo>
                    <a:pt x="355866" y="539737"/>
                  </a:lnTo>
                  <a:lnTo>
                    <a:pt x="326974" y="532091"/>
                  </a:lnTo>
                  <a:lnTo>
                    <a:pt x="312762" y="527888"/>
                  </a:lnTo>
                  <a:lnTo>
                    <a:pt x="280365" y="516153"/>
                  </a:lnTo>
                  <a:lnTo>
                    <a:pt x="275666" y="514781"/>
                  </a:lnTo>
                  <a:lnTo>
                    <a:pt x="271119" y="513003"/>
                  </a:lnTo>
                  <a:lnTo>
                    <a:pt x="231559" y="494245"/>
                  </a:lnTo>
                  <a:lnTo>
                    <a:pt x="194703" y="471284"/>
                  </a:lnTo>
                  <a:lnTo>
                    <a:pt x="140208" y="424256"/>
                  </a:lnTo>
                  <a:lnTo>
                    <a:pt x="104165" y="379082"/>
                  </a:lnTo>
                  <a:lnTo>
                    <a:pt x="75031" y="328549"/>
                  </a:lnTo>
                  <a:lnTo>
                    <a:pt x="52806" y="273799"/>
                  </a:lnTo>
                  <a:lnTo>
                    <a:pt x="44297" y="245071"/>
                  </a:lnTo>
                  <a:lnTo>
                    <a:pt x="46189" y="275323"/>
                  </a:lnTo>
                  <a:lnTo>
                    <a:pt x="60185" y="334683"/>
                  </a:lnTo>
                  <a:lnTo>
                    <a:pt x="82130" y="383832"/>
                  </a:lnTo>
                  <a:lnTo>
                    <a:pt x="102793" y="416521"/>
                  </a:lnTo>
                  <a:lnTo>
                    <a:pt x="127800" y="446214"/>
                  </a:lnTo>
                  <a:lnTo>
                    <a:pt x="156298" y="472617"/>
                  </a:lnTo>
                  <a:lnTo>
                    <a:pt x="187858" y="495236"/>
                  </a:lnTo>
                  <a:lnTo>
                    <a:pt x="221945" y="513575"/>
                  </a:lnTo>
                  <a:lnTo>
                    <a:pt x="265201" y="529793"/>
                  </a:lnTo>
                  <a:lnTo>
                    <a:pt x="309994" y="539673"/>
                  </a:lnTo>
                  <a:lnTo>
                    <a:pt x="340233" y="542632"/>
                  </a:lnTo>
                  <a:lnTo>
                    <a:pt x="370408" y="544029"/>
                  </a:lnTo>
                  <a:close/>
                </a:path>
                <a:path w="1207770" h="561340">
                  <a:moveTo>
                    <a:pt x="1170952" y="556285"/>
                  </a:moveTo>
                  <a:lnTo>
                    <a:pt x="1129487" y="499211"/>
                  </a:lnTo>
                  <a:lnTo>
                    <a:pt x="1073899" y="454850"/>
                  </a:lnTo>
                  <a:lnTo>
                    <a:pt x="1029677" y="433870"/>
                  </a:lnTo>
                  <a:lnTo>
                    <a:pt x="982332" y="421246"/>
                  </a:lnTo>
                  <a:lnTo>
                    <a:pt x="933869" y="416077"/>
                  </a:lnTo>
                  <a:lnTo>
                    <a:pt x="909624" y="415861"/>
                  </a:lnTo>
                  <a:lnTo>
                    <a:pt x="885520" y="416750"/>
                  </a:lnTo>
                  <a:lnTo>
                    <a:pt x="837895" y="421551"/>
                  </a:lnTo>
                  <a:lnTo>
                    <a:pt x="791083" y="428777"/>
                  </a:lnTo>
                  <a:lnTo>
                    <a:pt x="699566" y="444982"/>
                  </a:lnTo>
                  <a:lnTo>
                    <a:pt x="654253" y="451789"/>
                  </a:lnTo>
                  <a:lnTo>
                    <a:pt x="609053" y="457022"/>
                  </a:lnTo>
                  <a:lnTo>
                    <a:pt x="564045" y="460197"/>
                  </a:lnTo>
                  <a:lnTo>
                    <a:pt x="519341" y="460870"/>
                  </a:lnTo>
                  <a:lnTo>
                    <a:pt x="475221" y="458558"/>
                  </a:lnTo>
                  <a:lnTo>
                    <a:pt x="431888" y="452653"/>
                  </a:lnTo>
                  <a:lnTo>
                    <a:pt x="389966" y="442874"/>
                  </a:lnTo>
                  <a:lnTo>
                    <a:pt x="350075" y="428929"/>
                  </a:lnTo>
                  <a:lnTo>
                    <a:pt x="313016" y="410248"/>
                  </a:lnTo>
                  <a:lnTo>
                    <a:pt x="278752" y="386969"/>
                  </a:lnTo>
                  <a:lnTo>
                    <a:pt x="248069" y="359651"/>
                  </a:lnTo>
                  <a:lnTo>
                    <a:pt x="221754" y="328866"/>
                  </a:lnTo>
                  <a:lnTo>
                    <a:pt x="200799" y="295262"/>
                  </a:lnTo>
                  <a:lnTo>
                    <a:pt x="186347" y="259727"/>
                  </a:lnTo>
                  <a:lnTo>
                    <a:pt x="179247" y="224612"/>
                  </a:lnTo>
                  <a:lnTo>
                    <a:pt x="254787" y="230390"/>
                  </a:lnTo>
                  <a:lnTo>
                    <a:pt x="144310" y="0"/>
                  </a:lnTo>
                  <a:lnTo>
                    <a:pt x="0" y="210858"/>
                  </a:lnTo>
                  <a:lnTo>
                    <a:pt x="82296" y="217170"/>
                  </a:lnTo>
                  <a:lnTo>
                    <a:pt x="84442" y="236258"/>
                  </a:lnTo>
                  <a:lnTo>
                    <a:pt x="99060" y="290144"/>
                  </a:lnTo>
                  <a:lnTo>
                    <a:pt x="123050" y="339153"/>
                  </a:lnTo>
                  <a:lnTo>
                    <a:pt x="154254" y="382536"/>
                  </a:lnTo>
                  <a:lnTo>
                    <a:pt x="190957" y="420090"/>
                  </a:lnTo>
                  <a:lnTo>
                    <a:pt x="231927" y="451967"/>
                  </a:lnTo>
                  <a:lnTo>
                    <a:pt x="276466" y="478015"/>
                  </a:lnTo>
                  <a:lnTo>
                    <a:pt x="323900" y="498068"/>
                  </a:lnTo>
                  <a:lnTo>
                    <a:pt x="372884" y="511632"/>
                  </a:lnTo>
                  <a:lnTo>
                    <a:pt x="422211" y="519747"/>
                  </a:lnTo>
                  <a:lnTo>
                    <a:pt x="471500" y="523113"/>
                  </a:lnTo>
                  <a:lnTo>
                    <a:pt x="520382" y="522452"/>
                  </a:lnTo>
                  <a:lnTo>
                    <a:pt x="568629" y="518528"/>
                  </a:lnTo>
                  <a:lnTo>
                    <a:pt x="616153" y="512000"/>
                  </a:lnTo>
                  <a:lnTo>
                    <a:pt x="662978" y="503415"/>
                  </a:lnTo>
                  <a:lnTo>
                    <a:pt x="709168" y="493318"/>
                  </a:lnTo>
                  <a:lnTo>
                    <a:pt x="799782" y="471017"/>
                  </a:lnTo>
                  <a:lnTo>
                    <a:pt x="844410" y="461060"/>
                  </a:lnTo>
                  <a:lnTo>
                    <a:pt x="889025" y="453555"/>
                  </a:lnTo>
                  <a:lnTo>
                    <a:pt x="933577" y="449961"/>
                  </a:lnTo>
                  <a:lnTo>
                    <a:pt x="977887" y="451751"/>
                  </a:lnTo>
                  <a:lnTo>
                    <a:pt x="1021003" y="460146"/>
                  </a:lnTo>
                  <a:lnTo>
                    <a:pt x="1061910" y="476364"/>
                  </a:lnTo>
                  <a:lnTo>
                    <a:pt x="1111313" y="509993"/>
                  </a:lnTo>
                  <a:lnTo>
                    <a:pt x="1151356" y="555040"/>
                  </a:lnTo>
                  <a:lnTo>
                    <a:pt x="1157897" y="555256"/>
                  </a:lnTo>
                  <a:lnTo>
                    <a:pt x="1170952" y="556285"/>
                  </a:lnTo>
                  <a:close/>
                </a:path>
                <a:path w="1207770" h="561340">
                  <a:moveTo>
                    <a:pt x="1207516" y="561124"/>
                  </a:moveTo>
                  <a:lnTo>
                    <a:pt x="1193266" y="517080"/>
                  </a:lnTo>
                  <a:lnTo>
                    <a:pt x="1171740" y="479094"/>
                  </a:lnTo>
                  <a:lnTo>
                    <a:pt x="1133602" y="437426"/>
                  </a:lnTo>
                  <a:lnTo>
                    <a:pt x="1086307" y="406501"/>
                  </a:lnTo>
                  <a:lnTo>
                    <a:pt x="1033792" y="387032"/>
                  </a:lnTo>
                  <a:lnTo>
                    <a:pt x="992886" y="379272"/>
                  </a:lnTo>
                  <a:lnTo>
                    <a:pt x="951674" y="376504"/>
                  </a:lnTo>
                  <a:lnTo>
                    <a:pt x="937945" y="377405"/>
                  </a:lnTo>
                  <a:lnTo>
                    <a:pt x="910691" y="379577"/>
                  </a:lnTo>
                  <a:lnTo>
                    <a:pt x="897191" y="381063"/>
                  </a:lnTo>
                  <a:lnTo>
                    <a:pt x="910666" y="383298"/>
                  </a:lnTo>
                  <a:lnTo>
                    <a:pt x="924090" y="385216"/>
                  </a:lnTo>
                  <a:lnTo>
                    <a:pt x="950722" y="388569"/>
                  </a:lnTo>
                  <a:lnTo>
                    <a:pt x="976795" y="394169"/>
                  </a:lnTo>
                  <a:lnTo>
                    <a:pt x="996226" y="398018"/>
                  </a:lnTo>
                  <a:lnTo>
                    <a:pt x="1027607" y="407708"/>
                  </a:lnTo>
                  <a:lnTo>
                    <a:pt x="1039939" y="411886"/>
                  </a:lnTo>
                  <a:lnTo>
                    <a:pt x="1051826" y="417156"/>
                  </a:lnTo>
                  <a:lnTo>
                    <a:pt x="1069746" y="424637"/>
                  </a:lnTo>
                  <a:lnTo>
                    <a:pt x="1118209" y="455980"/>
                  </a:lnTo>
                  <a:lnTo>
                    <a:pt x="1154518" y="492137"/>
                  </a:lnTo>
                  <a:lnTo>
                    <a:pt x="1176947" y="523875"/>
                  </a:lnTo>
                  <a:lnTo>
                    <a:pt x="1194904" y="559028"/>
                  </a:lnTo>
                  <a:lnTo>
                    <a:pt x="1207516" y="561124"/>
                  </a:lnTo>
                  <a:close/>
                </a:path>
              </a:pathLst>
            </a:custGeom>
            <a:solidFill>
              <a:srgbClr val="A7A9A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3151924" y="6934949"/>
              <a:ext cx="3759200" cy="1229360"/>
            </a:xfrm>
            <a:custGeom>
              <a:avLst/>
              <a:gdLst/>
              <a:ahLst/>
              <a:cxnLst/>
              <a:rect l="l" t="t" r="r" b="b"/>
              <a:pathLst>
                <a:path w="3759200" h="1229359">
                  <a:moveTo>
                    <a:pt x="3758831" y="1054684"/>
                  </a:moveTo>
                  <a:lnTo>
                    <a:pt x="3752594" y="1101100"/>
                  </a:lnTo>
                  <a:lnTo>
                    <a:pt x="3734991" y="1142809"/>
                  </a:lnTo>
                  <a:lnTo>
                    <a:pt x="3707688" y="1178145"/>
                  </a:lnTo>
                  <a:lnTo>
                    <a:pt x="3672351" y="1205446"/>
                  </a:lnTo>
                  <a:lnTo>
                    <a:pt x="3630644" y="1223047"/>
                  </a:lnTo>
                  <a:lnTo>
                    <a:pt x="3584232" y="1229283"/>
                  </a:lnTo>
                  <a:lnTo>
                    <a:pt x="174599" y="1229283"/>
                  </a:lnTo>
                  <a:lnTo>
                    <a:pt x="128183" y="1223047"/>
                  </a:lnTo>
                  <a:lnTo>
                    <a:pt x="86474" y="1205446"/>
                  </a:lnTo>
                  <a:lnTo>
                    <a:pt x="51138" y="1178145"/>
                  </a:lnTo>
                  <a:lnTo>
                    <a:pt x="23837" y="1142809"/>
                  </a:lnTo>
                  <a:lnTo>
                    <a:pt x="6236" y="1101100"/>
                  </a:lnTo>
                  <a:lnTo>
                    <a:pt x="0" y="1054684"/>
                  </a:lnTo>
                  <a:lnTo>
                    <a:pt x="0" y="174612"/>
                  </a:lnTo>
                  <a:lnTo>
                    <a:pt x="6236" y="128195"/>
                  </a:lnTo>
                  <a:lnTo>
                    <a:pt x="23837" y="86484"/>
                  </a:lnTo>
                  <a:lnTo>
                    <a:pt x="51138" y="51144"/>
                  </a:lnTo>
                  <a:lnTo>
                    <a:pt x="86474" y="23840"/>
                  </a:lnTo>
                  <a:lnTo>
                    <a:pt x="128183" y="6237"/>
                  </a:lnTo>
                  <a:lnTo>
                    <a:pt x="174599" y="0"/>
                  </a:lnTo>
                  <a:lnTo>
                    <a:pt x="3584232" y="0"/>
                  </a:lnTo>
                  <a:lnTo>
                    <a:pt x="3630644" y="6237"/>
                  </a:lnTo>
                  <a:lnTo>
                    <a:pt x="3672351" y="23840"/>
                  </a:lnTo>
                  <a:lnTo>
                    <a:pt x="3707688" y="51144"/>
                  </a:lnTo>
                  <a:lnTo>
                    <a:pt x="3734991" y="86484"/>
                  </a:lnTo>
                  <a:lnTo>
                    <a:pt x="3752594" y="128195"/>
                  </a:lnTo>
                  <a:lnTo>
                    <a:pt x="3758831" y="174612"/>
                  </a:lnTo>
                  <a:lnTo>
                    <a:pt x="3758831" y="1054684"/>
                  </a:lnTo>
                  <a:close/>
                </a:path>
              </a:pathLst>
            </a:custGeom>
            <a:ln w="12319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2884220" y="8049145"/>
              <a:ext cx="3391535" cy="913765"/>
            </a:xfrm>
            <a:custGeom>
              <a:avLst/>
              <a:gdLst/>
              <a:ahLst/>
              <a:cxnLst/>
              <a:rect l="l" t="t" r="r" b="b"/>
              <a:pathLst>
                <a:path w="3391535" h="913765">
                  <a:moveTo>
                    <a:pt x="817029" y="913625"/>
                  </a:moveTo>
                  <a:lnTo>
                    <a:pt x="813739" y="857872"/>
                  </a:lnTo>
                  <a:lnTo>
                    <a:pt x="799363" y="804849"/>
                  </a:lnTo>
                  <a:lnTo>
                    <a:pt x="775754" y="756627"/>
                  </a:lnTo>
                  <a:lnTo>
                    <a:pt x="745058" y="713917"/>
                  </a:lnTo>
                  <a:lnTo>
                    <a:pt x="708939" y="676998"/>
                  </a:lnTo>
                  <a:lnTo>
                    <a:pt x="668629" y="645642"/>
                  </a:lnTo>
                  <a:lnTo>
                    <a:pt x="624801" y="620014"/>
                  </a:lnTo>
                  <a:lnTo>
                    <a:pt x="578142" y="600265"/>
                  </a:lnTo>
                  <a:lnTo>
                    <a:pt x="529932" y="586930"/>
                  </a:lnTo>
                  <a:lnTo>
                    <a:pt x="481406" y="578954"/>
                  </a:lnTo>
                  <a:lnTo>
                    <a:pt x="432904" y="575627"/>
                  </a:lnTo>
                  <a:lnTo>
                    <a:pt x="384810" y="576262"/>
                  </a:lnTo>
                  <a:lnTo>
                    <a:pt x="337337" y="580123"/>
                  </a:lnTo>
                  <a:lnTo>
                    <a:pt x="290576" y="586549"/>
                  </a:lnTo>
                  <a:lnTo>
                    <a:pt x="244500" y="595007"/>
                  </a:lnTo>
                  <a:lnTo>
                    <a:pt x="199072" y="604926"/>
                  </a:lnTo>
                  <a:lnTo>
                    <a:pt x="109893" y="626872"/>
                  </a:lnTo>
                  <a:lnTo>
                    <a:pt x="65989" y="636663"/>
                  </a:lnTo>
                  <a:lnTo>
                    <a:pt x="22098" y="644055"/>
                  </a:lnTo>
                  <a:lnTo>
                    <a:pt x="7378" y="645820"/>
                  </a:lnTo>
                  <a:lnTo>
                    <a:pt x="0" y="646430"/>
                  </a:lnTo>
                  <a:lnTo>
                    <a:pt x="42570" y="668235"/>
                  </a:lnTo>
                  <a:lnTo>
                    <a:pt x="57975" y="675830"/>
                  </a:lnTo>
                  <a:lnTo>
                    <a:pt x="59702" y="677024"/>
                  </a:lnTo>
                  <a:lnTo>
                    <a:pt x="97599" y="671817"/>
                  </a:lnTo>
                  <a:lnTo>
                    <a:pt x="135013" y="665505"/>
                  </a:lnTo>
                  <a:lnTo>
                    <a:pt x="171958" y="658825"/>
                  </a:lnTo>
                  <a:lnTo>
                    <a:pt x="208508" y="652487"/>
                  </a:lnTo>
                  <a:lnTo>
                    <a:pt x="253085" y="645795"/>
                  </a:lnTo>
                  <a:lnTo>
                    <a:pt x="297561" y="640651"/>
                  </a:lnTo>
                  <a:lnTo>
                    <a:pt x="341845" y="637514"/>
                  </a:lnTo>
                  <a:lnTo>
                    <a:pt x="385826" y="636841"/>
                  </a:lnTo>
                  <a:lnTo>
                    <a:pt x="429234" y="639127"/>
                  </a:lnTo>
                  <a:lnTo>
                    <a:pt x="471868" y="644931"/>
                  </a:lnTo>
                  <a:lnTo>
                    <a:pt x="513118" y="654545"/>
                  </a:lnTo>
                  <a:lnTo>
                    <a:pt x="552373" y="668274"/>
                  </a:lnTo>
                  <a:lnTo>
                    <a:pt x="588835" y="686663"/>
                  </a:lnTo>
                  <a:lnTo>
                    <a:pt x="622554" y="709561"/>
                  </a:lnTo>
                  <a:lnTo>
                    <a:pt x="652741" y="736447"/>
                  </a:lnTo>
                  <a:lnTo>
                    <a:pt x="678637" y="766724"/>
                  </a:lnTo>
                  <a:lnTo>
                    <a:pt x="699249" y="799795"/>
                  </a:lnTo>
                  <a:lnTo>
                    <a:pt x="720712" y="870585"/>
                  </a:lnTo>
                  <a:lnTo>
                    <a:pt x="720344" y="906208"/>
                  </a:lnTo>
                  <a:lnTo>
                    <a:pt x="817029" y="913625"/>
                  </a:lnTo>
                  <a:close/>
                </a:path>
                <a:path w="3391535" h="913765">
                  <a:moveTo>
                    <a:pt x="2494254" y="381063"/>
                  </a:moveTo>
                  <a:lnTo>
                    <a:pt x="2480741" y="379577"/>
                  </a:lnTo>
                  <a:lnTo>
                    <a:pt x="2453487" y="377405"/>
                  </a:lnTo>
                  <a:lnTo>
                    <a:pt x="2439771" y="376504"/>
                  </a:lnTo>
                  <a:lnTo>
                    <a:pt x="2412314" y="378142"/>
                  </a:lnTo>
                  <a:lnTo>
                    <a:pt x="2357640" y="387032"/>
                  </a:lnTo>
                  <a:lnTo>
                    <a:pt x="2305126" y="406501"/>
                  </a:lnTo>
                  <a:lnTo>
                    <a:pt x="2257831" y="437426"/>
                  </a:lnTo>
                  <a:lnTo>
                    <a:pt x="2219693" y="479094"/>
                  </a:lnTo>
                  <a:lnTo>
                    <a:pt x="2198166" y="517080"/>
                  </a:lnTo>
                  <a:lnTo>
                    <a:pt x="2183930" y="561124"/>
                  </a:lnTo>
                  <a:lnTo>
                    <a:pt x="2196541" y="559028"/>
                  </a:lnTo>
                  <a:lnTo>
                    <a:pt x="2202002" y="546989"/>
                  </a:lnTo>
                  <a:lnTo>
                    <a:pt x="2207996" y="535254"/>
                  </a:lnTo>
                  <a:lnTo>
                    <a:pt x="2236914" y="492137"/>
                  </a:lnTo>
                  <a:lnTo>
                    <a:pt x="2273223" y="455980"/>
                  </a:lnTo>
                  <a:lnTo>
                    <a:pt x="2321699" y="424637"/>
                  </a:lnTo>
                  <a:lnTo>
                    <a:pt x="2339619" y="417156"/>
                  </a:lnTo>
                  <a:lnTo>
                    <a:pt x="2351494" y="411886"/>
                  </a:lnTo>
                  <a:lnTo>
                    <a:pt x="2363825" y="407708"/>
                  </a:lnTo>
                  <a:lnTo>
                    <a:pt x="2395207" y="398018"/>
                  </a:lnTo>
                  <a:lnTo>
                    <a:pt x="2414651" y="394169"/>
                  </a:lnTo>
                  <a:lnTo>
                    <a:pt x="2440724" y="388569"/>
                  </a:lnTo>
                  <a:lnTo>
                    <a:pt x="2467356" y="385216"/>
                  </a:lnTo>
                  <a:lnTo>
                    <a:pt x="2480767" y="383298"/>
                  </a:lnTo>
                  <a:lnTo>
                    <a:pt x="2494254" y="381063"/>
                  </a:lnTo>
                  <a:close/>
                </a:path>
                <a:path w="3391535" h="913765">
                  <a:moveTo>
                    <a:pt x="3347135" y="245071"/>
                  </a:moveTo>
                  <a:lnTo>
                    <a:pt x="3328365" y="301650"/>
                  </a:lnTo>
                  <a:lnTo>
                    <a:pt x="3302698" y="354406"/>
                  </a:lnTo>
                  <a:lnTo>
                    <a:pt x="3270135" y="402463"/>
                  </a:lnTo>
                  <a:lnTo>
                    <a:pt x="3225203" y="449199"/>
                  </a:lnTo>
                  <a:lnTo>
                    <a:pt x="3190786" y="475386"/>
                  </a:lnTo>
                  <a:lnTo>
                    <a:pt x="3120313" y="513003"/>
                  </a:lnTo>
                  <a:lnTo>
                    <a:pt x="3111068" y="516153"/>
                  </a:lnTo>
                  <a:lnTo>
                    <a:pt x="3078670" y="527888"/>
                  </a:lnTo>
                  <a:lnTo>
                    <a:pt x="3064459" y="532091"/>
                  </a:lnTo>
                  <a:lnTo>
                    <a:pt x="3035554" y="539737"/>
                  </a:lnTo>
                  <a:lnTo>
                    <a:pt x="3021025" y="544029"/>
                  </a:lnTo>
                  <a:lnTo>
                    <a:pt x="3066338" y="541451"/>
                  </a:lnTo>
                  <a:lnTo>
                    <a:pt x="3121329" y="531177"/>
                  </a:lnTo>
                  <a:lnTo>
                    <a:pt x="3169488" y="513575"/>
                  </a:lnTo>
                  <a:lnTo>
                    <a:pt x="3203575" y="495236"/>
                  </a:lnTo>
                  <a:lnTo>
                    <a:pt x="3235121" y="472617"/>
                  </a:lnTo>
                  <a:lnTo>
                    <a:pt x="3263620" y="446214"/>
                  </a:lnTo>
                  <a:lnTo>
                    <a:pt x="3288639" y="416521"/>
                  </a:lnTo>
                  <a:lnTo>
                    <a:pt x="3309302" y="383832"/>
                  </a:lnTo>
                  <a:lnTo>
                    <a:pt x="3331235" y="334683"/>
                  </a:lnTo>
                  <a:lnTo>
                    <a:pt x="3345230" y="275323"/>
                  </a:lnTo>
                  <a:lnTo>
                    <a:pt x="3347135" y="245071"/>
                  </a:lnTo>
                  <a:close/>
                </a:path>
                <a:path w="3391535" h="913765">
                  <a:moveTo>
                    <a:pt x="3391433" y="210858"/>
                  </a:moveTo>
                  <a:lnTo>
                    <a:pt x="3247136" y="0"/>
                  </a:lnTo>
                  <a:lnTo>
                    <a:pt x="3136658" y="230390"/>
                  </a:lnTo>
                  <a:lnTo>
                    <a:pt x="3212173" y="224612"/>
                  </a:lnTo>
                  <a:lnTo>
                    <a:pt x="3205086" y="259727"/>
                  </a:lnTo>
                  <a:lnTo>
                    <a:pt x="3190621" y="295262"/>
                  </a:lnTo>
                  <a:lnTo>
                    <a:pt x="3169666" y="328866"/>
                  </a:lnTo>
                  <a:lnTo>
                    <a:pt x="3143364" y="359651"/>
                  </a:lnTo>
                  <a:lnTo>
                    <a:pt x="3112681" y="386969"/>
                  </a:lnTo>
                  <a:lnTo>
                    <a:pt x="3078403" y="410248"/>
                  </a:lnTo>
                  <a:lnTo>
                    <a:pt x="3041358" y="428929"/>
                  </a:lnTo>
                  <a:lnTo>
                    <a:pt x="3001467" y="442874"/>
                  </a:lnTo>
                  <a:lnTo>
                    <a:pt x="2959544" y="452653"/>
                  </a:lnTo>
                  <a:lnTo>
                    <a:pt x="2916199" y="458558"/>
                  </a:lnTo>
                  <a:lnTo>
                    <a:pt x="2872092" y="460870"/>
                  </a:lnTo>
                  <a:lnTo>
                    <a:pt x="2827388" y="460197"/>
                  </a:lnTo>
                  <a:lnTo>
                    <a:pt x="2782379" y="457022"/>
                  </a:lnTo>
                  <a:lnTo>
                    <a:pt x="2737167" y="451789"/>
                  </a:lnTo>
                  <a:lnTo>
                    <a:pt x="2691866" y="444982"/>
                  </a:lnTo>
                  <a:lnTo>
                    <a:pt x="2600350" y="428777"/>
                  </a:lnTo>
                  <a:lnTo>
                    <a:pt x="2553538" y="421551"/>
                  </a:lnTo>
                  <a:lnTo>
                    <a:pt x="2505913" y="416750"/>
                  </a:lnTo>
                  <a:lnTo>
                    <a:pt x="2481808" y="415861"/>
                  </a:lnTo>
                  <a:lnTo>
                    <a:pt x="2457564" y="416077"/>
                  </a:lnTo>
                  <a:lnTo>
                    <a:pt x="2409101" y="421246"/>
                  </a:lnTo>
                  <a:lnTo>
                    <a:pt x="2361755" y="433870"/>
                  </a:lnTo>
                  <a:lnTo>
                    <a:pt x="2317534" y="454850"/>
                  </a:lnTo>
                  <a:lnTo>
                    <a:pt x="2261946" y="499211"/>
                  </a:lnTo>
                  <a:lnTo>
                    <a:pt x="2220480" y="556285"/>
                  </a:lnTo>
                  <a:lnTo>
                    <a:pt x="2233536" y="555256"/>
                  </a:lnTo>
                  <a:lnTo>
                    <a:pt x="2240076" y="555040"/>
                  </a:lnTo>
                  <a:lnTo>
                    <a:pt x="2280120" y="509993"/>
                  </a:lnTo>
                  <a:lnTo>
                    <a:pt x="2329523" y="476364"/>
                  </a:lnTo>
                  <a:lnTo>
                    <a:pt x="2370429" y="460146"/>
                  </a:lnTo>
                  <a:lnTo>
                    <a:pt x="2413546" y="451751"/>
                  </a:lnTo>
                  <a:lnTo>
                    <a:pt x="2457856" y="449961"/>
                  </a:lnTo>
                  <a:lnTo>
                    <a:pt x="2502408" y="453555"/>
                  </a:lnTo>
                  <a:lnTo>
                    <a:pt x="2547023" y="461060"/>
                  </a:lnTo>
                  <a:lnTo>
                    <a:pt x="2591651" y="471017"/>
                  </a:lnTo>
                  <a:lnTo>
                    <a:pt x="2682265" y="493318"/>
                  </a:lnTo>
                  <a:lnTo>
                    <a:pt x="2728455" y="503415"/>
                  </a:lnTo>
                  <a:lnTo>
                    <a:pt x="2775280" y="512000"/>
                  </a:lnTo>
                  <a:lnTo>
                    <a:pt x="2822803" y="518528"/>
                  </a:lnTo>
                  <a:lnTo>
                    <a:pt x="2871051" y="522452"/>
                  </a:lnTo>
                  <a:lnTo>
                    <a:pt x="2919933" y="523113"/>
                  </a:lnTo>
                  <a:lnTo>
                    <a:pt x="2969222" y="519747"/>
                  </a:lnTo>
                  <a:lnTo>
                    <a:pt x="3018548" y="511632"/>
                  </a:lnTo>
                  <a:lnTo>
                    <a:pt x="3067532" y="498068"/>
                  </a:lnTo>
                  <a:lnTo>
                    <a:pt x="3114967" y="478015"/>
                  </a:lnTo>
                  <a:lnTo>
                    <a:pt x="3159506" y="451967"/>
                  </a:lnTo>
                  <a:lnTo>
                    <a:pt x="3200476" y="420090"/>
                  </a:lnTo>
                  <a:lnTo>
                    <a:pt x="3237179" y="382536"/>
                  </a:lnTo>
                  <a:lnTo>
                    <a:pt x="3268383" y="339153"/>
                  </a:lnTo>
                  <a:lnTo>
                    <a:pt x="3292373" y="290144"/>
                  </a:lnTo>
                  <a:lnTo>
                    <a:pt x="3306991" y="236258"/>
                  </a:lnTo>
                  <a:lnTo>
                    <a:pt x="3309124" y="217170"/>
                  </a:lnTo>
                  <a:lnTo>
                    <a:pt x="3391433" y="210858"/>
                  </a:lnTo>
                  <a:close/>
                </a:path>
              </a:pathLst>
            </a:custGeom>
            <a:solidFill>
              <a:srgbClr val="A7A9A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634225" y="9087992"/>
              <a:ext cx="6283325" cy="1015365"/>
            </a:xfrm>
            <a:custGeom>
              <a:avLst/>
              <a:gdLst/>
              <a:ahLst/>
              <a:cxnLst/>
              <a:rect l="l" t="t" r="r" b="b"/>
              <a:pathLst>
                <a:path w="6283325" h="1015365">
                  <a:moveTo>
                    <a:pt x="6282740" y="839330"/>
                  </a:moveTo>
                  <a:lnTo>
                    <a:pt x="6276466" y="886021"/>
                  </a:lnTo>
                  <a:lnTo>
                    <a:pt x="6258760" y="927975"/>
                  </a:lnTo>
                  <a:lnTo>
                    <a:pt x="6231297" y="963520"/>
                  </a:lnTo>
                  <a:lnTo>
                    <a:pt x="6195752" y="990981"/>
                  </a:lnTo>
                  <a:lnTo>
                    <a:pt x="6153799" y="1008685"/>
                  </a:lnTo>
                  <a:lnTo>
                    <a:pt x="6107112" y="1014958"/>
                  </a:lnTo>
                  <a:lnTo>
                    <a:pt x="175628" y="1014958"/>
                  </a:lnTo>
                  <a:lnTo>
                    <a:pt x="128941" y="1008685"/>
                  </a:lnTo>
                  <a:lnTo>
                    <a:pt x="86988" y="990981"/>
                  </a:lnTo>
                  <a:lnTo>
                    <a:pt x="51442" y="963520"/>
                  </a:lnTo>
                  <a:lnTo>
                    <a:pt x="23979" y="927975"/>
                  </a:lnTo>
                  <a:lnTo>
                    <a:pt x="6274" y="886021"/>
                  </a:lnTo>
                  <a:lnTo>
                    <a:pt x="0" y="839330"/>
                  </a:lnTo>
                  <a:lnTo>
                    <a:pt x="0" y="175615"/>
                  </a:lnTo>
                  <a:lnTo>
                    <a:pt x="6274" y="128934"/>
                  </a:lnTo>
                  <a:lnTo>
                    <a:pt x="23979" y="86984"/>
                  </a:lnTo>
                  <a:lnTo>
                    <a:pt x="51442" y="51441"/>
                  </a:lnTo>
                  <a:lnTo>
                    <a:pt x="86988" y="23979"/>
                  </a:lnTo>
                  <a:lnTo>
                    <a:pt x="128941" y="6274"/>
                  </a:lnTo>
                  <a:lnTo>
                    <a:pt x="175628" y="0"/>
                  </a:lnTo>
                  <a:lnTo>
                    <a:pt x="6107112" y="0"/>
                  </a:lnTo>
                  <a:lnTo>
                    <a:pt x="6153799" y="6274"/>
                  </a:lnTo>
                  <a:lnTo>
                    <a:pt x="6195752" y="23979"/>
                  </a:lnTo>
                  <a:lnTo>
                    <a:pt x="6231297" y="51441"/>
                  </a:lnTo>
                  <a:lnTo>
                    <a:pt x="6258760" y="86984"/>
                  </a:lnTo>
                  <a:lnTo>
                    <a:pt x="6276466" y="128934"/>
                  </a:lnTo>
                  <a:lnTo>
                    <a:pt x="6282740" y="175615"/>
                  </a:lnTo>
                  <a:lnTo>
                    <a:pt x="6282740" y="839330"/>
                  </a:lnTo>
                  <a:close/>
                </a:path>
              </a:pathLst>
            </a:custGeom>
            <a:ln w="12318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3416604" y="8604148"/>
              <a:ext cx="364490" cy="535305"/>
            </a:xfrm>
            <a:custGeom>
              <a:avLst/>
              <a:gdLst/>
              <a:ahLst/>
              <a:cxnLst/>
              <a:rect l="l" t="t" r="r" b="b"/>
              <a:pathLst>
                <a:path w="364489" h="535304">
                  <a:moveTo>
                    <a:pt x="320878" y="294195"/>
                  </a:moveTo>
                  <a:lnTo>
                    <a:pt x="313702" y="234924"/>
                  </a:lnTo>
                  <a:lnTo>
                    <a:pt x="293916" y="177977"/>
                  </a:lnTo>
                  <a:lnTo>
                    <a:pt x="263321" y="125437"/>
                  </a:lnTo>
                  <a:lnTo>
                    <a:pt x="238696" y="96278"/>
                  </a:lnTo>
                  <a:lnTo>
                    <a:pt x="210667" y="70294"/>
                  </a:lnTo>
                  <a:lnTo>
                    <a:pt x="179603" y="48044"/>
                  </a:lnTo>
                  <a:lnTo>
                    <a:pt x="103505" y="14020"/>
                  </a:lnTo>
                  <a:lnTo>
                    <a:pt x="59448" y="4318"/>
                  </a:lnTo>
                  <a:lnTo>
                    <a:pt x="0" y="0"/>
                  </a:lnTo>
                  <a:lnTo>
                    <a:pt x="14300" y="4241"/>
                  </a:lnTo>
                  <a:lnTo>
                    <a:pt x="42722" y="11760"/>
                  </a:lnTo>
                  <a:lnTo>
                    <a:pt x="56718" y="15875"/>
                  </a:lnTo>
                  <a:lnTo>
                    <a:pt x="88607" y="27457"/>
                  </a:lnTo>
                  <a:lnTo>
                    <a:pt x="93218" y="28790"/>
                  </a:lnTo>
                  <a:lnTo>
                    <a:pt x="97688" y="30556"/>
                  </a:lnTo>
                  <a:lnTo>
                    <a:pt x="136613" y="48996"/>
                  </a:lnTo>
                  <a:lnTo>
                    <a:pt x="172872" y="71602"/>
                  </a:lnTo>
                  <a:lnTo>
                    <a:pt x="226491" y="117868"/>
                  </a:lnTo>
                  <a:lnTo>
                    <a:pt x="261950" y="162344"/>
                  </a:lnTo>
                  <a:lnTo>
                    <a:pt x="290614" y="212039"/>
                  </a:lnTo>
                  <a:lnTo>
                    <a:pt x="312496" y="265925"/>
                  </a:lnTo>
                  <a:lnTo>
                    <a:pt x="320878" y="294195"/>
                  </a:lnTo>
                  <a:close/>
                </a:path>
                <a:path w="364489" h="535304">
                  <a:moveTo>
                    <a:pt x="364464" y="327837"/>
                  </a:moveTo>
                  <a:lnTo>
                    <a:pt x="113779" y="308622"/>
                  </a:lnTo>
                  <a:lnTo>
                    <a:pt x="222465" y="535305"/>
                  </a:lnTo>
                  <a:lnTo>
                    <a:pt x="364464" y="327837"/>
                  </a:lnTo>
                  <a:close/>
                </a:path>
              </a:pathLst>
            </a:custGeom>
            <a:solidFill>
              <a:srgbClr val="A7A9A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2004021" y="8261756"/>
              <a:ext cx="3480435" cy="487045"/>
            </a:xfrm>
            <a:custGeom>
              <a:avLst/>
              <a:gdLst/>
              <a:ahLst/>
              <a:cxnLst/>
              <a:rect l="l" t="t" r="r" b="b"/>
              <a:pathLst>
                <a:path w="3480435" h="487045">
                  <a:moveTo>
                    <a:pt x="3305517" y="0"/>
                  </a:moveTo>
                  <a:lnTo>
                    <a:pt x="174612" y="0"/>
                  </a:lnTo>
                  <a:lnTo>
                    <a:pt x="128195" y="5298"/>
                  </a:lnTo>
                  <a:lnTo>
                    <a:pt x="86484" y="20250"/>
                  </a:lnTo>
                  <a:lnTo>
                    <a:pt x="51144" y="43443"/>
                  </a:lnTo>
                  <a:lnTo>
                    <a:pt x="23840" y="73462"/>
                  </a:lnTo>
                  <a:lnTo>
                    <a:pt x="6237" y="108893"/>
                  </a:lnTo>
                  <a:lnTo>
                    <a:pt x="0" y="148323"/>
                  </a:lnTo>
                  <a:lnTo>
                    <a:pt x="0" y="338277"/>
                  </a:lnTo>
                  <a:lnTo>
                    <a:pt x="6237" y="377706"/>
                  </a:lnTo>
                  <a:lnTo>
                    <a:pt x="23840" y="413138"/>
                  </a:lnTo>
                  <a:lnTo>
                    <a:pt x="51144" y="443156"/>
                  </a:lnTo>
                  <a:lnTo>
                    <a:pt x="86484" y="466349"/>
                  </a:lnTo>
                  <a:lnTo>
                    <a:pt x="128195" y="481302"/>
                  </a:lnTo>
                  <a:lnTo>
                    <a:pt x="174612" y="486600"/>
                  </a:lnTo>
                  <a:lnTo>
                    <a:pt x="3305517" y="486600"/>
                  </a:lnTo>
                  <a:lnTo>
                    <a:pt x="3351929" y="481302"/>
                  </a:lnTo>
                  <a:lnTo>
                    <a:pt x="3393637" y="466349"/>
                  </a:lnTo>
                  <a:lnTo>
                    <a:pt x="3428974" y="443156"/>
                  </a:lnTo>
                  <a:lnTo>
                    <a:pt x="3456277" y="413138"/>
                  </a:lnTo>
                  <a:lnTo>
                    <a:pt x="3473879" y="377706"/>
                  </a:lnTo>
                  <a:lnTo>
                    <a:pt x="3480117" y="338277"/>
                  </a:lnTo>
                  <a:lnTo>
                    <a:pt x="3480117" y="148323"/>
                  </a:lnTo>
                  <a:lnTo>
                    <a:pt x="3473879" y="108893"/>
                  </a:lnTo>
                  <a:lnTo>
                    <a:pt x="3456277" y="73462"/>
                  </a:lnTo>
                  <a:lnTo>
                    <a:pt x="3428974" y="43443"/>
                  </a:lnTo>
                  <a:lnTo>
                    <a:pt x="3393637" y="20250"/>
                  </a:lnTo>
                  <a:lnTo>
                    <a:pt x="3351929" y="5298"/>
                  </a:lnTo>
                  <a:lnTo>
                    <a:pt x="3305517" y="0"/>
                  </a:lnTo>
                  <a:close/>
                </a:path>
              </a:pathLst>
            </a:custGeom>
            <a:solidFill>
              <a:srgbClr val="E6E7E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2004021" y="8261756"/>
              <a:ext cx="3480435" cy="487045"/>
            </a:xfrm>
            <a:custGeom>
              <a:avLst/>
              <a:gdLst/>
              <a:ahLst/>
              <a:cxnLst/>
              <a:rect l="l" t="t" r="r" b="b"/>
              <a:pathLst>
                <a:path w="3480435" h="487045">
                  <a:moveTo>
                    <a:pt x="3480117" y="338277"/>
                  </a:moveTo>
                  <a:lnTo>
                    <a:pt x="3473879" y="377706"/>
                  </a:lnTo>
                  <a:lnTo>
                    <a:pt x="3456277" y="413138"/>
                  </a:lnTo>
                  <a:lnTo>
                    <a:pt x="3428974" y="443156"/>
                  </a:lnTo>
                  <a:lnTo>
                    <a:pt x="3393637" y="466349"/>
                  </a:lnTo>
                  <a:lnTo>
                    <a:pt x="3351929" y="481302"/>
                  </a:lnTo>
                  <a:lnTo>
                    <a:pt x="3305517" y="486600"/>
                  </a:lnTo>
                  <a:lnTo>
                    <a:pt x="174612" y="486600"/>
                  </a:lnTo>
                  <a:lnTo>
                    <a:pt x="128195" y="481302"/>
                  </a:lnTo>
                  <a:lnTo>
                    <a:pt x="86484" y="466349"/>
                  </a:lnTo>
                  <a:lnTo>
                    <a:pt x="51144" y="443156"/>
                  </a:lnTo>
                  <a:lnTo>
                    <a:pt x="23840" y="413138"/>
                  </a:lnTo>
                  <a:lnTo>
                    <a:pt x="6237" y="377706"/>
                  </a:lnTo>
                  <a:lnTo>
                    <a:pt x="0" y="338277"/>
                  </a:lnTo>
                  <a:lnTo>
                    <a:pt x="0" y="148323"/>
                  </a:lnTo>
                  <a:lnTo>
                    <a:pt x="6237" y="108893"/>
                  </a:lnTo>
                  <a:lnTo>
                    <a:pt x="23840" y="73462"/>
                  </a:lnTo>
                  <a:lnTo>
                    <a:pt x="51144" y="43443"/>
                  </a:lnTo>
                  <a:lnTo>
                    <a:pt x="86484" y="20250"/>
                  </a:lnTo>
                  <a:lnTo>
                    <a:pt x="128195" y="5298"/>
                  </a:lnTo>
                  <a:lnTo>
                    <a:pt x="174612" y="0"/>
                  </a:lnTo>
                  <a:lnTo>
                    <a:pt x="3305517" y="0"/>
                  </a:lnTo>
                  <a:lnTo>
                    <a:pt x="3351929" y="5298"/>
                  </a:lnTo>
                  <a:lnTo>
                    <a:pt x="3393637" y="20250"/>
                  </a:lnTo>
                  <a:lnTo>
                    <a:pt x="3428974" y="43443"/>
                  </a:lnTo>
                  <a:lnTo>
                    <a:pt x="3456277" y="73462"/>
                  </a:lnTo>
                  <a:lnTo>
                    <a:pt x="3473879" y="108893"/>
                  </a:lnTo>
                  <a:lnTo>
                    <a:pt x="3480117" y="148323"/>
                  </a:lnTo>
                  <a:lnTo>
                    <a:pt x="3480117" y="338277"/>
                  </a:lnTo>
                  <a:close/>
                </a:path>
              </a:pathLst>
            </a:custGeom>
            <a:ln w="12319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0" name="object 20"/>
          <p:cNvSpPr txBox="1"/>
          <p:nvPr/>
        </p:nvSpPr>
        <p:spPr>
          <a:xfrm>
            <a:off x="2076399" y="8288084"/>
            <a:ext cx="3335654" cy="4051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algn="ctr">
              <a:lnSpc>
                <a:spcPts val="1610"/>
              </a:lnSpc>
              <a:spcBef>
                <a:spcPts val="105"/>
              </a:spcBef>
            </a:pPr>
            <a:r>
              <a:rPr sz="1350" spc="20" dirty="0">
                <a:solidFill>
                  <a:srgbClr val="231F20"/>
                </a:solidFill>
                <a:latin typeface="Trebuchet MS"/>
                <a:cs typeface="Trebuchet MS"/>
              </a:rPr>
              <a:t>ЖИТТЄВІ</a:t>
            </a:r>
            <a:r>
              <a:rPr sz="1350" spc="-9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350" spc="60" dirty="0">
                <a:solidFill>
                  <a:srgbClr val="231F20"/>
                </a:solidFill>
                <a:latin typeface="Trebuchet MS"/>
                <a:cs typeface="Trebuchet MS"/>
              </a:rPr>
              <a:t>НАВИЧКИ</a:t>
            </a:r>
            <a:endParaRPr sz="1350">
              <a:latin typeface="Trebuchet MS"/>
              <a:cs typeface="Trebuchet MS"/>
            </a:endParaRPr>
          </a:p>
          <a:p>
            <a:pPr algn="ctr">
              <a:lnSpc>
                <a:spcPts val="1370"/>
              </a:lnSpc>
            </a:pPr>
            <a:r>
              <a:rPr sz="1150" spc="-95" dirty="0">
                <a:solidFill>
                  <a:srgbClr val="231F20"/>
                </a:solidFill>
                <a:latin typeface="Verdana"/>
                <a:cs typeface="Verdana"/>
              </a:rPr>
              <a:t>(СОЦІАЛЬНО-ПСИХОЛОГІЧНІ</a:t>
            </a:r>
            <a:r>
              <a:rPr sz="1150" spc="-12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150" spc="-85" dirty="0">
                <a:solidFill>
                  <a:srgbClr val="231F20"/>
                </a:solidFill>
                <a:latin typeface="Verdana"/>
                <a:cs typeface="Verdana"/>
              </a:rPr>
              <a:t>КОМПЕТЕНТНОСТІ)</a:t>
            </a:r>
            <a:endParaRPr sz="1150">
              <a:latin typeface="Verdana"/>
              <a:cs typeface="Verdana"/>
            </a:endParaRPr>
          </a:p>
        </p:txBody>
      </p:sp>
      <p:sp>
        <p:nvSpPr>
          <p:cNvPr id="21" name="object 21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079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85"/>
              </a:spcBef>
            </a:pPr>
            <a:r>
              <a:rPr spc="-35" dirty="0"/>
              <a:t>2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504516" y="411772"/>
            <a:ext cx="4540250" cy="4584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3810" algn="ctr">
              <a:lnSpc>
                <a:spcPct val="100000"/>
              </a:lnSpc>
              <a:spcBef>
                <a:spcPts val="100"/>
              </a:spcBef>
              <a:tabLst>
                <a:tab pos="1470660" algn="l"/>
                <a:tab pos="3131820" algn="l"/>
              </a:tabLst>
            </a:pPr>
            <a:r>
              <a:rPr sz="1000" b="1" i="1" spc="-130" dirty="0">
                <a:solidFill>
                  <a:srgbClr val="2D4A3B"/>
                </a:solidFill>
                <a:latin typeface="Arial"/>
                <a:cs typeface="Arial"/>
                <a:hlinkClick r:id="rId2"/>
              </a:rPr>
              <a:t>www.radnyk.org</a:t>
            </a:r>
            <a:r>
              <a:rPr sz="1000" b="1" i="1" spc="-130" dirty="0">
                <a:solidFill>
                  <a:srgbClr val="2D4A3B"/>
                </a:solidFill>
                <a:latin typeface="Arial"/>
                <a:cs typeface="Arial"/>
              </a:rPr>
              <a:t>	</a:t>
            </a:r>
            <a:r>
              <a:rPr sz="1000" b="1" i="1" spc="-120" dirty="0">
                <a:solidFill>
                  <a:srgbClr val="2D4A3B"/>
                </a:solidFill>
                <a:latin typeface="Arial"/>
                <a:cs typeface="Arial"/>
                <a:hlinkClick r:id="rId3"/>
              </a:rPr>
              <a:t>info@radnyk.org</a:t>
            </a:r>
            <a:r>
              <a:rPr sz="1000" b="1" i="1" spc="-120" dirty="0">
                <a:solidFill>
                  <a:srgbClr val="2D4A3B"/>
                </a:solidFill>
                <a:latin typeface="Arial"/>
                <a:cs typeface="Arial"/>
              </a:rPr>
              <a:t>	radnyky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95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sz="900" b="1" spc="-140" dirty="0">
                <a:solidFill>
                  <a:srgbClr val="77787B"/>
                </a:solidFill>
                <a:latin typeface="Arial"/>
                <a:cs typeface="Arial"/>
              </a:rPr>
              <a:t>Онлайн-курс: «Конфлiктна </a:t>
            </a:r>
            <a:r>
              <a:rPr sz="900" b="1" spc="-80" dirty="0">
                <a:solidFill>
                  <a:srgbClr val="77787B"/>
                </a:solidFill>
                <a:latin typeface="Arial"/>
                <a:cs typeface="Arial"/>
              </a:rPr>
              <a:t>i </a:t>
            </a:r>
            <a:r>
              <a:rPr sz="900" b="1" spc="-135" dirty="0">
                <a:solidFill>
                  <a:srgbClr val="77787B"/>
                </a:solidFill>
                <a:latin typeface="Arial"/>
                <a:cs typeface="Arial"/>
              </a:rPr>
              <a:t>гендерна </a:t>
            </a:r>
            <a:r>
              <a:rPr sz="900" b="1" spc="-130" dirty="0">
                <a:solidFill>
                  <a:srgbClr val="77787B"/>
                </a:solidFill>
                <a:latin typeface="Arial"/>
                <a:cs typeface="Arial"/>
              </a:rPr>
              <a:t>чутливiсть </a:t>
            </a:r>
            <a:r>
              <a:rPr sz="900" b="1" spc="-135" dirty="0">
                <a:solidFill>
                  <a:srgbClr val="77787B"/>
                </a:solidFill>
                <a:latin typeface="Arial"/>
                <a:cs typeface="Arial"/>
              </a:rPr>
              <a:t>у </a:t>
            </a:r>
            <a:r>
              <a:rPr sz="900" b="1" spc="-150" dirty="0">
                <a:solidFill>
                  <a:srgbClr val="77787B"/>
                </a:solidFill>
                <a:latin typeface="Arial"/>
                <a:cs typeface="Arial"/>
              </a:rPr>
              <a:t>роботi </a:t>
            </a:r>
            <a:r>
              <a:rPr sz="900" b="1" spc="-95" dirty="0">
                <a:solidFill>
                  <a:srgbClr val="77787B"/>
                </a:solidFill>
                <a:latin typeface="Arial"/>
                <a:cs typeface="Arial"/>
              </a:rPr>
              <a:t>з </a:t>
            </a:r>
            <a:r>
              <a:rPr sz="900" b="1" spc="-125" dirty="0">
                <a:solidFill>
                  <a:srgbClr val="77787B"/>
                </a:solidFill>
                <a:latin typeface="Arial"/>
                <a:cs typeface="Arial"/>
              </a:rPr>
              <a:t>представниками/цями </a:t>
            </a:r>
            <a:r>
              <a:rPr sz="900" b="1" spc="-145" dirty="0">
                <a:solidFill>
                  <a:srgbClr val="77787B"/>
                </a:solidFill>
                <a:latin typeface="Arial"/>
                <a:cs typeface="Arial"/>
              </a:rPr>
              <a:t>вразливих</a:t>
            </a:r>
            <a:r>
              <a:rPr sz="900" b="1" spc="-90" dirty="0">
                <a:solidFill>
                  <a:srgbClr val="77787B"/>
                </a:solidFill>
                <a:latin typeface="Arial"/>
                <a:cs typeface="Arial"/>
              </a:rPr>
              <a:t> </a:t>
            </a:r>
            <a:r>
              <a:rPr sz="900" b="1" spc="-120" dirty="0">
                <a:solidFill>
                  <a:srgbClr val="77787B"/>
                </a:solidFill>
                <a:latin typeface="Arial"/>
                <a:cs typeface="Arial"/>
              </a:rPr>
              <a:t>категорiй»</a:t>
            </a:r>
            <a:endParaRPr sz="9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517216" y="901344"/>
            <a:ext cx="4512310" cy="36195"/>
          </a:xfrm>
          <a:custGeom>
            <a:avLst/>
            <a:gdLst/>
            <a:ahLst/>
            <a:cxnLst/>
            <a:rect l="l" t="t" r="r" b="b"/>
            <a:pathLst>
              <a:path w="4512309" h="36194">
                <a:moveTo>
                  <a:pt x="4511789" y="0"/>
                </a:moveTo>
                <a:lnTo>
                  <a:pt x="3756723" y="0"/>
                </a:lnTo>
                <a:lnTo>
                  <a:pt x="3756723" y="25336"/>
                </a:lnTo>
                <a:lnTo>
                  <a:pt x="3743833" y="22148"/>
                </a:lnTo>
                <a:lnTo>
                  <a:pt x="3733279" y="18161"/>
                </a:lnTo>
                <a:lnTo>
                  <a:pt x="3716032" y="10236"/>
                </a:lnTo>
                <a:lnTo>
                  <a:pt x="3703155" y="5486"/>
                </a:lnTo>
                <a:lnTo>
                  <a:pt x="3687000" y="1612"/>
                </a:lnTo>
                <a:lnTo>
                  <a:pt x="3667887" y="0"/>
                </a:lnTo>
                <a:lnTo>
                  <a:pt x="3648748" y="1612"/>
                </a:lnTo>
                <a:lnTo>
                  <a:pt x="3632581" y="5486"/>
                </a:lnTo>
                <a:lnTo>
                  <a:pt x="3619703" y="10236"/>
                </a:lnTo>
                <a:lnTo>
                  <a:pt x="3602456" y="18161"/>
                </a:lnTo>
                <a:lnTo>
                  <a:pt x="3591890" y="22148"/>
                </a:lnTo>
                <a:lnTo>
                  <a:pt x="3579076" y="25323"/>
                </a:lnTo>
                <a:lnTo>
                  <a:pt x="3564305" y="26619"/>
                </a:lnTo>
                <a:lnTo>
                  <a:pt x="3549510" y="25323"/>
                </a:lnTo>
                <a:lnTo>
                  <a:pt x="3536683" y="22148"/>
                </a:lnTo>
                <a:lnTo>
                  <a:pt x="3526129" y="18161"/>
                </a:lnTo>
                <a:lnTo>
                  <a:pt x="3508870" y="10236"/>
                </a:lnTo>
                <a:lnTo>
                  <a:pt x="3496005" y="5486"/>
                </a:lnTo>
                <a:lnTo>
                  <a:pt x="3479838" y="1612"/>
                </a:lnTo>
                <a:lnTo>
                  <a:pt x="3460737" y="0"/>
                </a:lnTo>
                <a:lnTo>
                  <a:pt x="3441598" y="1612"/>
                </a:lnTo>
                <a:lnTo>
                  <a:pt x="3425418" y="5486"/>
                </a:lnTo>
                <a:lnTo>
                  <a:pt x="3412540" y="10236"/>
                </a:lnTo>
                <a:lnTo>
                  <a:pt x="3395294" y="18161"/>
                </a:lnTo>
                <a:lnTo>
                  <a:pt x="3384740" y="22148"/>
                </a:lnTo>
                <a:lnTo>
                  <a:pt x="3371926" y="25323"/>
                </a:lnTo>
                <a:lnTo>
                  <a:pt x="3357168" y="26619"/>
                </a:lnTo>
                <a:lnTo>
                  <a:pt x="3342360" y="25323"/>
                </a:lnTo>
                <a:lnTo>
                  <a:pt x="3329546" y="22148"/>
                </a:lnTo>
                <a:lnTo>
                  <a:pt x="3318980" y="18161"/>
                </a:lnTo>
                <a:lnTo>
                  <a:pt x="3301733" y="10236"/>
                </a:lnTo>
                <a:lnTo>
                  <a:pt x="3288868" y="5486"/>
                </a:lnTo>
                <a:lnTo>
                  <a:pt x="3272701" y="1612"/>
                </a:lnTo>
                <a:lnTo>
                  <a:pt x="3253575" y="0"/>
                </a:lnTo>
                <a:lnTo>
                  <a:pt x="3234448" y="1612"/>
                </a:lnTo>
                <a:lnTo>
                  <a:pt x="3218281" y="5486"/>
                </a:lnTo>
                <a:lnTo>
                  <a:pt x="3205416" y="10236"/>
                </a:lnTo>
                <a:lnTo>
                  <a:pt x="3188170" y="18161"/>
                </a:lnTo>
                <a:lnTo>
                  <a:pt x="3177603" y="22148"/>
                </a:lnTo>
                <a:lnTo>
                  <a:pt x="3164763" y="25323"/>
                </a:lnTo>
                <a:lnTo>
                  <a:pt x="3149993" y="26619"/>
                </a:lnTo>
                <a:lnTo>
                  <a:pt x="3135198" y="25323"/>
                </a:lnTo>
                <a:lnTo>
                  <a:pt x="3122384" y="22148"/>
                </a:lnTo>
                <a:lnTo>
                  <a:pt x="3111830" y="18161"/>
                </a:lnTo>
                <a:lnTo>
                  <a:pt x="3094571" y="10236"/>
                </a:lnTo>
                <a:lnTo>
                  <a:pt x="3081705" y="5486"/>
                </a:lnTo>
                <a:lnTo>
                  <a:pt x="3065538" y="1612"/>
                </a:lnTo>
                <a:lnTo>
                  <a:pt x="3046425" y="0"/>
                </a:lnTo>
                <a:lnTo>
                  <a:pt x="3027286" y="1612"/>
                </a:lnTo>
                <a:lnTo>
                  <a:pt x="3011119" y="5486"/>
                </a:lnTo>
                <a:lnTo>
                  <a:pt x="2998254" y="10236"/>
                </a:lnTo>
                <a:lnTo>
                  <a:pt x="2980994" y="18161"/>
                </a:lnTo>
                <a:lnTo>
                  <a:pt x="2970441" y="22148"/>
                </a:lnTo>
                <a:lnTo>
                  <a:pt x="2957614" y="25323"/>
                </a:lnTo>
                <a:lnTo>
                  <a:pt x="2942844" y="26619"/>
                </a:lnTo>
                <a:lnTo>
                  <a:pt x="2928048" y="25323"/>
                </a:lnTo>
                <a:lnTo>
                  <a:pt x="2915234" y="22148"/>
                </a:lnTo>
                <a:lnTo>
                  <a:pt x="2904667" y="18161"/>
                </a:lnTo>
                <a:lnTo>
                  <a:pt x="2887434" y="10236"/>
                </a:lnTo>
                <a:lnTo>
                  <a:pt x="2874556" y="5486"/>
                </a:lnTo>
                <a:lnTo>
                  <a:pt x="2858389" y="1612"/>
                </a:lnTo>
                <a:lnTo>
                  <a:pt x="2839275" y="0"/>
                </a:lnTo>
                <a:lnTo>
                  <a:pt x="2820149" y="1612"/>
                </a:lnTo>
                <a:lnTo>
                  <a:pt x="2803982" y="5486"/>
                </a:lnTo>
                <a:lnTo>
                  <a:pt x="2791091" y="10236"/>
                </a:lnTo>
                <a:lnTo>
                  <a:pt x="2773832" y="18161"/>
                </a:lnTo>
                <a:lnTo>
                  <a:pt x="2763278" y="22148"/>
                </a:lnTo>
                <a:lnTo>
                  <a:pt x="2750464" y="25323"/>
                </a:lnTo>
                <a:lnTo>
                  <a:pt x="2735694" y="26619"/>
                </a:lnTo>
                <a:lnTo>
                  <a:pt x="2720898" y="25323"/>
                </a:lnTo>
                <a:lnTo>
                  <a:pt x="2708084" y="22148"/>
                </a:lnTo>
                <a:lnTo>
                  <a:pt x="2697530" y="18161"/>
                </a:lnTo>
                <a:lnTo>
                  <a:pt x="2680284" y="10236"/>
                </a:lnTo>
                <a:lnTo>
                  <a:pt x="2667406" y="5486"/>
                </a:lnTo>
                <a:lnTo>
                  <a:pt x="2651226" y="1612"/>
                </a:lnTo>
                <a:lnTo>
                  <a:pt x="2632100" y="0"/>
                </a:lnTo>
                <a:lnTo>
                  <a:pt x="2612961" y="1612"/>
                </a:lnTo>
                <a:lnTo>
                  <a:pt x="2596807" y="5486"/>
                </a:lnTo>
                <a:lnTo>
                  <a:pt x="2583942" y="10236"/>
                </a:lnTo>
                <a:lnTo>
                  <a:pt x="2566708" y="18161"/>
                </a:lnTo>
                <a:lnTo>
                  <a:pt x="2556141" y="22148"/>
                </a:lnTo>
                <a:lnTo>
                  <a:pt x="2543314" y="25323"/>
                </a:lnTo>
                <a:lnTo>
                  <a:pt x="2528532" y="26619"/>
                </a:lnTo>
                <a:lnTo>
                  <a:pt x="2511450" y="26619"/>
                </a:lnTo>
                <a:lnTo>
                  <a:pt x="2496667" y="25323"/>
                </a:lnTo>
                <a:lnTo>
                  <a:pt x="2483853" y="22148"/>
                </a:lnTo>
                <a:lnTo>
                  <a:pt x="2473287" y="18161"/>
                </a:lnTo>
                <a:lnTo>
                  <a:pt x="2456040" y="10236"/>
                </a:lnTo>
                <a:lnTo>
                  <a:pt x="2443162" y="5486"/>
                </a:lnTo>
                <a:lnTo>
                  <a:pt x="2426995" y="1612"/>
                </a:lnTo>
                <a:lnTo>
                  <a:pt x="2407869" y="0"/>
                </a:lnTo>
                <a:lnTo>
                  <a:pt x="2388743" y="1612"/>
                </a:lnTo>
                <a:lnTo>
                  <a:pt x="2372588" y="5486"/>
                </a:lnTo>
                <a:lnTo>
                  <a:pt x="2359698" y="10236"/>
                </a:lnTo>
                <a:lnTo>
                  <a:pt x="2342451" y="18161"/>
                </a:lnTo>
                <a:lnTo>
                  <a:pt x="2331897" y="22148"/>
                </a:lnTo>
                <a:lnTo>
                  <a:pt x="2319083" y="25323"/>
                </a:lnTo>
                <a:lnTo>
                  <a:pt x="2304313" y="26619"/>
                </a:lnTo>
                <a:lnTo>
                  <a:pt x="2289518" y="25323"/>
                </a:lnTo>
                <a:lnTo>
                  <a:pt x="2276691" y="22148"/>
                </a:lnTo>
                <a:lnTo>
                  <a:pt x="2266137" y="18161"/>
                </a:lnTo>
                <a:lnTo>
                  <a:pt x="2248878" y="10236"/>
                </a:lnTo>
                <a:lnTo>
                  <a:pt x="2236012" y="5486"/>
                </a:lnTo>
                <a:lnTo>
                  <a:pt x="2219845" y="1612"/>
                </a:lnTo>
                <a:lnTo>
                  <a:pt x="2200745" y="0"/>
                </a:lnTo>
                <a:lnTo>
                  <a:pt x="2181593" y="1612"/>
                </a:lnTo>
                <a:lnTo>
                  <a:pt x="2165426" y="5486"/>
                </a:lnTo>
                <a:lnTo>
                  <a:pt x="2152548" y="10236"/>
                </a:lnTo>
                <a:lnTo>
                  <a:pt x="2135301" y="18161"/>
                </a:lnTo>
                <a:lnTo>
                  <a:pt x="2124748" y="22148"/>
                </a:lnTo>
                <a:lnTo>
                  <a:pt x="2111933" y="25323"/>
                </a:lnTo>
                <a:lnTo>
                  <a:pt x="2097163" y="26619"/>
                </a:lnTo>
                <a:lnTo>
                  <a:pt x="2082368" y="25323"/>
                </a:lnTo>
                <a:lnTo>
                  <a:pt x="2069541" y="22148"/>
                </a:lnTo>
                <a:lnTo>
                  <a:pt x="2058974" y="18161"/>
                </a:lnTo>
                <a:lnTo>
                  <a:pt x="2041728" y="10236"/>
                </a:lnTo>
                <a:lnTo>
                  <a:pt x="2028863" y="5486"/>
                </a:lnTo>
                <a:lnTo>
                  <a:pt x="2012696" y="1612"/>
                </a:lnTo>
                <a:lnTo>
                  <a:pt x="1993582" y="0"/>
                </a:lnTo>
                <a:lnTo>
                  <a:pt x="1974456" y="1612"/>
                </a:lnTo>
                <a:lnTo>
                  <a:pt x="1958289" y="5486"/>
                </a:lnTo>
                <a:lnTo>
                  <a:pt x="1945411" y="10236"/>
                </a:lnTo>
                <a:lnTo>
                  <a:pt x="1928152" y="18161"/>
                </a:lnTo>
                <a:lnTo>
                  <a:pt x="1917598" y="22148"/>
                </a:lnTo>
                <a:lnTo>
                  <a:pt x="1904784" y="25323"/>
                </a:lnTo>
                <a:lnTo>
                  <a:pt x="1890001" y="26619"/>
                </a:lnTo>
                <a:lnTo>
                  <a:pt x="1875193" y="25323"/>
                </a:lnTo>
                <a:lnTo>
                  <a:pt x="1862378" y="22148"/>
                </a:lnTo>
                <a:lnTo>
                  <a:pt x="1851825" y="18161"/>
                </a:lnTo>
                <a:lnTo>
                  <a:pt x="1834578" y="10236"/>
                </a:lnTo>
                <a:lnTo>
                  <a:pt x="1821713" y="5486"/>
                </a:lnTo>
                <a:lnTo>
                  <a:pt x="1805546" y="1612"/>
                </a:lnTo>
                <a:lnTo>
                  <a:pt x="1786432" y="0"/>
                </a:lnTo>
                <a:lnTo>
                  <a:pt x="1767293" y="1612"/>
                </a:lnTo>
                <a:lnTo>
                  <a:pt x="1751126" y="5486"/>
                </a:lnTo>
                <a:lnTo>
                  <a:pt x="1738249" y="10236"/>
                </a:lnTo>
                <a:lnTo>
                  <a:pt x="1720989" y="18161"/>
                </a:lnTo>
                <a:lnTo>
                  <a:pt x="1710423" y="22148"/>
                </a:lnTo>
                <a:lnTo>
                  <a:pt x="1697596" y="25323"/>
                </a:lnTo>
                <a:lnTo>
                  <a:pt x="1682826" y="26619"/>
                </a:lnTo>
                <a:lnTo>
                  <a:pt x="1668043" y="25323"/>
                </a:lnTo>
                <a:lnTo>
                  <a:pt x="1655229" y="22148"/>
                </a:lnTo>
                <a:lnTo>
                  <a:pt x="1644662" y="18161"/>
                </a:lnTo>
                <a:lnTo>
                  <a:pt x="1627416" y="10236"/>
                </a:lnTo>
                <a:lnTo>
                  <a:pt x="1614551" y="5486"/>
                </a:lnTo>
                <a:lnTo>
                  <a:pt x="1598383" y="1612"/>
                </a:lnTo>
                <a:lnTo>
                  <a:pt x="1579270" y="0"/>
                </a:lnTo>
                <a:lnTo>
                  <a:pt x="1560144" y="1612"/>
                </a:lnTo>
                <a:lnTo>
                  <a:pt x="1543964" y="5486"/>
                </a:lnTo>
                <a:lnTo>
                  <a:pt x="1531086" y="10236"/>
                </a:lnTo>
                <a:lnTo>
                  <a:pt x="1513840" y="18161"/>
                </a:lnTo>
                <a:lnTo>
                  <a:pt x="1503286" y="22148"/>
                </a:lnTo>
                <a:lnTo>
                  <a:pt x="1490472" y="25323"/>
                </a:lnTo>
                <a:lnTo>
                  <a:pt x="1475701" y="26619"/>
                </a:lnTo>
                <a:lnTo>
                  <a:pt x="1460893" y="25323"/>
                </a:lnTo>
                <a:lnTo>
                  <a:pt x="1448079" y="22148"/>
                </a:lnTo>
                <a:lnTo>
                  <a:pt x="1437513" y="18161"/>
                </a:lnTo>
                <a:lnTo>
                  <a:pt x="1420279" y="10236"/>
                </a:lnTo>
                <a:lnTo>
                  <a:pt x="1407401" y="5486"/>
                </a:lnTo>
                <a:lnTo>
                  <a:pt x="1391234" y="1612"/>
                </a:lnTo>
                <a:lnTo>
                  <a:pt x="1372108" y="0"/>
                </a:lnTo>
                <a:lnTo>
                  <a:pt x="1352969" y="1612"/>
                </a:lnTo>
                <a:lnTo>
                  <a:pt x="1336814" y="5486"/>
                </a:lnTo>
                <a:lnTo>
                  <a:pt x="1323936" y="10236"/>
                </a:lnTo>
                <a:lnTo>
                  <a:pt x="1306703" y="18161"/>
                </a:lnTo>
                <a:lnTo>
                  <a:pt x="1296136" y="22148"/>
                </a:lnTo>
                <a:lnTo>
                  <a:pt x="1283309" y="25323"/>
                </a:lnTo>
                <a:lnTo>
                  <a:pt x="1268539" y="26619"/>
                </a:lnTo>
                <a:lnTo>
                  <a:pt x="1251458" y="26619"/>
                </a:lnTo>
                <a:lnTo>
                  <a:pt x="1236662" y="25323"/>
                </a:lnTo>
                <a:lnTo>
                  <a:pt x="1223848" y="22148"/>
                </a:lnTo>
                <a:lnTo>
                  <a:pt x="1213281" y="18161"/>
                </a:lnTo>
                <a:lnTo>
                  <a:pt x="1196035" y="10236"/>
                </a:lnTo>
                <a:lnTo>
                  <a:pt x="1183157" y="5486"/>
                </a:lnTo>
                <a:lnTo>
                  <a:pt x="1167003" y="1612"/>
                </a:lnTo>
                <a:lnTo>
                  <a:pt x="1147876" y="0"/>
                </a:lnTo>
                <a:lnTo>
                  <a:pt x="1128750" y="1612"/>
                </a:lnTo>
                <a:lnTo>
                  <a:pt x="1112583" y="5486"/>
                </a:lnTo>
                <a:lnTo>
                  <a:pt x="1099705" y="10236"/>
                </a:lnTo>
                <a:lnTo>
                  <a:pt x="1082459" y="18161"/>
                </a:lnTo>
                <a:lnTo>
                  <a:pt x="1071892" y="22148"/>
                </a:lnTo>
                <a:lnTo>
                  <a:pt x="1059078" y="25323"/>
                </a:lnTo>
                <a:lnTo>
                  <a:pt x="1044295" y="26619"/>
                </a:lnTo>
                <a:lnTo>
                  <a:pt x="1029500" y="25323"/>
                </a:lnTo>
                <a:lnTo>
                  <a:pt x="1016685" y="22148"/>
                </a:lnTo>
                <a:lnTo>
                  <a:pt x="1006132" y="18161"/>
                </a:lnTo>
                <a:lnTo>
                  <a:pt x="988872" y="10236"/>
                </a:lnTo>
                <a:lnTo>
                  <a:pt x="976007" y="5486"/>
                </a:lnTo>
                <a:lnTo>
                  <a:pt x="959840" y="1612"/>
                </a:lnTo>
                <a:lnTo>
                  <a:pt x="940727" y="0"/>
                </a:lnTo>
                <a:lnTo>
                  <a:pt x="921588" y="1612"/>
                </a:lnTo>
                <a:lnTo>
                  <a:pt x="905421" y="5486"/>
                </a:lnTo>
                <a:lnTo>
                  <a:pt x="892543" y="10236"/>
                </a:lnTo>
                <a:lnTo>
                  <a:pt x="875309" y="18161"/>
                </a:lnTo>
                <a:lnTo>
                  <a:pt x="864755" y="22148"/>
                </a:lnTo>
                <a:lnTo>
                  <a:pt x="851928" y="25323"/>
                </a:lnTo>
                <a:lnTo>
                  <a:pt x="837158" y="26619"/>
                </a:lnTo>
                <a:lnTo>
                  <a:pt x="822363" y="25323"/>
                </a:lnTo>
                <a:lnTo>
                  <a:pt x="809536" y="22148"/>
                </a:lnTo>
                <a:lnTo>
                  <a:pt x="798982" y="18161"/>
                </a:lnTo>
                <a:lnTo>
                  <a:pt x="781735" y="10236"/>
                </a:lnTo>
                <a:lnTo>
                  <a:pt x="768858" y="5486"/>
                </a:lnTo>
                <a:lnTo>
                  <a:pt x="752690" y="1612"/>
                </a:lnTo>
                <a:lnTo>
                  <a:pt x="733577" y="0"/>
                </a:lnTo>
                <a:lnTo>
                  <a:pt x="714438" y="1612"/>
                </a:lnTo>
                <a:lnTo>
                  <a:pt x="698271" y="5486"/>
                </a:lnTo>
                <a:lnTo>
                  <a:pt x="685406" y="10236"/>
                </a:lnTo>
                <a:lnTo>
                  <a:pt x="668159" y="18161"/>
                </a:lnTo>
                <a:lnTo>
                  <a:pt x="657593" y="22148"/>
                </a:lnTo>
                <a:lnTo>
                  <a:pt x="644779" y="25323"/>
                </a:lnTo>
                <a:lnTo>
                  <a:pt x="629996" y="26619"/>
                </a:lnTo>
                <a:lnTo>
                  <a:pt x="615200" y="25323"/>
                </a:lnTo>
                <a:lnTo>
                  <a:pt x="602386" y="22148"/>
                </a:lnTo>
                <a:lnTo>
                  <a:pt x="591832" y="18161"/>
                </a:lnTo>
                <a:lnTo>
                  <a:pt x="574573" y="10236"/>
                </a:lnTo>
                <a:lnTo>
                  <a:pt x="561708" y="5486"/>
                </a:lnTo>
                <a:lnTo>
                  <a:pt x="545541" y="1612"/>
                </a:lnTo>
                <a:lnTo>
                  <a:pt x="526427" y="0"/>
                </a:lnTo>
                <a:lnTo>
                  <a:pt x="507288" y="1612"/>
                </a:lnTo>
                <a:lnTo>
                  <a:pt x="491121" y="5486"/>
                </a:lnTo>
                <a:lnTo>
                  <a:pt x="478256" y="10236"/>
                </a:lnTo>
                <a:lnTo>
                  <a:pt x="461010" y="18161"/>
                </a:lnTo>
                <a:lnTo>
                  <a:pt x="450443" y="22148"/>
                </a:lnTo>
                <a:lnTo>
                  <a:pt x="437616" y="25323"/>
                </a:lnTo>
                <a:lnTo>
                  <a:pt x="422846" y="26619"/>
                </a:lnTo>
                <a:lnTo>
                  <a:pt x="408051" y="25323"/>
                </a:lnTo>
                <a:lnTo>
                  <a:pt x="395236" y="22148"/>
                </a:lnTo>
                <a:lnTo>
                  <a:pt x="384670" y="18161"/>
                </a:lnTo>
                <a:lnTo>
                  <a:pt x="367423" y="10236"/>
                </a:lnTo>
                <a:lnTo>
                  <a:pt x="354558" y="5486"/>
                </a:lnTo>
                <a:lnTo>
                  <a:pt x="338391" y="1612"/>
                </a:lnTo>
                <a:lnTo>
                  <a:pt x="319278" y="0"/>
                </a:lnTo>
                <a:lnTo>
                  <a:pt x="300151" y="1612"/>
                </a:lnTo>
                <a:lnTo>
                  <a:pt x="283972" y="5486"/>
                </a:lnTo>
                <a:lnTo>
                  <a:pt x="271094" y="10236"/>
                </a:lnTo>
                <a:lnTo>
                  <a:pt x="253847" y="18161"/>
                </a:lnTo>
                <a:lnTo>
                  <a:pt x="243293" y="22148"/>
                </a:lnTo>
                <a:lnTo>
                  <a:pt x="230479" y="25323"/>
                </a:lnTo>
                <a:lnTo>
                  <a:pt x="215709" y="26619"/>
                </a:lnTo>
                <a:lnTo>
                  <a:pt x="200914" y="25323"/>
                </a:lnTo>
                <a:lnTo>
                  <a:pt x="188087" y="22148"/>
                </a:lnTo>
                <a:lnTo>
                  <a:pt x="177520" y="18161"/>
                </a:lnTo>
                <a:lnTo>
                  <a:pt x="160274" y="10236"/>
                </a:lnTo>
                <a:lnTo>
                  <a:pt x="147408" y="5486"/>
                </a:lnTo>
                <a:lnTo>
                  <a:pt x="131241" y="1612"/>
                </a:lnTo>
                <a:lnTo>
                  <a:pt x="112115" y="0"/>
                </a:lnTo>
                <a:lnTo>
                  <a:pt x="92976" y="1612"/>
                </a:lnTo>
                <a:lnTo>
                  <a:pt x="76809" y="5486"/>
                </a:lnTo>
                <a:lnTo>
                  <a:pt x="63944" y="10236"/>
                </a:lnTo>
                <a:lnTo>
                  <a:pt x="46710" y="18161"/>
                </a:lnTo>
                <a:lnTo>
                  <a:pt x="36144" y="22148"/>
                </a:lnTo>
                <a:lnTo>
                  <a:pt x="23329" y="25323"/>
                </a:lnTo>
                <a:lnTo>
                  <a:pt x="8547" y="26619"/>
                </a:lnTo>
                <a:lnTo>
                  <a:pt x="0" y="26619"/>
                </a:lnTo>
                <a:lnTo>
                  <a:pt x="0" y="36004"/>
                </a:lnTo>
                <a:lnTo>
                  <a:pt x="8547" y="36004"/>
                </a:lnTo>
                <a:lnTo>
                  <a:pt x="27647" y="34404"/>
                </a:lnTo>
                <a:lnTo>
                  <a:pt x="43815" y="30530"/>
                </a:lnTo>
                <a:lnTo>
                  <a:pt x="56692" y="25781"/>
                </a:lnTo>
                <a:lnTo>
                  <a:pt x="73952" y="17843"/>
                </a:lnTo>
                <a:lnTo>
                  <a:pt x="84505" y="13868"/>
                </a:lnTo>
                <a:lnTo>
                  <a:pt x="97320" y="10693"/>
                </a:lnTo>
                <a:lnTo>
                  <a:pt x="112115" y="9385"/>
                </a:lnTo>
                <a:lnTo>
                  <a:pt x="126898" y="10693"/>
                </a:lnTo>
                <a:lnTo>
                  <a:pt x="139712" y="13868"/>
                </a:lnTo>
                <a:lnTo>
                  <a:pt x="150266" y="17843"/>
                </a:lnTo>
                <a:lnTo>
                  <a:pt x="167513" y="25781"/>
                </a:lnTo>
                <a:lnTo>
                  <a:pt x="180403" y="30530"/>
                </a:lnTo>
                <a:lnTo>
                  <a:pt x="196570" y="34404"/>
                </a:lnTo>
                <a:lnTo>
                  <a:pt x="215709" y="36004"/>
                </a:lnTo>
                <a:lnTo>
                  <a:pt x="234810" y="34404"/>
                </a:lnTo>
                <a:lnTo>
                  <a:pt x="250977" y="30530"/>
                </a:lnTo>
                <a:lnTo>
                  <a:pt x="263842" y="25781"/>
                </a:lnTo>
                <a:lnTo>
                  <a:pt x="281101" y="17843"/>
                </a:lnTo>
                <a:lnTo>
                  <a:pt x="291668" y="13868"/>
                </a:lnTo>
                <a:lnTo>
                  <a:pt x="304482" y="10693"/>
                </a:lnTo>
                <a:lnTo>
                  <a:pt x="319278" y="9385"/>
                </a:lnTo>
                <a:lnTo>
                  <a:pt x="334060" y="10693"/>
                </a:lnTo>
                <a:lnTo>
                  <a:pt x="346875" y="13868"/>
                </a:lnTo>
                <a:lnTo>
                  <a:pt x="357428" y="17843"/>
                </a:lnTo>
                <a:lnTo>
                  <a:pt x="373507" y="25260"/>
                </a:lnTo>
                <a:lnTo>
                  <a:pt x="384505" y="29514"/>
                </a:lnTo>
                <a:lnTo>
                  <a:pt x="398183" y="33299"/>
                </a:lnTo>
                <a:lnTo>
                  <a:pt x="414299" y="35636"/>
                </a:lnTo>
                <a:lnTo>
                  <a:pt x="414299" y="36004"/>
                </a:lnTo>
                <a:lnTo>
                  <a:pt x="431380" y="36004"/>
                </a:lnTo>
                <a:lnTo>
                  <a:pt x="431380" y="35636"/>
                </a:lnTo>
                <a:lnTo>
                  <a:pt x="447484" y="33299"/>
                </a:lnTo>
                <a:lnTo>
                  <a:pt x="461162" y="29514"/>
                </a:lnTo>
                <a:lnTo>
                  <a:pt x="472173" y="25260"/>
                </a:lnTo>
                <a:lnTo>
                  <a:pt x="488251" y="17843"/>
                </a:lnTo>
                <a:lnTo>
                  <a:pt x="498805" y="13868"/>
                </a:lnTo>
                <a:lnTo>
                  <a:pt x="511619" y="10693"/>
                </a:lnTo>
                <a:lnTo>
                  <a:pt x="526427" y="9385"/>
                </a:lnTo>
                <a:lnTo>
                  <a:pt x="541197" y="10693"/>
                </a:lnTo>
                <a:lnTo>
                  <a:pt x="554012" y="13868"/>
                </a:lnTo>
                <a:lnTo>
                  <a:pt x="564565" y="17843"/>
                </a:lnTo>
                <a:lnTo>
                  <a:pt x="581825" y="25781"/>
                </a:lnTo>
                <a:lnTo>
                  <a:pt x="594702" y="30530"/>
                </a:lnTo>
                <a:lnTo>
                  <a:pt x="610870" y="34404"/>
                </a:lnTo>
                <a:lnTo>
                  <a:pt x="629996" y="36004"/>
                </a:lnTo>
                <a:lnTo>
                  <a:pt x="649109" y="34404"/>
                </a:lnTo>
                <a:lnTo>
                  <a:pt x="665276" y="30530"/>
                </a:lnTo>
                <a:lnTo>
                  <a:pt x="678154" y="25781"/>
                </a:lnTo>
                <a:lnTo>
                  <a:pt x="695413" y="17843"/>
                </a:lnTo>
                <a:lnTo>
                  <a:pt x="705967" y="13868"/>
                </a:lnTo>
                <a:lnTo>
                  <a:pt x="718781" y="10693"/>
                </a:lnTo>
                <a:lnTo>
                  <a:pt x="733577" y="9385"/>
                </a:lnTo>
                <a:lnTo>
                  <a:pt x="748360" y="10693"/>
                </a:lnTo>
                <a:lnTo>
                  <a:pt x="761174" y="13868"/>
                </a:lnTo>
                <a:lnTo>
                  <a:pt x="771715" y="17843"/>
                </a:lnTo>
                <a:lnTo>
                  <a:pt x="787793" y="25260"/>
                </a:lnTo>
                <a:lnTo>
                  <a:pt x="798804" y="29514"/>
                </a:lnTo>
                <a:lnTo>
                  <a:pt x="812495" y="33299"/>
                </a:lnTo>
                <a:lnTo>
                  <a:pt x="828611" y="35636"/>
                </a:lnTo>
                <a:lnTo>
                  <a:pt x="828611" y="36004"/>
                </a:lnTo>
                <a:lnTo>
                  <a:pt x="845693" y="36004"/>
                </a:lnTo>
                <a:lnTo>
                  <a:pt x="845693" y="35636"/>
                </a:lnTo>
                <a:lnTo>
                  <a:pt x="861796" y="33299"/>
                </a:lnTo>
                <a:lnTo>
                  <a:pt x="875474" y="29514"/>
                </a:lnTo>
                <a:lnTo>
                  <a:pt x="886485" y="25260"/>
                </a:lnTo>
                <a:lnTo>
                  <a:pt x="902563" y="17843"/>
                </a:lnTo>
                <a:lnTo>
                  <a:pt x="913117" y="13868"/>
                </a:lnTo>
                <a:lnTo>
                  <a:pt x="925931" y="10693"/>
                </a:lnTo>
                <a:lnTo>
                  <a:pt x="940727" y="9385"/>
                </a:lnTo>
                <a:lnTo>
                  <a:pt x="955509" y="10693"/>
                </a:lnTo>
                <a:lnTo>
                  <a:pt x="968324" y="13868"/>
                </a:lnTo>
                <a:lnTo>
                  <a:pt x="978877" y="17843"/>
                </a:lnTo>
                <a:lnTo>
                  <a:pt x="996124" y="25781"/>
                </a:lnTo>
                <a:lnTo>
                  <a:pt x="1009002" y="30530"/>
                </a:lnTo>
                <a:lnTo>
                  <a:pt x="1025169" y="34404"/>
                </a:lnTo>
                <a:lnTo>
                  <a:pt x="1044295" y="36004"/>
                </a:lnTo>
                <a:lnTo>
                  <a:pt x="1063409" y="34404"/>
                </a:lnTo>
                <a:lnTo>
                  <a:pt x="1079588" y="30530"/>
                </a:lnTo>
                <a:lnTo>
                  <a:pt x="1092466" y="25781"/>
                </a:lnTo>
                <a:lnTo>
                  <a:pt x="1109713" y="17843"/>
                </a:lnTo>
                <a:lnTo>
                  <a:pt x="1120267" y="13868"/>
                </a:lnTo>
                <a:lnTo>
                  <a:pt x="1133081" y="10693"/>
                </a:lnTo>
                <a:lnTo>
                  <a:pt x="1147876" y="9385"/>
                </a:lnTo>
                <a:lnTo>
                  <a:pt x="1162659" y="10693"/>
                </a:lnTo>
                <a:lnTo>
                  <a:pt x="1175473" y="13868"/>
                </a:lnTo>
                <a:lnTo>
                  <a:pt x="1186040" y="17843"/>
                </a:lnTo>
                <a:lnTo>
                  <a:pt x="1203274" y="25781"/>
                </a:lnTo>
                <a:lnTo>
                  <a:pt x="1216152" y="30530"/>
                </a:lnTo>
                <a:lnTo>
                  <a:pt x="1232331" y="34404"/>
                </a:lnTo>
                <a:lnTo>
                  <a:pt x="1251458" y="36004"/>
                </a:lnTo>
                <a:lnTo>
                  <a:pt x="1268539" y="36004"/>
                </a:lnTo>
                <a:lnTo>
                  <a:pt x="1287653" y="34404"/>
                </a:lnTo>
                <a:lnTo>
                  <a:pt x="1303820" y="30530"/>
                </a:lnTo>
                <a:lnTo>
                  <a:pt x="1316697" y="25781"/>
                </a:lnTo>
                <a:lnTo>
                  <a:pt x="1333957" y="17843"/>
                </a:lnTo>
                <a:lnTo>
                  <a:pt x="1344498" y="13868"/>
                </a:lnTo>
                <a:lnTo>
                  <a:pt x="1357312" y="10693"/>
                </a:lnTo>
                <a:lnTo>
                  <a:pt x="1372108" y="9385"/>
                </a:lnTo>
                <a:lnTo>
                  <a:pt x="1386903" y="10693"/>
                </a:lnTo>
                <a:lnTo>
                  <a:pt x="1399717" y="13868"/>
                </a:lnTo>
                <a:lnTo>
                  <a:pt x="1410271" y="17843"/>
                </a:lnTo>
                <a:lnTo>
                  <a:pt x="1427518" y="25781"/>
                </a:lnTo>
                <a:lnTo>
                  <a:pt x="1440395" y="30530"/>
                </a:lnTo>
                <a:lnTo>
                  <a:pt x="1456575" y="34404"/>
                </a:lnTo>
                <a:lnTo>
                  <a:pt x="1475701" y="36004"/>
                </a:lnTo>
                <a:lnTo>
                  <a:pt x="1494815" y="34404"/>
                </a:lnTo>
                <a:lnTo>
                  <a:pt x="1510969" y="30530"/>
                </a:lnTo>
                <a:lnTo>
                  <a:pt x="1523847" y="25781"/>
                </a:lnTo>
                <a:lnTo>
                  <a:pt x="1541094" y="17843"/>
                </a:lnTo>
                <a:lnTo>
                  <a:pt x="1551660" y="13868"/>
                </a:lnTo>
                <a:lnTo>
                  <a:pt x="1564474" y="10693"/>
                </a:lnTo>
                <a:lnTo>
                  <a:pt x="1579270" y="9385"/>
                </a:lnTo>
                <a:lnTo>
                  <a:pt x="1594053" y="10693"/>
                </a:lnTo>
                <a:lnTo>
                  <a:pt x="1606867" y="13868"/>
                </a:lnTo>
                <a:lnTo>
                  <a:pt x="1617421" y="17843"/>
                </a:lnTo>
                <a:lnTo>
                  <a:pt x="1633499" y="25260"/>
                </a:lnTo>
                <a:lnTo>
                  <a:pt x="1644497" y="29514"/>
                </a:lnTo>
                <a:lnTo>
                  <a:pt x="1658175" y="33299"/>
                </a:lnTo>
                <a:lnTo>
                  <a:pt x="1674291" y="35636"/>
                </a:lnTo>
                <a:lnTo>
                  <a:pt x="1674291" y="36004"/>
                </a:lnTo>
                <a:lnTo>
                  <a:pt x="1691386" y="36004"/>
                </a:lnTo>
                <a:lnTo>
                  <a:pt x="1691386" y="35636"/>
                </a:lnTo>
                <a:lnTo>
                  <a:pt x="1707476" y="33299"/>
                </a:lnTo>
                <a:lnTo>
                  <a:pt x="1721154" y="29514"/>
                </a:lnTo>
                <a:lnTo>
                  <a:pt x="1732165" y="25260"/>
                </a:lnTo>
                <a:lnTo>
                  <a:pt x="1748256" y="17843"/>
                </a:lnTo>
                <a:lnTo>
                  <a:pt x="1758810" y="13868"/>
                </a:lnTo>
                <a:lnTo>
                  <a:pt x="1771624" y="10693"/>
                </a:lnTo>
                <a:lnTo>
                  <a:pt x="1786432" y="9385"/>
                </a:lnTo>
                <a:lnTo>
                  <a:pt x="1801202" y="10693"/>
                </a:lnTo>
                <a:lnTo>
                  <a:pt x="1814017" y="13868"/>
                </a:lnTo>
                <a:lnTo>
                  <a:pt x="1824570" y="17843"/>
                </a:lnTo>
                <a:lnTo>
                  <a:pt x="1841830" y="25781"/>
                </a:lnTo>
                <a:lnTo>
                  <a:pt x="1854695" y="30530"/>
                </a:lnTo>
                <a:lnTo>
                  <a:pt x="1870862" y="34404"/>
                </a:lnTo>
                <a:lnTo>
                  <a:pt x="1890001" y="36004"/>
                </a:lnTo>
                <a:lnTo>
                  <a:pt x="1909102" y="34404"/>
                </a:lnTo>
                <a:lnTo>
                  <a:pt x="1925269" y="30530"/>
                </a:lnTo>
                <a:lnTo>
                  <a:pt x="1938147" y="25781"/>
                </a:lnTo>
                <a:lnTo>
                  <a:pt x="1955419" y="17843"/>
                </a:lnTo>
                <a:lnTo>
                  <a:pt x="1965985" y="13868"/>
                </a:lnTo>
                <a:lnTo>
                  <a:pt x="1978799" y="10693"/>
                </a:lnTo>
                <a:lnTo>
                  <a:pt x="1993582" y="9385"/>
                </a:lnTo>
                <a:lnTo>
                  <a:pt x="2008365" y="10693"/>
                </a:lnTo>
                <a:lnTo>
                  <a:pt x="2021179" y="13868"/>
                </a:lnTo>
                <a:lnTo>
                  <a:pt x="2031733" y="17843"/>
                </a:lnTo>
                <a:lnTo>
                  <a:pt x="2047798" y="25260"/>
                </a:lnTo>
                <a:lnTo>
                  <a:pt x="2058809" y="29514"/>
                </a:lnTo>
                <a:lnTo>
                  <a:pt x="2072487" y="33299"/>
                </a:lnTo>
                <a:lnTo>
                  <a:pt x="2088616" y="35636"/>
                </a:lnTo>
                <a:lnTo>
                  <a:pt x="2088616" y="36004"/>
                </a:lnTo>
                <a:lnTo>
                  <a:pt x="2105698" y="36004"/>
                </a:lnTo>
                <a:lnTo>
                  <a:pt x="2105698" y="35636"/>
                </a:lnTo>
                <a:lnTo>
                  <a:pt x="2121801" y="33299"/>
                </a:lnTo>
                <a:lnTo>
                  <a:pt x="2135479" y="29514"/>
                </a:lnTo>
                <a:lnTo>
                  <a:pt x="2146477" y="25260"/>
                </a:lnTo>
                <a:lnTo>
                  <a:pt x="2162556" y="17843"/>
                </a:lnTo>
                <a:lnTo>
                  <a:pt x="2173109" y="13868"/>
                </a:lnTo>
                <a:lnTo>
                  <a:pt x="2185924" y="10693"/>
                </a:lnTo>
                <a:lnTo>
                  <a:pt x="2200745" y="9385"/>
                </a:lnTo>
                <a:lnTo>
                  <a:pt x="2215527" y="10693"/>
                </a:lnTo>
                <a:lnTo>
                  <a:pt x="2228342" y="13868"/>
                </a:lnTo>
                <a:lnTo>
                  <a:pt x="2238895" y="17843"/>
                </a:lnTo>
                <a:lnTo>
                  <a:pt x="2256142" y="25781"/>
                </a:lnTo>
                <a:lnTo>
                  <a:pt x="2269007" y="30530"/>
                </a:lnTo>
                <a:lnTo>
                  <a:pt x="2285174" y="34404"/>
                </a:lnTo>
                <a:lnTo>
                  <a:pt x="2304313" y="36004"/>
                </a:lnTo>
                <a:lnTo>
                  <a:pt x="2323427" y="34404"/>
                </a:lnTo>
                <a:lnTo>
                  <a:pt x="2339594" y="30530"/>
                </a:lnTo>
                <a:lnTo>
                  <a:pt x="2352471" y="25781"/>
                </a:lnTo>
                <a:lnTo>
                  <a:pt x="2369718" y="17843"/>
                </a:lnTo>
                <a:lnTo>
                  <a:pt x="2380272" y="13868"/>
                </a:lnTo>
                <a:lnTo>
                  <a:pt x="2393086" y="10693"/>
                </a:lnTo>
                <a:lnTo>
                  <a:pt x="2407869" y="9385"/>
                </a:lnTo>
                <a:lnTo>
                  <a:pt x="2422652" y="10693"/>
                </a:lnTo>
                <a:lnTo>
                  <a:pt x="2435479" y="13868"/>
                </a:lnTo>
                <a:lnTo>
                  <a:pt x="2446020" y="17843"/>
                </a:lnTo>
                <a:lnTo>
                  <a:pt x="2463279" y="25781"/>
                </a:lnTo>
                <a:lnTo>
                  <a:pt x="2476157" y="30530"/>
                </a:lnTo>
                <a:lnTo>
                  <a:pt x="2492324" y="34404"/>
                </a:lnTo>
                <a:lnTo>
                  <a:pt x="2511450" y="36004"/>
                </a:lnTo>
                <a:lnTo>
                  <a:pt x="2528532" y="36004"/>
                </a:lnTo>
                <a:lnTo>
                  <a:pt x="2547632" y="34404"/>
                </a:lnTo>
                <a:lnTo>
                  <a:pt x="2563812" y="30530"/>
                </a:lnTo>
                <a:lnTo>
                  <a:pt x="2576690" y="25781"/>
                </a:lnTo>
                <a:lnTo>
                  <a:pt x="2593949" y="17843"/>
                </a:lnTo>
                <a:lnTo>
                  <a:pt x="2604516" y="13868"/>
                </a:lnTo>
                <a:lnTo>
                  <a:pt x="2617330" y="10693"/>
                </a:lnTo>
                <a:lnTo>
                  <a:pt x="2632100" y="9385"/>
                </a:lnTo>
                <a:lnTo>
                  <a:pt x="2646896" y="10693"/>
                </a:lnTo>
                <a:lnTo>
                  <a:pt x="2659723" y="13868"/>
                </a:lnTo>
                <a:lnTo>
                  <a:pt x="2670276" y="17843"/>
                </a:lnTo>
                <a:lnTo>
                  <a:pt x="2687523" y="25781"/>
                </a:lnTo>
                <a:lnTo>
                  <a:pt x="2700401" y="30530"/>
                </a:lnTo>
                <a:lnTo>
                  <a:pt x="2716568" y="34404"/>
                </a:lnTo>
                <a:lnTo>
                  <a:pt x="2735694" y="36004"/>
                </a:lnTo>
                <a:lnTo>
                  <a:pt x="2754807" y="34404"/>
                </a:lnTo>
                <a:lnTo>
                  <a:pt x="2770975" y="30530"/>
                </a:lnTo>
                <a:lnTo>
                  <a:pt x="2783852" y="25781"/>
                </a:lnTo>
                <a:lnTo>
                  <a:pt x="2801099" y="17843"/>
                </a:lnTo>
                <a:lnTo>
                  <a:pt x="2811665" y="13868"/>
                </a:lnTo>
                <a:lnTo>
                  <a:pt x="2824480" y="10693"/>
                </a:lnTo>
                <a:lnTo>
                  <a:pt x="2839275" y="9385"/>
                </a:lnTo>
                <a:lnTo>
                  <a:pt x="2854058" y="10693"/>
                </a:lnTo>
                <a:lnTo>
                  <a:pt x="2866872" y="13868"/>
                </a:lnTo>
                <a:lnTo>
                  <a:pt x="2877413" y="17843"/>
                </a:lnTo>
                <a:lnTo>
                  <a:pt x="2893491" y="25260"/>
                </a:lnTo>
                <a:lnTo>
                  <a:pt x="2904502" y="29514"/>
                </a:lnTo>
                <a:lnTo>
                  <a:pt x="2918193" y="33299"/>
                </a:lnTo>
                <a:lnTo>
                  <a:pt x="2934309" y="35636"/>
                </a:lnTo>
                <a:lnTo>
                  <a:pt x="2934309" y="36004"/>
                </a:lnTo>
                <a:lnTo>
                  <a:pt x="2951391" y="36004"/>
                </a:lnTo>
                <a:lnTo>
                  <a:pt x="2951391" y="35636"/>
                </a:lnTo>
                <a:lnTo>
                  <a:pt x="2967482" y="33299"/>
                </a:lnTo>
                <a:lnTo>
                  <a:pt x="2981160" y="29514"/>
                </a:lnTo>
                <a:lnTo>
                  <a:pt x="2992170" y="25260"/>
                </a:lnTo>
                <a:lnTo>
                  <a:pt x="3008249" y="17843"/>
                </a:lnTo>
                <a:lnTo>
                  <a:pt x="3018802" y="13868"/>
                </a:lnTo>
                <a:lnTo>
                  <a:pt x="3031629" y="10693"/>
                </a:lnTo>
                <a:lnTo>
                  <a:pt x="3046425" y="9385"/>
                </a:lnTo>
                <a:lnTo>
                  <a:pt x="3061208" y="10693"/>
                </a:lnTo>
                <a:lnTo>
                  <a:pt x="3074022" y="13868"/>
                </a:lnTo>
                <a:lnTo>
                  <a:pt x="3084576" y="17843"/>
                </a:lnTo>
                <a:lnTo>
                  <a:pt x="3101822" y="25781"/>
                </a:lnTo>
                <a:lnTo>
                  <a:pt x="3114687" y="30530"/>
                </a:lnTo>
                <a:lnTo>
                  <a:pt x="3130854" y="34404"/>
                </a:lnTo>
                <a:lnTo>
                  <a:pt x="3149993" y="36004"/>
                </a:lnTo>
                <a:lnTo>
                  <a:pt x="3169107" y="34404"/>
                </a:lnTo>
                <a:lnTo>
                  <a:pt x="3185274" y="30530"/>
                </a:lnTo>
                <a:lnTo>
                  <a:pt x="3198152" y="25781"/>
                </a:lnTo>
                <a:lnTo>
                  <a:pt x="3215424" y="17843"/>
                </a:lnTo>
                <a:lnTo>
                  <a:pt x="3225977" y="13868"/>
                </a:lnTo>
                <a:lnTo>
                  <a:pt x="3238792" y="10693"/>
                </a:lnTo>
                <a:lnTo>
                  <a:pt x="3253575" y="9385"/>
                </a:lnTo>
                <a:lnTo>
                  <a:pt x="3268357" y="10693"/>
                </a:lnTo>
                <a:lnTo>
                  <a:pt x="3281172" y="13868"/>
                </a:lnTo>
                <a:lnTo>
                  <a:pt x="3291725" y="17843"/>
                </a:lnTo>
                <a:lnTo>
                  <a:pt x="3307804" y="25260"/>
                </a:lnTo>
                <a:lnTo>
                  <a:pt x="3318814" y="29514"/>
                </a:lnTo>
                <a:lnTo>
                  <a:pt x="3332492" y="33299"/>
                </a:lnTo>
                <a:lnTo>
                  <a:pt x="3348609" y="35636"/>
                </a:lnTo>
                <a:lnTo>
                  <a:pt x="3348609" y="36004"/>
                </a:lnTo>
                <a:lnTo>
                  <a:pt x="3365703" y="36004"/>
                </a:lnTo>
                <a:lnTo>
                  <a:pt x="3365703" y="35636"/>
                </a:lnTo>
                <a:lnTo>
                  <a:pt x="3381794" y="33299"/>
                </a:lnTo>
                <a:lnTo>
                  <a:pt x="3395472" y="29514"/>
                </a:lnTo>
                <a:lnTo>
                  <a:pt x="3406470" y="25260"/>
                </a:lnTo>
                <a:lnTo>
                  <a:pt x="3422548" y="17843"/>
                </a:lnTo>
                <a:lnTo>
                  <a:pt x="3433114" y="13868"/>
                </a:lnTo>
                <a:lnTo>
                  <a:pt x="3445929" y="10693"/>
                </a:lnTo>
                <a:lnTo>
                  <a:pt x="3460737" y="9385"/>
                </a:lnTo>
                <a:lnTo>
                  <a:pt x="3475520" y="10693"/>
                </a:lnTo>
                <a:lnTo>
                  <a:pt x="3488334" y="13868"/>
                </a:lnTo>
                <a:lnTo>
                  <a:pt x="3498875" y="17843"/>
                </a:lnTo>
                <a:lnTo>
                  <a:pt x="3516122" y="25781"/>
                </a:lnTo>
                <a:lnTo>
                  <a:pt x="3528999" y="30530"/>
                </a:lnTo>
                <a:lnTo>
                  <a:pt x="3545167" y="34404"/>
                </a:lnTo>
                <a:lnTo>
                  <a:pt x="3564305" y="36004"/>
                </a:lnTo>
                <a:lnTo>
                  <a:pt x="3583419" y="34404"/>
                </a:lnTo>
                <a:lnTo>
                  <a:pt x="3599586" y="30530"/>
                </a:lnTo>
                <a:lnTo>
                  <a:pt x="3612464" y="25781"/>
                </a:lnTo>
                <a:lnTo>
                  <a:pt x="3629710" y="17843"/>
                </a:lnTo>
                <a:lnTo>
                  <a:pt x="3640264" y="13868"/>
                </a:lnTo>
                <a:lnTo>
                  <a:pt x="3653091" y="10693"/>
                </a:lnTo>
                <a:lnTo>
                  <a:pt x="3667887" y="9385"/>
                </a:lnTo>
                <a:lnTo>
                  <a:pt x="3682657" y="10693"/>
                </a:lnTo>
                <a:lnTo>
                  <a:pt x="3695471" y="13868"/>
                </a:lnTo>
                <a:lnTo>
                  <a:pt x="3706025" y="17843"/>
                </a:lnTo>
                <a:lnTo>
                  <a:pt x="3723284" y="25781"/>
                </a:lnTo>
                <a:lnTo>
                  <a:pt x="3736162" y="30530"/>
                </a:lnTo>
                <a:lnTo>
                  <a:pt x="3752316" y="34404"/>
                </a:lnTo>
                <a:lnTo>
                  <a:pt x="3756723" y="34785"/>
                </a:lnTo>
                <a:lnTo>
                  <a:pt x="3756723" y="36004"/>
                </a:lnTo>
                <a:lnTo>
                  <a:pt x="3771442" y="36004"/>
                </a:lnTo>
                <a:lnTo>
                  <a:pt x="3780002" y="36004"/>
                </a:lnTo>
                <a:lnTo>
                  <a:pt x="4511789" y="36004"/>
                </a:lnTo>
                <a:lnTo>
                  <a:pt x="4511789" y="0"/>
                </a:lnTo>
                <a:close/>
              </a:path>
            </a:pathLst>
          </a:custGeom>
          <a:solidFill>
            <a:srgbClr val="FFDD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517216" y="654214"/>
            <a:ext cx="4512310" cy="36195"/>
          </a:xfrm>
          <a:custGeom>
            <a:avLst/>
            <a:gdLst/>
            <a:ahLst/>
            <a:cxnLst/>
            <a:rect l="l" t="t" r="r" b="b"/>
            <a:pathLst>
              <a:path w="4512309" h="36195">
                <a:moveTo>
                  <a:pt x="4511789" y="0"/>
                </a:moveTo>
                <a:lnTo>
                  <a:pt x="3756723" y="0"/>
                </a:lnTo>
                <a:lnTo>
                  <a:pt x="3756723" y="25336"/>
                </a:lnTo>
                <a:lnTo>
                  <a:pt x="3743833" y="22148"/>
                </a:lnTo>
                <a:lnTo>
                  <a:pt x="3733279" y="18161"/>
                </a:lnTo>
                <a:lnTo>
                  <a:pt x="3716032" y="10236"/>
                </a:lnTo>
                <a:lnTo>
                  <a:pt x="3703155" y="5486"/>
                </a:lnTo>
                <a:lnTo>
                  <a:pt x="3687000" y="1612"/>
                </a:lnTo>
                <a:lnTo>
                  <a:pt x="3667887" y="0"/>
                </a:lnTo>
                <a:lnTo>
                  <a:pt x="3648748" y="1612"/>
                </a:lnTo>
                <a:lnTo>
                  <a:pt x="3632581" y="5486"/>
                </a:lnTo>
                <a:lnTo>
                  <a:pt x="3619703" y="10236"/>
                </a:lnTo>
                <a:lnTo>
                  <a:pt x="3602456" y="18161"/>
                </a:lnTo>
                <a:lnTo>
                  <a:pt x="3591890" y="22148"/>
                </a:lnTo>
                <a:lnTo>
                  <a:pt x="3579076" y="25323"/>
                </a:lnTo>
                <a:lnTo>
                  <a:pt x="3564305" y="26619"/>
                </a:lnTo>
                <a:lnTo>
                  <a:pt x="3549510" y="25323"/>
                </a:lnTo>
                <a:lnTo>
                  <a:pt x="3536683" y="22148"/>
                </a:lnTo>
                <a:lnTo>
                  <a:pt x="3526129" y="18161"/>
                </a:lnTo>
                <a:lnTo>
                  <a:pt x="3508870" y="10236"/>
                </a:lnTo>
                <a:lnTo>
                  <a:pt x="3496005" y="5486"/>
                </a:lnTo>
                <a:lnTo>
                  <a:pt x="3479838" y="1612"/>
                </a:lnTo>
                <a:lnTo>
                  <a:pt x="3460737" y="0"/>
                </a:lnTo>
                <a:lnTo>
                  <a:pt x="3441598" y="1612"/>
                </a:lnTo>
                <a:lnTo>
                  <a:pt x="3425418" y="5486"/>
                </a:lnTo>
                <a:lnTo>
                  <a:pt x="3412540" y="10236"/>
                </a:lnTo>
                <a:lnTo>
                  <a:pt x="3395294" y="18161"/>
                </a:lnTo>
                <a:lnTo>
                  <a:pt x="3384740" y="22148"/>
                </a:lnTo>
                <a:lnTo>
                  <a:pt x="3371926" y="25323"/>
                </a:lnTo>
                <a:lnTo>
                  <a:pt x="3357168" y="26619"/>
                </a:lnTo>
                <a:lnTo>
                  <a:pt x="3342360" y="25323"/>
                </a:lnTo>
                <a:lnTo>
                  <a:pt x="3329546" y="22148"/>
                </a:lnTo>
                <a:lnTo>
                  <a:pt x="3318980" y="18161"/>
                </a:lnTo>
                <a:lnTo>
                  <a:pt x="3301733" y="10236"/>
                </a:lnTo>
                <a:lnTo>
                  <a:pt x="3288868" y="5486"/>
                </a:lnTo>
                <a:lnTo>
                  <a:pt x="3272701" y="1612"/>
                </a:lnTo>
                <a:lnTo>
                  <a:pt x="3253575" y="0"/>
                </a:lnTo>
                <a:lnTo>
                  <a:pt x="3234448" y="1612"/>
                </a:lnTo>
                <a:lnTo>
                  <a:pt x="3218281" y="5486"/>
                </a:lnTo>
                <a:lnTo>
                  <a:pt x="3205416" y="10236"/>
                </a:lnTo>
                <a:lnTo>
                  <a:pt x="3188170" y="18161"/>
                </a:lnTo>
                <a:lnTo>
                  <a:pt x="3177603" y="22148"/>
                </a:lnTo>
                <a:lnTo>
                  <a:pt x="3164763" y="25323"/>
                </a:lnTo>
                <a:lnTo>
                  <a:pt x="3149993" y="26619"/>
                </a:lnTo>
                <a:lnTo>
                  <a:pt x="3135198" y="25323"/>
                </a:lnTo>
                <a:lnTo>
                  <a:pt x="3122384" y="22148"/>
                </a:lnTo>
                <a:lnTo>
                  <a:pt x="3111830" y="18161"/>
                </a:lnTo>
                <a:lnTo>
                  <a:pt x="3094571" y="10236"/>
                </a:lnTo>
                <a:lnTo>
                  <a:pt x="3081705" y="5486"/>
                </a:lnTo>
                <a:lnTo>
                  <a:pt x="3065538" y="1612"/>
                </a:lnTo>
                <a:lnTo>
                  <a:pt x="3046425" y="0"/>
                </a:lnTo>
                <a:lnTo>
                  <a:pt x="3027286" y="1612"/>
                </a:lnTo>
                <a:lnTo>
                  <a:pt x="3011119" y="5486"/>
                </a:lnTo>
                <a:lnTo>
                  <a:pt x="2998254" y="10236"/>
                </a:lnTo>
                <a:lnTo>
                  <a:pt x="2980994" y="18161"/>
                </a:lnTo>
                <a:lnTo>
                  <a:pt x="2970441" y="22148"/>
                </a:lnTo>
                <a:lnTo>
                  <a:pt x="2957614" y="25323"/>
                </a:lnTo>
                <a:lnTo>
                  <a:pt x="2942844" y="26619"/>
                </a:lnTo>
                <a:lnTo>
                  <a:pt x="2928048" y="25323"/>
                </a:lnTo>
                <a:lnTo>
                  <a:pt x="2915234" y="22148"/>
                </a:lnTo>
                <a:lnTo>
                  <a:pt x="2904667" y="18161"/>
                </a:lnTo>
                <a:lnTo>
                  <a:pt x="2887434" y="10236"/>
                </a:lnTo>
                <a:lnTo>
                  <a:pt x="2874556" y="5486"/>
                </a:lnTo>
                <a:lnTo>
                  <a:pt x="2858389" y="1612"/>
                </a:lnTo>
                <a:lnTo>
                  <a:pt x="2839275" y="0"/>
                </a:lnTo>
                <a:lnTo>
                  <a:pt x="2820149" y="1612"/>
                </a:lnTo>
                <a:lnTo>
                  <a:pt x="2803982" y="5486"/>
                </a:lnTo>
                <a:lnTo>
                  <a:pt x="2791091" y="10236"/>
                </a:lnTo>
                <a:lnTo>
                  <a:pt x="2773832" y="18161"/>
                </a:lnTo>
                <a:lnTo>
                  <a:pt x="2763278" y="22148"/>
                </a:lnTo>
                <a:lnTo>
                  <a:pt x="2750464" y="25323"/>
                </a:lnTo>
                <a:lnTo>
                  <a:pt x="2735694" y="26619"/>
                </a:lnTo>
                <a:lnTo>
                  <a:pt x="2720898" y="25323"/>
                </a:lnTo>
                <a:lnTo>
                  <a:pt x="2708084" y="22148"/>
                </a:lnTo>
                <a:lnTo>
                  <a:pt x="2697530" y="18161"/>
                </a:lnTo>
                <a:lnTo>
                  <a:pt x="2680284" y="10236"/>
                </a:lnTo>
                <a:lnTo>
                  <a:pt x="2667406" y="5486"/>
                </a:lnTo>
                <a:lnTo>
                  <a:pt x="2651226" y="1612"/>
                </a:lnTo>
                <a:lnTo>
                  <a:pt x="2632100" y="0"/>
                </a:lnTo>
                <a:lnTo>
                  <a:pt x="2612961" y="1612"/>
                </a:lnTo>
                <a:lnTo>
                  <a:pt x="2596807" y="5486"/>
                </a:lnTo>
                <a:lnTo>
                  <a:pt x="2583942" y="10236"/>
                </a:lnTo>
                <a:lnTo>
                  <a:pt x="2566708" y="18161"/>
                </a:lnTo>
                <a:lnTo>
                  <a:pt x="2556141" y="22148"/>
                </a:lnTo>
                <a:lnTo>
                  <a:pt x="2543314" y="25323"/>
                </a:lnTo>
                <a:lnTo>
                  <a:pt x="2528532" y="26619"/>
                </a:lnTo>
                <a:lnTo>
                  <a:pt x="2511450" y="26619"/>
                </a:lnTo>
                <a:lnTo>
                  <a:pt x="2496667" y="25323"/>
                </a:lnTo>
                <a:lnTo>
                  <a:pt x="2483853" y="22148"/>
                </a:lnTo>
                <a:lnTo>
                  <a:pt x="2473287" y="18161"/>
                </a:lnTo>
                <a:lnTo>
                  <a:pt x="2456040" y="10236"/>
                </a:lnTo>
                <a:lnTo>
                  <a:pt x="2443162" y="5486"/>
                </a:lnTo>
                <a:lnTo>
                  <a:pt x="2426995" y="1612"/>
                </a:lnTo>
                <a:lnTo>
                  <a:pt x="2407869" y="0"/>
                </a:lnTo>
                <a:lnTo>
                  <a:pt x="2388743" y="1612"/>
                </a:lnTo>
                <a:lnTo>
                  <a:pt x="2372588" y="5486"/>
                </a:lnTo>
                <a:lnTo>
                  <a:pt x="2359698" y="10236"/>
                </a:lnTo>
                <a:lnTo>
                  <a:pt x="2342451" y="18161"/>
                </a:lnTo>
                <a:lnTo>
                  <a:pt x="2331897" y="22148"/>
                </a:lnTo>
                <a:lnTo>
                  <a:pt x="2319083" y="25323"/>
                </a:lnTo>
                <a:lnTo>
                  <a:pt x="2304313" y="26619"/>
                </a:lnTo>
                <a:lnTo>
                  <a:pt x="2289518" y="25323"/>
                </a:lnTo>
                <a:lnTo>
                  <a:pt x="2276691" y="22148"/>
                </a:lnTo>
                <a:lnTo>
                  <a:pt x="2266137" y="18161"/>
                </a:lnTo>
                <a:lnTo>
                  <a:pt x="2248878" y="10236"/>
                </a:lnTo>
                <a:lnTo>
                  <a:pt x="2236012" y="5486"/>
                </a:lnTo>
                <a:lnTo>
                  <a:pt x="2219845" y="1612"/>
                </a:lnTo>
                <a:lnTo>
                  <a:pt x="2200745" y="0"/>
                </a:lnTo>
                <a:lnTo>
                  <a:pt x="2181593" y="1612"/>
                </a:lnTo>
                <a:lnTo>
                  <a:pt x="2165426" y="5486"/>
                </a:lnTo>
                <a:lnTo>
                  <a:pt x="2152548" y="10236"/>
                </a:lnTo>
                <a:lnTo>
                  <a:pt x="2135301" y="18161"/>
                </a:lnTo>
                <a:lnTo>
                  <a:pt x="2124748" y="22148"/>
                </a:lnTo>
                <a:lnTo>
                  <a:pt x="2111933" y="25323"/>
                </a:lnTo>
                <a:lnTo>
                  <a:pt x="2097163" y="26619"/>
                </a:lnTo>
                <a:lnTo>
                  <a:pt x="2082368" y="25323"/>
                </a:lnTo>
                <a:lnTo>
                  <a:pt x="2069541" y="22148"/>
                </a:lnTo>
                <a:lnTo>
                  <a:pt x="2058974" y="18161"/>
                </a:lnTo>
                <a:lnTo>
                  <a:pt x="2041728" y="10236"/>
                </a:lnTo>
                <a:lnTo>
                  <a:pt x="2028863" y="5486"/>
                </a:lnTo>
                <a:lnTo>
                  <a:pt x="2012696" y="1612"/>
                </a:lnTo>
                <a:lnTo>
                  <a:pt x="1993582" y="0"/>
                </a:lnTo>
                <a:lnTo>
                  <a:pt x="1974456" y="1612"/>
                </a:lnTo>
                <a:lnTo>
                  <a:pt x="1958289" y="5486"/>
                </a:lnTo>
                <a:lnTo>
                  <a:pt x="1945411" y="10236"/>
                </a:lnTo>
                <a:lnTo>
                  <a:pt x="1928152" y="18161"/>
                </a:lnTo>
                <a:lnTo>
                  <a:pt x="1917598" y="22148"/>
                </a:lnTo>
                <a:lnTo>
                  <a:pt x="1904784" y="25323"/>
                </a:lnTo>
                <a:lnTo>
                  <a:pt x="1890001" y="26619"/>
                </a:lnTo>
                <a:lnTo>
                  <a:pt x="1875193" y="25323"/>
                </a:lnTo>
                <a:lnTo>
                  <a:pt x="1862378" y="22148"/>
                </a:lnTo>
                <a:lnTo>
                  <a:pt x="1851825" y="18161"/>
                </a:lnTo>
                <a:lnTo>
                  <a:pt x="1834578" y="10236"/>
                </a:lnTo>
                <a:lnTo>
                  <a:pt x="1821713" y="5486"/>
                </a:lnTo>
                <a:lnTo>
                  <a:pt x="1805546" y="1612"/>
                </a:lnTo>
                <a:lnTo>
                  <a:pt x="1786432" y="0"/>
                </a:lnTo>
                <a:lnTo>
                  <a:pt x="1767293" y="1612"/>
                </a:lnTo>
                <a:lnTo>
                  <a:pt x="1751126" y="5486"/>
                </a:lnTo>
                <a:lnTo>
                  <a:pt x="1738249" y="10236"/>
                </a:lnTo>
                <a:lnTo>
                  <a:pt x="1720989" y="18161"/>
                </a:lnTo>
                <a:lnTo>
                  <a:pt x="1710423" y="22148"/>
                </a:lnTo>
                <a:lnTo>
                  <a:pt x="1697596" y="25323"/>
                </a:lnTo>
                <a:lnTo>
                  <a:pt x="1682826" y="26619"/>
                </a:lnTo>
                <a:lnTo>
                  <a:pt x="1668043" y="25323"/>
                </a:lnTo>
                <a:lnTo>
                  <a:pt x="1655229" y="22148"/>
                </a:lnTo>
                <a:lnTo>
                  <a:pt x="1644662" y="18161"/>
                </a:lnTo>
                <a:lnTo>
                  <a:pt x="1627416" y="10236"/>
                </a:lnTo>
                <a:lnTo>
                  <a:pt x="1614551" y="5486"/>
                </a:lnTo>
                <a:lnTo>
                  <a:pt x="1598383" y="1612"/>
                </a:lnTo>
                <a:lnTo>
                  <a:pt x="1579270" y="0"/>
                </a:lnTo>
                <a:lnTo>
                  <a:pt x="1560144" y="1612"/>
                </a:lnTo>
                <a:lnTo>
                  <a:pt x="1543964" y="5486"/>
                </a:lnTo>
                <a:lnTo>
                  <a:pt x="1531086" y="10236"/>
                </a:lnTo>
                <a:lnTo>
                  <a:pt x="1513840" y="18161"/>
                </a:lnTo>
                <a:lnTo>
                  <a:pt x="1503286" y="22148"/>
                </a:lnTo>
                <a:lnTo>
                  <a:pt x="1490472" y="25323"/>
                </a:lnTo>
                <a:lnTo>
                  <a:pt x="1475701" y="26619"/>
                </a:lnTo>
                <a:lnTo>
                  <a:pt x="1460893" y="25323"/>
                </a:lnTo>
                <a:lnTo>
                  <a:pt x="1448079" y="22148"/>
                </a:lnTo>
                <a:lnTo>
                  <a:pt x="1437513" y="18161"/>
                </a:lnTo>
                <a:lnTo>
                  <a:pt x="1420279" y="10236"/>
                </a:lnTo>
                <a:lnTo>
                  <a:pt x="1407401" y="5486"/>
                </a:lnTo>
                <a:lnTo>
                  <a:pt x="1391234" y="1612"/>
                </a:lnTo>
                <a:lnTo>
                  <a:pt x="1372108" y="0"/>
                </a:lnTo>
                <a:lnTo>
                  <a:pt x="1352969" y="1612"/>
                </a:lnTo>
                <a:lnTo>
                  <a:pt x="1336814" y="5486"/>
                </a:lnTo>
                <a:lnTo>
                  <a:pt x="1323936" y="10236"/>
                </a:lnTo>
                <a:lnTo>
                  <a:pt x="1306703" y="18161"/>
                </a:lnTo>
                <a:lnTo>
                  <a:pt x="1296136" y="22148"/>
                </a:lnTo>
                <a:lnTo>
                  <a:pt x="1283309" y="25323"/>
                </a:lnTo>
                <a:lnTo>
                  <a:pt x="1268539" y="26619"/>
                </a:lnTo>
                <a:lnTo>
                  <a:pt x="1251458" y="26619"/>
                </a:lnTo>
                <a:lnTo>
                  <a:pt x="1236662" y="25323"/>
                </a:lnTo>
                <a:lnTo>
                  <a:pt x="1223848" y="22148"/>
                </a:lnTo>
                <a:lnTo>
                  <a:pt x="1213281" y="18161"/>
                </a:lnTo>
                <a:lnTo>
                  <a:pt x="1196035" y="10236"/>
                </a:lnTo>
                <a:lnTo>
                  <a:pt x="1183157" y="5486"/>
                </a:lnTo>
                <a:lnTo>
                  <a:pt x="1167003" y="1612"/>
                </a:lnTo>
                <a:lnTo>
                  <a:pt x="1147876" y="0"/>
                </a:lnTo>
                <a:lnTo>
                  <a:pt x="1128750" y="1612"/>
                </a:lnTo>
                <a:lnTo>
                  <a:pt x="1112583" y="5486"/>
                </a:lnTo>
                <a:lnTo>
                  <a:pt x="1099705" y="10236"/>
                </a:lnTo>
                <a:lnTo>
                  <a:pt x="1082459" y="18161"/>
                </a:lnTo>
                <a:lnTo>
                  <a:pt x="1071892" y="22148"/>
                </a:lnTo>
                <a:lnTo>
                  <a:pt x="1059078" y="25323"/>
                </a:lnTo>
                <a:lnTo>
                  <a:pt x="1044295" y="26619"/>
                </a:lnTo>
                <a:lnTo>
                  <a:pt x="1029500" y="25323"/>
                </a:lnTo>
                <a:lnTo>
                  <a:pt x="1016685" y="22148"/>
                </a:lnTo>
                <a:lnTo>
                  <a:pt x="1006132" y="18161"/>
                </a:lnTo>
                <a:lnTo>
                  <a:pt x="988872" y="10236"/>
                </a:lnTo>
                <a:lnTo>
                  <a:pt x="976007" y="5486"/>
                </a:lnTo>
                <a:lnTo>
                  <a:pt x="959840" y="1612"/>
                </a:lnTo>
                <a:lnTo>
                  <a:pt x="940727" y="0"/>
                </a:lnTo>
                <a:lnTo>
                  <a:pt x="921588" y="1612"/>
                </a:lnTo>
                <a:lnTo>
                  <a:pt x="905421" y="5486"/>
                </a:lnTo>
                <a:lnTo>
                  <a:pt x="892543" y="10236"/>
                </a:lnTo>
                <a:lnTo>
                  <a:pt x="875309" y="18161"/>
                </a:lnTo>
                <a:lnTo>
                  <a:pt x="864755" y="22148"/>
                </a:lnTo>
                <a:lnTo>
                  <a:pt x="851928" y="25323"/>
                </a:lnTo>
                <a:lnTo>
                  <a:pt x="837158" y="26619"/>
                </a:lnTo>
                <a:lnTo>
                  <a:pt x="822363" y="25323"/>
                </a:lnTo>
                <a:lnTo>
                  <a:pt x="809536" y="22148"/>
                </a:lnTo>
                <a:lnTo>
                  <a:pt x="798982" y="18161"/>
                </a:lnTo>
                <a:lnTo>
                  <a:pt x="781735" y="10236"/>
                </a:lnTo>
                <a:lnTo>
                  <a:pt x="768858" y="5486"/>
                </a:lnTo>
                <a:lnTo>
                  <a:pt x="752690" y="1612"/>
                </a:lnTo>
                <a:lnTo>
                  <a:pt x="733577" y="0"/>
                </a:lnTo>
                <a:lnTo>
                  <a:pt x="714438" y="1612"/>
                </a:lnTo>
                <a:lnTo>
                  <a:pt x="698271" y="5486"/>
                </a:lnTo>
                <a:lnTo>
                  <a:pt x="685406" y="10236"/>
                </a:lnTo>
                <a:lnTo>
                  <a:pt x="668159" y="18161"/>
                </a:lnTo>
                <a:lnTo>
                  <a:pt x="657593" y="22148"/>
                </a:lnTo>
                <a:lnTo>
                  <a:pt x="644779" y="25323"/>
                </a:lnTo>
                <a:lnTo>
                  <a:pt x="629996" y="26619"/>
                </a:lnTo>
                <a:lnTo>
                  <a:pt x="615200" y="25323"/>
                </a:lnTo>
                <a:lnTo>
                  <a:pt x="602386" y="22148"/>
                </a:lnTo>
                <a:lnTo>
                  <a:pt x="591832" y="18161"/>
                </a:lnTo>
                <a:lnTo>
                  <a:pt x="574573" y="10236"/>
                </a:lnTo>
                <a:lnTo>
                  <a:pt x="561708" y="5486"/>
                </a:lnTo>
                <a:lnTo>
                  <a:pt x="545541" y="1612"/>
                </a:lnTo>
                <a:lnTo>
                  <a:pt x="526427" y="0"/>
                </a:lnTo>
                <a:lnTo>
                  <a:pt x="507288" y="1612"/>
                </a:lnTo>
                <a:lnTo>
                  <a:pt x="491121" y="5486"/>
                </a:lnTo>
                <a:lnTo>
                  <a:pt x="478256" y="10236"/>
                </a:lnTo>
                <a:lnTo>
                  <a:pt x="461010" y="18161"/>
                </a:lnTo>
                <a:lnTo>
                  <a:pt x="450443" y="22148"/>
                </a:lnTo>
                <a:lnTo>
                  <a:pt x="437616" y="25323"/>
                </a:lnTo>
                <a:lnTo>
                  <a:pt x="422846" y="26619"/>
                </a:lnTo>
                <a:lnTo>
                  <a:pt x="408051" y="25323"/>
                </a:lnTo>
                <a:lnTo>
                  <a:pt x="395236" y="22148"/>
                </a:lnTo>
                <a:lnTo>
                  <a:pt x="384670" y="18161"/>
                </a:lnTo>
                <a:lnTo>
                  <a:pt x="367423" y="10236"/>
                </a:lnTo>
                <a:lnTo>
                  <a:pt x="354558" y="5486"/>
                </a:lnTo>
                <a:lnTo>
                  <a:pt x="338391" y="1612"/>
                </a:lnTo>
                <a:lnTo>
                  <a:pt x="319278" y="0"/>
                </a:lnTo>
                <a:lnTo>
                  <a:pt x="300151" y="1612"/>
                </a:lnTo>
                <a:lnTo>
                  <a:pt x="283972" y="5486"/>
                </a:lnTo>
                <a:lnTo>
                  <a:pt x="271094" y="10236"/>
                </a:lnTo>
                <a:lnTo>
                  <a:pt x="253847" y="18161"/>
                </a:lnTo>
                <a:lnTo>
                  <a:pt x="243293" y="22148"/>
                </a:lnTo>
                <a:lnTo>
                  <a:pt x="230479" y="25323"/>
                </a:lnTo>
                <a:lnTo>
                  <a:pt x="215709" y="26619"/>
                </a:lnTo>
                <a:lnTo>
                  <a:pt x="200914" y="25323"/>
                </a:lnTo>
                <a:lnTo>
                  <a:pt x="188087" y="22148"/>
                </a:lnTo>
                <a:lnTo>
                  <a:pt x="177520" y="18161"/>
                </a:lnTo>
                <a:lnTo>
                  <a:pt x="160274" y="10236"/>
                </a:lnTo>
                <a:lnTo>
                  <a:pt x="147408" y="5486"/>
                </a:lnTo>
                <a:lnTo>
                  <a:pt x="131241" y="1612"/>
                </a:lnTo>
                <a:lnTo>
                  <a:pt x="112115" y="0"/>
                </a:lnTo>
                <a:lnTo>
                  <a:pt x="92976" y="1612"/>
                </a:lnTo>
                <a:lnTo>
                  <a:pt x="76809" y="5486"/>
                </a:lnTo>
                <a:lnTo>
                  <a:pt x="63944" y="10236"/>
                </a:lnTo>
                <a:lnTo>
                  <a:pt x="46710" y="18161"/>
                </a:lnTo>
                <a:lnTo>
                  <a:pt x="36144" y="22148"/>
                </a:lnTo>
                <a:lnTo>
                  <a:pt x="23329" y="25323"/>
                </a:lnTo>
                <a:lnTo>
                  <a:pt x="8547" y="26619"/>
                </a:lnTo>
                <a:lnTo>
                  <a:pt x="0" y="26619"/>
                </a:lnTo>
                <a:lnTo>
                  <a:pt x="0" y="36004"/>
                </a:lnTo>
                <a:lnTo>
                  <a:pt x="8547" y="36004"/>
                </a:lnTo>
                <a:lnTo>
                  <a:pt x="27647" y="34404"/>
                </a:lnTo>
                <a:lnTo>
                  <a:pt x="43815" y="30530"/>
                </a:lnTo>
                <a:lnTo>
                  <a:pt x="56692" y="25781"/>
                </a:lnTo>
                <a:lnTo>
                  <a:pt x="73952" y="17843"/>
                </a:lnTo>
                <a:lnTo>
                  <a:pt x="84505" y="13868"/>
                </a:lnTo>
                <a:lnTo>
                  <a:pt x="97320" y="10693"/>
                </a:lnTo>
                <a:lnTo>
                  <a:pt x="112115" y="9385"/>
                </a:lnTo>
                <a:lnTo>
                  <a:pt x="126898" y="10693"/>
                </a:lnTo>
                <a:lnTo>
                  <a:pt x="139712" y="13868"/>
                </a:lnTo>
                <a:lnTo>
                  <a:pt x="150266" y="17843"/>
                </a:lnTo>
                <a:lnTo>
                  <a:pt x="167513" y="25781"/>
                </a:lnTo>
                <a:lnTo>
                  <a:pt x="180403" y="30530"/>
                </a:lnTo>
                <a:lnTo>
                  <a:pt x="196570" y="34404"/>
                </a:lnTo>
                <a:lnTo>
                  <a:pt x="215709" y="36004"/>
                </a:lnTo>
                <a:lnTo>
                  <a:pt x="234810" y="34404"/>
                </a:lnTo>
                <a:lnTo>
                  <a:pt x="250977" y="30530"/>
                </a:lnTo>
                <a:lnTo>
                  <a:pt x="263842" y="25781"/>
                </a:lnTo>
                <a:lnTo>
                  <a:pt x="281101" y="17843"/>
                </a:lnTo>
                <a:lnTo>
                  <a:pt x="291668" y="13868"/>
                </a:lnTo>
                <a:lnTo>
                  <a:pt x="304482" y="10693"/>
                </a:lnTo>
                <a:lnTo>
                  <a:pt x="319278" y="9385"/>
                </a:lnTo>
                <a:lnTo>
                  <a:pt x="334060" y="10693"/>
                </a:lnTo>
                <a:lnTo>
                  <a:pt x="346875" y="13868"/>
                </a:lnTo>
                <a:lnTo>
                  <a:pt x="357428" y="17843"/>
                </a:lnTo>
                <a:lnTo>
                  <a:pt x="373507" y="25260"/>
                </a:lnTo>
                <a:lnTo>
                  <a:pt x="384505" y="29514"/>
                </a:lnTo>
                <a:lnTo>
                  <a:pt x="398183" y="33299"/>
                </a:lnTo>
                <a:lnTo>
                  <a:pt x="414299" y="35636"/>
                </a:lnTo>
                <a:lnTo>
                  <a:pt x="414299" y="36004"/>
                </a:lnTo>
                <a:lnTo>
                  <a:pt x="431380" y="36004"/>
                </a:lnTo>
                <a:lnTo>
                  <a:pt x="431380" y="35636"/>
                </a:lnTo>
                <a:lnTo>
                  <a:pt x="447484" y="33299"/>
                </a:lnTo>
                <a:lnTo>
                  <a:pt x="461162" y="29514"/>
                </a:lnTo>
                <a:lnTo>
                  <a:pt x="472173" y="25260"/>
                </a:lnTo>
                <a:lnTo>
                  <a:pt x="488251" y="17843"/>
                </a:lnTo>
                <a:lnTo>
                  <a:pt x="498805" y="13868"/>
                </a:lnTo>
                <a:lnTo>
                  <a:pt x="511619" y="10693"/>
                </a:lnTo>
                <a:lnTo>
                  <a:pt x="526427" y="9385"/>
                </a:lnTo>
                <a:lnTo>
                  <a:pt x="541197" y="10693"/>
                </a:lnTo>
                <a:lnTo>
                  <a:pt x="554012" y="13868"/>
                </a:lnTo>
                <a:lnTo>
                  <a:pt x="564565" y="17843"/>
                </a:lnTo>
                <a:lnTo>
                  <a:pt x="581825" y="25781"/>
                </a:lnTo>
                <a:lnTo>
                  <a:pt x="594702" y="30530"/>
                </a:lnTo>
                <a:lnTo>
                  <a:pt x="610870" y="34404"/>
                </a:lnTo>
                <a:lnTo>
                  <a:pt x="629996" y="36004"/>
                </a:lnTo>
                <a:lnTo>
                  <a:pt x="649109" y="34404"/>
                </a:lnTo>
                <a:lnTo>
                  <a:pt x="665276" y="30530"/>
                </a:lnTo>
                <a:lnTo>
                  <a:pt x="678154" y="25781"/>
                </a:lnTo>
                <a:lnTo>
                  <a:pt x="695413" y="17843"/>
                </a:lnTo>
                <a:lnTo>
                  <a:pt x="705967" y="13868"/>
                </a:lnTo>
                <a:lnTo>
                  <a:pt x="718781" y="10693"/>
                </a:lnTo>
                <a:lnTo>
                  <a:pt x="733577" y="9385"/>
                </a:lnTo>
                <a:lnTo>
                  <a:pt x="748360" y="10693"/>
                </a:lnTo>
                <a:lnTo>
                  <a:pt x="761174" y="13868"/>
                </a:lnTo>
                <a:lnTo>
                  <a:pt x="771715" y="17843"/>
                </a:lnTo>
                <a:lnTo>
                  <a:pt x="787793" y="25260"/>
                </a:lnTo>
                <a:lnTo>
                  <a:pt x="798804" y="29514"/>
                </a:lnTo>
                <a:lnTo>
                  <a:pt x="812495" y="33299"/>
                </a:lnTo>
                <a:lnTo>
                  <a:pt x="828611" y="35636"/>
                </a:lnTo>
                <a:lnTo>
                  <a:pt x="828611" y="36004"/>
                </a:lnTo>
                <a:lnTo>
                  <a:pt x="845693" y="36004"/>
                </a:lnTo>
                <a:lnTo>
                  <a:pt x="845693" y="35636"/>
                </a:lnTo>
                <a:lnTo>
                  <a:pt x="861796" y="33299"/>
                </a:lnTo>
                <a:lnTo>
                  <a:pt x="875474" y="29514"/>
                </a:lnTo>
                <a:lnTo>
                  <a:pt x="886485" y="25260"/>
                </a:lnTo>
                <a:lnTo>
                  <a:pt x="902563" y="17843"/>
                </a:lnTo>
                <a:lnTo>
                  <a:pt x="913117" y="13868"/>
                </a:lnTo>
                <a:lnTo>
                  <a:pt x="925931" y="10693"/>
                </a:lnTo>
                <a:lnTo>
                  <a:pt x="940727" y="9385"/>
                </a:lnTo>
                <a:lnTo>
                  <a:pt x="955509" y="10693"/>
                </a:lnTo>
                <a:lnTo>
                  <a:pt x="968324" y="13868"/>
                </a:lnTo>
                <a:lnTo>
                  <a:pt x="978877" y="17843"/>
                </a:lnTo>
                <a:lnTo>
                  <a:pt x="996124" y="25781"/>
                </a:lnTo>
                <a:lnTo>
                  <a:pt x="1009002" y="30530"/>
                </a:lnTo>
                <a:lnTo>
                  <a:pt x="1025169" y="34404"/>
                </a:lnTo>
                <a:lnTo>
                  <a:pt x="1044295" y="36004"/>
                </a:lnTo>
                <a:lnTo>
                  <a:pt x="1063409" y="34404"/>
                </a:lnTo>
                <a:lnTo>
                  <a:pt x="1079588" y="30530"/>
                </a:lnTo>
                <a:lnTo>
                  <a:pt x="1092466" y="25781"/>
                </a:lnTo>
                <a:lnTo>
                  <a:pt x="1109713" y="17843"/>
                </a:lnTo>
                <a:lnTo>
                  <a:pt x="1120267" y="13868"/>
                </a:lnTo>
                <a:lnTo>
                  <a:pt x="1133081" y="10693"/>
                </a:lnTo>
                <a:lnTo>
                  <a:pt x="1147876" y="9385"/>
                </a:lnTo>
                <a:lnTo>
                  <a:pt x="1162659" y="10693"/>
                </a:lnTo>
                <a:lnTo>
                  <a:pt x="1175473" y="13868"/>
                </a:lnTo>
                <a:lnTo>
                  <a:pt x="1186040" y="17843"/>
                </a:lnTo>
                <a:lnTo>
                  <a:pt x="1203274" y="25781"/>
                </a:lnTo>
                <a:lnTo>
                  <a:pt x="1216152" y="30530"/>
                </a:lnTo>
                <a:lnTo>
                  <a:pt x="1232331" y="34404"/>
                </a:lnTo>
                <a:lnTo>
                  <a:pt x="1251458" y="36004"/>
                </a:lnTo>
                <a:lnTo>
                  <a:pt x="1268539" y="36004"/>
                </a:lnTo>
                <a:lnTo>
                  <a:pt x="1287653" y="34404"/>
                </a:lnTo>
                <a:lnTo>
                  <a:pt x="1303820" y="30530"/>
                </a:lnTo>
                <a:lnTo>
                  <a:pt x="1316697" y="25781"/>
                </a:lnTo>
                <a:lnTo>
                  <a:pt x="1333957" y="17843"/>
                </a:lnTo>
                <a:lnTo>
                  <a:pt x="1344498" y="13868"/>
                </a:lnTo>
                <a:lnTo>
                  <a:pt x="1357312" y="10693"/>
                </a:lnTo>
                <a:lnTo>
                  <a:pt x="1372108" y="9385"/>
                </a:lnTo>
                <a:lnTo>
                  <a:pt x="1386903" y="10693"/>
                </a:lnTo>
                <a:lnTo>
                  <a:pt x="1399717" y="13868"/>
                </a:lnTo>
                <a:lnTo>
                  <a:pt x="1410271" y="17843"/>
                </a:lnTo>
                <a:lnTo>
                  <a:pt x="1427518" y="25781"/>
                </a:lnTo>
                <a:lnTo>
                  <a:pt x="1440395" y="30530"/>
                </a:lnTo>
                <a:lnTo>
                  <a:pt x="1456575" y="34404"/>
                </a:lnTo>
                <a:lnTo>
                  <a:pt x="1475701" y="36004"/>
                </a:lnTo>
                <a:lnTo>
                  <a:pt x="1494815" y="34404"/>
                </a:lnTo>
                <a:lnTo>
                  <a:pt x="1510969" y="30530"/>
                </a:lnTo>
                <a:lnTo>
                  <a:pt x="1523847" y="25781"/>
                </a:lnTo>
                <a:lnTo>
                  <a:pt x="1541094" y="17843"/>
                </a:lnTo>
                <a:lnTo>
                  <a:pt x="1551660" y="13868"/>
                </a:lnTo>
                <a:lnTo>
                  <a:pt x="1564474" y="10693"/>
                </a:lnTo>
                <a:lnTo>
                  <a:pt x="1579270" y="9385"/>
                </a:lnTo>
                <a:lnTo>
                  <a:pt x="1594053" y="10693"/>
                </a:lnTo>
                <a:lnTo>
                  <a:pt x="1606867" y="13868"/>
                </a:lnTo>
                <a:lnTo>
                  <a:pt x="1617421" y="17843"/>
                </a:lnTo>
                <a:lnTo>
                  <a:pt x="1633499" y="25260"/>
                </a:lnTo>
                <a:lnTo>
                  <a:pt x="1644497" y="29514"/>
                </a:lnTo>
                <a:lnTo>
                  <a:pt x="1658175" y="33299"/>
                </a:lnTo>
                <a:lnTo>
                  <a:pt x="1674291" y="35636"/>
                </a:lnTo>
                <a:lnTo>
                  <a:pt x="1674291" y="36004"/>
                </a:lnTo>
                <a:lnTo>
                  <a:pt x="1691386" y="36004"/>
                </a:lnTo>
                <a:lnTo>
                  <a:pt x="1691386" y="35636"/>
                </a:lnTo>
                <a:lnTo>
                  <a:pt x="1707476" y="33299"/>
                </a:lnTo>
                <a:lnTo>
                  <a:pt x="1721154" y="29514"/>
                </a:lnTo>
                <a:lnTo>
                  <a:pt x="1732165" y="25260"/>
                </a:lnTo>
                <a:lnTo>
                  <a:pt x="1748256" y="17843"/>
                </a:lnTo>
                <a:lnTo>
                  <a:pt x="1758810" y="13868"/>
                </a:lnTo>
                <a:lnTo>
                  <a:pt x="1771624" y="10693"/>
                </a:lnTo>
                <a:lnTo>
                  <a:pt x="1786432" y="9385"/>
                </a:lnTo>
                <a:lnTo>
                  <a:pt x="1801202" y="10693"/>
                </a:lnTo>
                <a:lnTo>
                  <a:pt x="1814017" y="13868"/>
                </a:lnTo>
                <a:lnTo>
                  <a:pt x="1824570" y="17843"/>
                </a:lnTo>
                <a:lnTo>
                  <a:pt x="1841830" y="25781"/>
                </a:lnTo>
                <a:lnTo>
                  <a:pt x="1854695" y="30530"/>
                </a:lnTo>
                <a:lnTo>
                  <a:pt x="1870862" y="34404"/>
                </a:lnTo>
                <a:lnTo>
                  <a:pt x="1890001" y="36004"/>
                </a:lnTo>
                <a:lnTo>
                  <a:pt x="1909102" y="34404"/>
                </a:lnTo>
                <a:lnTo>
                  <a:pt x="1925269" y="30530"/>
                </a:lnTo>
                <a:lnTo>
                  <a:pt x="1938147" y="25781"/>
                </a:lnTo>
                <a:lnTo>
                  <a:pt x="1955419" y="17843"/>
                </a:lnTo>
                <a:lnTo>
                  <a:pt x="1965985" y="13868"/>
                </a:lnTo>
                <a:lnTo>
                  <a:pt x="1978799" y="10693"/>
                </a:lnTo>
                <a:lnTo>
                  <a:pt x="1993582" y="9385"/>
                </a:lnTo>
                <a:lnTo>
                  <a:pt x="2008365" y="10693"/>
                </a:lnTo>
                <a:lnTo>
                  <a:pt x="2021179" y="13868"/>
                </a:lnTo>
                <a:lnTo>
                  <a:pt x="2031733" y="17843"/>
                </a:lnTo>
                <a:lnTo>
                  <a:pt x="2047798" y="25260"/>
                </a:lnTo>
                <a:lnTo>
                  <a:pt x="2058809" y="29514"/>
                </a:lnTo>
                <a:lnTo>
                  <a:pt x="2072487" y="33299"/>
                </a:lnTo>
                <a:lnTo>
                  <a:pt x="2088616" y="35636"/>
                </a:lnTo>
                <a:lnTo>
                  <a:pt x="2088616" y="36004"/>
                </a:lnTo>
                <a:lnTo>
                  <a:pt x="2105698" y="36004"/>
                </a:lnTo>
                <a:lnTo>
                  <a:pt x="2105698" y="35636"/>
                </a:lnTo>
                <a:lnTo>
                  <a:pt x="2121801" y="33299"/>
                </a:lnTo>
                <a:lnTo>
                  <a:pt x="2135479" y="29514"/>
                </a:lnTo>
                <a:lnTo>
                  <a:pt x="2146477" y="25260"/>
                </a:lnTo>
                <a:lnTo>
                  <a:pt x="2162556" y="17843"/>
                </a:lnTo>
                <a:lnTo>
                  <a:pt x="2173109" y="13868"/>
                </a:lnTo>
                <a:lnTo>
                  <a:pt x="2185924" y="10693"/>
                </a:lnTo>
                <a:lnTo>
                  <a:pt x="2200745" y="9385"/>
                </a:lnTo>
                <a:lnTo>
                  <a:pt x="2215527" y="10693"/>
                </a:lnTo>
                <a:lnTo>
                  <a:pt x="2228342" y="13868"/>
                </a:lnTo>
                <a:lnTo>
                  <a:pt x="2238895" y="17843"/>
                </a:lnTo>
                <a:lnTo>
                  <a:pt x="2256142" y="25781"/>
                </a:lnTo>
                <a:lnTo>
                  <a:pt x="2269007" y="30530"/>
                </a:lnTo>
                <a:lnTo>
                  <a:pt x="2285174" y="34404"/>
                </a:lnTo>
                <a:lnTo>
                  <a:pt x="2304313" y="36004"/>
                </a:lnTo>
                <a:lnTo>
                  <a:pt x="2323427" y="34404"/>
                </a:lnTo>
                <a:lnTo>
                  <a:pt x="2339594" y="30530"/>
                </a:lnTo>
                <a:lnTo>
                  <a:pt x="2352471" y="25781"/>
                </a:lnTo>
                <a:lnTo>
                  <a:pt x="2369718" y="17843"/>
                </a:lnTo>
                <a:lnTo>
                  <a:pt x="2380272" y="13868"/>
                </a:lnTo>
                <a:lnTo>
                  <a:pt x="2393086" y="10693"/>
                </a:lnTo>
                <a:lnTo>
                  <a:pt x="2407869" y="9385"/>
                </a:lnTo>
                <a:lnTo>
                  <a:pt x="2422652" y="10693"/>
                </a:lnTo>
                <a:lnTo>
                  <a:pt x="2435479" y="13868"/>
                </a:lnTo>
                <a:lnTo>
                  <a:pt x="2446020" y="17843"/>
                </a:lnTo>
                <a:lnTo>
                  <a:pt x="2463279" y="25781"/>
                </a:lnTo>
                <a:lnTo>
                  <a:pt x="2476157" y="30530"/>
                </a:lnTo>
                <a:lnTo>
                  <a:pt x="2492324" y="34404"/>
                </a:lnTo>
                <a:lnTo>
                  <a:pt x="2511450" y="36004"/>
                </a:lnTo>
                <a:lnTo>
                  <a:pt x="2528532" y="36004"/>
                </a:lnTo>
                <a:lnTo>
                  <a:pt x="2547632" y="34404"/>
                </a:lnTo>
                <a:lnTo>
                  <a:pt x="2563812" y="30530"/>
                </a:lnTo>
                <a:lnTo>
                  <a:pt x="2576690" y="25781"/>
                </a:lnTo>
                <a:lnTo>
                  <a:pt x="2593949" y="17843"/>
                </a:lnTo>
                <a:lnTo>
                  <a:pt x="2604516" y="13868"/>
                </a:lnTo>
                <a:lnTo>
                  <a:pt x="2617330" y="10693"/>
                </a:lnTo>
                <a:lnTo>
                  <a:pt x="2632100" y="9385"/>
                </a:lnTo>
                <a:lnTo>
                  <a:pt x="2646896" y="10693"/>
                </a:lnTo>
                <a:lnTo>
                  <a:pt x="2659723" y="13868"/>
                </a:lnTo>
                <a:lnTo>
                  <a:pt x="2670276" y="17843"/>
                </a:lnTo>
                <a:lnTo>
                  <a:pt x="2687523" y="25781"/>
                </a:lnTo>
                <a:lnTo>
                  <a:pt x="2700401" y="30530"/>
                </a:lnTo>
                <a:lnTo>
                  <a:pt x="2716568" y="34404"/>
                </a:lnTo>
                <a:lnTo>
                  <a:pt x="2735694" y="36004"/>
                </a:lnTo>
                <a:lnTo>
                  <a:pt x="2754807" y="34404"/>
                </a:lnTo>
                <a:lnTo>
                  <a:pt x="2770975" y="30530"/>
                </a:lnTo>
                <a:lnTo>
                  <a:pt x="2783852" y="25781"/>
                </a:lnTo>
                <a:lnTo>
                  <a:pt x="2801099" y="17843"/>
                </a:lnTo>
                <a:lnTo>
                  <a:pt x="2811665" y="13868"/>
                </a:lnTo>
                <a:lnTo>
                  <a:pt x="2824480" y="10693"/>
                </a:lnTo>
                <a:lnTo>
                  <a:pt x="2839275" y="9385"/>
                </a:lnTo>
                <a:lnTo>
                  <a:pt x="2854058" y="10693"/>
                </a:lnTo>
                <a:lnTo>
                  <a:pt x="2866872" y="13868"/>
                </a:lnTo>
                <a:lnTo>
                  <a:pt x="2877413" y="17843"/>
                </a:lnTo>
                <a:lnTo>
                  <a:pt x="2893491" y="25260"/>
                </a:lnTo>
                <a:lnTo>
                  <a:pt x="2904502" y="29514"/>
                </a:lnTo>
                <a:lnTo>
                  <a:pt x="2918193" y="33299"/>
                </a:lnTo>
                <a:lnTo>
                  <a:pt x="2934309" y="35636"/>
                </a:lnTo>
                <a:lnTo>
                  <a:pt x="2934309" y="36004"/>
                </a:lnTo>
                <a:lnTo>
                  <a:pt x="2951391" y="36004"/>
                </a:lnTo>
                <a:lnTo>
                  <a:pt x="2951391" y="35636"/>
                </a:lnTo>
                <a:lnTo>
                  <a:pt x="2967482" y="33299"/>
                </a:lnTo>
                <a:lnTo>
                  <a:pt x="2981160" y="29514"/>
                </a:lnTo>
                <a:lnTo>
                  <a:pt x="2992170" y="25260"/>
                </a:lnTo>
                <a:lnTo>
                  <a:pt x="3008249" y="17843"/>
                </a:lnTo>
                <a:lnTo>
                  <a:pt x="3018802" y="13868"/>
                </a:lnTo>
                <a:lnTo>
                  <a:pt x="3031629" y="10693"/>
                </a:lnTo>
                <a:lnTo>
                  <a:pt x="3046425" y="9385"/>
                </a:lnTo>
                <a:lnTo>
                  <a:pt x="3061208" y="10693"/>
                </a:lnTo>
                <a:lnTo>
                  <a:pt x="3074022" y="13868"/>
                </a:lnTo>
                <a:lnTo>
                  <a:pt x="3084576" y="17843"/>
                </a:lnTo>
                <a:lnTo>
                  <a:pt x="3101822" y="25781"/>
                </a:lnTo>
                <a:lnTo>
                  <a:pt x="3114687" y="30530"/>
                </a:lnTo>
                <a:lnTo>
                  <a:pt x="3130854" y="34404"/>
                </a:lnTo>
                <a:lnTo>
                  <a:pt x="3149993" y="36004"/>
                </a:lnTo>
                <a:lnTo>
                  <a:pt x="3169107" y="34404"/>
                </a:lnTo>
                <a:lnTo>
                  <a:pt x="3185274" y="30530"/>
                </a:lnTo>
                <a:lnTo>
                  <a:pt x="3198152" y="25781"/>
                </a:lnTo>
                <a:lnTo>
                  <a:pt x="3215424" y="17843"/>
                </a:lnTo>
                <a:lnTo>
                  <a:pt x="3225977" y="13868"/>
                </a:lnTo>
                <a:lnTo>
                  <a:pt x="3238792" y="10693"/>
                </a:lnTo>
                <a:lnTo>
                  <a:pt x="3253575" y="9385"/>
                </a:lnTo>
                <a:lnTo>
                  <a:pt x="3268357" y="10693"/>
                </a:lnTo>
                <a:lnTo>
                  <a:pt x="3281172" y="13868"/>
                </a:lnTo>
                <a:lnTo>
                  <a:pt x="3291725" y="17843"/>
                </a:lnTo>
                <a:lnTo>
                  <a:pt x="3307804" y="25260"/>
                </a:lnTo>
                <a:lnTo>
                  <a:pt x="3318814" y="29514"/>
                </a:lnTo>
                <a:lnTo>
                  <a:pt x="3332492" y="33299"/>
                </a:lnTo>
                <a:lnTo>
                  <a:pt x="3348609" y="35636"/>
                </a:lnTo>
                <a:lnTo>
                  <a:pt x="3348609" y="36004"/>
                </a:lnTo>
                <a:lnTo>
                  <a:pt x="3365703" y="36004"/>
                </a:lnTo>
                <a:lnTo>
                  <a:pt x="3365703" y="35636"/>
                </a:lnTo>
                <a:lnTo>
                  <a:pt x="3381794" y="33299"/>
                </a:lnTo>
                <a:lnTo>
                  <a:pt x="3395472" y="29514"/>
                </a:lnTo>
                <a:lnTo>
                  <a:pt x="3406470" y="25260"/>
                </a:lnTo>
                <a:lnTo>
                  <a:pt x="3422548" y="17843"/>
                </a:lnTo>
                <a:lnTo>
                  <a:pt x="3433114" y="13868"/>
                </a:lnTo>
                <a:lnTo>
                  <a:pt x="3445929" y="10693"/>
                </a:lnTo>
                <a:lnTo>
                  <a:pt x="3460737" y="9385"/>
                </a:lnTo>
                <a:lnTo>
                  <a:pt x="3475520" y="10693"/>
                </a:lnTo>
                <a:lnTo>
                  <a:pt x="3488334" y="13868"/>
                </a:lnTo>
                <a:lnTo>
                  <a:pt x="3498875" y="17843"/>
                </a:lnTo>
                <a:lnTo>
                  <a:pt x="3516122" y="25781"/>
                </a:lnTo>
                <a:lnTo>
                  <a:pt x="3528999" y="30530"/>
                </a:lnTo>
                <a:lnTo>
                  <a:pt x="3545167" y="34404"/>
                </a:lnTo>
                <a:lnTo>
                  <a:pt x="3564305" y="36004"/>
                </a:lnTo>
                <a:lnTo>
                  <a:pt x="3583419" y="34404"/>
                </a:lnTo>
                <a:lnTo>
                  <a:pt x="3599586" y="30530"/>
                </a:lnTo>
                <a:lnTo>
                  <a:pt x="3612464" y="25781"/>
                </a:lnTo>
                <a:lnTo>
                  <a:pt x="3629710" y="17843"/>
                </a:lnTo>
                <a:lnTo>
                  <a:pt x="3640264" y="13868"/>
                </a:lnTo>
                <a:lnTo>
                  <a:pt x="3653091" y="10693"/>
                </a:lnTo>
                <a:lnTo>
                  <a:pt x="3667887" y="9385"/>
                </a:lnTo>
                <a:lnTo>
                  <a:pt x="3682657" y="10693"/>
                </a:lnTo>
                <a:lnTo>
                  <a:pt x="3695471" y="13868"/>
                </a:lnTo>
                <a:lnTo>
                  <a:pt x="3706025" y="17843"/>
                </a:lnTo>
                <a:lnTo>
                  <a:pt x="3723284" y="25781"/>
                </a:lnTo>
                <a:lnTo>
                  <a:pt x="3736162" y="30530"/>
                </a:lnTo>
                <a:lnTo>
                  <a:pt x="3752316" y="34404"/>
                </a:lnTo>
                <a:lnTo>
                  <a:pt x="3756723" y="34785"/>
                </a:lnTo>
                <a:lnTo>
                  <a:pt x="3756723" y="36017"/>
                </a:lnTo>
                <a:lnTo>
                  <a:pt x="4511789" y="36017"/>
                </a:lnTo>
                <a:lnTo>
                  <a:pt x="4511789" y="0"/>
                </a:lnTo>
                <a:close/>
              </a:path>
            </a:pathLst>
          </a:custGeom>
          <a:solidFill>
            <a:srgbClr val="FFDD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21554" y="1416304"/>
            <a:ext cx="540385" cy="539750"/>
          </a:xfrm>
          <a:custGeom>
            <a:avLst/>
            <a:gdLst/>
            <a:ahLst/>
            <a:cxnLst/>
            <a:rect l="l" t="t" r="r" b="b"/>
            <a:pathLst>
              <a:path w="540385" h="539750">
                <a:moveTo>
                  <a:pt x="200787" y="372110"/>
                </a:moveTo>
                <a:lnTo>
                  <a:pt x="192074" y="373380"/>
                </a:lnTo>
                <a:lnTo>
                  <a:pt x="188887" y="377190"/>
                </a:lnTo>
                <a:lnTo>
                  <a:pt x="189306" y="381000"/>
                </a:lnTo>
                <a:lnTo>
                  <a:pt x="201810" y="431800"/>
                </a:lnTo>
                <a:lnTo>
                  <a:pt x="227612" y="474980"/>
                </a:lnTo>
                <a:lnTo>
                  <a:pt x="264325" y="509270"/>
                </a:lnTo>
                <a:lnTo>
                  <a:pt x="309561" y="532130"/>
                </a:lnTo>
                <a:lnTo>
                  <a:pt x="360934" y="539750"/>
                </a:lnTo>
                <a:lnTo>
                  <a:pt x="510552" y="539750"/>
                </a:lnTo>
                <a:lnTo>
                  <a:pt x="515874" y="535940"/>
                </a:lnTo>
                <a:lnTo>
                  <a:pt x="519188" y="524510"/>
                </a:lnTo>
                <a:lnTo>
                  <a:pt x="361149" y="524510"/>
                </a:lnTo>
                <a:lnTo>
                  <a:pt x="314426" y="516890"/>
                </a:lnTo>
                <a:lnTo>
                  <a:pt x="273283" y="496570"/>
                </a:lnTo>
                <a:lnTo>
                  <a:pt x="239894" y="464820"/>
                </a:lnTo>
                <a:lnTo>
                  <a:pt x="216427" y="425450"/>
                </a:lnTo>
                <a:lnTo>
                  <a:pt x="205054" y="379730"/>
                </a:lnTo>
                <a:lnTo>
                  <a:pt x="204635" y="375920"/>
                </a:lnTo>
                <a:lnTo>
                  <a:pt x="200787" y="372110"/>
                </a:lnTo>
                <a:close/>
              </a:path>
              <a:path w="540385" h="539750">
                <a:moveTo>
                  <a:pt x="435144" y="204470"/>
                </a:moveTo>
                <a:lnTo>
                  <a:pt x="366598" y="204470"/>
                </a:lnTo>
                <a:lnTo>
                  <a:pt x="397431" y="208280"/>
                </a:lnTo>
                <a:lnTo>
                  <a:pt x="426670" y="217170"/>
                </a:lnTo>
                <a:lnTo>
                  <a:pt x="477647" y="252730"/>
                </a:lnTo>
                <a:lnTo>
                  <a:pt x="511956" y="303530"/>
                </a:lnTo>
                <a:lnTo>
                  <a:pt x="524167" y="363220"/>
                </a:lnTo>
                <a:lnTo>
                  <a:pt x="520665" y="397510"/>
                </a:lnTo>
                <a:lnTo>
                  <a:pt x="510041" y="430530"/>
                </a:lnTo>
                <a:lnTo>
                  <a:pt x="492773" y="459740"/>
                </a:lnTo>
                <a:lnTo>
                  <a:pt x="469341" y="485140"/>
                </a:lnTo>
                <a:lnTo>
                  <a:pt x="465670" y="488950"/>
                </a:lnTo>
                <a:lnTo>
                  <a:pt x="463753" y="492760"/>
                </a:lnTo>
                <a:lnTo>
                  <a:pt x="464642" y="502920"/>
                </a:lnTo>
                <a:lnTo>
                  <a:pt x="467410" y="506730"/>
                </a:lnTo>
                <a:lnTo>
                  <a:pt x="496697" y="524510"/>
                </a:lnTo>
                <a:lnTo>
                  <a:pt x="519188" y="524510"/>
                </a:lnTo>
                <a:lnTo>
                  <a:pt x="516674" y="518160"/>
                </a:lnTo>
                <a:lnTo>
                  <a:pt x="511276" y="514350"/>
                </a:lnTo>
                <a:lnTo>
                  <a:pt x="480390" y="496570"/>
                </a:lnTo>
                <a:lnTo>
                  <a:pt x="505863" y="468630"/>
                </a:lnTo>
                <a:lnTo>
                  <a:pt x="524635" y="436880"/>
                </a:lnTo>
                <a:lnTo>
                  <a:pt x="536184" y="401320"/>
                </a:lnTo>
                <a:lnTo>
                  <a:pt x="539991" y="363220"/>
                </a:lnTo>
                <a:lnTo>
                  <a:pt x="536476" y="330200"/>
                </a:lnTo>
                <a:lnTo>
                  <a:pt x="526576" y="297180"/>
                </a:lnTo>
                <a:lnTo>
                  <a:pt x="510605" y="267970"/>
                </a:lnTo>
                <a:lnTo>
                  <a:pt x="488873" y="241300"/>
                </a:lnTo>
                <a:lnTo>
                  <a:pt x="462497" y="219710"/>
                </a:lnTo>
                <a:lnTo>
                  <a:pt x="435144" y="204470"/>
                </a:lnTo>
                <a:close/>
              </a:path>
              <a:path w="540385" h="539750">
                <a:moveTo>
                  <a:pt x="285153" y="339090"/>
                </a:moveTo>
                <a:lnTo>
                  <a:pt x="275220" y="341630"/>
                </a:lnTo>
                <a:lnTo>
                  <a:pt x="267101" y="346710"/>
                </a:lnTo>
                <a:lnTo>
                  <a:pt x="261623" y="354330"/>
                </a:lnTo>
                <a:lnTo>
                  <a:pt x="259613" y="364490"/>
                </a:lnTo>
                <a:lnTo>
                  <a:pt x="261623" y="374650"/>
                </a:lnTo>
                <a:lnTo>
                  <a:pt x="267101" y="382270"/>
                </a:lnTo>
                <a:lnTo>
                  <a:pt x="275220" y="388620"/>
                </a:lnTo>
                <a:lnTo>
                  <a:pt x="285153" y="389890"/>
                </a:lnTo>
                <a:lnTo>
                  <a:pt x="295078" y="388620"/>
                </a:lnTo>
                <a:lnTo>
                  <a:pt x="303193" y="382270"/>
                </a:lnTo>
                <a:lnTo>
                  <a:pt x="308670" y="374650"/>
                </a:lnTo>
                <a:lnTo>
                  <a:pt x="279793" y="374650"/>
                </a:lnTo>
                <a:lnTo>
                  <a:pt x="275437" y="369570"/>
                </a:lnTo>
                <a:lnTo>
                  <a:pt x="275437" y="359410"/>
                </a:lnTo>
                <a:lnTo>
                  <a:pt x="279793" y="354330"/>
                </a:lnTo>
                <a:lnTo>
                  <a:pt x="308670" y="354330"/>
                </a:lnTo>
                <a:lnTo>
                  <a:pt x="303193" y="346710"/>
                </a:lnTo>
                <a:lnTo>
                  <a:pt x="295078" y="341630"/>
                </a:lnTo>
                <a:lnTo>
                  <a:pt x="285153" y="339090"/>
                </a:lnTo>
                <a:close/>
              </a:path>
              <a:path w="540385" h="539750">
                <a:moveTo>
                  <a:pt x="364248" y="339090"/>
                </a:moveTo>
                <a:lnTo>
                  <a:pt x="354323" y="341630"/>
                </a:lnTo>
                <a:lnTo>
                  <a:pt x="346208" y="346710"/>
                </a:lnTo>
                <a:lnTo>
                  <a:pt x="340731" y="354330"/>
                </a:lnTo>
                <a:lnTo>
                  <a:pt x="338721" y="364490"/>
                </a:lnTo>
                <a:lnTo>
                  <a:pt x="340731" y="374650"/>
                </a:lnTo>
                <a:lnTo>
                  <a:pt x="346208" y="382270"/>
                </a:lnTo>
                <a:lnTo>
                  <a:pt x="354323" y="388620"/>
                </a:lnTo>
                <a:lnTo>
                  <a:pt x="364248" y="389890"/>
                </a:lnTo>
                <a:lnTo>
                  <a:pt x="374181" y="388620"/>
                </a:lnTo>
                <a:lnTo>
                  <a:pt x="382300" y="382270"/>
                </a:lnTo>
                <a:lnTo>
                  <a:pt x="387778" y="374650"/>
                </a:lnTo>
                <a:lnTo>
                  <a:pt x="358889" y="374650"/>
                </a:lnTo>
                <a:lnTo>
                  <a:pt x="354533" y="369570"/>
                </a:lnTo>
                <a:lnTo>
                  <a:pt x="354533" y="359410"/>
                </a:lnTo>
                <a:lnTo>
                  <a:pt x="358889" y="354330"/>
                </a:lnTo>
                <a:lnTo>
                  <a:pt x="387778" y="354330"/>
                </a:lnTo>
                <a:lnTo>
                  <a:pt x="382300" y="346710"/>
                </a:lnTo>
                <a:lnTo>
                  <a:pt x="374181" y="341630"/>
                </a:lnTo>
                <a:lnTo>
                  <a:pt x="364248" y="339090"/>
                </a:lnTo>
                <a:close/>
              </a:path>
              <a:path w="540385" h="539750">
                <a:moveTo>
                  <a:pt x="443357" y="339090"/>
                </a:moveTo>
                <a:lnTo>
                  <a:pt x="433424" y="341630"/>
                </a:lnTo>
                <a:lnTo>
                  <a:pt x="425305" y="346710"/>
                </a:lnTo>
                <a:lnTo>
                  <a:pt x="419827" y="354330"/>
                </a:lnTo>
                <a:lnTo>
                  <a:pt x="417817" y="364490"/>
                </a:lnTo>
                <a:lnTo>
                  <a:pt x="419827" y="374650"/>
                </a:lnTo>
                <a:lnTo>
                  <a:pt x="425305" y="382270"/>
                </a:lnTo>
                <a:lnTo>
                  <a:pt x="433424" y="388620"/>
                </a:lnTo>
                <a:lnTo>
                  <a:pt x="443357" y="389890"/>
                </a:lnTo>
                <a:lnTo>
                  <a:pt x="453282" y="388620"/>
                </a:lnTo>
                <a:lnTo>
                  <a:pt x="461397" y="382270"/>
                </a:lnTo>
                <a:lnTo>
                  <a:pt x="466874" y="374650"/>
                </a:lnTo>
                <a:lnTo>
                  <a:pt x="437997" y="374650"/>
                </a:lnTo>
                <a:lnTo>
                  <a:pt x="433641" y="369570"/>
                </a:lnTo>
                <a:lnTo>
                  <a:pt x="433641" y="359410"/>
                </a:lnTo>
                <a:lnTo>
                  <a:pt x="437997" y="354330"/>
                </a:lnTo>
                <a:lnTo>
                  <a:pt x="466874" y="354330"/>
                </a:lnTo>
                <a:lnTo>
                  <a:pt x="461397" y="346710"/>
                </a:lnTo>
                <a:lnTo>
                  <a:pt x="453282" y="341630"/>
                </a:lnTo>
                <a:lnTo>
                  <a:pt x="443357" y="339090"/>
                </a:lnTo>
                <a:close/>
              </a:path>
              <a:path w="540385" h="539750">
                <a:moveTo>
                  <a:pt x="308670" y="354330"/>
                </a:moveTo>
                <a:lnTo>
                  <a:pt x="290499" y="354330"/>
                </a:lnTo>
                <a:lnTo>
                  <a:pt x="294855" y="359410"/>
                </a:lnTo>
                <a:lnTo>
                  <a:pt x="294855" y="369570"/>
                </a:lnTo>
                <a:lnTo>
                  <a:pt x="290499" y="374650"/>
                </a:lnTo>
                <a:lnTo>
                  <a:pt x="308670" y="374650"/>
                </a:lnTo>
                <a:lnTo>
                  <a:pt x="310680" y="364490"/>
                </a:lnTo>
                <a:lnTo>
                  <a:pt x="308670" y="354330"/>
                </a:lnTo>
                <a:close/>
              </a:path>
              <a:path w="540385" h="539750">
                <a:moveTo>
                  <a:pt x="387778" y="354330"/>
                </a:moveTo>
                <a:lnTo>
                  <a:pt x="369608" y="354330"/>
                </a:lnTo>
                <a:lnTo>
                  <a:pt x="373964" y="359410"/>
                </a:lnTo>
                <a:lnTo>
                  <a:pt x="373964" y="369570"/>
                </a:lnTo>
                <a:lnTo>
                  <a:pt x="369608" y="374650"/>
                </a:lnTo>
                <a:lnTo>
                  <a:pt x="387778" y="374650"/>
                </a:lnTo>
                <a:lnTo>
                  <a:pt x="389788" y="364490"/>
                </a:lnTo>
                <a:lnTo>
                  <a:pt x="387778" y="354330"/>
                </a:lnTo>
                <a:close/>
              </a:path>
              <a:path w="540385" h="539750">
                <a:moveTo>
                  <a:pt x="466874" y="354330"/>
                </a:moveTo>
                <a:lnTo>
                  <a:pt x="448703" y="354330"/>
                </a:lnTo>
                <a:lnTo>
                  <a:pt x="453059" y="359410"/>
                </a:lnTo>
                <a:lnTo>
                  <a:pt x="453059" y="369570"/>
                </a:lnTo>
                <a:lnTo>
                  <a:pt x="448703" y="374650"/>
                </a:lnTo>
                <a:lnTo>
                  <a:pt x="466874" y="374650"/>
                </a:lnTo>
                <a:lnTo>
                  <a:pt x="468884" y="364490"/>
                </a:lnTo>
                <a:lnTo>
                  <a:pt x="466874" y="354330"/>
                </a:lnTo>
                <a:close/>
              </a:path>
              <a:path w="540385" h="539750">
                <a:moveTo>
                  <a:pt x="62268" y="46990"/>
                </a:moveTo>
                <a:lnTo>
                  <a:pt x="57251" y="46990"/>
                </a:lnTo>
                <a:lnTo>
                  <a:pt x="54114" y="49530"/>
                </a:lnTo>
                <a:lnTo>
                  <a:pt x="31107" y="76200"/>
                </a:lnTo>
                <a:lnTo>
                  <a:pt x="14198" y="106680"/>
                </a:lnTo>
                <a:lnTo>
                  <a:pt x="3719" y="139700"/>
                </a:lnTo>
                <a:lnTo>
                  <a:pt x="0" y="175260"/>
                </a:lnTo>
                <a:lnTo>
                  <a:pt x="3804" y="212090"/>
                </a:lnTo>
                <a:lnTo>
                  <a:pt x="15351" y="247650"/>
                </a:lnTo>
                <a:lnTo>
                  <a:pt x="34122" y="280670"/>
                </a:lnTo>
                <a:lnTo>
                  <a:pt x="59601" y="308610"/>
                </a:lnTo>
                <a:lnTo>
                  <a:pt x="23304" y="328930"/>
                </a:lnTo>
                <a:lnTo>
                  <a:pt x="20789" y="335280"/>
                </a:lnTo>
                <a:lnTo>
                  <a:pt x="24104" y="347980"/>
                </a:lnTo>
                <a:lnTo>
                  <a:pt x="29438" y="351790"/>
                </a:lnTo>
                <a:lnTo>
                  <a:pt x="179057" y="351790"/>
                </a:lnTo>
                <a:lnTo>
                  <a:pt x="213075" y="347980"/>
                </a:lnTo>
                <a:lnTo>
                  <a:pt x="245251" y="337820"/>
                </a:lnTo>
                <a:lnTo>
                  <a:pt x="247527" y="336550"/>
                </a:lnTo>
                <a:lnTo>
                  <a:pt x="43294" y="336550"/>
                </a:lnTo>
                <a:lnTo>
                  <a:pt x="72580" y="318770"/>
                </a:lnTo>
                <a:lnTo>
                  <a:pt x="75336" y="314960"/>
                </a:lnTo>
                <a:lnTo>
                  <a:pt x="76225" y="304800"/>
                </a:lnTo>
                <a:lnTo>
                  <a:pt x="74307" y="299720"/>
                </a:lnTo>
                <a:lnTo>
                  <a:pt x="70637" y="297180"/>
                </a:lnTo>
                <a:lnTo>
                  <a:pt x="47210" y="271780"/>
                </a:lnTo>
                <a:lnTo>
                  <a:pt x="29943" y="241300"/>
                </a:lnTo>
                <a:lnTo>
                  <a:pt x="19320" y="209550"/>
                </a:lnTo>
                <a:lnTo>
                  <a:pt x="15824" y="175260"/>
                </a:lnTo>
                <a:lnTo>
                  <a:pt x="19202" y="143510"/>
                </a:lnTo>
                <a:lnTo>
                  <a:pt x="28738" y="113030"/>
                </a:lnTo>
                <a:lnTo>
                  <a:pt x="44129" y="85090"/>
                </a:lnTo>
                <a:lnTo>
                  <a:pt x="65074" y="60960"/>
                </a:lnTo>
                <a:lnTo>
                  <a:pt x="68224" y="58420"/>
                </a:lnTo>
                <a:lnTo>
                  <a:pt x="68326" y="53340"/>
                </a:lnTo>
                <a:lnTo>
                  <a:pt x="62268" y="46990"/>
                </a:lnTo>
                <a:close/>
              </a:path>
              <a:path w="540385" h="539750">
                <a:moveTo>
                  <a:pt x="248313" y="16510"/>
                </a:moveTo>
                <a:lnTo>
                  <a:pt x="173380" y="16510"/>
                </a:lnTo>
                <a:lnTo>
                  <a:pt x="205189" y="19050"/>
                </a:lnTo>
                <a:lnTo>
                  <a:pt x="235361" y="27940"/>
                </a:lnTo>
                <a:lnTo>
                  <a:pt x="287997" y="62230"/>
                </a:lnTo>
                <a:lnTo>
                  <a:pt x="323354" y="114300"/>
                </a:lnTo>
                <a:lnTo>
                  <a:pt x="335535" y="175260"/>
                </a:lnTo>
                <a:lnTo>
                  <a:pt x="335661" y="182880"/>
                </a:lnTo>
                <a:lnTo>
                  <a:pt x="335203" y="190500"/>
                </a:lnTo>
                <a:lnTo>
                  <a:pt x="319646" y="246380"/>
                </a:lnTo>
                <a:lnTo>
                  <a:pt x="289814" y="288290"/>
                </a:lnTo>
                <a:lnTo>
                  <a:pt x="239028" y="322580"/>
                </a:lnTo>
                <a:lnTo>
                  <a:pt x="178841" y="336550"/>
                </a:lnTo>
                <a:lnTo>
                  <a:pt x="247527" y="336550"/>
                </a:lnTo>
                <a:lnTo>
                  <a:pt x="301091" y="299720"/>
                </a:lnTo>
                <a:lnTo>
                  <a:pt x="332436" y="255270"/>
                </a:lnTo>
                <a:lnTo>
                  <a:pt x="349046" y="205740"/>
                </a:lnTo>
                <a:lnTo>
                  <a:pt x="354850" y="204470"/>
                </a:lnTo>
                <a:lnTo>
                  <a:pt x="435144" y="204470"/>
                </a:lnTo>
                <a:lnTo>
                  <a:pt x="432865" y="203200"/>
                </a:lnTo>
                <a:lnTo>
                  <a:pt x="400725" y="193040"/>
                </a:lnTo>
                <a:lnTo>
                  <a:pt x="366826" y="189230"/>
                </a:lnTo>
                <a:lnTo>
                  <a:pt x="350977" y="189230"/>
                </a:lnTo>
                <a:lnTo>
                  <a:pt x="351307" y="185420"/>
                </a:lnTo>
                <a:lnTo>
                  <a:pt x="351396" y="182880"/>
                </a:lnTo>
                <a:lnTo>
                  <a:pt x="351362" y="175260"/>
                </a:lnTo>
                <a:lnTo>
                  <a:pt x="348050" y="140970"/>
                </a:lnTo>
                <a:lnTo>
                  <a:pt x="337959" y="107950"/>
                </a:lnTo>
                <a:lnTo>
                  <a:pt x="321535" y="77470"/>
                </a:lnTo>
                <a:lnTo>
                  <a:pt x="299097" y="50800"/>
                </a:lnTo>
                <a:lnTo>
                  <a:pt x="271844" y="29210"/>
                </a:lnTo>
                <a:lnTo>
                  <a:pt x="248313" y="16510"/>
                </a:lnTo>
                <a:close/>
              </a:path>
              <a:path w="540385" h="539750">
                <a:moveTo>
                  <a:pt x="175742" y="264160"/>
                </a:moveTo>
                <a:lnTo>
                  <a:pt x="165810" y="266700"/>
                </a:lnTo>
                <a:lnTo>
                  <a:pt x="157691" y="271780"/>
                </a:lnTo>
                <a:lnTo>
                  <a:pt x="152212" y="279400"/>
                </a:lnTo>
                <a:lnTo>
                  <a:pt x="150202" y="289560"/>
                </a:lnTo>
                <a:lnTo>
                  <a:pt x="152212" y="299720"/>
                </a:lnTo>
                <a:lnTo>
                  <a:pt x="157691" y="307340"/>
                </a:lnTo>
                <a:lnTo>
                  <a:pt x="165810" y="313690"/>
                </a:lnTo>
                <a:lnTo>
                  <a:pt x="175742" y="314960"/>
                </a:lnTo>
                <a:lnTo>
                  <a:pt x="185667" y="313690"/>
                </a:lnTo>
                <a:lnTo>
                  <a:pt x="193782" y="307340"/>
                </a:lnTo>
                <a:lnTo>
                  <a:pt x="199259" y="299720"/>
                </a:lnTo>
                <a:lnTo>
                  <a:pt x="170383" y="299720"/>
                </a:lnTo>
                <a:lnTo>
                  <a:pt x="166027" y="294640"/>
                </a:lnTo>
                <a:lnTo>
                  <a:pt x="166027" y="284480"/>
                </a:lnTo>
                <a:lnTo>
                  <a:pt x="170383" y="280670"/>
                </a:lnTo>
                <a:lnTo>
                  <a:pt x="199511" y="280670"/>
                </a:lnTo>
                <a:lnTo>
                  <a:pt x="199259" y="279400"/>
                </a:lnTo>
                <a:lnTo>
                  <a:pt x="193782" y="271780"/>
                </a:lnTo>
                <a:lnTo>
                  <a:pt x="185667" y="266700"/>
                </a:lnTo>
                <a:lnTo>
                  <a:pt x="175742" y="264160"/>
                </a:lnTo>
                <a:close/>
              </a:path>
              <a:path w="540385" h="539750">
                <a:moveTo>
                  <a:pt x="199511" y="280670"/>
                </a:moveTo>
                <a:lnTo>
                  <a:pt x="181089" y="280670"/>
                </a:lnTo>
                <a:lnTo>
                  <a:pt x="185445" y="284480"/>
                </a:lnTo>
                <a:lnTo>
                  <a:pt x="185445" y="294640"/>
                </a:lnTo>
                <a:lnTo>
                  <a:pt x="181089" y="299720"/>
                </a:lnTo>
                <a:lnTo>
                  <a:pt x="199259" y="299720"/>
                </a:lnTo>
                <a:lnTo>
                  <a:pt x="201269" y="289560"/>
                </a:lnTo>
                <a:lnTo>
                  <a:pt x="199511" y="280670"/>
                </a:lnTo>
                <a:close/>
              </a:path>
              <a:path w="540385" h="539750">
                <a:moveTo>
                  <a:pt x="209157" y="83820"/>
                </a:moveTo>
                <a:lnTo>
                  <a:pt x="176377" y="83820"/>
                </a:lnTo>
                <a:lnTo>
                  <a:pt x="187494" y="86360"/>
                </a:lnTo>
                <a:lnTo>
                  <a:pt x="196696" y="92710"/>
                </a:lnTo>
                <a:lnTo>
                  <a:pt x="203104" y="101600"/>
                </a:lnTo>
                <a:lnTo>
                  <a:pt x="205841" y="113030"/>
                </a:lnTo>
                <a:lnTo>
                  <a:pt x="206273" y="120650"/>
                </a:lnTo>
                <a:lnTo>
                  <a:pt x="203352" y="129540"/>
                </a:lnTo>
                <a:lnTo>
                  <a:pt x="191846" y="140970"/>
                </a:lnTo>
                <a:lnTo>
                  <a:pt x="184073" y="144780"/>
                </a:lnTo>
                <a:lnTo>
                  <a:pt x="175742" y="144780"/>
                </a:lnTo>
                <a:lnTo>
                  <a:pt x="166509" y="146050"/>
                </a:lnTo>
                <a:lnTo>
                  <a:pt x="158964" y="151130"/>
                </a:lnTo>
                <a:lnTo>
                  <a:pt x="153873" y="158750"/>
                </a:lnTo>
                <a:lnTo>
                  <a:pt x="152006" y="168910"/>
                </a:lnTo>
                <a:lnTo>
                  <a:pt x="152006" y="224790"/>
                </a:lnTo>
                <a:lnTo>
                  <a:pt x="153873" y="233680"/>
                </a:lnTo>
                <a:lnTo>
                  <a:pt x="158964" y="241300"/>
                </a:lnTo>
                <a:lnTo>
                  <a:pt x="166509" y="246380"/>
                </a:lnTo>
                <a:lnTo>
                  <a:pt x="175742" y="248920"/>
                </a:lnTo>
                <a:lnTo>
                  <a:pt x="184967" y="246380"/>
                </a:lnTo>
                <a:lnTo>
                  <a:pt x="192509" y="241300"/>
                </a:lnTo>
                <a:lnTo>
                  <a:pt x="197598" y="233680"/>
                </a:lnTo>
                <a:lnTo>
                  <a:pt x="197865" y="232410"/>
                </a:lnTo>
                <a:lnTo>
                  <a:pt x="171373" y="232410"/>
                </a:lnTo>
                <a:lnTo>
                  <a:pt x="167830" y="228600"/>
                </a:lnTo>
                <a:lnTo>
                  <a:pt x="167830" y="163830"/>
                </a:lnTo>
                <a:lnTo>
                  <a:pt x="171373" y="160020"/>
                </a:lnTo>
                <a:lnTo>
                  <a:pt x="185075" y="160020"/>
                </a:lnTo>
                <a:lnTo>
                  <a:pt x="193884" y="156210"/>
                </a:lnTo>
                <a:lnTo>
                  <a:pt x="221188" y="121920"/>
                </a:lnTo>
                <a:lnTo>
                  <a:pt x="221640" y="111760"/>
                </a:lnTo>
                <a:lnTo>
                  <a:pt x="217356" y="95250"/>
                </a:lnTo>
                <a:lnTo>
                  <a:pt x="209157" y="83820"/>
                </a:lnTo>
                <a:close/>
              </a:path>
              <a:path w="540385" h="539750">
                <a:moveTo>
                  <a:pt x="221010" y="53340"/>
                </a:moveTo>
                <a:lnTo>
                  <a:pt x="175742" y="53340"/>
                </a:lnTo>
                <a:lnTo>
                  <a:pt x="198909" y="57150"/>
                </a:lnTo>
                <a:lnTo>
                  <a:pt x="218192" y="69850"/>
                </a:lnTo>
                <a:lnTo>
                  <a:pt x="231674" y="88900"/>
                </a:lnTo>
                <a:lnTo>
                  <a:pt x="237439" y="111760"/>
                </a:lnTo>
                <a:lnTo>
                  <a:pt x="236832" y="124460"/>
                </a:lnTo>
                <a:lnTo>
                  <a:pt x="213891" y="162560"/>
                </a:lnTo>
                <a:lnTo>
                  <a:pt x="189750" y="175260"/>
                </a:lnTo>
                <a:lnTo>
                  <a:pt x="186169" y="175260"/>
                </a:lnTo>
                <a:lnTo>
                  <a:pt x="183642" y="179070"/>
                </a:lnTo>
                <a:lnTo>
                  <a:pt x="183642" y="228600"/>
                </a:lnTo>
                <a:lnTo>
                  <a:pt x="180098" y="232410"/>
                </a:lnTo>
                <a:lnTo>
                  <a:pt x="197865" y="232410"/>
                </a:lnTo>
                <a:lnTo>
                  <a:pt x="199466" y="224790"/>
                </a:lnTo>
                <a:lnTo>
                  <a:pt x="199466" y="187960"/>
                </a:lnTo>
                <a:lnTo>
                  <a:pt x="208522" y="185420"/>
                </a:lnTo>
                <a:lnTo>
                  <a:pt x="241731" y="154940"/>
                </a:lnTo>
                <a:lnTo>
                  <a:pt x="253238" y="110490"/>
                </a:lnTo>
                <a:lnTo>
                  <a:pt x="246001" y="81280"/>
                </a:lnTo>
                <a:lnTo>
                  <a:pt x="229082" y="58420"/>
                </a:lnTo>
                <a:lnTo>
                  <a:pt x="221010" y="53340"/>
                </a:lnTo>
                <a:close/>
              </a:path>
              <a:path w="540385" h="539750">
                <a:moveTo>
                  <a:pt x="175742" y="36830"/>
                </a:moveTo>
                <a:lnTo>
                  <a:pt x="124863" y="55880"/>
                </a:lnTo>
                <a:lnTo>
                  <a:pt x="98882" y="104140"/>
                </a:lnTo>
                <a:lnTo>
                  <a:pt x="98132" y="110490"/>
                </a:lnTo>
                <a:lnTo>
                  <a:pt x="98132" y="114300"/>
                </a:lnTo>
                <a:lnTo>
                  <a:pt x="100000" y="123190"/>
                </a:lnTo>
                <a:lnTo>
                  <a:pt x="105089" y="130810"/>
                </a:lnTo>
                <a:lnTo>
                  <a:pt x="112631" y="135890"/>
                </a:lnTo>
                <a:lnTo>
                  <a:pt x="121856" y="138430"/>
                </a:lnTo>
                <a:lnTo>
                  <a:pt x="131089" y="135890"/>
                </a:lnTo>
                <a:lnTo>
                  <a:pt x="138634" y="130810"/>
                </a:lnTo>
                <a:lnTo>
                  <a:pt x="143725" y="123190"/>
                </a:lnTo>
                <a:lnTo>
                  <a:pt x="143992" y="121920"/>
                </a:lnTo>
                <a:lnTo>
                  <a:pt x="112737" y="121920"/>
                </a:lnTo>
                <a:lnTo>
                  <a:pt x="113677" y="111760"/>
                </a:lnTo>
                <a:lnTo>
                  <a:pt x="135231" y="68580"/>
                </a:lnTo>
                <a:lnTo>
                  <a:pt x="175742" y="53340"/>
                </a:lnTo>
                <a:lnTo>
                  <a:pt x="221010" y="53340"/>
                </a:lnTo>
                <a:lnTo>
                  <a:pt x="204867" y="43180"/>
                </a:lnTo>
                <a:lnTo>
                  <a:pt x="175742" y="36830"/>
                </a:lnTo>
                <a:close/>
              </a:path>
              <a:path w="540385" h="539750">
                <a:moveTo>
                  <a:pt x="175742" y="68580"/>
                </a:moveTo>
                <a:lnTo>
                  <a:pt x="135444" y="92710"/>
                </a:lnTo>
                <a:lnTo>
                  <a:pt x="129362" y="114300"/>
                </a:lnTo>
                <a:lnTo>
                  <a:pt x="130302" y="121920"/>
                </a:lnTo>
                <a:lnTo>
                  <a:pt x="143992" y="121920"/>
                </a:lnTo>
                <a:lnTo>
                  <a:pt x="145592" y="114300"/>
                </a:lnTo>
                <a:lnTo>
                  <a:pt x="145681" y="111760"/>
                </a:lnTo>
                <a:lnTo>
                  <a:pt x="145884" y="110490"/>
                </a:lnTo>
                <a:lnTo>
                  <a:pt x="149383" y="100330"/>
                </a:lnTo>
                <a:lnTo>
                  <a:pt x="156183" y="91440"/>
                </a:lnTo>
                <a:lnTo>
                  <a:pt x="165456" y="86360"/>
                </a:lnTo>
                <a:lnTo>
                  <a:pt x="176377" y="83820"/>
                </a:lnTo>
                <a:lnTo>
                  <a:pt x="209157" y="83820"/>
                </a:lnTo>
                <a:lnTo>
                  <a:pt x="207335" y="81280"/>
                </a:lnTo>
                <a:lnTo>
                  <a:pt x="192992" y="72390"/>
                </a:lnTo>
                <a:lnTo>
                  <a:pt x="175742" y="68580"/>
                </a:lnTo>
                <a:close/>
              </a:path>
              <a:path w="540385" h="539750">
                <a:moveTo>
                  <a:pt x="173151" y="0"/>
                </a:moveTo>
                <a:lnTo>
                  <a:pt x="126450" y="7620"/>
                </a:lnTo>
                <a:lnTo>
                  <a:pt x="83312" y="26670"/>
                </a:lnTo>
                <a:lnTo>
                  <a:pt x="78460" y="34290"/>
                </a:lnTo>
                <a:lnTo>
                  <a:pt x="83083" y="41910"/>
                </a:lnTo>
                <a:lnTo>
                  <a:pt x="87960" y="43180"/>
                </a:lnTo>
                <a:lnTo>
                  <a:pt x="91668" y="40640"/>
                </a:lnTo>
                <a:lnTo>
                  <a:pt x="110742" y="30480"/>
                </a:lnTo>
                <a:lnTo>
                  <a:pt x="130910" y="22860"/>
                </a:lnTo>
                <a:lnTo>
                  <a:pt x="151885" y="17780"/>
                </a:lnTo>
                <a:lnTo>
                  <a:pt x="173380" y="16510"/>
                </a:lnTo>
                <a:lnTo>
                  <a:pt x="248313" y="16510"/>
                </a:lnTo>
                <a:lnTo>
                  <a:pt x="241253" y="12700"/>
                </a:lnTo>
                <a:lnTo>
                  <a:pt x="208098" y="3810"/>
                </a:lnTo>
                <a:lnTo>
                  <a:pt x="173151" y="0"/>
                </a:lnTo>
                <a:close/>
              </a:path>
            </a:pathLst>
          </a:custGeom>
          <a:solidFill>
            <a:srgbClr val="9CC9D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40448" y="2160003"/>
            <a:ext cx="6480175" cy="36195"/>
          </a:xfrm>
          <a:custGeom>
            <a:avLst/>
            <a:gdLst/>
            <a:ahLst/>
            <a:cxnLst/>
            <a:rect l="l" t="t" r="r" b="b"/>
            <a:pathLst>
              <a:path w="6480175" h="36194">
                <a:moveTo>
                  <a:pt x="6479997" y="26619"/>
                </a:moveTo>
                <a:lnTo>
                  <a:pt x="6472644" y="26619"/>
                </a:lnTo>
                <a:lnTo>
                  <a:pt x="6459931" y="25323"/>
                </a:lnTo>
                <a:lnTo>
                  <a:pt x="6448907" y="22148"/>
                </a:lnTo>
                <a:lnTo>
                  <a:pt x="6439827" y="18161"/>
                </a:lnTo>
                <a:lnTo>
                  <a:pt x="6424993" y="10236"/>
                </a:lnTo>
                <a:lnTo>
                  <a:pt x="6413932" y="5486"/>
                </a:lnTo>
                <a:lnTo>
                  <a:pt x="6400038" y="1612"/>
                </a:lnTo>
                <a:lnTo>
                  <a:pt x="6383604" y="0"/>
                </a:lnTo>
                <a:lnTo>
                  <a:pt x="6367145" y="1612"/>
                </a:lnTo>
                <a:lnTo>
                  <a:pt x="6353238" y="5486"/>
                </a:lnTo>
                <a:lnTo>
                  <a:pt x="6342177" y="10236"/>
                </a:lnTo>
                <a:lnTo>
                  <a:pt x="6327356" y="18161"/>
                </a:lnTo>
                <a:lnTo>
                  <a:pt x="6318275" y="22148"/>
                </a:lnTo>
                <a:lnTo>
                  <a:pt x="6307239" y="25323"/>
                </a:lnTo>
                <a:lnTo>
                  <a:pt x="6294539" y="26619"/>
                </a:lnTo>
                <a:lnTo>
                  <a:pt x="6281813" y="25323"/>
                </a:lnTo>
                <a:lnTo>
                  <a:pt x="6270803" y="22148"/>
                </a:lnTo>
                <a:lnTo>
                  <a:pt x="6261722" y="18161"/>
                </a:lnTo>
                <a:lnTo>
                  <a:pt x="6246876" y="10236"/>
                </a:lnTo>
                <a:lnTo>
                  <a:pt x="6235814" y="5486"/>
                </a:lnTo>
                <a:lnTo>
                  <a:pt x="6221920" y="1612"/>
                </a:lnTo>
                <a:lnTo>
                  <a:pt x="6205512" y="0"/>
                </a:lnTo>
                <a:lnTo>
                  <a:pt x="6189040" y="1612"/>
                </a:lnTo>
                <a:lnTo>
                  <a:pt x="6175133" y="5486"/>
                </a:lnTo>
                <a:lnTo>
                  <a:pt x="6164059" y="10236"/>
                </a:lnTo>
                <a:lnTo>
                  <a:pt x="6149225" y="18161"/>
                </a:lnTo>
                <a:lnTo>
                  <a:pt x="6140145" y="22148"/>
                </a:lnTo>
                <a:lnTo>
                  <a:pt x="6129134" y="25323"/>
                </a:lnTo>
                <a:lnTo>
                  <a:pt x="6116447" y="26619"/>
                </a:lnTo>
                <a:lnTo>
                  <a:pt x="6103721" y="25323"/>
                </a:lnTo>
                <a:lnTo>
                  <a:pt x="6092698" y="22148"/>
                </a:lnTo>
                <a:lnTo>
                  <a:pt x="6083617" y="18161"/>
                </a:lnTo>
                <a:lnTo>
                  <a:pt x="6068784" y="10236"/>
                </a:lnTo>
                <a:lnTo>
                  <a:pt x="6057722" y="5486"/>
                </a:lnTo>
                <a:lnTo>
                  <a:pt x="6043828" y="1612"/>
                </a:lnTo>
                <a:lnTo>
                  <a:pt x="6027382" y="0"/>
                </a:lnTo>
                <a:lnTo>
                  <a:pt x="6010935" y="1612"/>
                </a:lnTo>
                <a:lnTo>
                  <a:pt x="5997041" y="5486"/>
                </a:lnTo>
                <a:lnTo>
                  <a:pt x="5985967" y="10236"/>
                </a:lnTo>
                <a:lnTo>
                  <a:pt x="5971133" y="18161"/>
                </a:lnTo>
                <a:lnTo>
                  <a:pt x="5962053" y="22148"/>
                </a:lnTo>
                <a:lnTo>
                  <a:pt x="5951029" y="25323"/>
                </a:lnTo>
                <a:lnTo>
                  <a:pt x="5938317" y="26619"/>
                </a:lnTo>
                <a:lnTo>
                  <a:pt x="5925591" y="25323"/>
                </a:lnTo>
                <a:lnTo>
                  <a:pt x="5914580" y="22148"/>
                </a:lnTo>
                <a:lnTo>
                  <a:pt x="5905500" y="18161"/>
                </a:lnTo>
                <a:lnTo>
                  <a:pt x="5890679" y="10236"/>
                </a:lnTo>
                <a:lnTo>
                  <a:pt x="5879617" y="5486"/>
                </a:lnTo>
                <a:lnTo>
                  <a:pt x="5865723" y="1612"/>
                </a:lnTo>
                <a:lnTo>
                  <a:pt x="5849290" y="0"/>
                </a:lnTo>
                <a:lnTo>
                  <a:pt x="5832818" y="1612"/>
                </a:lnTo>
                <a:lnTo>
                  <a:pt x="5818924" y="5486"/>
                </a:lnTo>
                <a:lnTo>
                  <a:pt x="5807862" y="10236"/>
                </a:lnTo>
                <a:lnTo>
                  <a:pt x="5793029" y="18161"/>
                </a:lnTo>
                <a:lnTo>
                  <a:pt x="5783935" y="22148"/>
                </a:lnTo>
                <a:lnTo>
                  <a:pt x="5772912" y="25323"/>
                </a:lnTo>
                <a:lnTo>
                  <a:pt x="5760224" y="26619"/>
                </a:lnTo>
                <a:lnTo>
                  <a:pt x="5747512" y="25323"/>
                </a:lnTo>
                <a:lnTo>
                  <a:pt x="5736475" y="22148"/>
                </a:lnTo>
                <a:lnTo>
                  <a:pt x="5727395" y="18161"/>
                </a:lnTo>
                <a:lnTo>
                  <a:pt x="5712574" y="10236"/>
                </a:lnTo>
                <a:lnTo>
                  <a:pt x="5701500" y="5486"/>
                </a:lnTo>
                <a:lnTo>
                  <a:pt x="5687606" y="1612"/>
                </a:lnTo>
                <a:lnTo>
                  <a:pt x="5671159" y="0"/>
                </a:lnTo>
                <a:lnTo>
                  <a:pt x="5654713" y="1612"/>
                </a:lnTo>
                <a:lnTo>
                  <a:pt x="5640819" y="5486"/>
                </a:lnTo>
                <a:lnTo>
                  <a:pt x="5629757" y="10236"/>
                </a:lnTo>
                <a:lnTo>
                  <a:pt x="5614911" y="18161"/>
                </a:lnTo>
                <a:lnTo>
                  <a:pt x="5605843" y="22148"/>
                </a:lnTo>
                <a:lnTo>
                  <a:pt x="5594820" y="25323"/>
                </a:lnTo>
                <a:lnTo>
                  <a:pt x="5582120" y="26619"/>
                </a:lnTo>
                <a:lnTo>
                  <a:pt x="5569394" y="25323"/>
                </a:lnTo>
                <a:lnTo>
                  <a:pt x="5558371" y="22148"/>
                </a:lnTo>
                <a:lnTo>
                  <a:pt x="5549290" y="18161"/>
                </a:lnTo>
                <a:lnTo>
                  <a:pt x="5534457" y="10236"/>
                </a:lnTo>
                <a:lnTo>
                  <a:pt x="5523395" y="5486"/>
                </a:lnTo>
                <a:lnTo>
                  <a:pt x="5509488" y="1612"/>
                </a:lnTo>
                <a:lnTo>
                  <a:pt x="5493042" y="0"/>
                </a:lnTo>
                <a:lnTo>
                  <a:pt x="5476583" y="1612"/>
                </a:lnTo>
                <a:lnTo>
                  <a:pt x="5462689" y="5486"/>
                </a:lnTo>
                <a:lnTo>
                  <a:pt x="5451640" y="10236"/>
                </a:lnTo>
                <a:lnTo>
                  <a:pt x="5436819" y="18161"/>
                </a:lnTo>
                <a:lnTo>
                  <a:pt x="5427726" y="22148"/>
                </a:lnTo>
                <a:lnTo>
                  <a:pt x="5416702" y="25323"/>
                </a:lnTo>
                <a:lnTo>
                  <a:pt x="5404002" y="26619"/>
                </a:lnTo>
                <a:lnTo>
                  <a:pt x="5389308" y="26619"/>
                </a:lnTo>
                <a:lnTo>
                  <a:pt x="5376596" y="25323"/>
                </a:lnTo>
                <a:lnTo>
                  <a:pt x="5365572" y="22148"/>
                </a:lnTo>
                <a:lnTo>
                  <a:pt x="5356504" y="18161"/>
                </a:lnTo>
                <a:lnTo>
                  <a:pt x="5341683" y="10236"/>
                </a:lnTo>
                <a:lnTo>
                  <a:pt x="5330596" y="5486"/>
                </a:lnTo>
                <a:lnTo>
                  <a:pt x="5316690" y="1612"/>
                </a:lnTo>
                <a:lnTo>
                  <a:pt x="5300243" y="0"/>
                </a:lnTo>
                <a:lnTo>
                  <a:pt x="5283809" y="1612"/>
                </a:lnTo>
                <a:lnTo>
                  <a:pt x="5269916" y="5486"/>
                </a:lnTo>
                <a:lnTo>
                  <a:pt x="5258841" y="10236"/>
                </a:lnTo>
                <a:lnTo>
                  <a:pt x="5244008" y="18161"/>
                </a:lnTo>
                <a:lnTo>
                  <a:pt x="5234940" y="22148"/>
                </a:lnTo>
                <a:lnTo>
                  <a:pt x="5223916" y="25323"/>
                </a:lnTo>
                <a:lnTo>
                  <a:pt x="5211216" y="26619"/>
                </a:lnTo>
                <a:lnTo>
                  <a:pt x="5198491" y="25323"/>
                </a:lnTo>
                <a:lnTo>
                  <a:pt x="5187467" y="22148"/>
                </a:lnTo>
                <a:lnTo>
                  <a:pt x="5178387" y="18161"/>
                </a:lnTo>
                <a:lnTo>
                  <a:pt x="5163553" y="10236"/>
                </a:lnTo>
                <a:lnTo>
                  <a:pt x="5152491" y="5486"/>
                </a:lnTo>
                <a:lnTo>
                  <a:pt x="5138598" y="1612"/>
                </a:lnTo>
                <a:lnTo>
                  <a:pt x="5122164" y="0"/>
                </a:lnTo>
                <a:lnTo>
                  <a:pt x="5105705" y="1612"/>
                </a:lnTo>
                <a:lnTo>
                  <a:pt x="5091798" y="5486"/>
                </a:lnTo>
                <a:lnTo>
                  <a:pt x="5080736" y="10236"/>
                </a:lnTo>
                <a:lnTo>
                  <a:pt x="5065915" y="18161"/>
                </a:lnTo>
                <a:lnTo>
                  <a:pt x="5056835" y="22148"/>
                </a:lnTo>
                <a:lnTo>
                  <a:pt x="5045811" y="25323"/>
                </a:lnTo>
                <a:lnTo>
                  <a:pt x="5033124" y="26619"/>
                </a:lnTo>
                <a:lnTo>
                  <a:pt x="5020399" y="25323"/>
                </a:lnTo>
                <a:lnTo>
                  <a:pt x="5009375" y="22148"/>
                </a:lnTo>
                <a:lnTo>
                  <a:pt x="5000282" y="18161"/>
                </a:lnTo>
                <a:lnTo>
                  <a:pt x="4985448" y="10236"/>
                </a:lnTo>
                <a:lnTo>
                  <a:pt x="4974387" y="5486"/>
                </a:lnTo>
                <a:lnTo>
                  <a:pt x="4960480" y="1612"/>
                </a:lnTo>
                <a:lnTo>
                  <a:pt x="4944046" y="0"/>
                </a:lnTo>
                <a:lnTo>
                  <a:pt x="4927600" y="1612"/>
                </a:lnTo>
                <a:lnTo>
                  <a:pt x="4913706" y="5486"/>
                </a:lnTo>
                <a:lnTo>
                  <a:pt x="4902632" y="10236"/>
                </a:lnTo>
                <a:lnTo>
                  <a:pt x="4887811" y="18161"/>
                </a:lnTo>
                <a:lnTo>
                  <a:pt x="4878730" y="22148"/>
                </a:lnTo>
                <a:lnTo>
                  <a:pt x="4867694" y="25323"/>
                </a:lnTo>
                <a:lnTo>
                  <a:pt x="4854994" y="26619"/>
                </a:lnTo>
                <a:lnTo>
                  <a:pt x="4842268" y="25323"/>
                </a:lnTo>
                <a:lnTo>
                  <a:pt x="4831245" y="22148"/>
                </a:lnTo>
                <a:lnTo>
                  <a:pt x="4822164" y="18161"/>
                </a:lnTo>
                <a:lnTo>
                  <a:pt x="4807343" y="10236"/>
                </a:lnTo>
                <a:lnTo>
                  <a:pt x="4796282" y="5486"/>
                </a:lnTo>
                <a:lnTo>
                  <a:pt x="4782388" y="1612"/>
                </a:lnTo>
                <a:lnTo>
                  <a:pt x="4765954" y="0"/>
                </a:lnTo>
                <a:lnTo>
                  <a:pt x="4749482" y="1612"/>
                </a:lnTo>
                <a:lnTo>
                  <a:pt x="4735588" y="5486"/>
                </a:lnTo>
                <a:lnTo>
                  <a:pt x="4724527" y="10236"/>
                </a:lnTo>
                <a:lnTo>
                  <a:pt x="4709680" y="18161"/>
                </a:lnTo>
                <a:lnTo>
                  <a:pt x="4700600" y="22148"/>
                </a:lnTo>
                <a:lnTo>
                  <a:pt x="4689576" y="25323"/>
                </a:lnTo>
                <a:lnTo>
                  <a:pt x="4676876" y="26619"/>
                </a:lnTo>
                <a:lnTo>
                  <a:pt x="4664164" y="25323"/>
                </a:lnTo>
                <a:lnTo>
                  <a:pt x="4653140" y="22148"/>
                </a:lnTo>
                <a:lnTo>
                  <a:pt x="4644072" y="18161"/>
                </a:lnTo>
                <a:lnTo>
                  <a:pt x="4629239" y="10236"/>
                </a:lnTo>
                <a:lnTo>
                  <a:pt x="4618164" y="5486"/>
                </a:lnTo>
                <a:lnTo>
                  <a:pt x="4604270" y="1612"/>
                </a:lnTo>
                <a:lnTo>
                  <a:pt x="4587824" y="0"/>
                </a:lnTo>
                <a:lnTo>
                  <a:pt x="4571377" y="1612"/>
                </a:lnTo>
                <a:lnTo>
                  <a:pt x="4557484" y="5486"/>
                </a:lnTo>
                <a:lnTo>
                  <a:pt x="4546409" y="10236"/>
                </a:lnTo>
                <a:lnTo>
                  <a:pt x="4531576" y="18161"/>
                </a:lnTo>
                <a:lnTo>
                  <a:pt x="4522495" y="22148"/>
                </a:lnTo>
                <a:lnTo>
                  <a:pt x="4511484" y="25323"/>
                </a:lnTo>
                <a:lnTo>
                  <a:pt x="4498784" y="26619"/>
                </a:lnTo>
                <a:lnTo>
                  <a:pt x="4486059" y="25323"/>
                </a:lnTo>
                <a:lnTo>
                  <a:pt x="4475035" y="22148"/>
                </a:lnTo>
                <a:lnTo>
                  <a:pt x="4465942" y="18161"/>
                </a:lnTo>
                <a:lnTo>
                  <a:pt x="4451121" y="10236"/>
                </a:lnTo>
                <a:lnTo>
                  <a:pt x="4440059" y="5486"/>
                </a:lnTo>
                <a:lnTo>
                  <a:pt x="4426166" y="1612"/>
                </a:lnTo>
                <a:lnTo>
                  <a:pt x="4409732" y="0"/>
                </a:lnTo>
                <a:lnTo>
                  <a:pt x="4393273" y="1612"/>
                </a:lnTo>
                <a:lnTo>
                  <a:pt x="4379379" y="5486"/>
                </a:lnTo>
                <a:lnTo>
                  <a:pt x="4368304" y="10236"/>
                </a:lnTo>
                <a:lnTo>
                  <a:pt x="4353471" y="18161"/>
                </a:lnTo>
                <a:lnTo>
                  <a:pt x="4344390" y="22148"/>
                </a:lnTo>
                <a:lnTo>
                  <a:pt x="4333367" y="25323"/>
                </a:lnTo>
                <a:lnTo>
                  <a:pt x="4320667" y="26619"/>
                </a:lnTo>
                <a:lnTo>
                  <a:pt x="4305986" y="26619"/>
                </a:lnTo>
                <a:lnTo>
                  <a:pt x="4293260" y="25323"/>
                </a:lnTo>
                <a:lnTo>
                  <a:pt x="4282237" y="22148"/>
                </a:lnTo>
                <a:lnTo>
                  <a:pt x="4273169" y="18161"/>
                </a:lnTo>
                <a:lnTo>
                  <a:pt x="4258335" y="10236"/>
                </a:lnTo>
                <a:lnTo>
                  <a:pt x="4247273" y="5486"/>
                </a:lnTo>
                <a:lnTo>
                  <a:pt x="4233367" y="1612"/>
                </a:lnTo>
                <a:lnTo>
                  <a:pt x="4216933" y="0"/>
                </a:lnTo>
                <a:lnTo>
                  <a:pt x="4200487" y="1612"/>
                </a:lnTo>
                <a:lnTo>
                  <a:pt x="4186580" y="5486"/>
                </a:lnTo>
                <a:lnTo>
                  <a:pt x="4175506" y="10236"/>
                </a:lnTo>
                <a:lnTo>
                  <a:pt x="4160672" y="18161"/>
                </a:lnTo>
                <a:lnTo>
                  <a:pt x="4151592" y="22148"/>
                </a:lnTo>
                <a:lnTo>
                  <a:pt x="4140568" y="25323"/>
                </a:lnTo>
                <a:lnTo>
                  <a:pt x="4127868" y="26619"/>
                </a:lnTo>
                <a:lnTo>
                  <a:pt x="4115155" y="25323"/>
                </a:lnTo>
                <a:lnTo>
                  <a:pt x="4104132" y="22148"/>
                </a:lnTo>
                <a:lnTo>
                  <a:pt x="4095051" y="18161"/>
                </a:lnTo>
                <a:lnTo>
                  <a:pt x="4080218" y="10236"/>
                </a:lnTo>
                <a:lnTo>
                  <a:pt x="4069156" y="5486"/>
                </a:lnTo>
                <a:lnTo>
                  <a:pt x="4055262" y="1612"/>
                </a:lnTo>
                <a:lnTo>
                  <a:pt x="4038828" y="0"/>
                </a:lnTo>
                <a:lnTo>
                  <a:pt x="4022369" y="1612"/>
                </a:lnTo>
                <a:lnTo>
                  <a:pt x="4008463" y="5486"/>
                </a:lnTo>
                <a:lnTo>
                  <a:pt x="3997401" y="10236"/>
                </a:lnTo>
                <a:lnTo>
                  <a:pt x="3982580" y="18161"/>
                </a:lnTo>
                <a:lnTo>
                  <a:pt x="3973499" y="22148"/>
                </a:lnTo>
                <a:lnTo>
                  <a:pt x="3962476" y="25323"/>
                </a:lnTo>
                <a:lnTo>
                  <a:pt x="3949776" y="26619"/>
                </a:lnTo>
                <a:lnTo>
                  <a:pt x="3937050" y="25323"/>
                </a:lnTo>
                <a:lnTo>
                  <a:pt x="3926027" y="22148"/>
                </a:lnTo>
                <a:lnTo>
                  <a:pt x="3916959" y="18161"/>
                </a:lnTo>
                <a:lnTo>
                  <a:pt x="3902125" y="10236"/>
                </a:lnTo>
                <a:lnTo>
                  <a:pt x="3891051" y="5486"/>
                </a:lnTo>
                <a:lnTo>
                  <a:pt x="3877157" y="1612"/>
                </a:lnTo>
                <a:lnTo>
                  <a:pt x="3860711" y="0"/>
                </a:lnTo>
                <a:lnTo>
                  <a:pt x="3844264" y="1612"/>
                </a:lnTo>
                <a:lnTo>
                  <a:pt x="3830370" y="5486"/>
                </a:lnTo>
                <a:lnTo>
                  <a:pt x="3819309" y="10236"/>
                </a:lnTo>
                <a:lnTo>
                  <a:pt x="3804475" y="18161"/>
                </a:lnTo>
                <a:lnTo>
                  <a:pt x="3795395" y="22148"/>
                </a:lnTo>
                <a:lnTo>
                  <a:pt x="3784371" y="25323"/>
                </a:lnTo>
                <a:lnTo>
                  <a:pt x="3771658" y="26619"/>
                </a:lnTo>
                <a:lnTo>
                  <a:pt x="3758946" y="25323"/>
                </a:lnTo>
                <a:lnTo>
                  <a:pt x="3747922" y="22148"/>
                </a:lnTo>
                <a:lnTo>
                  <a:pt x="3738854" y="18161"/>
                </a:lnTo>
                <a:lnTo>
                  <a:pt x="3724021" y="10236"/>
                </a:lnTo>
                <a:lnTo>
                  <a:pt x="3712946" y="5486"/>
                </a:lnTo>
                <a:lnTo>
                  <a:pt x="3699052" y="1612"/>
                </a:lnTo>
                <a:lnTo>
                  <a:pt x="3682606" y="0"/>
                </a:lnTo>
                <a:lnTo>
                  <a:pt x="3666147" y="1612"/>
                </a:lnTo>
                <a:lnTo>
                  <a:pt x="3652253" y="5486"/>
                </a:lnTo>
                <a:lnTo>
                  <a:pt x="3641191" y="10236"/>
                </a:lnTo>
                <a:lnTo>
                  <a:pt x="3626358" y="18161"/>
                </a:lnTo>
                <a:lnTo>
                  <a:pt x="3617277" y="22148"/>
                </a:lnTo>
                <a:lnTo>
                  <a:pt x="3606254" y="25323"/>
                </a:lnTo>
                <a:lnTo>
                  <a:pt x="3593554" y="26619"/>
                </a:lnTo>
                <a:lnTo>
                  <a:pt x="3580841" y="25323"/>
                </a:lnTo>
                <a:lnTo>
                  <a:pt x="3569817" y="22148"/>
                </a:lnTo>
                <a:lnTo>
                  <a:pt x="3560737" y="18161"/>
                </a:lnTo>
                <a:lnTo>
                  <a:pt x="3545903" y="10236"/>
                </a:lnTo>
                <a:lnTo>
                  <a:pt x="3534841" y="5486"/>
                </a:lnTo>
                <a:lnTo>
                  <a:pt x="3520948" y="1612"/>
                </a:lnTo>
                <a:lnTo>
                  <a:pt x="3504514" y="0"/>
                </a:lnTo>
                <a:lnTo>
                  <a:pt x="3488067" y="1612"/>
                </a:lnTo>
                <a:lnTo>
                  <a:pt x="3474161" y="5486"/>
                </a:lnTo>
                <a:lnTo>
                  <a:pt x="3463074" y="10236"/>
                </a:lnTo>
                <a:lnTo>
                  <a:pt x="3448253" y="18161"/>
                </a:lnTo>
                <a:lnTo>
                  <a:pt x="3439172" y="22148"/>
                </a:lnTo>
                <a:lnTo>
                  <a:pt x="3428149" y="25323"/>
                </a:lnTo>
                <a:lnTo>
                  <a:pt x="3415449" y="26619"/>
                </a:lnTo>
                <a:lnTo>
                  <a:pt x="3402723" y="25323"/>
                </a:lnTo>
                <a:lnTo>
                  <a:pt x="3391712" y="22148"/>
                </a:lnTo>
                <a:lnTo>
                  <a:pt x="3382632" y="18161"/>
                </a:lnTo>
                <a:lnTo>
                  <a:pt x="3367798" y="10236"/>
                </a:lnTo>
                <a:lnTo>
                  <a:pt x="3356724" y="5486"/>
                </a:lnTo>
                <a:lnTo>
                  <a:pt x="3342830" y="1612"/>
                </a:lnTo>
                <a:lnTo>
                  <a:pt x="3326396" y="0"/>
                </a:lnTo>
                <a:lnTo>
                  <a:pt x="3309937" y="1612"/>
                </a:lnTo>
                <a:lnTo>
                  <a:pt x="3296043" y="5486"/>
                </a:lnTo>
                <a:lnTo>
                  <a:pt x="3284982" y="10236"/>
                </a:lnTo>
                <a:lnTo>
                  <a:pt x="3270161" y="18161"/>
                </a:lnTo>
                <a:lnTo>
                  <a:pt x="3261080" y="22148"/>
                </a:lnTo>
                <a:lnTo>
                  <a:pt x="3250057" y="25323"/>
                </a:lnTo>
                <a:lnTo>
                  <a:pt x="3239986" y="26352"/>
                </a:lnTo>
                <a:lnTo>
                  <a:pt x="3229927" y="25323"/>
                </a:lnTo>
                <a:lnTo>
                  <a:pt x="3218904" y="22148"/>
                </a:lnTo>
                <a:lnTo>
                  <a:pt x="3209836" y="18161"/>
                </a:lnTo>
                <a:lnTo>
                  <a:pt x="3195002" y="10236"/>
                </a:lnTo>
                <a:lnTo>
                  <a:pt x="3183928" y="5486"/>
                </a:lnTo>
                <a:lnTo>
                  <a:pt x="3170034" y="1612"/>
                </a:lnTo>
                <a:lnTo>
                  <a:pt x="3153600" y="0"/>
                </a:lnTo>
                <a:lnTo>
                  <a:pt x="3137154" y="1612"/>
                </a:lnTo>
                <a:lnTo>
                  <a:pt x="3123247" y="5486"/>
                </a:lnTo>
                <a:lnTo>
                  <a:pt x="3112173" y="10236"/>
                </a:lnTo>
                <a:lnTo>
                  <a:pt x="3097352" y="18161"/>
                </a:lnTo>
                <a:lnTo>
                  <a:pt x="3088271" y="22148"/>
                </a:lnTo>
                <a:lnTo>
                  <a:pt x="3077248" y="25323"/>
                </a:lnTo>
                <a:lnTo>
                  <a:pt x="3064548" y="26619"/>
                </a:lnTo>
                <a:lnTo>
                  <a:pt x="3051822" y="25323"/>
                </a:lnTo>
                <a:lnTo>
                  <a:pt x="3040799" y="22148"/>
                </a:lnTo>
                <a:lnTo>
                  <a:pt x="3031718" y="18161"/>
                </a:lnTo>
                <a:lnTo>
                  <a:pt x="3016872" y="10236"/>
                </a:lnTo>
                <a:lnTo>
                  <a:pt x="3005810" y="5486"/>
                </a:lnTo>
                <a:lnTo>
                  <a:pt x="2991916" y="1612"/>
                </a:lnTo>
                <a:lnTo>
                  <a:pt x="2975495" y="0"/>
                </a:lnTo>
                <a:lnTo>
                  <a:pt x="2959036" y="1612"/>
                </a:lnTo>
                <a:lnTo>
                  <a:pt x="2945130" y="5486"/>
                </a:lnTo>
                <a:lnTo>
                  <a:pt x="2934068" y="10236"/>
                </a:lnTo>
                <a:lnTo>
                  <a:pt x="2919234" y="18161"/>
                </a:lnTo>
                <a:lnTo>
                  <a:pt x="2910154" y="22148"/>
                </a:lnTo>
                <a:lnTo>
                  <a:pt x="2899143" y="25323"/>
                </a:lnTo>
                <a:lnTo>
                  <a:pt x="2886456" y="26619"/>
                </a:lnTo>
                <a:lnTo>
                  <a:pt x="2873730" y="25323"/>
                </a:lnTo>
                <a:lnTo>
                  <a:pt x="2862707" y="22148"/>
                </a:lnTo>
                <a:lnTo>
                  <a:pt x="2853613" y="18161"/>
                </a:lnTo>
                <a:lnTo>
                  <a:pt x="2838793" y="10236"/>
                </a:lnTo>
                <a:lnTo>
                  <a:pt x="2827731" y="5486"/>
                </a:lnTo>
                <a:lnTo>
                  <a:pt x="2813824" y="1612"/>
                </a:lnTo>
                <a:lnTo>
                  <a:pt x="2797378" y="0"/>
                </a:lnTo>
                <a:lnTo>
                  <a:pt x="2780944" y="1612"/>
                </a:lnTo>
                <a:lnTo>
                  <a:pt x="2767038" y="5486"/>
                </a:lnTo>
                <a:lnTo>
                  <a:pt x="2755976" y="10236"/>
                </a:lnTo>
                <a:lnTo>
                  <a:pt x="2741142" y="18161"/>
                </a:lnTo>
                <a:lnTo>
                  <a:pt x="2732049" y="22148"/>
                </a:lnTo>
                <a:lnTo>
                  <a:pt x="2721025" y="25323"/>
                </a:lnTo>
                <a:lnTo>
                  <a:pt x="2708325" y="26619"/>
                </a:lnTo>
                <a:lnTo>
                  <a:pt x="2695600" y="25323"/>
                </a:lnTo>
                <a:lnTo>
                  <a:pt x="2684589" y="22148"/>
                </a:lnTo>
                <a:lnTo>
                  <a:pt x="2675509" y="18161"/>
                </a:lnTo>
                <a:lnTo>
                  <a:pt x="2660675" y="10236"/>
                </a:lnTo>
                <a:lnTo>
                  <a:pt x="2649613" y="5486"/>
                </a:lnTo>
                <a:lnTo>
                  <a:pt x="2635720" y="1612"/>
                </a:lnTo>
                <a:lnTo>
                  <a:pt x="2619286" y="0"/>
                </a:lnTo>
                <a:lnTo>
                  <a:pt x="2602827" y="1612"/>
                </a:lnTo>
                <a:lnTo>
                  <a:pt x="2588920" y="5486"/>
                </a:lnTo>
                <a:lnTo>
                  <a:pt x="2577858" y="10236"/>
                </a:lnTo>
                <a:lnTo>
                  <a:pt x="2563025" y="18161"/>
                </a:lnTo>
                <a:lnTo>
                  <a:pt x="2553944" y="22148"/>
                </a:lnTo>
                <a:lnTo>
                  <a:pt x="2542921" y="25323"/>
                </a:lnTo>
                <a:lnTo>
                  <a:pt x="2530221" y="26619"/>
                </a:lnTo>
                <a:lnTo>
                  <a:pt x="2517508" y="25323"/>
                </a:lnTo>
                <a:lnTo>
                  <a:pt x="2506484" y="22148"/>
                </a:lnTo>
                <a:lnTo>
                  <a:pt x="2497404" y="18161"/>
                </a:lnTo>
                <a:lnTo>
                  <a:pt x="2482583" y="10236"/>
                </a:lnTo>
                <a:lnTo>
                  <a:pt x="2471509" y="5486"/>
                </a:lnTo>
                <a:lnTo>
                  <a:pt x="2457602" y="1612"/>
                </a:lnTo>
                <a:lnTo>
                  <a:pt x="2441168" y="0"/>
                </a:lnTo>
                <a:lnTo>
                  <a:pt x="2424722" y="1612"/>
                </a:lnTo>
                <a:lnTo>
                  <a:pt x="2410828" y="5486"/>
                </a:lnTo>
                <a:lnTo>
                  <a:pt x="2399754" y="10236"/>
                </a:lnTo>
                <a:lnTo>
                  <a:pt x="2384907" y="18161"/>
                </a:lnTo>
                <a:lnTo>
                  <a:pt x="2375839" y="22148"/>
                </a:lnTo>
                <a:lnTo>
                  <a:pt x="2364816" y="25323"/>
                </a:lnTo>
                <a:lnTo>
                  <a:pt x="2352116" y="26619"/>
                </a:lnTo>
                <a:lnTo>
                  <a:pt x="2339390" y="25323"/>
                </a:lnTo>
                <a:lnTo>
                  <a:pt x="2328380" y="22148"/>
                </a:lnTo>
                <a:lnTo>
                  <a:pt x="2319299" y="18161"/>
                </a:lnTo>
                <a:lnTo>
                  <a:pt x="2304465" y="10236"/>
                </a:lnTo>
                <a:lnTo>
                  <a:pt x="2293391" y="5486"/>
                </a:lnTo>
                <a:lnTo>
                  <a:pt x="2279497" y="1612"/>
                </a:lnTo>
                <a:lnTo>
                  <a:pt x="2263051" y="0"/>
                </a:lnTo>
                <a:lnTo>
                  <a:pt x="2246592" y="1612"/>
                </a:lnTo>
                <a:lnTo>
                  <a:pt x="2232698" y="5486"/>
                </a:lnTo>
                <a:lnTo>
                  <a:pt x="2221636" y="10236"/>
                </a:lnTo>
                <a:lnTo>
                  <a:pt x="2206815" y="18161"/>
                </a:lnTo>
                <a:lnTo>
                  <a:pt x="2197735" y="22148"/>
                </a:lnTo>
                <a:lnTo>
                  <a:pt x="2186711" y="25323"/>
                </a:lnTo>
                <a:lnTo>
                  <a:pt x="2173998" y="26619"/>
                </a:lnTo>
                <a:lnTo>
                  <a:pt x="2159317" y="26619"/>
                </a:lnTo>
                <a:lnTo>
                  <a:pt x="2146604" y="25323"/>
                </a:lnTo>
                <a:lnTo>
                  <a:pt x="2135581" y="22148"/>
                </a:lnTo>
                <a:lnTo>
                  <a:pt x="2126500" y="18161"/>
                </a:lnTo>
                <a:lnTo>
                  <a:pt x="2111667" y="10236"/>
                </a:lnTo>
                <a:lnTo>
                  <a:pt x="2100605" y="5486"/>
                </a:lnTo>
                <a:lnTo>
                  <a:pt x="2086698" y="1612"/>
                </a:lnTo>
                <a:lnTo>
                  <a:pt x="2070252" y="0"/>
                </a:lnTo>
                <a:lnTo>
                  <a:pt x="2053818" y="1612"/>
                </a:lnTo>
                <a:lnTo>
                  <a:pt x="2039912" y="5486"/>
                </a:lnTo>
                <a:lnTo>
                  <a:pt x="2028837" y="10236"/>
                </a:lnTo>
                <a:lnTo>
                  <a:pt x="2014016" y="18161"/>
                </a:lnTo>
                <a:lnTo>
                  <a:pt x="2004936" y="22148"/>
                </a:lnTo>
                <a:lnTo>
                  <a:pt x="1993925" y="25323"/>
                </a:lnTo>
                <a:lnTo>
                  <a:pt x="1981225" y="26619"/>
                </a:lnTo>
                <a:lnTo>
                  <a:pt x="1968500" y="25323"/>
                </a:lnTo>
                <a:lnTo>
                  <a:pt x="1957463" y="22148"/>
                </a:lnTo>
                <a:lnTo>
                  <a:pt x="1948395" y="18161"/>
                </a:lnTo>
                <a:lnTo>
                  <a:pt x="1933562" y="10236"/>
                </a:lnTo>
                <a:lnTo>
                  <a:pt x="1922487" y="5486"/>
                </a:lnTo>
                <a:lnTo>
                  <a:pt x="1908594" y="1612"/>
                </a:lnTo>
                <a:lnTo>
                  <a:pt x="1892173" y="0"/>
                </a:lnTo>
                <a:lnTo>
                  <a:pt x="1875713" y="1612"/>
                </a:lnTo>
                <a:lnTo>
                  <a:pt x="1861807" y="5486"/>
                </a:lnTo>
                <a:lnTo>
                  <a:pt x="1850732" y="10236"/>
                </a:lnTo>
                <a:lnTo>
                  <a:pt x="1835912" y="18161"/>
                </a:lnTo>
                <a:lnTo>
                  <a:pt x="1826831" y="22148"/>
                </a:lnTo>
                <a:lnTo>
                  <a:pt x="1815807" y="25323"/>
                </a:lnTo>
                <a:lnTo>
                  <a:pt x="1803120" y="26619"/>
                </a:lnTo>
                <a:lnTo>
                  <a:pt x="1790395" y="25323"/>
                </a:lnTo>
                <a:lnTo>
                  <a:pt x="1779371" y="22148"/>
                </a:lnTo>
                <a:lnTo>
                  <a:pt x="1770291" y="18161"/>
                </a:lnTo>
                <a:lnTo>
                  <a:pt x="1755444" y="10236"/>
                </a:lnTo>
                <a:lnTo>
                  <a:pt x="1744383" y="5486"/>
                </a:lnTo>
                <a:lnTo>
                  <a:pt x="1730489" y="1612"/>
                </a:lnTo>
                <a:lnTo>
                  <a:pt x="1714055" y="0"/>
                </a:lnTo>
                <a:lnTo>
                  <a:pt x="1697609" y="1612"/>
                </a:lnTo>
                <a:lnTo>
                  <a:pt x="1683715" y="5486"/>
                </a:lnTo>
                <a:lnTo>
                  <a:pt x="1672640" y="10236"/>
                </a:lnTo>
                <a:lnTo>
                  <a:pt x="1657807" y="18161"/>
                </a:lnTo>
                <a:lnTo>
                  <a:pt x="1648726" y="22148"/>
                </a:lnTo>
                <a:lnTo>
                  <a:pt x="1637703" y="25323"/>
                </a:lnTo>
                <a:lnTo>
                  <a:pt x="1625003" y="26619"/>
                </a:lnTo>
                <a:lnTo>
                  <a:pt x="1612277" y="25323"/>
                </a:lnTo>
                <a:lnTo>
                  <a:pt x="1601254" y="22148"/>
                </a:lnTo>
                <a:lnTo>
                  <a:pt x="1592173" y="18161"/>
                </a:lnTo>
                <a:lnTo>
                  <a:pt x="1577352" y="10236"/>
                </a:lnTo>
                <a:lnTo>
                  <a:pt x="1566278" y="5486"/>
                </a:lnTo>
                <a:lnTo>
                  <a:pt x="1552384" y="1612"/>
                </a:lnTo>
                <a:lnTo>
                  <a:pt x="1535950" y="0"/>
                </a:lnTo>
                <a:lnTo>
                  <a:pt x="1519491" y="1612"/>
                </a:lnTo>
                <a:lnTo>
                  <a:pt x="1505585" y="5486"/>
                </a:lnTo>
                <a:lnTo>
                  <a:pt x="1494523" y="10236"/>
                </a:lnTo>
                <a:lnTo>
                  <a:pt x="1479689" y="18161"/>
                </a:lnTo>
                <a:lnTo>
                  <a:pt x="1470609" y="22148"/>
                </a:lnTo>
                <a:lnTo>
                  <a:pt x="1459585" y="25323"/>
                </a:lnTo>
                <a:lnTo>
                  <a:pt x="1446872" y="26619"/>
                </a:lnTo>
                <a:lnTo>
                  <a:pt x="1434160" y="25323"/>
                </a:lnTo>
                <a:lnTo>
                  <a:pt x="1423136" y="22148"/>
                </a:lnTo>
                <a:lnTo>
                  <a:pt x="1414068" y="18161"/>
                </a:lnTo>
                <a:lnTo>
                  <a:pt x="1399235" y="10236"/>
                </a:lnTo>
                <a:lnTo>
                  <a:pt x="1388160" y="5486"/>
                </a:lnTo>
                <a:lnTo>
                  <a:pt x="1374267" y="1612"/>
                </a:lnTo>
                <a:lnTo>
                  <a:pt x="1357833" y="0"/>
                </a:lnTo>
                <a:lnTo>
                  <a:pt x="1341386" y="1612"/>
                </a:lnTo>
                <a:lnTo>
                  <a:pt x="1327492" y="5486"/>
                </a:lnTo>
                <a:lnTo>
                  <a:pt x="1316418" y="10236"/>
                </a:lnTo>
                <a:lnTo>
                  <a:pt x="1301584" y="18161"/>
                </a:lnTo>
                <a:lnTo>
                  <a:pt x="1292504" y="22148"/>
                </a:lnTo>
                <a:lnTo>
                  <a:pt x="1281493" y="25323"/>
                </a:lnTo>
                <a:lnTo>
                  <a:pt x="1268793" y="26619"/>
                </a:lnTo>
                <a:lnTo>
                  <a:pt x="1256068" y="25323"/>
                </a:lnTo>
                <a:lnTo>
                  <a:pt x="1245031" y="22148"/>
                </a:lnTo>
                <a:lnTo>
                  <a:pt x="1235951" y="18161"/>
                </a:lnTo>
                <a:lnTo>
                  <a:pt x="1221130" y="10236"/>
                </a:lnTo>
                <a:lnTo>
                  <a:pt x="1210068" y="5486"/>
                </a:lnTo>
                <a:lnTo>
                  <a:pt x="1196162" y="1612"/>
                </a:lnTo>
                <a:lnTo>
                  <a:pt x="1179728" y="0"/>
                </a:lnTo>
                <a:lnTo>
                  <a:pt x="1163269" y="1612"/>
                </a:lnTo>
                <a:lnTo>
                  <a:pt x="1149375" y="5486"/>
                </a:lnTo>
                <a:lnTo>
                  <a:pt x="1138301" y="10236"/>
                </a:lnTo>
                <a:lnTo>
                  <a:pt x="1123480" y="18161"/>
                </a:lnTo>
                <a:lnTo>
                  <a:pt x="1114399" y="22148"/>
                </a:lnTo>
                <a:lnTo>
                  <a:pt x="1103376" y="25323"/>
                </a:lnTo>
                <a:lnTo>
                  <a:pt x="1090676" y="26619"/>
                </a:lnTo>
                <a:lnTo>
                  <a:pt x="1075982" y="26619"/>
                </a:lnTo>
                <a:lnTo>
                  <a:pt x="1063269" y="25323"/>
                </a:lnTo>
                <a:lnTo>
                  <a:pt x="1052245" y="22148"/>
                </a:lnTo>
                <a:lnTo>
                  <a:pt x="1043165" y="18161"/>
                </a:lnTo>
                <a:lnTo>
                  <a:pt x="1028331" y="10236"/>
                </a:lnTo>
                <a:lnTo>
                  <a:pt x="1017270" y="5486"/>
                </a:lnTo>
                <a:lnTo>
                  <a:pt x="1003363" y="1612"/>
                </a:lnTo>
                <a:lnTo>
                  <a:pt x="986929" y="0"/>
                </a:lnTo>
                <a:lnTo>
                  <a:pt x="970483" y="1612"/>
                </a:lnTo>
                <a:lnTo>
                  <a:pt x="956589" y="5486"/>
                </a:lnTo>
                <a:lnTo>
                  <a:pt x="945515" y="10236"/>
                </a:lnTo>
                <a:lnTo>
                  <a:pt x="930681" y="18161"/>
                </a:lnTo>
                <a:lnTo>
                  <a:pt x="921600" y="22148"/>
                </a:lnTo>
                <a:lnTo>
                  <a:pt x="910577" y="25323"/>
                </a:lnTo>
                <a:lnTo>
                  <a:pt x="897877" y="26619"/>
                </a:lnTo>
                <a:lnTo>
                  <a:pt x="885151" y="25323"/>
                </a:lnTo>
                <a:lnTo>
                  <a:pt x="874128" y="22148"/>
                </a:lnTo>
                <a:lnTo>
                  <a:pt x="865060" y="18161"/>
                </a:lnTo>
                <a:lnTo>
                  <a:pt x="850226" y="10236"/>
                </a:lnTo>
                <a:lnTo>
                  <a:pt x="839165" y="5486"/>
                </a:lnTo>
                <a:lnTo>
                  <a:pt x="825258" y="1612"/>
                </a:lnTo>
                <a:lnTo>
                  <a:pt x="808824" y="0"/>
                </a:lnTo>
                <a:lnTo>
                  <a:pt x="792365" y="1612"/>
                </a:lnTo>
                <a:lnTo>
                  <a:pt x="778471" y="5486"/>
                </a:lnTo>
                <a:lnTo>
                  <a:pt x="767397" y="10236"/>
                </a:lnTo>
                <a:lnTo>
                  <a:pt x="752576" y="18161"/>
                </a:lnTo>
                <a:lnTo>
                  <a:pt x="743496" y="22148"/>
                </a:lnTo>
                <a:lnTo>
                  <a:pt x="732472" y="25323"/>
                </a:lnTo>
                <a:lnTo>
                  <a:pt x="719772" y="26619"/>
                </a:lnTo>
                <a:lnTo>
                  <a:pt x="707047" y="25323"/>
                </a:lnTo>
                <a:lnTo>
                  <a:pt x="696023" y="22148"/>
                </a:lnTo>
                <a:lnTo>
                  <a:pt x="686955" y="18161"/>
                </a:lnTo>
                <a:lnTo>
                  <a:pt x="672122" y="10236"/>
                </a:lnTo>
                <a:lnTo>
                  <a:pt x="661060" y="5486"/>
                </a:lnTo>
                <a:lnTo>
                  <a:pt x="647153" y="1612"/>
                </a:lnTo>
                <a:lnTo>
                  <a:pt x="630720" y="0"/>
                </a:lnTo>
                <a:lnTo>
                  <a:pt x="614273" y="1612"/>
                </a:lnTo>
                <a:lnTo>
                  <a:pt x="600367" y="5486"/>
                </a:lnTo>
                <a:lnTo>
                  <a:pt x="589305" y="10236"/>
                </a:lnTo>
                <a:lnTo>
                  <a:pt x="574471" y="18161"/>
                </a:lnTo>
                <a:lnTo>
                  <a:pt x="565391" y="22148"/>
                </a:lnTo>
                <a:lnTo>
                  <a:pt x="554367" y="25323"/>
                </a:lnTo>
                <a:lnTo>
                  <a:pt x="541667" y="26619"/>
                </a:lnTo>
                <a:lnTo>
                  <a:pt x="528942" y="25323"/>
                </a:lnTo>
                <a:lnTo>
                  <a:pt x="517931" y="22148"/>
                </a:lnTo>
                <a:lnTo>
                  <a:pt x="508850" y="18161"/>
                </a:lnTo>
                <a:lnTo>
                  <a:pt x="494017" y="10236"/>
                </a:lnTo>
                <a:lnTo>
                  <a:pt x="482955" y="5486"/>
                </a:lnTo>
                <a:lnTo>
                  <a:pt x="469049" y="1612"/>
                </a:lnTo>
                <a:lnTo>
                  <a:pt x="452615" y="0"/>
                </a:lnTo>
                <a:lnTo>
                  <a:pt x="436156" y="1612"/>
                </a:lnTo>
                <a:lnTo>
                  <a:pt x="422249" y="5486"/>
                </a:lnTo>
                <a:lnTo>
                  <a:pt x="411187" y="10236"/>
                </a:lnTo>
                <a:lnTo>
                  <a:pt x="396367" y="18161"/>
                </a:lnTo>
                <a:lnTo>
                  <a:pt x="387273" y="22148"/>
                </a:lnTo>
                <a:lnTo>
                  <a:pt x="376250" y="25323"/>
                </a:lnTo>
                <a:lnTo>
                  <a:pt x="363550" y="26619"/>
                </a:lnTo>
                <a:lnTo>
                  <a:pt x="350837" y="25323"/>
                </a:lnTo>
                <a:lnTo>
                  <a:pt x="339813" y="22148"/>
                </a:lnTo>
                <a:lnTo>
                  <a:pt x="330733" y="18161"/>
                </a:lnTo>
                <a:lnTo>
                  <a:pt x="315912" y="10236"/>
                </a:lnTo>
                <a:lnTo>
                  <a:pt x="304838" y="5486"/>
                </a:lnTo>
                <a:lnTo>
                  <a:pt x="290944" y="1612"/>
                </a:lnTo>
                <a:lnTo>
                  <a:pt x="274510" y="0"/>
                </a:lnTo>
                <a:lnTo>
                  <a:pt x="258064" y="1612"/>
                </a:lnTo>
                <a:lnTo>
                  <a:pt x="244157" y="5486"/>
                </a:lnTo>
                <a:lnTo>
                  <a:pt x="233083" y="10236"/>
                </a:lnTo>
                <a:lnTo>
                  <a:pt x="218249" y="18161"/>
                </a:lnTo>
                <a:lnTo>
                  <a:pt x="209169" y="22148"/>
                </a:lnTo>
                <a:lnTo>
                  <a:pt x="198158" y="25323"/>
                </a:lnTo>
                <a:lnTo>
                  <a:pt x="185458" y="26619"/>
                </a:lnTo>
                <a:lnTo>
                  <a:pt x="172732" y="25323"/>
                </a:lnTo>
                <a:lnTo>
                  <a:pt x="161709" y="22148"/>
                </a:lnTo>
                <a:lnTo>
                  <a:pt x="152628" y="18161"/>
                </a:lnTo>
                <a:lnTo>
                  <a:pt x="137795" y="10236"/>
                </a:lnTo>
                <a:lnTo>
                  <a:pt x="126733" y="5486"/>
                </a:lnTo>
                <a:lnTo>
                  <a:pt x="112826" y="1612"/>
                </a:lnTo>
                <a:lnTo>
                  <a:pt x="96393" y="0"/>
                </a:lnTo>
                <a:lnTo>
                  <a:pt x="79933" y="1612"/>
                </a:lnTo>
                <a:lnTo>
                  <a:pt x="66040" y="5486"/>
                </a:lnTo>
                <a:lnTo>
                  <a:pt x="54978" y="10236"/>
                </a:lnTo>
                <a:lnTo>
                  <a:pt x="40157" y="18161"/>
                </a:lnTo>
                <a:lnTo>
                  <a:pt x="31076" y="22148"/>
                </a:lnTo>
                <a:lnTo>
                  <a:pt x="20053" y="25323"/>
                </a:lnTo>
                <a:lnTo>
                  <a:pt x="7353" y="26619"/>
                </a:lnTo>
                <a:lnTo>
                  <a:pt x="0" y="26619"/>
                </a:lnTo>
                <a:lnTo>
                  <a:pt x="0" y="36004"/>
                </a:lnTo>
                <a:lnTo>
                  <a:pt x="7353" y="36004"/>
                </a:lnTo>
                <a:lnTo>
                  <a:pt x="23774" y="34404"/>
                </a:lnTo>
                <a:lnTo>
                  <a:pt x="37680" y="30530"/>
                </a:lnTo>
                <a:lnTo>
                  <a:pt x="48755" y="25781"/>
                </a:lnTo>
                <a:lnTo>
                  <a:pt x="63576" y="17843"/>
                </a:lnTo>
                <a:lnTo>
                  <a:pt x="72656" y="13868"/>
                </a:lnTo>
                <a:lnTo>
                  <a:pt x="83667" y="10693"/>
                </a:lnTo>
                <a:lnTo>
                  <a:pt x="96393" y="9385"/>
                </a:lnTo>
                <a:lnTo>
                  <a:pt x="109105" y="10693"/>
                </a:lnTo>
                <a:lnTo>
                  <a:pt x="120129" y="13868"/>
                </a:lnTo>
                <a:lnTo>
                  <a:pt x="129197" y="17843"/>
                </a:lnTo>
                <a:lnTo>
                  <a:pt x="144030" y="25781"/>
                </a:lnTo>
                <a:lnTo>
                  <a:pt x="155105" y="30530"/>
                </a:lnTo>
                <a:lnTo>
                  <a:pt x="169011" y="34404"/>
                </a:lnTo>
                <a:lnTo>
                  <a:pt x="185458" y="36004"/>
                </a:lnTo>
                <a:lnTo>
                  <a:pt x="201879" y="34404"/>
                </a:lnTo>
                <a:lnTo>
                  <a:pt x="215785" y="30530"/>
                </a:lnTo>
                <a:lnTo>
                  <a:pt x="226847" y="25781"/>
                </a:lnTo>
                <a:lnTo>
                  <a:pt x="241681" y="17843"/>
                </a:lnTo>
                <a:lnTo>
                  <a:pt x="250761" y="13868"/>
                </a:lnTo>
                <a:lnTo>
                  <a:pt x="261785" y="10693"/>
                </a:lnTo>
                <a:lnTo>
                  <a:pt x="274510" y="9385"/>
                </a:lnTo>
                <a:lnTo>
                  <a:pt x="287223" y="10693"/>
                </a:lnTo>
                <a:lnTo>
                  <a:pt x="298234" y="13868"/>
                </a:lnTo>
                <a:lnTo>
                  <a:pt x="307314" y="17843"/>
                </a:lnTo>
                <a:lnTo>
                  <a:pt x="321132" y="25260"/>
                </a:lnTo>
                <a:lnTo>
                  <a:pt x="330593" y="29514"/>
                </a:lnTo>
                <a:lnTo>
                  <a:pt x="342353" y="33299"/>
                </a:lnTo>
                <a:lnTo>
                  <a:pt x="356209" y="35636"/>
                </a:lnTo>
                <a:lnTo>
                  <a:pt x="356209" y="36004"/>
                </a:lnTo>
                <a:lnTo>
                  <a:pt x="370903" y="36004"/>
                </a:lnTo>
                <a:lnTo>
                  <a:pt x="370903" y="35636"/>
                </a:lnTo>
                <a:lnTo>
                  <a:pt x="384746" y="33299"/>
                </a:lnTo>
                <a:lnTo>
                  <a:pt x="396506" y="29514"/>
                </a:lnTo>
                <a:lnTo>
                  <a:pt x="405968" y="25260"/>
                </a:lnTo>
                <a:lnTo>
                  <a:pt x="419798" y="17843"/>
                </a:lnTo>
                <a:lnTo>
                  <a:pt x="428866" y="13868"/>
                </a:lnTo>
                <a:lnTo>
                  <a:pt x="439889" y="10693"/>
                </a:lnTo>
                <a:lnTo>
                  <a:pt x="452615" y="9385"/>
                </a:lnTo>
                <a:lnTo>
                  <a:pt x="465315" y="10693"/>
                </a:lnTo>
                <a:lnTo>
                  <a:pt x="476326" y="13868"/>
                </a:lnTo>
                <a:lnTo>
                  <a:pt x="485406" y="17843"/>
                </a:lnTo>
                <a:lnTo>
                  <a:pt x="500240" y="25781"/>
                </a:lnTo>
                <a:lnTo>
                  <a:pt x="511314" y="30530"/>
                </a:lnTo>
                <a:lnTo>
                  <a:pt x="525221" y="34404"/>
                </a:lnTo>
                <a:lnTo>
                  <a:pt x="541667" y="36004"/>
                </a:lnTo>
                <a:lnTo>
                  <a:pt x="558088" y="34404"/>
                </a:lnTo>
                <a:lnTo>
                  <a:pt x="571995" y="30530"/>
                </a:lnTo>
                <a:lnTo>
                  <a:pt x="583069" y="25781"/>
                </a:lnTo>
                <a:lnTo>
                  <a:pt x="597903" y="17843"/>
                </a:lnTo>
                <a:lnTo>
                  <a:pt x="606983" y="13868"/>
                </a:lnTo>
                <a:lnTo>
                  <a:pt x="618007" y="10693"/>
                </a:lnTo>
                <a:lnTo>
                  <a:pt x="630720" y="9385"/>
                </a:lnTo>
                <a:lnTo>
                  <a:pt x="643432" y="10693"/>
                </a:lnTo>
                <a:lnTo>
                  <a:pt x="654443" y="13868"/>
                </a:lnTo>
                <a:lnTo>
                  <a:pt x="663524" y="17843"/>
                </a:lnTo>
                <a:lnTo>
                  <a:pt x="677341" y="25260"/>
                </a:lnTo>
                <a:lnTo>
                  <a:pt x="686803" y="29514"/>
                </a:lnTo>
                <a:lnTo>
                  <a:pt x="698563" y="33299"/>
                </a:lnTo>
                <a:lnTo>
                  <a:pt x="712431" y="35636"/>
                </a:lnTo>
                <a:lnTo>
                  <a:pt x="712431" y="36004"/>
                </a:lnTo>
                <a:lnTo>
                  <a:pt x="727125" y="36004"/>
                </a:lnTo>
                <a:lnTo>
                  <a:pt x="727125" y="35636"/>
                </a:lnTo>
                <a:lnTo>
                  <a:pt x="740956" y="33299"/>
                </a:lnTo>
                <a:lnTo>
                  <a:pt x="752716" y="29514"/>
                </a:lnTo>
                <a:lnTo>
                  <a:pt x="762177" y="25260"/>
                </a:lnTo>
                <a:lnTo>
                  <a:pt x="776008" y="17843"/>
                </a:lnTo>
                <a:lnTo>
                  <a:pt x="785075" y="13868"/>
                </a:lnTo>
                <a:lnTo>
                  <a:pt x="796099" y="10693"/>
                </a:lnTo>
                <a:lnTo>
                  <a:pt x="808824" y="9385"/>
                </a:lnTo>
                <a:lnTo>
                  <a:pt x="821537" y="10693"/>
                </a:lnTo>
                <a:lnTo>
                  <a:pt x="832548" y="13868"/>
                </a:lnTo>
                <a:lnTo>
                  <a:pt x="841629" y="17843"/>
                </a:lnTo>
                <a:lnTo>
                  <a:pt x="856462" y="25781"/>
                </a:lnTo>
                <a:lnTo>
                  <a:pt x="867537" y="30530"/>
                </a:lnTo>
                <a:lnTo>
                  <a:pt x="881430" y="34404"/>
                </a:lnTo>
                <a:lnTo>
                  <a:pt x="897877" y="36004"/>
                </a:lnTo>
                <a:lnTo>
                  <a:pt x="914311" y="34404"/>
                </a:lnTo>
                <a:lnTo>
                  <a:pt x="928217" y="30530"/>
                </a:lnTo>
                <a:lnTo>
                  <a:pt x="939279" y="25781"/>
                </a:lnTo>
                <a:lnTo>
                  <a:pt x="954112" y="17843"/>
                </a:lnTo>
                <a:lnTo>
                  <a:pt x="963193" y="13868"/>
                </a:lnTo>
                <a:lnTo>
                  <a:pt x="974217" y="10693"/>
                </a:lnTo>
                <a:lnTo>
                  <a:pt x="986929" y="9385"/>
                </a:lnTo>
                <a:lnTo>
                  <a:pt x="999642" y="10693"/>
                </a:lnTo>
                <a:lnTo>
                  <a:pt x="1010666" y="13868"/>
                </a:lnTo>
                <a:lnTo>
                  <a:pt x="1019733" y="17843"/>
                </a:lnTo>
                <a:lnTo>
                  <a:pt x="1034567" y="25781"/>
                </a:lnTo>
                <a:lnTo>
                  <a:pt x="1045641" y="30530"/>
                </a:lnTo>
                <a:lnTo>
                  <a:pt x="1059535" y="34404"/>
                </a:lnTo>
                <a:lnTo>
                  <a:pt x="1075982" y="36004"/>
                </a:lnTo>
                <a:lnTo>
                  <a:pt x="1090676" y="36004"/>
                </a:lnTo>
                <a:lnTo>
                  <a:pt x="1107097" y="34404"/>
                </a:lnTo>
                <a:lnTo>
                  <a:pt x="1121003" y="30530"/>
                </a:lnTo>
                <a:lnTo>
                  <a:pt x="1132078" y="25781"/>
                </a:lnTo>
                <a:lnTo>
                  <a:pt x="1146911" y="17843"/>
                </a:lnTo>
                <a:lnTo>
                  <a:pt x="1155979" y="13868"/>
                </a:lnTo>
                <a:lnTo>
                  <a:pt x="1167003" y="10693"/>
                </a:lnTo>
                <a:lnTo>
                  <a:pt x="1179728" y="9385"/>
                </a:lnTo>
                <a:lnTo>
                  <a:pt x="1192441" y="10693"/>
                </a:lnTo>
                <a:lnTo>
                  <a:pt x="1203452" y="13868"/>
                </a:lnTo>
                <a:lnTo>
                  <a:pt x="1212532" y="17843"/>
                </a:lnTo>
                <a:lnTo>
                  <a:pt x="1227353" y="25781"/>
                </a:lnTo>
                <a:lnTo>
                  <a:pt x="1238440" y="30530"/>
                </a:lnTo>
                <a:lnTo>
                  <a:pt x="1252334" y="34404"/>
                </a:lnTo>
                <a:lnTo>
                  <a:pt x="1268793" y="36004"/>
                </a:lnTo>
                <a:lnTo>
                  <a:pt x="1285227" y="34404"/>
                </a:lnTo>
                <a:lnTo>
                  <a:pt x="1299121" y="30530"/>
                </a:lnTo>
                <a:lnTo>
                  <a:pt x="1310182" y="25781"/>
                </a:lnTo>
                <a:lnTo>
                  <a:pt x="1325016" y="17843"/>
                </a:lnTo>
                <a:lnTo>
                  <a:pt x="1334096" y="13868"/>
                </a:lnTo>
                <a:lnTo>
                  <a:pt x="1345120" y="10693"/>
                </a:lnTo>
                <a:lnTo>
                  <a:pt x="1357833" y="9385"/>
                </a:lnTo>
                <a:lnTo>
                  <a:pt x="1370545" y="10693"/>
                </a:lnTo>
                <a:lnTo>
                  <a:pt x="1381556" y="13868"/>
                </a:lnTo>
                <a:lnTo>
                  <a:pt x="1390637" y="17843"/>
                </a:lnTo>
                <a:lnTo>
                  <a:pt x="1404454" y="25260"/>
                </a:lnTo>
                <a:lnTo>
                  <a:pt x="1413916" y="29514"/>
                </a:lnTo>
                <a:lnTo>
                  <a:pt x="1425676" y="33299"/>
                </a:lnTo>
                <a:lnTo>
                  <a:pt x="1439532" y="35636"/>
                </a:lnTo>
                <a:lnTo>
                  <a:pt x="1439532" y="36004"/>
                </a:lnTo>
                <a:lnTo>
                  <a:pt x="1454238" y="36004"/>
                </a:lnTo>
                <a:lnTo>
                  <a:pt x="1454238" y="35636"/>
                </a:lnTo>
                <a:lnTo>
                  <a:pt x="1468069" y="33299"/>
                </a:lnTo>
                <a:lnTo>
                  <a:pt x="1479829" y="29514"/>
                </a:lnTo>
                <a:lnTo>
                  <a:pt x="1489290" y="25260"/>
                </a:lnTo>
                <a:lnTo>
                  <a:pt x="1503121" y="17843"/>
                </a:lnTo>
                <a:lnTo>
                  <a:pt x="1512189" y="13868"/>
                </a:lnTo>
                <a:lnTo>
                  <a:pt x="1523212" y="10693"/>
                </a:lnTo>
                <a:lnTo>
                  <a:pt x="1535950" y="9385"/>
                </a:lnTo>
                <a:lnTo>
                  <a:pt x="1548650" y="10693"/>
                </a:lnTo>
                <a:lnTo>
                  <a:pt x="1559661" y="13868"/>
                </a:lnTo>
                <a:lnTo>
                  <a:pt x="1568742" y="17843"/>
                </a:lnTo>
                <a:lnTo>
                  <a:pt x="1583588" y="25781"/>
                </a:lnTo>
                <a:lnTo>
                  <a:pt x="1594650" y="30530"/>
                </a:lnTo>
                <a:lnTo>
                  <a:pt x="1608556" y="34404"/>
                </a:lnTo>
                <a:lnTo>
                  <a:pt x="1625003" y="36004"/>
                </a:lnTo>
                <a:lnTo>
                  <a:pt x="1641424" y="34404"/>
                </a:lnTo>
                <a:lnTo>
                  <a:pt x="1655330" y="30530"/>
                </a:lnTo>
                <a:lnTo>
                  <a:pt x="1666405" y="25781"/>
                </a:lnTo>
                <a:lnTo>
                  <a:pt x="1681251" y="17843"/>
                </a:lnTo>
                <a:lnTo>
                  <a:pt x="1690319" y="13868"/>
                </a:lnTo>
                <a:lnTo>
                  <a:pt x="1701342" y="10693"/>
                </a:lnTo>
                <a:lnTo>
                  <a:pt x="1714055" y="9385"/>
                </a:lnTo>
                <a:lnTo>
                  <a:pt x="1726768" y="10693"/>
                </a:lnTo>
                <a:lnTo>
                  <a:pt x="1737791" y="13868"/>
                </a:lnTo>
                <a:lnTo>
                  <a:pt x="1746859" y="17843"/>
                </a:lnTo>
                <a:lnTo>
                  <a:pt x="1760677" y="25260"/>
                </a:lnTo>
                <a:lnTo>
                  <a:pt x="1770138" y="29514"/>
                </a:lnTo>
                <a:lnTo>
                  <a:pt x="1781898" y="33299"/>
                </a:lnTo>
                <a:lnTo>
                  <a:pt x="1795767" y="35636"/>
                </a:lnTo>
                <a:lnTo>
                  <a:pt x="1795767" y="36004"/>
                </a:lnTo>
                <a:lnTo>
                  <a:pt x="1810461" y="36004"/>
                </a:lnTo>
                <a:lnTo>
                  <a:pt x="1810461" y="35636"/>
                </a:lnTo>
                <a:lnTo>
                  <a:pt x="1824304" y="33299"/>
                </a:lnTo>
                <a:lnTo>
                  <a:pt x="1836064" y="29514"/>
                </a:lnTo>
                <a:lnTo>
                  <a:pt x="1845513" y="25260"/>
                </a:lnTo>
                <a:lnTo>
                  <a:pt x="1859330" y="17843"/>
                </a:lnTo>
                <a:lnTo>
                  <a:pt x="1868411" y="13868"/>
                </a:lnTo>
                <a:lnTo>
                  <a:pt x="1879434" y="10693"/>
                </a:lnTo>
                <a:lnTo>
                  <a:pt x="1892173" y="9385"/>
                </a:lnTo>
                <a:lnTo>
                  <a:pt x="1904873" y="10693"/>
                </a:lnTo>
                <a:lnTo>
                  <a:pt x="1915896" y="13868"/>
                </a:lnTo>
                <a:lnTo>
                  <a:pt x="1924964" y="17843"/>
                </a:lnTo>
                <a:lnTo>
                  <a:pt x="1939798" y="25781"/>
                </a:lnTo>
                <a:lnTo>
                  <a:pt x="1950872" y="30530"/>
                </a:lnTo>
                <a:lnTo>
                  <a:pt x="1964766" y="34404"/>
                </a:lnTo>
                <a:lnTo>
                  <a:pt x="1981225" y="36004"/>
                </a:lnTo>
                <a:lnTo>
                  <a:pt x="1997646" y="34404"/>
                </a:lnTo>
                <a:lnTo>
                  <a:pt x="2011553" y="30530"/>
                </a:lnTo>
                <a:lnTo>
                  <a:pt x="2022627" y="25781"/>
                </a:lnTo>
                <a:lnTo>
                  <a:pt x="2037461" y="17843"/>
                </a:lnTo>
                <a:lnTo>
                  <a:pt x="2046528" y="13868"/>
                </a:lnTo>
                <a:lnTo>
                  <a:pt x="2057539" y="10693"/>
                </a:lnTo>
                <a:lnTo>
                  <a:pt x="2070252" y="9385"/>
                </a:lnTo>
                <a:lnTo>
                  <a:pt x="2082965" y="10693"/>
                </a:lnTo>
                <a:lnTo>
                  <a:pt x="2093988" y="13868"/>
                </a:lnTo>
                <a:lnTo>
                  <a:pt x="2103056" y="17843"/>
                </a:lnTo>
                <a:lnTo>
                  <a:pt x="2117890" y="25781"/>
                </a:lnTo>
                <a:lnTo>
                  <a:pt x="2128964" y="30530"/>
                </a:lnTo>
                <a:lnTo>
                  <a:pt x="2142871" y="34404"/>
                </a:lnTo>
                <a:lnTo>
                  <a:pt x="2159317" y="36004"/>
                </a:lnTo>
                <a:lnTo>
                  <a:pt x="2173998" y="36004"/>
                </a:lnTo>
                <a:lnTo>
                  <a:pt x="2190432" y="34404"/>
                </a:lnTo>
                <a:lnTo>
                  <a:pt x="2204326" y="30530"/>
                </a:lnTo>
                <a:lnTo>
                  <a:pt x="2215400" y="25781"/>
                </a:lnTo>
                <a:lnTo>
                  <a:pt x="2230247" y="17843"/>
                </a:lnTo>
                <a:lnTo>
                  <a:pt x="2239327" y="13868"/>
                </a:lnTo>
                <a:lnTo>
                  <a:pt x="2250338" y="10693"/>
                </a:lnTo>
                <a:lnTo>
                  <a:pt x="2263051" y="9385"/>
                </a:lnTo>
                <a:lnTo>
                  <a:pt x="2275763" y="10693"/>
                </a:lnTo>
                <a:lnTo>
                  <a:pt x="2286787" y="13868"/>
                </a:lnTo>
                <a:lnTo>
                  <a:pt x="2295868" y="17843"/>
                </a:lnTo>
                <a:lnTo>
                  <a:pt x="2310701" y="25781"/>
                </a:lnTo>
                <a:lnTo>
                  <a:pt x="2321776" y="30530"/>
                </a:lnTo>
                <a:lnTo>
                  <a:pt x="2335669" y="34404"/>
                </a:lnTo>
                <a:lnTo>
                  <a:pt x="2352116" y="36004"/>
                </a:lnTo>
                <a:lnTo>
                  <a:pt x="2368550" y="34404"/>
                </a:lnTo>
                <a:lnTo>
                  <a:pt x="2382443" y="30530"/>
                </a:lnTo>
                <a:lnTo>
                  <a:pt x="2393518" y="25781"/>
                </a:lnTo>
                <a:lnTo>
                  <a:pt x="2408351" y="17843"/>
                </a:lnTo>
                <a:lnTo>
                  <a:pt x="2417432" y="13868"/>
                </a:lnTo>
                <a:lnTo>
                  <a:pt x="2428456" y="10693"/>
                </a:lnTo>
                <a:lnTo>
                  <a:pt x="2441168" y="9385"/>
                </a:lnTo>
                <a:lnTo>
                  <a:pt x="2453881" y="10693"/>
                </a:lnTo>
                <a:lnTo>
                  <a:pt x="2464905" y="13868"/>
                </a:lnTo>
                <a:lnTo>
                  <a:pt x="2473972" y="17843"/>
                </a:lnTo>
                <a:lnTo>
                  <a:pt x="2487790" y="25260"/>
                </a:lnTo>
                <a:lnTo>
                  <a:pt x="2497264" y="29514"/>
                </a:lnTo>
                <a:lnTo>
                  <a:pt x="2509024" y="33299"/>
                </a:lnTo>
                <a:lnTo>
                  <a:pt x="2522880" y="35636"/>
                </a:lnTo>
                <a:lnTo>
                  <a:pt x="2522880" y="36004"/>
                </a:lnTo>
                <a:lnTo>
                  <a:pt x="2537561" y="36004"/>
                </a:lnTo>
                <a:lnTo>
                  <a:pt x="2537561" y="35636"/>
                </a:lnTo>
                <a:lnTo>
                  <a:pt x="2551392" y="33299"/>
                </a:lnTo>
                <a:lnTo>
                  <a:pt x="2563164" y="29514"/>
                </a:lnTo>
                <a:lnTo>
                  <a:pt x="2572626" y="25260"/>
                </a:lnTo>
                <a:lnTo>
                  <a:pt x="2586456" y="17843"/>
                </a:lnTo>
                <a:lnTo>
                  <a:pt x="2595524" y="13868"/>
                </a:lnTo>
                <a:lnTo>
                  <a:pt x="2606548" y="10693"/>
                </a:lnTo>
                <a:lnTo>
                  <a:pt x="2619286" y="9385"/>
                </a:lnTo>
                <a:lnTo>
                  <a:pt x="2631986" y="10693"/>
                </a:lnTo>
                <a:lnTo>
                  <a:pt x="2642997" y="13868"/>
                </a:lnTo>
                <a:lnTo>
                  <a:pt x="2652077" y="17843"/>
                </a:lnTo>
                <a:lnTo>
                  <a:pt x="2666911" y="25781"/>
                </a:lnTo>
                <a:lnTo>
                  <a:pt x="2677972" y="30530"/>
                </a:lnTo>
                <a:lnTo>
                  <a:pt x="2691879" y="34404"/>
                </a:lnTo>
                <a:lnTo>
                  <a:pt x="2708325" y="36004"/>
                </a:lnTo>
                <a:lnTo>
                  <a:pt x="2724759" y="34404"/>
                </a:lnTo>
                <a:lnTo>
                  <a:pt x="2738653" y="30530"/>
                </a:lnTo>
                <a:lnTo>
                  <a:pt x="2749740" y="25781"/>
                </a:lnTo>
                <a:lnTo>
                  <a:pt x="2764574" y="17843"/>
                </a:lnTo>
                <a:lnTo>
                  <a:pt x="2773654" y="13868"/>
                </a:lnTo>
                <a:lnTo>
                  <a:pt x="2784665" y="10693"/>
                </a:lnTo>
                <a:lnTo>
                  <a:pt x="2797378" y="9385"/>
                </a:lnTo>
                <a:lnTo>
                  <a:pt x="2810091" y="10693"/>
                </a:lnTo>
                <a:lnTo>
                  <a:pt x="2821114" y="13868"/>
                </a:lnTo>
                <a:lnTo>
                  <a:pt x="2830182" y="17843"/>
                </a:lnTo>
                <a:lnTo>
                  <a:pt x="2844000" y="25260"/>
                </a:lnTo>
                <a:lnTo>
                  <a:pt x="2853474" y="29514"/>
                </a:lnTo>
                <a:lnTo>
                  <a:pt x="2865234" y="33299"/>
                </a:lnTo>
                <a:lnTo>
                  <a:pt x="2879090" y="35636"/>
                </a:lnTo>
                <a:lnTo>
                  <a:pt x="2879090" y="36004"/>
                </a:lnTo>
                <a:lnTo>
                  <a:pt x="2893784" y="36004"/>
                </a:lnTo>
                <a:lnTo>
                  <a:pt x="2893784" y="35636"/>
                </a:lnTo>
                <a:lnTo>
                  <a:pt x="2907627" y="33299"/>
                </a:lnTo>
                <a:lnTo>
                  <a:pt x="2919387" y="29514"/>
                </a:lnTo>
                <a:lnTo>
                  <a:pt x="2928848" y="25260"/>
                </a:lnTo>
                <a:lnTo>
                  <a:pt x="2942666" y="17843"/>
                </a:lnTo>
                <a:lnTo>
                  <a:pt x="2951746" y="13868"/>
                </a:lnTo>
                <a:lnTo>
                  <a:pt x="2962770" y="10693"/>
                </a:lnTo>
                <a:lnTo>
                  <a:pt x="2975495" y="9385"/>
                </a:lnTo>
                <a:lnTo>
                  <a:pt x="2988195" y="10693"/>
                </a:lnTo>
                <a:lnTo>
                  <a:pt x="2999219" y="13868"/>
                </a:lnTo>
                <a:lnTo>
                  <a:pt x="3008287" y="17843"/>
                </a:lnTo>
                <a:lnTo>
                  <a:pt x="3023120" y="25781"/>
                </a:lnTo>
                <a:lnTo>
                  <a:pt x="3034195" y="30530"/>
                </a:lnTo>
                <a:lnTo>
                  <a:pt x="3048089" y="34404"/>
                </a:lnTo>
                <a:lnTo>
                  <a:pt x="3064548" y="36004"/>
                </a:lnTo>
                <a:lnTo>
                  <a:pt x="3080969" y="34404"/>
                </a:lnTo>
                <a:lnTo>
                  <a:pt x="3094875" y="30530"/>
                </a:lnTo>
                <a:lnTo>
                  <a:pt x="3105950" y="25781"/>
                </a:lnTo>
                <a:lnTo>
                  <a:pt x="3120783" y="17843"/>
                </a:lnTo>
                <a:lnTo>
                  <a:pt x="3129851" y="13868"/>
                </a:lnTo>
                <a:lnTo>
                  <a:pt x="3140875" y="10693"/>
                </a:lnTo>
                <a:lnTo>
                  <a:pt x="3153600" y="9385"/>
                </a:lnTo>
                <a:lnTo>
                  <a:pt x="3166300" y="10693"/>
                </a:lnTo>
                <a:lnTo>
                  <a:pt x="3177324" y="13868"/>
                </a:lnTo>
                <a:lnTo>
                  <a:pt x="3186392" y="17843"/>
                </a:lnTo>
                <a:lnTo>
                  <a:pt x="3201225" y="25781"/>
                </a:lnTo>
                <a:lnTo>
                  <a:pt x="3212300" y="30530"/>
                </a:lnTo>
                <a:lnTo>
                  <a:pt x="3226193" y="34404"/>
                </a:lnTo>
                <a:lnTo>
                  <a:pt x="3229991" y="34785"/>
                </a:lnTo>
                <a:lnTo>
                  <a:pt x="3229991" y="36004"/>
                </a:lnTo>
                <a:lnTo>
                  <a:pt x="3237357" y="36004"/>
                </a:lnTo>
                <a:lnTo>
                  <a:pt x="3239986" y="35750"/>
                </a:lnTo>
                <a:lnTo>
                  <a:pt x="3242640" y="36004"/>
                </a:lnTo>
                <a:lnTo>
                  <a:pt x="3249993" y="36004"/>
                </a:lnTo>
                <a:lnTo>
                  <a:pt x="3249993" y="34785"/>
                </a:lnTo>
                <a:lnTo>
                  <a:pt x="3253778" y="34404"/>
                </a:lnTo>
                <a:lnTo>
                  <a:pt x="3267672" y="30530"/>
                </a:lnTo>
                <a:lnTo>
                  <a:pt x="3278746" y="25781"/>
                </a:lnTo>
                <a:lnTo>
                  <a:pt x="3293580" y="17843"/>
                </a:lnTo>
                <a:lnTo>
                  <a:pt x="3302647" y="13868"/>
                </a:lnTo>
                <a:lnTo>
                  <a:pt x="3313671" y="10693"/>
                </a:lnTo>
                <a:lnTo>
                  <a:pt x="3326396" y="9385"/>
                </a:lnTo>
                <a:lnTo>
                  <a:pt x="3339109" y="10693"/>
                </a:lnTo>
                <a:lnTo>
                  <a:pt x="3350133" y="13868"/>
                </a:lnTo>
                <a:lnTo>
                  <a:pt x="3359200" y="17843"/>
                </a:lnTo>
                <a:lnTo>
                  <a:pt x="3374034" y="25781"/>
                </a:lnTo>
                <a:lnTo>
                  <a:pt x="3385108" y="30530"/>
                </a:lnTo>
                <a:lnTo>
                  <a:pt x="3399002" y="34404"/>
                </a:lnTo>
                <a:lnTo>
                  <a:pt x="3415449" y="36004"/>
                </a:lnTo>
                <a:lnTo>
                  <a:pt x="3431883" y="34404"/>
                </a:lnTo>
                <a:lnTo>
                  <a:pt x="3445776" y="30530"/>
                </a:lnTo>
                <a:lnTo>
                  <a:pt x="3456851" y="25781"/>
                </a:lnTo>
                <a:lnTo>
                  <a:pt x="3471684" y="17843"/>
                </a:lnTo>
                <a:lnTo>
                  <a:pt x="3480765" y="13868"/>
                </a:lnTo>
                <a:lnTo>
                  <a:pt x="3491788" y="10693"/>
                </a:lnTo>
                <a:lnTo>
                  <a:pt x="3504514" y="9385"/>
                </a:lnTo>
                <a:lnTo>
                  <a:pt x="3517214" y="10693"/>
                </a:lnTo>
                <a:lnTo>
                  <a:pt x="3528237" y="13868"/>
                </a:lnTo>
                <a:lnTo>
                  <a:pt x="3537305" y="17843"/>
                </a:lnTo>
                <a:lnTo>
                  <a:pt x="3551123" y="25260"/>
                </a:lnTo>
                <a:lnTo>
                  <a:pt x="3560584" y="29514"/>
                </a:lnTo>
                <a:lnTo>
                  <a:pt x="3572345" y="33299"/>
                </a:lnTo>
                <a:lnTo>
                  <a:pt x="3586200" y="35636"/>
                </a:lnTo>
                <a:lnTo>
                  <a:pt x="3586200" y="36004"/>
                </a:lnTo>
                <a:lnTo>
                  <a:pt x="3600894" y="36004"/>
                </a:lnTo>
                <a:lnTo>
                  <a:pt x="3600894" y="35636"/>
                </a:lnTo>
                <a:lnTo>
                  <a:pt x="3614737" y="33299"/>
                </a:lnTo>
                <a:lnTo>
                  <a:pt x="3626497" y="29514"/>
                </a:lnTo>
                <a:lnTo>
                  <a:pt x="3635959" y="25260"/>
                </a:lnTo>
                <a:lnTo>
                  <a:pt x="3649789" y="17843"/>
                </a:lnTo>
                <a:lnTo>
                  <a:pt x="3658870" y="13868"/>
                </a:lnTo>
                <a:lnTo>
                  <a:pt x="3669881" y="10693"/>
                </a:lnTo>
                <a:lnTo>
                  <a:pt x="3682606" y="9385"/>
                </a:lnTo>
                <a:lnTo>
                  <a:pt x="3695306" y="10693"/>
                </a:lnTo>
                <a:lnTo>
                  <a:pt x="3706330" y="13868"/>
                </a:lnTo>
                <a:lnTo>
                  <a:pt x="3715410" y="17843"/>
                </a:lnTo>
                <a:lnTo>
                  <a:pt x="3730244" y="25781"/>
                </a:lnTo>
                <a:lnTo>
                  <a:pt x="3741318" y="30530"/>
                </a:lnTo>
                <a:lnTo>
                  <a:pt x="3755212" y="34404"/>
                </a:lnTo>
                <a:lnTo>
                  <a:pt x="3771658" y="36004"/>
                </a:lnTo>
                <a:lnTo>
                  <a:pt x="3788092" y="34404"/>
                </a:lnTo>
                <a:lnTo>
                  <a:pt x="3801986" y="30530"/>
                </a:lnTo>
                <a:lnTo>
                  <a:pt x="3813060" y="25781"/>
                </a:lnTo>
                <a:lnTo>
                  <a:pt x="3827907" y="17843"/>
                </a:lnTo>
                <a:lnTo>
                  <a:pt x="3836987" y="13868"/>
                </a:lnTo>
                <a:lnTo>
                  <a:pt x="3847998" y="10693"/>
                </a:lnTo>
                <a:lnTo>
                  <a:pt x="3860711" y="9385"/>
                </a:lnTo>
                <a:lnTo>
                  <a:pt x="3873423" y="10693"/>
                </a:lnTo>
                <a:lnTo>
                  <a:pt x="3884447" y="13868"/>
                </a:lnTo>
                <a:lnTo>
                  <a:pt x="3893515" y="17843"/>
                </a:lnTo>
                <a:lnTo>
                  <a:pt x="3907332" y="25260"/>
                </a:lnTo>
                <a:lnTo>
                  <a:pt x="3916807" y="29514"/>
                </a:lnTo>
                <a:lnTo>
                  <a:pt x="3928567" y="33299"/>
                </a:lnTo>
                <a:lnTo>
                  <a:pt x="3942423" y="35636"/>
                </a:lnTo>
                <a:lnTo>
                  <a:pt x="3942423" y="36004"/>
                </a:lnTo>
                <a:lnTo>
                  <a:pt x="3957116" y="36004"/>
                </a:lnTo>
                <a:lnTo>
                  <a:pt x="3957116" y="35636"/>
                </a:lnTo>
                <a:lnTo>
                  <a:pt x="3970959" y="33299"/>
                </a:lnTo>
                <a:lnTo>
                  <a:pt x="3982720" y="29514"/>
                </a:lnTo>
                <a:lnTo>
                  <a:pt x="3992181" y="25260"/>
                </a:lnTo>
                <a:lnTo>
                  <a:pt x="4006011" y="17843"/>
                </a:lnTo>
                <a:lnTo>
                  <a:pt x="4015079" y="13868"/>
                </a:lnTo>
                <a:lnTo>
                  <a:pt x="4026103" y="10693"/>
                </a:lnTo>
                <a:lnTo>
                  <a:pt x="4038828" y="9385"/>
                </a:lnTo>
                <a:lnTo>
                  <a:pt x="4051528" y="10693"/>
                </a:lnTo>
                <a:lnTo>
                  <a:pt x="4062552" y="13868"/>
                </a:lnTo>
                <a:lnTo>
                  <a:pt x="4071620" y="17843"/>
                </a:lnTo>
                <a:lnTo>
                  <a:pt x="4086453" y="25781"/>
                </a:lnTo>
                <a:lnTo>
                  <a:pt x="4097528" y="30530"/>
                </a:lnTo>
                <a:lnTo>
                  <a:pt x="4111421" y="34404"/>
                </a:lnTo>
                <a:lnTo>
                  <a:pt x="4127868" y="36004"/>
                </a:lnTo>
                <a:lnTo>
                  <a:pt x="4144302" y="34404"/>
                </a:lnTo>
                <a:lnTo>
                  <a:pt x="4158208" y="30530"/>
                </a:lnTo>
                <a:lnTo>
                  <a:pt x="4169283" y="25781"/>
                </a:lnTo>
                <a:lnTo>
                  <a:pt x="4184116" y="17843"/>
                </a:lnTo>
                <a:lnTo>
                  <a:pt x="4193197" y="13868"/>
                </a:lnTo>
                <a:lnTo>
                  <a:pt x="4204220" y="10693"/>
                </a:lnTo>
                <a:lnTo>
                  <a:pt x="4216933" y="9385"/>
                </a:lnTo>
                <a:lnTo>
                  <a:pt x="4229633" y="10693"/>
                </a:lnTo>
                <a:lnTo>
                  <a:pt x="4240657" y="13868"/>
                </a:lnTo>
                <a:lnTo>
                  <a:pt x="4249737" y="17843"/>
                </a:lnTo>
                <a:lnTo>
                  <a:pt x="4264558" y="25781"/>
                </a:lnTo>
                <a:lnTo>
                  <a:pt x="4275633" y="30530"/>
                </a:lnTo>
                <a:lnTo>
                  <a:pt x="4289539" y="34404"/>
                </a:lnTo>
                <a:lnTo>
                  <a:pt x="4305986" y="36004"/>
                </a:lnTo>
                <a:lnTo>
                  <a:pt x="4320667" y="36004"/>
                </a:lnTo>
                <a:lnTo>
                  <a:pt x="4337101" y="34404"/>
                </a:lnTo>
                <a:lnTo>
                  <a:pt x="4351007" y="30530"/>
                </a:lnTo>
                <a:lnTo>
                  <a:pt x="4362081" y="25781"/>
                </a:lnTo>
                <a:lnTo>
                  <a:pt x="4376915" y="17843"/>
                </a:lnTo>
                <a:lnTo>
                  <a:pt x="4385983" y="13868"/>
                </a:lnTo>
                <a:lnTo>
                  <a:pt x="4397006" y="10693"/>
                </a:lnTo>
                <a:lnTo>
                  <a:pt x="4409732" y="9385"/>
                </a:lnTo>
                <a:lnTo>
                  <a:pt x="4422445" y="10693"/>
                </a:lnTo>
                <a:lnTo>
                  <a:pt x="4433455" y="13868"/>
                </a:lnTo>
                <a:lnTo>
                  <a:pt x="4442536" y="17843"/>
                </a:lnTo>
                <a:lnTo>
                  <a:pt x="4457357" y="25781"/>
                </a:lnTo>
                <a:lnTo>
                  <a:pt x="4468431" y="30530"/>
                </a:lnTo>
                <a:lnTo>
                  <a:pt x="4482338" y="34404"/>
                </a:lnTo>
                <a:lnTo>
                  <a:pt x="4498784" y="36004"/>
                </a:lnTo>
                <a:lnTo>
                  <a:pt x="4515218" y="34404"/>
                </a:lnTo>
                <a:lnTo>
                  <a:pt x="4529112" y="30530"/>
                </a:lnTo>
                <a:lnTo>
                  <a:pt x="4540174" y="25781"/>
                </a:lnTo>
                <a:lnTo>
                  <a:pt x="4555007" y="17843"/>
                </a:lnTo>
                <a:lnTo>
                  <a:pt x="4564088" y="13868"/>
                </a:lnTo>
                <a:lnTo>
                  <a:pt x="4575111" y="10693"/>
                </a:lnTo>
                <a:lnTo>
                  <a:pt x="4587824" y="9385"/>
                </a:lnTo>
                <a:lnTo>
                  <a:pt x="4600537" y="10693"/>
                </a:lnTo>
                <a:lnTo>
                  <a:pt x="4611560" y="13868"/>
                </a:lnTo>
                <a:lnTo>
                  <a:pt x="4620628" y="17843"/>
                </a:lnTo>
                <a:lnTo>
                  <a:pt x="4634458" y="25260"/>
                </a:lnTo>
                <a:lnTo>
                  <a:pt x="4643920" y="29514"/>
                </a:lnTo>
                <a:lnTo>
                  <a:pt x="4655667" y="33299"/>
                </a:lnTo>
                <a:lnTo>
                  <a:pt x="4669523" y="35636"/>
                </a:lnTo>
                <a:lnTo>
                  <a:pt x="4669523" y="36004"/>
                </a:lnTo>
                <a:lnTo>
                  <a:pt x="4684230" y="36004"/>
                </a:lnTo>
                <a:lnTo>
                  <a:pt x="4684230" y="35636"/>
                </a:lnTo>
                <a:lnTo>
                  <a:pt x="4698060" y="33299"/>
                </a:lnTo>
                <a:lnTo>
                  <a:pt x="4709820" y="29514"/>
                </a:lnTo>
                <a:lnTo>
                  <a:pt x="4719294" y="25260"/>
                </a:lnTo>
                <a:lnTo>
                  <a:pt x="4733125" y="17843"/>
                </a:lnTo>
                <a:lnTo>
                  <a:pt x="4742192" y="13868"/>
                </a:lnTo>
                <a:lnTo>
                  <a:pt x="4753216" y="10693"/>
                </a:lnTo>
                <a:lnTo>
                  <a:pt x="4765954" y="9385"/>
                </a:lnTo>
                <a:lnTo>
                  <a:pt x="4778654" y="10693"/>
                </a:lnTo>
                <a:lnTo>
                  <a:pt x="4789678" y="13868"/>
                </a:lnTo>
                <a:lnTo>
                  <a:pt x="4798746" y="17843"/>
                </a:lnTo>
                <a:lnTo>
                  <a:pt x="4813579" y="25781"/>
                </a:lnTo>
                <a:lnTo>
                  <a:pt x="4824654" y="30530"/>
                </a:lnTo>
                <a:lnTo>
                  <a:pt x="4838547" y="34404"/>
                </a:lnTo>
                <a:lnTo>
                  <a:pt x="4854994" y="36004"/>
                </a:lnTo>
                <a:lnTo>
                  <a:pt x="4871415" y="34404"/>
                </a:lnTo>
                <a:lnTo>
                  <a:pt x="4885321" y="30530"/>
                </a:lnTo>
                <a:lnTo>
                  <a:pt x="4896396" y="25781"/>
                </a:lnTo>
                <a:lnTo>
                  <a:pt x="4911242" y="17843"/>
                </a:lnTo>
                <a:lnTo>
                  <a:pt x="4920323" y="13868"/>
                </a:lnTo>
                <a:lnTo>
                  <a:pt x="4931334" y="10693"/>
                </a:lnTo>
                <a:lnTo>
                  <a:pt x="4944046" y="9385"/>
                </a:lnTo>
                <a:lnTo>
                  <a:pt x="4956759" y="10693"/>
                </a:lnTo>
                <a:lnTo>
                  <a:pt x="4967783" y="13868"/>
                </a:lnTo>
                <a:lnTo>
                  <a:pt x="4976850" y="17843"/>
                </a:lnTo>
                <a:lnTo>
                  <a:pt x="4990681" y="25260"/>
                </a:lnTo>
                <a:lnTo>
                  <a:pt x="5000142" y="29514"/>
                </a:lnTo>
                <a:lnTo>
                  <a:pt x="5011902" y="33299"/>
                </a:lnTo>
                <a:lnTo>
                  <a:pt x="5025771" y="35636"/>
                </a:lnTo>
                <a:lnTo>
                  <a:pt x="5025771" y="36004"/>
                </a:lnTo>
                <a:lnTo>
                  <a:pt x="5040452" y="36004"/>
                </a:lnTo>
                <a:lnTo>
                  <a:pt x="5040452" y="35636"/>
                </a:lnTo>
                <a:lnTo>
                  <a:pt x="5054295" y="33299"/>
                </a:lnTo>
                <a:lnTo>
                  <a:pt x="5066055" y="29514"/>
                </a:lnTo>
                <a:lnTo>
                  <a:pt x="5075517" y="25260"/>
                </a:lnTo>
                <a:lnTo>
                  <a:pt x="5089334" y="17843"/>
                </a:lnTo>
                <a:lnTo>
                  <a:pt x="5098402" y="13868"/>
                </a:lnTo>
                <a:lnTo>
                  <a:pt x="5109426" y="10693"/>
                </a:lnTo>
                <a:lnTo>
                  <a:pt x="5122164" y="9385"/>
                </a:lnTo>
                <a:lnTo>
                  <a:pt x="5134876" y="10693"/>
                </a:lnTo>
                <a:lnTo>
                  <a:pt x="5145887" y="13868"/>
                </a:lnTo>
                <a:lnTo>
                  <a:pt x="5154968" y="17843"/>
                </a:lnTo>
                <a:lnTo>
                  <a:pt x="5169801" y="25781"/>
                </a:lnTo>
                <a:lnTo>
                  <a:pt x="5180876" y="30530"/>
                </a:lnTo>
                <a:lnTo>
                  <a:pt x="5194770" y="34404"/>
                </a:lnTo>
                <a:lnTo>
                  <a:pt x="5211216" y="36004"/>
                </a:lnTo>
                <a:lnTo>
                  <a:pt x="5227637" y="34404"/>
                </a:lnTo>
                <a:lnTo>
                  <a:pt x="5241544" y="30530"/>
                </a:lnTo>
                <a:lnTo>
                  <a:pt x="5252618" y="25781"/>
                </a:lnTo>
                <a:lnTo>
                  <a:pt x="5267452" y="17843"/>
                </a:lnTo>
                <a:lnTo>
                  <a:pt x="5276532" y="13868"/>
                </a:lnTo>
                <a:lnTo>
                  <a:pt x="5287543" y="10693"/>
                </a:lnTo>
                <a:lnTo>
                  <a:pt x="5300243" y="9385"/>
                </a:lnTo>
                <a:lnTo>
                  <a:pt x="5312956" y="10693"/>
                </a:lnTo>
                <a:lnTo>
                  <a:pt x="5323992" y="13868"/>
                </a:lnTo>
                <a:lnTo>
                  <a:pt x="5333060" y="17843"/>
                </a:lnTo>
                <a:lnTo>
                  <a:pt x="5347881" y="25781"/>
                </a:lnTo>
                <a:lnTo>
                  <a:pt x="5358955" y="30530"/>
                </a:lnTo>
                <a:lnTo>
                  <a:pt x="5372862" y="34404"/>
                </a:lnTo>
                <a:lnTo>
                  <a:pt x="5389308" y="36004"/>
                </a:lnTo>
                <a:lnTo>
                  <a:pt x="5404002" y="36004"/>
                </a:lnTo>
                <a:lnTo>
                  <a:pt x="5420423" y="34404"/>
                </a:lnTo>
                <a:lnTo>
                  <a:pt x="5434330" y="30530"/>
                </a:lnTo>
                <a:lnTo>
                  <a:pt x="5445404" y="25781"/>
                </a:lnTo>
                <a:lnTo>
                  <a:pt x="5460238" y="17843"/>
                </a:lnTo>
                <a:lnTo>
                  <a:pt x="5469318" y="13868"/>
                </a:lnTo>
                <a:lnTo>
                  <a:pt x="5480342" y="10693"/>
                </a:lnTo>
                <a:lnTo>
                  <a:pt x="5493042" y="9385"/>
                </a:lnTo>
                <a:lnTo>
                  <a:pt x="5505755" y="10693"/>
                </a:lnTo>
                <a:lnTo>
                  <a:pt x="5516791" y="13868"/>
                </a:lnTo>
                <a:lnTo>
                  <a:pt x="5525871" y="17843"/>
                </a:lnTo>
                <a:lnTo>
                  <a:pt x="5540705" y="25781"/>
                </a:lnTo>
                <a:lnTo>
                  <a:pt x="5551767" y="30530"/>
                </a:lnTo>
                <a:lnTo>
                  <a:pt x="5565673" y="34404"/>
                </a:lnTo>
                <a:lnTo>
                  <a:pt x="5582120" y="36004"/>
                </a:lnTo>
                <a:lnTo>
                  <a:pt x="5598553" y="34404"/>
                </a:lnTo>
                <a:lnTo>
                  <a:pt x="5612447" y="30530"/>
                </a:lnTo>
                <a:lnTo>
                  <a:pt x="5623522" y="25781"/>
                </a:lnTo>
                <a:lnTo>
                  <a:pt x="5638343" y="17843"/>
                </a:lnTo>
                <a:lnTo>
                  <a:pt x="5647423" y="13868"/>
                </a:lnTo>
                <a:lnTo>
                  <a:pt x="5658447" y="10693"/>
                </a:lnTo>
                <a:lnTo>
                  <a:pt x="5671159" y="9385"/>
                </a:lnTo>
                <a:lnTo>
                  <a:pt x="5683872" y="10693"/>
                </a:lnTo>
                <a:lnTo>
                  <a:pt x="5694896" y="13868"/>
                </a:lnTo>
                <a:lnTo>
                  <a:pt x="5703963" y="17843"/>
                </a:lnTo>
                <a:lnTo>
                  <a:pt x="5717794" y="25260"/>
                </a:lnTo>
                <a:lnTo>
                  <a:pt x="5727255" y="29514"/>
                </a:lnTo>
                <a:lnTo>
                  <a:pt x="5739028" y="33299"/>
                </a:lnTo>
                <a:lnTo>
                  <a:pt x="5752884" y="35636"/>
                </a:lnTo>
                <a:lnTo>
                  <a:pt x="5752884" y="36004"/>
                </a:lnTo>
                <a:lnTo>
                  <a:pt x="5767565" y="36004"/>
                </a:lnTo>
                <a:lnTo>
                  <a:pt x="5767565" y="35636"/>
                </a:lnTo>
                <a:lnTo>
                  <a:pt x="5781395" y="33299"/>
                </a:lnTo>
                <a:lnTo>
                  <a:pt x="5793168" y="29514"/>
                </a:lnTo>
                <a:lnTo>
                  <a:pt x="5802630" y="25260"/>
                </a:lnTo>
                <a:lnTo>
                  <a:pt x="5816460" y="17843"/>
                </a:lnTo>
                <a:lnTo>
                  <a:pt x="5825528" y="13868"/>
                </a:lnTo>
                <a:lnTo>
                  <a:pt x="5836551" y="10693"/>
                </a:lnTo>
                <a:lnTo>
                  <a:pt x="5849290" y="9385"/>
                </a:lnTo>
                <a:lnTo>
                  <a:pt x="5861977" y="10693"/>
                </a:lnTo>
                <a:lnTo>
                  <a:pt x="5873000" y="13868"/>
                </a:lnTo>
                <a:lnTo>
                  <a:pt x="5882068" y="17843"/>
                </a:lnTo>
                <a:lnTo>
                  <a:pt x="5896902" y="25781"/>
                </a:lnTo>
                <a:lnTo>
                  <a:pt x="5907976" y="30530"/>
                </a:lnTo>
                <a:lnTo>
                  <a:pt x="5921870" y="34404"/>
                </a:lnTo>
                <a:lnTo>
                  <a:pt x="5938317" y="36004"/>
                </a:lnTo>
                <a:lnTo>
                  <a:pt x="5954750" y="34404"/>
                </a:lnTo>
                <a:lnTo>
                  <a:pt x="5968657" y="30530"/>
                </a:lnTo>
                <a:lnTo>
                  <a:pt x="5979731" y="25781"/>
                </a:lnTo>
                <a:lnTo>
                  <a:pt x="5994578" y="17843"/>
                </a:lnTo>
                <a:lnTo>
                  <a:pt x="6003658" y="13868"/>
                </a:lnTo>
                <a:lnTo>
                  <a:pt x="6014669" y="10693"/>
                </a:lnTo>
                <a:lnTo>
                  <a:pt x="6027382" y="9385"/>
                </a:lnTo>
                <a:lnTo>
                  <a:pt x="6040094" y="10693"/>
                </a:lnTo>
                <a:lnTo>
                  <a:pt x="6051118" y="13868"/>
                </a:lnTo>
                <a:lnTo>
                  <a:pt x="6060186" y="17843"/>
                </a:lnTo>
                <a:lnTo>
                  <a:pt x="6074003" y="25260"/>
                </a:lnTo>
                <a:lnTo>
                  <a:pt x="6083478" y="29514"/>
                </a:lnTo>
                <a:lnTo>
                  <a:pt x="6095238" y="33299"/>
                </a:lnTo>
                <a:lnTo>
                  <a:pt x="6109081" y="35636"/>
                </a:lnTo>
                <a:lnTo>
                  <a:pt x="6109081" y="36004"/>
                </a:lnTo>
                <a:lnTo>
                  <a:pt x="6123775" y="36004"/>
                </a:lnTo>
                <a:lnTo>
                  <a:pt x="6123775" y="35636"/>
                </a:lnTo>
                <a:lnTo>
                  <a:pt x="6137618" y="33299"/>
                </a:lnTo>
                <a:lnTo>
                  <a:pt x="6149391" y="29514"/>
                </a:lnTo>
                <a:lnTo>
                  <a:pt x="6158852" y="25260"/>
                </a:lnTo>
                <a:lnTo>
                  <a:pt x="6172670" y="17843"/>
                </a:lnTo>
                <a:lnTo>
                  <a:pt x="6181750" y="13868"/>
                </a:lnTo>
                <a:lnTo>
                  <a:pt x="6192774" y="10693"/>
                </a:lnTo>
                <a:lnTo>
                  <a:pt x="6205512" y="9385"/>
                </a:lnTo>
                <a:lnTo>
                  <a:pt x="6218199" y="10693"/>
                </a:lnTo>
                <a:lnTo>
                  <a:pt x="6229223" y="13868"/>
                </a:lnTo>
                <a:lnTo>
                  <a:pt x="6238291" y="17843"/>
                </a:lnTo>
                <a:lnTo>
                  <a:pt x="6253124" y="25781"/>
                </a:lnTo>
                <a:lnTo>
                  <a:pt x="6264186" y="30530"/>
                </a:lnTo>
                <a:lnTo>
                  <a:pt x="6278092" y="34404"/>
                </a:lnTo>
                <a:lnTo>
                  <a:pt x="6294539" y="36004"/>
                </a:lnTo>
                <a:lnTo>
                  <a:pt x="6310973" y="34404"/>
                </a:lnTo>
                <a:lnTo>
                  <a:pt x="6324879" y="30530"/>
                </a:lnTo>
                <a:lnTo>
                  <a:pt x="6335954" y="25781"/>
                </a:lnTo>
                <a:lnTo>
                  <a:pt x="6350775" y="17843"/>
                </a:lnTo>
                <a:lnTo>
                  <a:pt x="6359855" y="13868"/>
                </a:lnTo>
                <a:lnTo>
                  <a:pt x="6370879" y="10693"/>
                </a:lnTo>
                <a:lnTo>
                  <a:pt x="6383604" y="9385"/>
                </a:lnTo>
                <a:lnTo>
                  <a:pt x="6396304" y="10693"/>
                </a:lnTo>
                <a:lnTo>
                  <a:pt x="6407315" y="13868"/>
                </a:lnTo>
                <a:lnTo>
                  <a:pt x="6416395" y="17843"/>
                </a:lnTo>
                <a:lnTo>
                  <a:pt x="6431216" y="25781"/>
                </a:lnTo>
                <a:lnTo>
                  <a:pt x="6442291" y="30530"/>
                </a:lnTo>
                <a:lnTo>
                  <a:pt x="6456197" y="34404"/>
                </a:lnTo>
                <a:lnTo>
                  <a:pt x="6472644" y="36004"/>
                </a:lnTo>
                <a:lnTo>
                  <a:pt x="6479997" y="36004"/>
                </a:lnTo>
                <a:lnTo>
                  <a:pt x="6479997" y="26619"/>
                </a:lnTo>
                <a:close/>
              </a:path>
            </a:pathLst>
          </a:custGeom>
          <a:solidFill>
            <a:srgbClr val="9CC9D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541474" y="1307390"/>
            <a:ext cx="6482080" cy="4120515"/>
          </a:xfrm>
          <a:prstGeom prst="rect">
            <a:avLst/>
          </a:prstGeom>
        </p:spPr>
        <p:txBody>
          <a:bodyPr vert="horz" wrap="square" lIns="0" tIns="66675" rIns="0" bIns="0" rtlCol="0">
            <a:spAutoFit/>
          </a:bodyPr>
          <a:lstStyle/>
          <a:p>
            <a:pPr marL="1011555">
              <a:lnSpc>
                <a:spcPct val="100000"/>
              </a:lnSpc>
              <a:spcBef>
                <a:spcPts val="525"/>
              </a:spcBef>
            </a:pPr>
            <a:r>
              <a:rPr sz="1400" spc="-95" dirty="0">
                <a:solidFill>
                  <a:srgbClr val="231F20"/>
                </a:solidFill>
                <a:latin typeface="Verdana"/>
                <a:cs typeface="Verdana"/>
              </a:rPr>
              <a:t>ПИТАННЯ </a:t>
            </a:r>
            <a:r>
              <a:rPr sz="1400" spc="-75" dirty="0">
                <a:solidFill>
                  <a:srgbClr val="231F20"/>
                </a:solidFill>
                <a:latin typeface="Verdana"/>
                <a:cs typeface="Verdana"/>
              </a:rPr>
              <a:t>ДЛЯ</a:t>
            </a:r>
            <a:r>
              <a:rPr sz="1400" spc="-229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400" spc="-95" dirty="0">
                <a:solidFill>
                  <a:srgbClr val="231F20"/>
                </a:solidFill>
                <a:latin typeface="Verdana"/>
                <a:cs typeface="Verdana"/>
              </a:rPr>
              <a:t>САМОАНАЛІЗУ</a:t>
            </a:r>
            <a:endParaRPr sz="1400">
              <a:latin typeface="Verdana"/>
              <a:cs typeface="Verdana"/>
            </a:endParaRPr>
          </a:p>
          <a:p>
            <a:pPr marL="1011555" marR="5080">
              <a:lnSpc>
                <a:spcPct val="100000"/>
              </a:lnSpc>
              <a:spcBef>
                <a:spcPts val="425"/>
              </a:spcBef>
            </a:pPr>
            <a:r>
              <a:rPr sz="1400" spc="-80" dirty="0">
                <a:solidFill>
                  <a:srgbClr val="231F20"/>
                </a:solidFill>
                <a:latin typeface="Verdana"/>
                <a:cs typeface="Verdana"/>
              </a:rPr>
              <a:t>Які </a:t>
            </a:r>
            <a:r>
              <a:rPr sz="1400" spc="-85" dirty="0">
                <a:solidFill>
                  <a:srgbClr val="231F20"/>
                </a:solidFill>
                <a:latin typeface="Verdana"/>
                <a:cs typeface="Verdana"/>
              </a:rPr>
              <a:t>соціальні </a:t>
            </a:r>
            <a:r>
              <a:rPr sz="1400" spc="-90" dirty="0">
                <a:solidFill>
                  <a:srgbClr val="231F20"/>
                </a:solidFill>
                <a:latin typeface="Verdana"/>
                <a:cs typeface="Verdana"/>
              </a:rPr>
              <a:t>життєві </a:t>
            </a:r>
            <a:r>
              <a:rPr sz="1400" spc="-105" dirty="0">
                <a:solidFill>
                  <a:srgbClr val="231F20"/>
                </a:solidFill>
                <a:latin typeface="Verdana"/>
                <a:cs typeface="Verdana"/>
              </a:rPr>
              <a:t>навички </a:t>
            </a:r>
            <a:r>
              <a:rPr sz="1400" spc="-110" dirty="0">
                <a:solidFill>
                  <a:srgbClr val="231F20"/>
                </a:solidFill>
                <a:latin typeface="Verdana"/>
                <a:cs typeface="Verdana"/>
              </a:rPr>
              <a:t>допомагають </a:t>
            </a:r>
            <a:r>
              <a:rPr sz="1400" spc="-105" dirty="0">
                <a:solidFill>
                  <a:srgbClr val="231F20"/>
                </a:solidFill>
                <a:latin typeface="Verdana"/>
                <a:cs typeface="Verdana"/>
              </a:rPr>
              <a:t>людині </a:t>
            </a:r>
            <a:r>
              <a:rPr sz="1400" spc="-204" dirty="0">
                <a:solidFill>
                  <a:srgbClr val="231F20"/>
                </a:solidFill>
                <a:latin typeface="Verdana"/>
                <a:cs typeface="Verdana"/>
              </a:rPr>
              <a:t>у </a:t>
            </a:r>
            <a:r>
              <a:rPr sz="1400" spc="-85" dirty="0">
                <a:solidFill>
                  <a:srgbClr val="231F20"/>
                </a:solidFill>
                <a:latin typeface="Verdana"/>
                <a:cs typeface="Verdana"/>
              </a:rPr>
              <a:t>розв’язанні  </a:t>
            </a:r>
            <a:r>
              <a:rPr sz="1400" spc="-110" dirty="0">
                <a:solidFill>
                  <a:srgbClr val="231F20"/>
                </a:solidFill>
                <a:latin typeface="Verdana"/>
                <a:cs typeface="Verdana"/>
              </a:rPr>
              <a:t>конфліктів?</a:t>
            </a:r>
            <a:endParaRPr sz="14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550">
              <a:latin typeface="Verdana"/>
              <a:cs typeface="Verdana"/>
            </a:endParaRPr>
          </a:p>
          <a:p>
            <a:pPr marL="12700" marR="8255" indent="359410" algn="just">
              <a:lnSpc>
                <a:spcPct val="100000"/>
              </a:lnSpc>
            </a:pPr>
            <a:r>
              <a:rPr sz="1200" spc="-70" dirty="0">
                <a:solidFill>
                  <a:srgbClr val="231F20"/>
                </a:solidFill>
                <a:latin typeface="Verdana"/>
                <a:cs typeface="Verdana"/>
              </a:rPr>
              <a:t>Відповідно </a:t>
            </a:r>
            <a:r>
              <a:rPr sz="1200" spc="-100" dirty="0">
                <a:solidFill>
                  <a:srgbClr val="231F20"/>
                </a:solidFill>
                <a:latin typeface="Verdana"/>
                <a:cs typeface="Verdana"/>
              </a:rPr>
              <a:t>до Закону </a:t>
            </a:r>
            <a:r>
              <a:rPr sz="1200" spc="-95" dirty="0">
                <a:solidFill>
                  <a:srgbClr val="231F20"/>
                </a:solidFill>
                <a:latin typeface="Verdana"/>
                <a:cs typeface="Verdana"/>
              </a:rPr>
              <a:t>України «Про </a:t>
            </a:r>
            <a:r>
              <a:rPr sz="1200" spc="-75" dirty="0">
                <a:solidFill>
                  <a:srgbClr val="231F20"/>
                </a:solidFill>
                <a:latin typeface="Verdana"/>
                <a:cs typeface="Verdana"/>
              </a:rPr>
              <a:t>соціальні </a:t>
            </a:r>
            <a:r>
              <a:rPr sz="1200" spc="-100" dirty="0">
                <a:solidFill>
                  <a:srgbClr val="231F20"/>
                </a:solidFill>
                <a:latin typeface="Verdana"/>
                <a:cs typeface="Verdana"/>
              </a:rPr>
              <a:t>послуги» </a:t>
            </a:r>
            <a:r>
              <a:rPr sz="1200" spc="-60" dirty="0">
                <a:solidFill>
                  <a:srgbClr val="231F20"/>
                </a:solidFill>
                <a:latin typeface="Verdana"/>
                <a:cs typeface="Verdana"/>
              </a:rPr>
              <a:t>від </a:t>
            </a:r>
            <a:r>
              <a:rPr sz="1200" spc="-135" dirty="0">
                <a:solidFill>
                  <a:srgbClr val="231F20"/>
                </a:solidFill>
                <a:latin typeface="Verdana"/>
                <a:cs typeface="Verdana"/>
              </a:rPr>
              <a:t>17.01.2019 </a:t>
            </a:r>
            <a:r>
              <a:rPr sz="1200" spc="-150" dirty="0">
                <a:solidFill>
                  <a:srgbClr val="231F20"/>
                </a:solidFill>
                <a:latin typeface="Verdana"/>
                <a:cs typeface="Verdana"/>
              </a:rPr>
              <a:t>№2671-VIII,  </a:t>
            </a:r>
            <a:r>
              <a:rPr sz="1200" i="1" spc="-65" dirty="0">
                <a:solidFill>
                  <a:srgbClr val="231F20"/>
                </a:solidFill>
                <a:latin typeface="Verdana"/>
                <a:cs typeface="Verdana"/>
              </a:rPr>
              <a:t>вразливі </a:t>
            </a:r>
            <a:r>
              <a:rPr sz="1200" i="1" spc="-90" dirty="0">
                <a:solidFill>
                  <a:srgbClr val="231F20"/>
                </a:solidFill>
                <a:latin typeface="Verdana"/>
                <a:cs typeface="Verdana"/>
              </a:rPr>
              <a:t>групи </a:t>
            </a:r>
            <a:r>
              <a:rPr sz="1200" i="1" spc="-75" dirty="0">
                <a:solidFill>
                  <a:srgbClr val="231F20"/>
                </a:solidFill>
                <a:latin typeface="Verdana"/>
                <a:cs typeface="Verdana"/>
              </a:rPr>
              <a:t>населення </a:t>
            </a:r>
            <a:r>
              <a:rPr sz="1200" spc="-140" dirty="0">
                <a:solidFill>
                  <a:srgbClr val="231F20"/>
                </a:solidFill>
                <a:latin typeface="Verdana"/>
                <a:cs typeface="Verdana"/>
              </a:rPr>
              <a:t>– </a:t>
            </a:r>
            <a:r>
              <a:rPr sz="1200" spc="-70" dirty="0">
                <a:solidFill>
                  <a:srgbClr val="231F20"/>
                </a:solidFill>
                <a:latin typeface="Verdana"/>
                <a:cs typeface="Verdana"/>
              </a:rPr>
              <a:t>особи/сім’ї, </a:t>
            </a:r>
            <a:r>
              <a:rPr sz="1200" spc="-75" dirty="0">
                <a:solidFill>
                  <a:srgbClr val="231F20"/>
                </a:solidFill>
                <a:latin typeface="Verdana"/>
                <a:cs typeface="Verdana"/>
              </a:rPr>
              <a:t>які </a:t>
            </a:r>
            <a:r>
              <a:rPr sz="1200" spc="-90" dirty="0">
                <a:solidFill>
                  <a:srgbClr val="231F20"/>
                </a:solidFill>
                <a:latin typeface="Verdana"/>
                <a:cs typeface="Verdana"/>
              </a:rPr>
              <a:t>мають </a:t>
            </a:r>
            <a:r>
              <a:rPr sz="1200" spc="-80" dirty="0">
                <a:solidFill>
                  <a:srgbClr val="231F20"/>
                </a:solidFill>
                <a:latin typeface="Verdana"/>
                <a:cs typeface="Verdana"/>
              </a:rPr>
              <a:t>найвищий </a:t>
            </a:r>
            <a:r>
              <a:rPr sz="1200" spc="-85" dirty="0">
                <a:solidFill>
                  <a:srgbClr val="231F20"/>
                </a:solidFill>
                <a:latin typeface="Verdana"/>
                <a:cs typeface="Verdana"/>
              </a:rPr>
              <a:t>ризик </a:t>
            </a:r>
            <a:r>
              <a:rPr sz="1200" spc="-95" dirty="0">
                <a:solidFill>
                  <a:srgbClr val="231F20"/>
                </a:solidFill>
                <a:latin typeface="Verdana"/>
                <a:cs typeface="Verdana"/>
              </a:rPr>
              <a:t>потрапляння </a:t>
            </a:r>
            <a:r>
              <a:rPr sz="1200" spc="-175" dirty="0">
                <a:solidFill>
                  <a:srgbClr val="231F20"/>
                </a:solidFill>
                <a:latin typeface="Verdana"/>
                <a:cs typeface="Verdana"/>
              </a:rPr>
              <a:t>у </a:t>
            </a:r>
            <a:r>
              <a:rPr sz="1200" spc="-80" dirty="0">
                <a:solidFill>
                  <a:srgbClr val="231F20"/>
                </a:solidFill>
                <a:latin typeface="Verdana"/>
                <a:cs typeface="Verdana"/>
              </a:rPr>
              <a:t>складні  </a:t>
            </a:r>
            <a:r>
              <a:rPr sz="1200" spc="-75" dirty="0">
                <a:solidFill>
                  <a:srgbClr val="231F20"/>
                </a:solidFill>
                <a:latin typeface="Verdana"/>
                <a:cs typeface="Verdana"/>
              </a:rPr>
              <a:t>життєві </a:t>
            </a:r>
            <a:r>
              <a:rPr sz="1200" spc="-85" dirty="0">
                <a:solidFill>
                  <a:srgbClr val="231F20"/>
                </a:solidFill>
                <a:latin typeface="Verdana"/>
                <a:cs typeface="Verdana"/>
              </a:rPr>
              <a:t>обставини через </a:t>
            </a:r>
            <a:r>
              <a:rPr sz="1200" spc="-80" dirty="0">
                <a:solidFill>
                  <a:srgbClr val="231F20"/>
                </a:solidFill>
                <a:latin typeface="Verdana"/>
                <a:cs typeface="Verdana"/>
              </a:rPr>
              <a:t>вплив </a:t>
            </a:r>
            <a:r>
              <a:rPr sz="1200" spc="-90" dirty="0">
                <a:solidFill>
                  <a:srgbClr val="231F20"/>
                </a:solidFill>
                <a:latin typeface="Verdana"/>
                <a:cs typeface="Verdana"/>
              </a:rPr>
              <a:t>несприятливих </a:t>
            </a:r>
            <a:r>
              <a:rPr sz="1200" spc="-80" dirty="0">
                <a:solidFill>
                  <a:srgbClr val="231F20"/>
                </a:solidFill>
                <a:latin typeface="Verdana"/>
                <a:cs typeface="Verdana"/>
              </a:rPr>
              <a:t>зовнішніх </a:t>
            </a:r>
            <a:r>
              <a:rPr sz="1200" spc="-100" dirty="0">
                <a:solidFill>
                  <a:srgbClr val="231F20"/>
                </a:solidFill>
                <a:latin typeface="Verdana"/>
                <a:cs typeface="Verdana"/>
              </a:rPr>
              <a:t>та/або </a:t>
            </a:r>
            <a:r>
              <a:rPr sz="1200" spc="-90" dirty="0">
                <a:solidFill>
                  <a:srgbClr val="231F20"/>
                </a:solidFill>
                <a:latin typeface="Verdana"/>
                <a:cs typeface="Verdana"/>
              </a:rPr>
              <a:t>внутрішніх </a:t>
            </a:r>
            <a:r>
              <a:rPr sz="1200" spc="-95" dirty="0">
                <a:solidFill>
                  <a:srgbClr val="231F20"/>
                </a:solidFill>
                <a:latin typeface="Verdana"/>
                <a:cs typeface="Verdana"/>
              </a:rPr>
              <a:t>чинників; </a:t>
            </a:r>
            <a:r>
              <a:rPr sz="1200" spc="-120" dirty="0">
                <a:solidFill>
                  <a:srgbClr val="231F20"/>
                </a:solidFill>
                <a:latin typeface="Verdana"/>
                <a:cs typeface="Verdana"/>
              </a:rPr>
              <a:t>(або  </a:t>
            </a:r>
            <a:r>
              <a:rPr sz="1200" spc="-75" dirty="0">
                <a:solidFill>
                  <a:srgbClr val="231F20"/>
                </a:solidFill>
                <a:latin typeface="Verdana"/>
                <a:cs typeface="Verdana"/>
              </a:rPr>
              <a:t>соціальні</a:t>
            </a:r>
            <a:r>
              <a:rPr sz="1200" spc="-25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200" spc="-110" dirty="0">
                <a:solidFill>
                  <a:srgbClr val="231F20"/>
                </a:solidFill>
                <a:latin typeface="Verdana"/>
                <a:cs typeface="Verdana"/>
              </a:rPr>
              <a:t>групи,</a:t>
            </a:r>
            <a:r>
              <a:rPr sz="1200" spc="-25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200" spc="-95" dirty="0">
                <a:solidFill>
                  <a:srgbClr val="231F20"/>
                </a:solidFill>
                <a:latin typeface="Verdana"/>
                <a:cs typeface="Verdana"/>
              </a:rPr>
              <a:t>що</a:t>
            </a:r>
            <a:r>
              <a:rPr sz="1200" spc="-25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200" spc="-90" dirty="0">
                <a:solidFill>
                  <a:srgbClr val="231F20"/>
                </a:solidFill>
                <a:latin typeface="Verdana"/>
                <a:cs typeface="Verdana"/>
              </a:rPr>
              <a:t>мають</a:t>
            </a:r>
            <a:r>
              <a:rPr sz="1200" spc="-24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200" spc="-110" dirty="0">
                <a:solidFill>
                  <a:srgbClr val="231F20"/>
                </a:solidFill>
                <a:latin typeface="Verdana"/>
                <a:cs typeface="Verdana"/>
              </a:rPr>
              <a:t>більшу,</a:t>
            </a:r>
            <a:r>
              <a:rPr sz="1200" spc="-25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200" spc="-75" dirty="0">
                <a:solidFill>
                  <a:srgbClr val="231F20"/>
                </a:solidFill>
                <a:latin typeface="Verdana"/>
                <a:cs typeface="Verdana"/>
              </a:rPr>
              <a:t>ніж</a:t>
            </a:r>
            <a:r>
              <a:rPr sz="1200" spc="-25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200" spc="-60" dirty="0">
                <a:solidFill>
                  <a:srgbClr val="231F20"/>
                </a:solidFill>
                <a:latin typeface="Verdana"/>
                <a:cs typeface="Verdana"/>
              </a:rPr>
              <a:t>інші</a:t>
            </a:r>
            <a:r>
              <a:rPr sz="1200" spc="-24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200" spc="-70" dirty="0">
                <a:solidFill>
                  <a:srgbClr val="231F20"/>
                </a:solidFill>
                <a:latin typeface="Verdana"/>
                <a:cs typeface="Verdana"/>
              </a:rPr>
              <a:t>ймовірність</a:t>
            </a:r>
            <a:r>
              <a:rPr sz="1200" spc="-25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200" spc="-80" dirty="0">
                <a:solidFill>
                  <a:srgbClr val="231F20"/>
                </a:solidFill>
                <a:latin typeface="Verdana"/>
                <a:cs typeface="Verdana"/>
              </a:rPr>
              <a:t>зазнати</a:t>
            </a:r>
            <a:r>
              <a:rPr sz="1200" spc="-25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200" spc="-90" dirty="0">
                <a:solidFill>
                  <a:srgbClr val="231F20"/>
                </a:solidFill>
                <a:latin typeface="Verdana"/>
                <a:cs typeface="Verdana"/>
              </a:rPr>
              <a:t>негативних</a:t>
            </a:r>
            <a:r>
              <a:rPr sz="1200" spc="-25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200" spc="-70" dirty="0">
                <a:solidFill>
                  <a:srgbClr val="231F20"/>
                </a:solidFill>
                <a:latin typeface="Verdana"/>
                <a:cs typeface="Verdana"/>
              </a:rPr>
              <a:t>впливів</a:t>
            </a:r>
            <a:r>
              <a:rPr sz="1200" spc="-24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200" spc="-90" dirty="0">
                <a:solidFill>
                  <a:srgbClr val="231F20"/>
                </a:solidFill>
                <a:latin typeface="Verdana"/>
                <a:cs typeface="Verdana"/>
              </a:rPr>
              <a:t>соціальних,  </a:t>
            </a:r>
            <a:r>
              <a:rPr sz="1200" spc="-95" dirty="0">
                <a:solidFill>
                  <a:srgbClr val="231F20"/>
                </a:solidFill>
                <a:latin typeface="Verdana"/>
                <a:cs typeface="Verdana"/>
              </a:rPr>
              <a:t>політичних,</a:t>
            </a:r>
            <a:r>
              <a:rPr sz="1200" spc="-12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200" spc="-95" dirty="0">
                <a:solidFill>
                  <a:srgbClr val="231F20"/>
                </a:solidFill>
                <a:latin typeface="Verdana"/>
                <a:cs typeface="Verdana"/>
              </a:rPr>
              <a:t>екологічних</a:t>
            </a:r>
            <a:r>
              <a:rPr sz="1200" spc="-12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200" spc="-95" dirty="0">
                <a:solidFill>
                  <a:srgbClr val="231F20"/>
                </a:solidFill>
                <a:latin typeface="Verdana"/>
                <a:cs typeface="Verdana"/>
              </a:rPr>
              <a:t>факторів</a:t>
            </a:r>
            <a:r>
              <a:rPr sz="1200" spc="-12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200" spc="-95" dirty="0">
                <a:solidFill>
                  <a:srgbClr val="231F20"/>
                </a:solidFill>
                <a:latin typeface="Verdana"/>
                <a:cs typeface="Verdana"/>
              </a:rPr>
              <a:t>або</a:t>
            </a:r>
            <a:r>
              <a:rPr sz="1200" spc="-12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200" spc="-75" dirty="0">
                <a:solidFill>
                  <a:srgbClr val="231F20"/>
                </a:solidFill>
                <a:latin typeface="Verdana"/>
                <a:cs typeface="Verdana"/>
              </a:rPr>
              <a:t>ризиків</a:t>
            </a:r>
            <a:r>
              <a:rPr sz="1200" spc="-12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200" spc="-75" dirty="0">
                <a:solidFill>
                  <a:srgbClr val="231F20"/>
                </a:solidFill>
                <a:latin typeface="Verdana"/>
                <a:cs typeface="Verdana"/>
              </a:rPr>
              <a:t>дістати</a:t>
            </a:r>
            <a:r>
              <a:rPr sz="1200" spc="-12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200" spc="-95" dirty="0">
                <a:solidFill>
                  <a:srgbClr val="231F20"/>
                </a:solidFill>
                <a:latin typeface="Verdana"/>
                <a:cs typeface="Verdana"/>
              </a:rPr>
              <a:t>хвороби</a:t>
            </a:r>
            <a:r>
              <a:rPr sz="1200" spc="-12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200" spc="-90" dirty="0">
                <a:solidFill>
                  <a:srgbClr val="231F20"/>
                </a:solidFill>
                <a:latin typeface="Verdana"/>
                <a:cs typeface="Verdana"/>
              </a:rPr>
              <a:t>чи</a:t>
            </a:r>
            <a:r>
              <a:rPr sz="1200" spc="-12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200" spc="-114" dirty="0">
                <a:solidFill>
                  <a:srgbClr val="231F20"/>
                </a:solidFill>
                <a:latin typeface="Verdana"/>
                <a:cs typeface="Verdana"/>
              </a:rPr>
              <a:t>ушкодження).</a:t>
            </a:r>
            <a:endParaRPr sz="1200">
              <a:latin typeface="Verdana"/>
              <a:cs typeface="Verdana"/>
            </a:endParaRPr>
          </a:p>
          <a:p>
            <a:pPr marL="228600" algn="just">
              <a:lnSpc>
                <a:spcPct val="100000"/>
              </a:lnSpc>
            </a:pPr>
            <a:r>
              <a:rPr sz="1200" spc="-90" dirty="0">
                <a:solidFill>
                  <a:srgbClr val="231F20"/>
                </a:solidFill>
                <a:latin typeface="Verdana"/>
                <a:cs typeface="Verdana"/>
              </a:rPr>
              <a:t>Фактори</a:t>
            </a:r>
            <a:r>
              <a:rPr sz="1200" spc="-13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200" spc="-85" dirty="0">
                <a:solidFill>
                  <a:srgbClr val="231F20"/>
                </a:solidFill>
                <a:latin typeface="Verdana"/>
                <a:cs typeface="Verdana"/>
              </a:rPr>
              <a:t>вразливості:</a:t>
            </a:r>
            <a:endParaRPr sz="1200">
              <a:latin typeface="Verdana"/>
              <a:cs typeface="Verdana"/>
            </a:endParaRPr>
          </a:p>
          <a:p>
            <a:pPr marL="469900" indent="-98425">
              <a:lnSpc>
                <a:spcPct val="100000"/>
              </a:lnSpc>
              <a:spcBef>
                <a:spcPts val="140"/>
              </a:spcBef>
              <a:buChar char="-"/>
              <a:tabLst>
                <a:tab pos="470534" algn="l"/>
              </a:tabLst>
            </a:pPr>
            <a:r>
              <a:rPr sz="1200" spc="-100" dirty="0">
                <a:solidFill>
                  <a:srgbClr val="231F20"/>
                </a:solidFill>
                <a:latin typeface="Verdana"/>
                <a:cs typeface="Verdana"/>
              </a:rPr>
              <a:t>перебування </a:t>
            </a:r>
            <a:r>
              <a:rPr sz="1200" spc="-175" dirty="0">
                <a:solidFill>
                  <a:srgbClr val="231F20"/>
                </a:solidFill>
                <a:latin typeface="Verdana"/>
                <a:cs typeface="Verdana"/>
              </a:rPr>
              <a:t>у </a:t>
            </a:r>
            <a:r>
              <a:rPr sz="1200" spc="-95" dirty="0">
                <a:solidFill>
                  <a:srgbClr val="231F20"/>
                </a:solidFill>
                <a:latin typeface="Verdana"/>
                <a:cs typeface="Verdana"/>
              </a:rPr>
              <a:t>складних </a:t>
            </a:r>
            <a:r>
              <a:rPr sz="1200" spc="-100" dirty="0">
                <a:solidFill>
                  <a:srgbClr val="231F20"/>
                </a:solidFill>
                <a:latin typeface="Verdana"/>
                <a:cs typeface="Verdana"/>
              </a:rPr>
              <a:t>природних</a:t>
            </a:r>
            <a:r>
              <a:rPr sz="1200" spc="-13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200" spc="-120" dirty="0">
                <a:solidFill>
                  <a:srgbClr val="231F20"/>
                </a:solidFill>
                <a:latin typeface="Verdana"/>
                <a:cs typeface="Verdana"/>
              </a:rPr>
              <a:t>умовах;</a:t>
            </a:r>
            <a:endParaRPr sz="1200">
              <a:latin typeface="Verdana"/>
              <a:cs typeface="Verdana"/>
            </a:endParaRPr>
          </a:p>
          <a:p>
            <a:pPr marL="469900" indent="-98425">
              <a:lnSpc>
                <a:spcPct val="100000"/>
              </a:lnSpc>
              <a:spcBef>
                <a:spcPts val="145"/>
              </a:spcBef>
              <a:buChar char="-"/>
              <a:tabLst>
                <a:tab pos="470534" algn="l"/>
              </a:tabLst>
            </a:pPr>
            <a:r>
              <a:rPr sz="1200" spc="-95" dirty="0">
                <a:solidFill>
                  <a:srgbClr val="231F20"/>
                </a:solidFill>
                <a:latin typeface="Verdana"/>
                <a:cs typeface="Verdana"/>
              </a:rPr>
              <a:t>захворювання </a:t>
            </a:r>
            <a:r>
              <a:rPr sz="1200" spc="-105" dirty="0">
                <a:solidFill>
                  <a:srgbClr val="231F20"/>
                </a:solidFill>
                <a:latin typeface="Verdana"/>
                <a:cs typeface="Verdana"/>
              </a:rPr>
              <a:t>(стан</a:t>
            </a:r>
            <a:r>
              <a:rPr sz="1200" spc="-18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200" spc="-105" dirty="0">
                <a:solidFill>
                  <a:srgbClr val="231F20"/>
                </a:solidFill>
                <a:latin typeface="Verdana"/>
                <a:cs typeface="Verdana"/>
              </a:rPr>
              <a:t>здоров’я);</a:t>
            </a:r>
            <a:endParaRPr sz="1200">
              <a:latin typeface="Verdana"/>
              <a:cs typeface="Verdana"/>
            </a:endParaRPr>
          </a:p>
          <a:p>
            <a:pPr marL="469900" indent="-98425">
              <a:lnSpc>
                <a:spcPct val="100000"/>
              </a:lnSpc>
              <a:spcBef>
                <a:spcPts val="140"/>
              </a:spcBef>
              <a:buChar char="-"/>
              <a:tabLst>
                <a:tab pos="470534" algn="l"/>
              </a:tabLst>
            </a:pPr>
            <a:r>
              <a:rPr sz="1200" spc="-95" dirty="0">
                <a:solidFill>
                  <a:srgbClr val="231F20"/>
                </a:solidFill>
                <a:latin typeface="Verdana"/>
                <a:cs typeface="Verdana"/>
              </a:rPr>
              <a:t>функціональні обмеження та </a:t>
            </a:r>
            <a:r>
              <a:rPr sz="1200" spc="-80" dirty="0">
                <a:solidFill>
                  <a:srgbClr val="231F20"/>
                </a:solidFill>
                <a:latin typeface="Verdana"/>
                <a:cs typeface="Verdana"/>
              </a:rPr>
              <a:t>особливі</a:t>
            </a:r>
            <a:r>
              <a:rPr sz="1200" spc="-22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200" spc="-105" dirty="0">
                <a:solidFill>
                  <a:srgbClr val="231F20"/>
                </a:solidFill>
                <a:latin typeface="Verdana"/>
                <a:cs typeface="Verdana"/>
              </a:rPr>
              <a:t>потреби;</a:t>
            </a:r>
            <a:endParaRPr sz="1200">
              <a:latin typeface="Verdana"/>
              <a:cs typeface="Verdana"/>
            </a:endParaRPr>
          </a:p>
          <a:p>
            <a:pPr marL="469900" indent="-98425">
              <a:lnSpc>
                <a:spcPct val="100000"/>
              </a:lnSpc>
              <a:spcBef>
                <a:spcPts val="140"/>
              </a:spcBef>
              <a:buChar char="-"/>
              <a:tabLst>
                <a:tab pos="470534" algn="l"/>
              </a:tabLst>
            </a:pPr>
            <a:r>
              <a:rPr sz="1200" spc="-70" dirty="0">
                <a:solidFill>
                  <a:srgbClr val="231F20"/>
                </a:solidFill>
                <a:latin typeface="Verdana"/>
                <a:cs typeface="Verdana"/>
              </a:rPr>
              <a:t>вік </a:t>
            </a:r>
            <a:r>
              <a:rPr sz="1200" spc="-110" dirty="0">
                <a:solidFill>
                  <a:srgbClr val="231F20"/>
                </a:solidFill>
                <a:latin typeface="Verdana"/>
                <a:cs typeface="Verdana"/>
              </a:rPr>
              <a:t>(похилий,</a:t>
            </a:r>
            <a:r>
              <a:rPr sz="1200" spc="-18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200" spc="-110" dirty="0">
                <a:solidFill>
                  <a:srgbClr val="231F20"/>
                </a:solidFill>
                <a:latin typeface="Verdana"/>
                <a:cs typeface="Verdana"/>
              </a:rPr>
              <a:t>дитячий);</a:t>
            </a:r>
            <a:endParaRPr sz="1200">
              <a:latin typeface="Verdana"/>
              <a:cs typeface="Verdana"/>
            </a:endParaRPr>
          </a:p>
          <a:p>
            <a:pPr marL="469900" indent="-98425">
              <a:lnSpc>
                <a:spcPct val="100000"/>
              </a:lnSpc>
              <a:spcBef>
                <a:spcPts val="145"/>
              </a:spcBef>
              <a:buChar char="-"/>
              <a:tabLst>
                <a:tab pos="470534" algn="l"/>
              </a:tabLst>
            </a:pPr>
            <a:r>
              <a:rPr sz="1200" spc="-75" dirty="0">
                <a:solidFill>
                  <a:srgbClr val="231F20"/>
                </a:solidFill>
                <a:latin typeface="Verdana"/>
                <a:cs typeface="Verdana"/>
              </a:rPr>
              <a:t>освіта</a:t>
            </a:r>
            <a:r>
              <a:rPr sz="1200" spc="-12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200" spc="-95" dirty="0">
                <a:solidFill>
                  <a:srgbClr val="231F20"/>
                </a:solidFill>
                <a:latin typeface="Verdana"/>
                <a:cs typeface="Verdana"/>
              </a:rPr>
              <a:t>та</a:t>
            </a:r>
            <a:r>
              <a:rPr sz="1200" spc="-12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200" spc="-95" dirty="0">
                <a:solidFill>
                  <a:srgbClr val="231F20"/>
                </a:solidFill>
                <a:latin typeface="Verdana"/>
                <a:cs typeface="Verdana"/>
              </a:rPr>
              <a:t>професія,</a:t>
            </a:r>
            <a:r>
              <a:rPr sz="1200" spc="-12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200" spc="-75" dirty="0">
                <a:solidFill>
                  <a:srgbClr val="231F20"/>
                </a:solidFill>
                <a:latin typeface="Verdana"/>
                <a:cs typeface="Verdana"/>
              </a:rPr>
              <a:t>які</a:t>
            </a:r>
            <a:r>
              <a:rPr sz="1200" spc="-12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200" spc="-90" dirty="0">
                <a:solidFill>
                  <a:srgbClr val="231F20"/>
                </a:solidFill>
                <a:latin typeface="Verdana"/>
                <a:cs typeface="Verdana"/>
              </a:rPr>
              <a:t>не</a:t>
            </a:r>
            <a:r>
              <a:rPr sz="1200" spc="-12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200" spc="-80" dirty="0">
                <a:solidFill>
                  <a:srgbClr val="231F20"/>
                </a:solidFill>
                <a:latin typeface="Verdana"/>
                <a:cs typeface="Verdana"/>
              </a:rPr>
              <a:t>відповідають</a:t>
            </a:r>
            <a:r>
              <a:rPr sz="1200" spc="-12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200" spc="-75" dirty="0">
                <a:solidFill>
                  <a:srgbClr val="231F20"/>
                </a:solidFill>
                <a:latin typeface="Verdana"/>
                <a:cs typeface="Verdana"/>
              </a:rPr>
              <a:t>соціальним</a:t>
            </a:r>
            <a:r>
              <a:rPr sz="1200" spc="-12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200" spc="-105" dirty="0">
                <a:solidFill>
                  <a:srgbClr val="231F20"/>
                </a:solidFill>
                <a:latin typeface="Verdana"/>
                <a:cs typeface="Verdana"/>
              </a:rPr>
              <a:t>умовам;</a:t>
            </a:r>
            <a:endParaRPr sz="1200">
              <a:latin typeface="Verdana"/>
              <a:cs typeface="Verdana"/>
            </a:endParaRPr>
          </a:p>
          <a:p>
            <a:pPr marL="469900" indent="-98425">
              <a:lnSpc>
                <a:spcPct val="100000"/>
              </a:lnSpc>
              <a:spcBef>
                <a:spcPts val="140"/>
              </a:spcBef>
              <a:buChar char="-"/>
              <a:tabLst>
                <a:tab pos="470534" algn="l"/>
              </a:tabLst>
            </a:pPr>
            <a:r>
              <a:rPr sz="1200" spc="-80" dirty="0">
                <a:solidFill>
                  <a:srgbClr val="231F20"/>
                </a:solidFill>
                <a:latin typeface="Verdana"/>
                <a:cs typeface="Verdana"/>
              </a:rPr>
              <a:t>соціальна</a:t>
            </a:r>
            <a:r>
              <a:rPr sz="1200" spc="-13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200" spc="-95" dirty="0">
                <a:solidFill>
                  <a:srgbClr val="231F20"/>
                </a:solidFill>
                <a:latin typeface="Verdana"/>
                <a:cs typeface="Verdana"/>
              </a:rPr>
              <a:t>виключність;</a:t>
            </a:r>
            <a:endParaRPr sz="1200">
              <a:latin typeface="Verdana"/>
              <a:cs typeface="Verdana"/>
            </a:endParaRPr>
          </a:p>
          <a:p>
            <a:pPr marL="469900" indent="-98425">
              <a:lnSpc>
                <a:spcPct val="100000"/>
              </a:lnSpc>
              <a:spcBef>
                <a:spcPts val="140"/>
              </a:spcBef>
              <a:buChar char="-"/>
              <a:tabLst>
                <a:tab pos="470534" algn="l"/>
              </a:tabLst>
            </a:pPr>
            <a:r>
              <a:rPr sz="1200" spc="-80" dirty="0">
                <a:solidFill>
                  <a:srgbClr val="231F20"/>
                </a:solidFill>
                <a:latin typeface="Verdana"/>
                <a:cs typeface="Verdana"/>
              </a:rPr>
              <a:t>відсутність </a:t>
            </a:r>
            <a:r>
              <a:rPr sz="1200" spc="-75" dirty="0">
                <a:solidFill>
                  <a:srgbClr val="231F20"/>
                </a:solidFill>
                <a:latin typeface="Verdana"/>
                <a:cs typeface="Verdana"/>
              </a:rPr>
              <a:t>соціальної</a:t>
            </a:r>
            <a:r>
              <a:rPr sz="1200" spc="-17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200" spc="-95" dirty="0">
                <a:solidFill>
                  <a:srgbClr val="231F20"/>
                </a:solidFill>
                <a:latin typeface="Verdana"/>
                <a:cs typeface="Verdana"/>
              </a:rPr>
              <a:t>підтримки;</a:t>
            </a:r>
            <a:endParaRPr sz="1200">
              <a:latin typeface="Verdana"/>
              <a:cs typeface="Verdana"/>
            </a:endParaRPr>
          </a:p>
          <a:p>
            <a:pPr marL="469900" indent="-98425">
              <a:lnSpc>
                <a:spcPct val="100000"/>
              </a:lnSpc>
              <a:spcBef>
                <a:spcPts val="145"/>
              </a:spcBef>
              <a:buChar char="-"/>
              <a:tabLst>
                <a:tab pos="470534" algn="l"/>
              </a:tabLst>
            </a:pPr>
            <a:r>
              <a:rPr sz="1200" spc="-105" dirty="0">
                <a:solidFill>
                  <a:srgbClr val="231F20"/>
                </a:solidFill>
                <a:latin typeface="Verdana"/>
                <a:cs typeface="Verdana"/>
              </a:rPr>
              <a:t>порушення </a:t>
            </a:r>
            <a:r>
              <a:rPr sz="1200" spc="-90" dirty="0">
                <a:solidFill>
                  <a:srgbClr val="231F20"/>
                </a:solidFill>
                <a:latin typeface="Verdana"/>
                <a:cs typeface="Verdana"/>
              </a:rPr>
              <a:t>прав </a:t>
            </a:r>
            <a:r>
              <a:rPr sz="1200" spc="-95" dirty="0">
                <a:solidFill>
                  <a:srgbClr val="231F20"/>
                </a:solidFill>
                <a:latin typeface="Verdana"/>
                <a:cs typeface="Verdana"/>
              </a:rPr>
              <a:t>та </a:t>
            </a:r>
            <a:r>
              <a:rPr sz="1200" spc="-80" dirty="0">
                <a:solidFill>
                  <a:srgbClr val="231F20"/>
                </a:solidFill>
                <a:latin typeface="Verdana"/>
                <a:cs typeface="Verdana"/>
              </a:rPr>
              <a:t>соціально-правова</a:t>
            </a:r>
            <a:r>
              <a:rPr sz="1200" spc="-21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200" spc="-90" dirty="0">
                <a:solidFill>
                  <a:srgbClr val="231F20"/>
                </a:solidFill>
                <a:latin typeface="Verdana"/>
                <a:cs typeface="Verdana"/>
              </a:rPr>
              <a:t>незахищеність;</a:t>
            </a:r>
            <a:endParaRPr sz="1200">
              <a:latin typeface="Verdana"/>
              <a:cs typeface="Verdana"/>
            </a:endParaRPr>
          </a:p>
          <a:p>
            <a:pPr marL="469900" indent="-98425">
              <a:lnSpc>
                <a:spcPct val="100000"/>
              </a:lnSpc>
              <a:spcBef>
                <a:spcPts val="140"/>
              </a:spcBef>
              <a:buChar char="-"/>
              <a:tabLst>
                <a:tab pos="470534" algn="l"/>
              </a:tabLst>
            </a:pPr>
            <a:r>
              <a:rPr sz="1200" spc="-80" dirty="0">
                <a:solidFill>
                  <a:srgbClr val="231F20"/>
                </a:solidFill>
                <a:latin typeface="Verdana"/>
                <a:cs typeface="Verdana"/>
              </a:rPr>
              <a:t>підвищена </a:t>
            </a:r>
            <a:r>
              <a:rPr sz="1200" spc="-90" dirty="0">
                <a:solidFill>
                  <a:srgbClr val="231F20"/>
                </a:solidFill>
                <a:latin typeface="Verdana"/>
                <a:cs typeface="Verdana"/>
              </a:rPr>
              <a:t>споживацька</a:t>
            </a:r>
            <a:r>
              <a:rPr sz="1200" spc="-17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200" spc="-90" dirty="0">
                <a:solidFill>
                  <a:srgbClr val="231F20"/>
                </a:solidFill>
                <a:latin typeface="Verdana"/>
                <a:cs typeface="Verdana"/>
              </a:rPr>
              <a:t>завантаженість;</a:t>
            </a:r>
            <a:endParaRPr sz="1200">
              <a:latin typeface="Verdana"/>
              <a:cs typeface="Verdana"/>
            </a:endParaRPr>
          </a:p>
          <a:p>
            <a:pPr marL="469900" indent="-98425">
              <a:lnSpc>
                <a:spcPct val="100000"/>
              </a:lnSpc>
              <a:spcBef>
                <a:spcPts val="140"/>
              </a:spcBef>
              <a:buChar char="-"/>
              <a:tabLst>
                <a:tab pos="470534" algn="l"/>
              </a:tabLst>
            </a:pPr>
            <a:r>
              <a:rPr sz="1200" spc="-80" dirty="0">
                <a:solidFill>
                  <a:srgbClr val="231F20"/>
                </a:solidFill>
                <a:latin typeface="Verdana"/>
                <a:cs typeface="Verdana"/>
              </a:rPr>
              <a:t>вплив </a:t>
            </a:r>
            <a:r>
              <a:rPr sz="1200" spc="-100" dirty="0">
                <a:solidFill>
                  <a:srgbClr val="231F20"/>
                </a:solidFill>
                <a:latin typeface="Verdana"/>
                <a:cs typeface="Verdana"/>
              </a:rPr>
              <a:t>катастрофічних</a:t>
            </a:r>
            <a:r>
              <a:rPr sz="1200" spc="-17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200" spc="-85" dirty="0">
                <a:solidFill>
                  <a:srgbClr val="231F20"/>
                </a:solidFill>
                <a:latin typeface="Verdana"/>
                <a:cs typeface="Verdana"/>
              </a:rPr>
              <a:t>подій.</a:t>
            </a:r>
            <a:endParaRPr sz="1200">
              <a:latin typeface="Verdana"/>
              <a:cs typeface="Verdana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540448" y="1263052"/>
            <a:ext cx="6480175" cy="36195"/>
          </a:xfrm>
          <a:custGeom>
            <a:avLst/>
            <a:gdLst/>
            <a:ahLst/>
            <a:cxnLst/>
            <a:rect l="l" t="t" r="r" b="b"/>
            <a:pathLst>
              <a:path w="6480175" h="36194">
                <a:moveTo>
                  <a:pt x="6479997" y="26619"/>
                </a:moveTo>
                <a:lnTo>
                  <a:pt x="6472644" y="26619"/>
                </a:lnTo>
                <a:lnTo>
                  <a:pt x="6459931" y="25323"/>
                </a:lnTo>
                <a:lnTo>
                  <a:pt x="6448907" y="22148"/>
                </a:lnTo>
                <a:lnTo>
                  <a:pt x="6439827" y="18161"/>
                </a:lnTo>
                <a:lnTo>
                  <a:pt x="6424993" y="10236"/>
                </a:lnTo>
                <a:lnTo>
                  <a:pt x="6413932" y="5486"/>
                </a:lnTo>
                <a:lnTo>
                  <a:pt x="6400038" y="1612"/>
                </a:lnTo>
                <a:lnTo>
                  <a:pt x="6383604" y="0"/>
                </a:lnTo>
                <a:lnTo>
                  <a:pt x="6367145" y="1612"/>
                </a:lnTo>
                <a:lnTo>
                  <a:pt x="6353238" y="5486"/>
                </a:lnTo>
                <a:lnTo>
                  <a:pt x="6342177" y="10236"/>
                </a:lnTo>
                <a:lnTo>
                  <a:pt x="6327356" y="18161"/>
                </a:lnTo>
                <a:lnTo>
                  <a:pt x="6318275" y="22148"/>
                </a:lnTo>
                <a:lnTo>
                  <a:pt x="6307239" y="25323"/>
                </a:lnTo>
                <a:lnTo>
                  <a:pt x="6294539" y="26619"/>
                </a:lnTo>
                <a:lnTo>
                  <a:pt x="6281813" y="25323"/>
                </a:lnTo>
                <a:lnTo>
                  <a:pt x="6270803" y="22148"/>
                </a:lnTo>
                <a:lnTo>
                  <a:pt x="6261722" y="18161"/>
                </a:lnTo>
                <a:lnTo>
                  <a:pt x="6246876" y="10236"/>
                </a:lnTo>
                <a:lnTo>
                  <a:pt x="6235814" y="5486"/>
                </a:lnTo>
                <a:lnTo>
                  <a:pt x="6221920" y="1612"/>
                </a:lnTo>
                <a:lnTo>
                  <a:pt x="6205512" y="0"/>
                </a:lnTo>
                <a:lnTo>
                  <a:pt x="6189040" y="1612"/>
                </a:lnTo>
                <a:lnTo>
                  <a:pt x="6175133" y="5486"/>
                </a:lnTo>
                <a:lnTo>
                  <a:pt x="6164059" y="10236"/>
                </a:lnTo>
                <a:lnTo>
                  <a:pt x="6149225" y="18161"/>
                </a:lnTo>
                <a:lnTo>
                  <a:pt x="6140145" y="22148"/>
                </a:lnTo>
                <a:lnTo>
                  <a:pt x="6129134" y="25323"/>
                </a:lnTo>
                <a:lnTo>
                  <a:pt x="6116447" y="26619"/>
                </a:lnTo>
                <a:lnTo>
                  <a:pt x="6103721" y="25323"/>
                </a:lnTo>
                <a:lnTo>
                  <a:pt x="6092698" y="22148"/>
                </a:lnTo>
                <a:lnTo>
                  <a:pt x="6083617" y="18161"/>
                </a:lnTo>
                <a:lnTo>
                  <a:pt x="6068784" y="10236"/>
                </a:lnTo>
                <a:lnTo>
                  <a:pt x="6057722" y="5486"/>
                </a:lnTo>
                <a:lnTo>
                  <a:pt x="6043828" y="1612"/>
                </a:lnTo>
                <a:lnTo>
                  <a:pt x="6027382" y="0"/>
                </a:lnTo>
                <a:lnTo>
                  <a:pt x="6010935" y="1612"/>
                </a:lnTo>
                <a:lnTo>
                  <a:pt x="5997041" y="5486"/>
                </a:lnTo>
                <a:lnTo>
                  <a:pt x="5985967" y="10236"/>
                </a:lnTo>
                <a:lnTo>
                  <a:pt x="5971133" y="18161"/>
                </a:lnTo>
                <a:lnTo>
                  <a:pt x="5962053" y="22148"/>
                </a:lnTo>
                <a:lnTo>
                  <a:pt x="5951029" y="25323"/>
                </a:lnTo>
                <a:lnTo>
                  <a:pt x="5938317" y="26619"/>
                </a:lnTo>
                <a:lnTo>
                  <a:pt x="5925591" y="25323"/>
                </a:lnTo>
                <a:lnTo>
                  <a:pt x="5914580" y="22148"/>
                </a:lnTo>
                <a:lnTo>
                  <a:pt x="5905500" y="18161"/>
                </a:lnTo>
                <a:lnTo>
                  <a:pt x="5890679" y="10236"/>
                </a:lnTo>
                <a:lnTo>
                  <a:pt x="5879617" y="5486"/>
                </a:lnTo>
                <a:lnTo>
                  <a:pt x="5865723" y="1612"/>
                </a:lnTo>
                <a:lnTo>
                  <a:pt x="5849290" y="0"/>
                </a:lnTo>
                <a:lnTo>
                  <a:pt x="5832818" y="1612"/>
                </a:lnTo>
                <a:lnTo>
                  <a:pt x="5818924" y="5486"/>
                </a:lnTo>
                <a:lnTo>
                  <a:pt x="5807862" y="10236"/>
                </a:lnTo>
                <a:lnTo>
                  <a:pt x="5793029" y="18161"/>
                </a:lnTo>
                <a:lnTo>
                  <a:pt x="5783935" y="22148"/>
                </a:lnTo>
                <a:lnTo>
                  <a:pt x="5772912" y="25323"/>
                </a:lnTo>
                <a:lnTo>
                  <a:pt x="5760224" y="26619"/>
                </a:lnTo>
                <a:lnTo>
                  <a:pt x="5747512" y="25323"/>
                </a:lnTo>
                <a:lnTo>
                  <a:pt x="5736475" y="22148"/>
                </a:lnTo>
                <a:lnTo>
                  <a:pt x="5727395" y="18161"/>
                </a:lnTo>
                <a:lnTo>
                  <a:pt x="5712574" y="10236"/>
                </a:lnTo>
                <a:lnTo>
                  <a:pt x="5701500" y="5486"/>
                </a:lnTo>
                <a:lnTo>
                  <a:pt x="5687606" y="1612"/>
                </a:lnTo>
                <a:lnTo>
                  <a:pt x="5671159" y="0"/>
                </a:lnTo>
                <a:lnTo>
                  <a:pt x="5654713" y="1612"/>
                </a:lnTo>
                <a:lnTo>
                  <a:pt x="5640819" y="5486"/>
                </a:lnTo>
                <a:lnTo>
                  <a:pt x="5629757" y="10236"/>
                </a:lnTo>
                <a:lnTo>
                  <a:pt x="5614911" y="18161"/>
                </a:lnTo>
                <a:lnTo>
                  <a:pt x="5605843" y="22148"/>
                </a:lnTo>
                <a:lnTo>
                  <a:pt x="5594820" y="25323"/>
                </a:lnTo>
                <a:lnTo>
                  <a:pt x="5582120" y="26619"/>
                </a:lnTo>
                <a:lnTo>
                  <a:pt x="5569394" y="25323"/>
                </a:lnTo>
                <a:lnTo>
                  <a:pt x="5558371" y="22148"/>
                </a:lnTo>
                <a:lnTo>
                  <a:pt x="5549290" y="18161"/>
                </a:lnTo>
                <a:lnTo>
                  <a:pt x="5534457" y="10236"/>
                </a:lnTo>
                <a:lnTo>
                  <a:pt x="5523395" y="5486"/>
                </a:lnTo>
                <a:lnTo>
                  <a:pt x="5509488" y="1612"/>
                </a:lnTo>
                <a:lnTo>
                  <a:pt x="5493042" y="0"/>
                </a:lnTo>
                <a:lnTo>
                  <a:pt x="5476583" y="1612"/>
                </a:lnTo>
                <a:lnTo>
                  <a:pt x="5462689" y="5486"/>
                </a:lnTo>
                <a:lnTo>
                  <a:pt x="5451640" y="10236"/>
                </a:lnTo>
                <a:lnTo>
                  <a:pt x="5436819" y="18161"/>
                </a:lnTo>
                <a:lnTo>
                  <a:pt x="5427726" y="22148"/>
                </a:lnTo>
                <a:lnTo>
                  <a:pt x="5416702" y="25323"/>
                </a:lnTo>
                <a:lnTo>
                  <a:pt x="5404002" y="26619"/>
                </a:lnTo>
                <a:lnTo>
                  <a:pt x="5389308" y="26619"/>
                </a:lnTo>
                <a:lnTo>
                  <a:pt x="5376596" y="25323"/>
                </a:lnTo>
                <a:lnTo>
                  <a:pt x="5365572" y="22148"/>
                </a:lnTo>
                <a:lnTo>
                  <a:pt x="5356504" y="18161"/>
                </a:lnTo>
                <a:lnTo>
                  <a:pt x="5341683" y="10236"/>
                </a:lnTo>
                <a:lnTo>
                  <a:pt x="5330596" y="5486"/>
                </a:lnTo>
                <a:lnTo>
                  <a:pt x="5316690" y="1612"/>
                </a:lnTo>
                <a:lnTo>
                  <a:pt x="5300243" y="0"/>
                </a:lnTo>
                <a:lnTo>
                  <a:pt x="5283809" y="1612"/>
                </a:lnTo>
                <a:lnTo>
                  <a:pt x="5269916" y="5486"/>
                </a:lnTo>
                <a:lnTo>
                  <a:pt x="5258841" y="10236"/>
                </a:lnTo>
                <a:lnTo>
                  <a:pt x="5244008" y="18161"/>
                </a:lnTo>
                <a:lnTo>
                  <a:pt x="5234940" y="22148"/>
                </a:lnTo>
                <a:lnTo>
                  <a:pt x="5223916" y="25323"/>
                </a:lnTo>
                <a:lnTo>
                  <a:pt x="5211216" y="26619"/>
                </a:lnTo>
                <a:lnTo>
                  <a:pt x="5198491" y="25323"/>
                </a:lnTo>
                <a:lnTo>
                  <a:pt x="5187467" y="22148"/>
                </a:lnTo>
                <a:lnTo>
                  <a:pt x="5178387" y="18161"/>
                </a:lnTo>
                <a:lnTo>
                  <a:pt x="5163553" y="10236"/>
                </a:lnTo>
                <a:lnTo>
                  <a:pt x="5152491" y="5486"/>
                </a:lnTo>
                <a:lnTo>
                  <a:pt x="5138598" y="1612"/>
                </a:lnTo>
                <a:lnTo>
                  <a:pt x="5122164" y="0"/>
                </a:lnTo>
                <a:lnTo>
                  <a:pt x="5105705" y="1612"/>
                </a:lnTo>
                <a:lnTo>
                  <a:pt x="5091798" y="5486"/>
                </a:lnTo>
                <a:lnTo>
                  <a:pt x="5080736" y="10236"/>
                </a:lnTo>
                <a:lnTo>
                  <a:pt x="5065915" y="18161"/>
                </a:lnTo>
                <a:lnTo>
                  <a:pt x="5056835" y="22148"/>
                </a:lnTo>
                <a:lnTo>
                  <a:pt x="5045811" y="25323"/>
                </a:lnTo>
                <a:lnTo>
                  <a:pt x="5033124" y="26619"/>
                </a:lnTo>
                <a:lnTo>
                  <a:pt x="5020399" y="25323"/>
                </a:lnTo>
                <a:lnTo>
                  <a:pt x="5009375" y="22148"/>
                </a:lnTo>
                <a:lnTo>
                  <a:pt x="5000282" y="18161"/>
                </a:lnTo>
                <a:lnTo>
                  <a:pt x="4985448" y="10236"/>
                </a:lnTo>
                <a:lnTo>
                  <a:pt x="4974387" y="5486"/>
                </a:lnTo>
                <a:lnTo>
                  <a:pt x="4960480" y="1612"/>
                </a:lnTo>
                <a:lnTo>
                  <a:pt x="4944046" y="0"/>
                </a:lnTo>
                <a:lnTo>
                  <a:pt x="4927600" y="1612"/>
                </a:lnTo>
                <a:lnTo>
                  <a:pt x="4913706" y="5486"/>
                </a:lnTo>
                <a:lnTo>
                  <a:pt x="4902632" y="10236"/>
                </a:lnTo>
                <a:lnTo>
                  <a:pt x="4887811" y="18161"/>
                </a:lnTo>
                <a:lnTo>
                  <a:pt x="4878730" y="22148"/>
                </a:lnTo>
                <a:lnTo>
                  <a:pt x="4867694" y="25323"/>
                </a:lnTo>
                <a:lnTo>
                  <a:pt x="4854994" y="26619"/>
                </a:lnTo>
                <a:lnTo>
                  <a:pt x="4842268" y="25323"/>
                </a:lnTo>
                <a:lnTo>
                  <a:pt x="4831245" y="22148"/>
                </a:lnTo>
                <a:lnTo>
                  <a:pt x="4822164" y="18161"/>
                </a:lnTo>
                <a:lnTo>
                  <a:pt x="4807343" y="10236"/>
                </a:lnTo>
                <a:lnTo>
                  <a:pt x="4796282" y="5486"/>
                </a:lnTo>
                <a:lnTo>
                  <a:pt x="4782388" y="1612"/>
                </a:lnTo>
                <a:lnTo>
                  <a:pt x="4765954" y="0"/>
                </a:lnTo>
                <a:lnTo>
                  <a:pt x="4749482" y="1612"/>
                </a:lnTo>
                <a:lnTo>
                  <a:pt x="4735588" y="5486"/>
                </a:lnTo>
                <a:lnTo>
                  <a:pt x="4724527" y="10236"/>
                </a:lnTo>
                <a:lnTo>
                  <a:pt x="4709680" y="18161"/>
                </a:lnTo>
                <a:lnTo>
                  <a:pt x="4700600" y="22148"/>
                </a:lnTo>
                <a:lnTo>
                  <a:pt x="4689576" y="25323"/>
                </a:lnTo>
                <a:lnTo>
                  <a:pt x="4676876" y="26619"/>
                </a:lnTo>
                <a:lnTo>
                  <a:pt x="4664164" y="25323"/>
                </a:lnTo>
                <a:lnTo>
                  <a:pt x="4653140" y="22148"/>
                </a:lnTo>
                <a:lnTo>
                  <a:pt x="4644072" y="18161"/>
                </a:lnTo>
                <a:lnTo>
                  <a:pt x="4629239" y="10236"/>
                </a:lnTo>
                <a:lnTo>
                  <a:pt x="4618164" y="5486"/>
                </a:lnTo>
                <a:lnTo>
                  <a:pt x="4604270" y="1612"/>
                </a:lnTo>
                <a:lnTo>
                  <a:pt x="4587824" y="0"/>
                </a:lnTo>
                <a:lnTo>
                  <a:pt x="4571377" y="1612"/>
                </a:lnTo>
                <a:lnTo>
                  <a:pt x="4557484" y="5486"/>
                </a:lnTo>
                <a:lnTo>
                  <a:pt x="4546409" y="10236"/>
                </a:lnTo>
                <a:lnTo>
                  <a:pt x="4531576" y="18161"/>
                </a:lnTo>
                <a:lnTo>
                  <a:pt x="4522495" y="22148"/>
                </a:lnTo>
                <a:lnTo>
                  <a:pt x="4511484" y="25323"/>
                </a:lnTo>
                <a:lnTo>
                  <a:pt x="4498784" y="26619"/>
                </a:lnTo>
                <a:lnTo>
                  <a:pt x="4486059" y="25323"/>
                </a:lnTo>
                <a:lnTo>
                  <a:pt x="4475035" y="22148"/>
                </a:lnTo>
                <a:lnTo>
                  <a:pt x="4465942" y="18161"/>
                </a:lnTo>
                <a:lnTo>
                  <a:pt x="4451121" y="10236"/>
                </a:lnTo>
                <a:lnTo>
                  <a:pt x="4440059" y="5486"/>
                </a:lnTo>
                <a:lnTo>
                  <a:pt x="4426166" y="1612"/>
                </a:lnTo>
                <a:lnTo>
                  <a:pt x="4409732" y="0"/>
                </a:lnTo>
                <a:lnTo>
                  <a:pt x="4393273" y="1612"/>
                </a:lnTo>
                <a:lnTo>
                  <a:pt x="4379379" y="5486"/>
                </a:lnTo>
                <a:lnTo>
                  <a:pt x="4368304" y="10236"/>
                </a:lnTo>
                <a:lnTo>
                  <a:pt x="4353471" y="18161"/>
                </a:lnTo>
                <a:lnTo>
                  <a:pt x="4344390" y="22148"/>
                </a:lnTo>
                <a:lnTo>
                  <a:pt x="4333367" y="25323"/>
                </a:lnTo>
                <a:lnTo>
                  <a:pt x="4320667" y="26619"/>
                </a:lnTo>
                <a:lnTo>
                  <a:pt x="4305986" y="26619"/>
                </a:lnTo>
                <a:lnTo>
                  <a:pt x="4293260" y="25323"/>
                </a:lnTo>
                <a:lnTo>
                  <a:pt x="4282237" y="22148"/>
                </a:lnTo>
                <a:lnTo>
                  <a:pt x="4273169" y="18161"/>
                </a:lnTo>
                <a:lnTo>
                  <a:pt x="4258335" y="10236"/>
                </a:lnTo>
                <a:lnTo>
                  <a:pt x="4247273" y="5486"/>
                </a:lnTo>
                <a:lnTo>
                  <a:pt x="4233367" y="1612"/>
                </a:lnTo>
                <a:lnTo>
                  <a:pt x="4216933" y="0"/>
                </a:lnTo>
                <a:lnTo>
                  <a:pt x="4200487" y="1612"/>
                </a:lnTo>
                <a:lnTo>
                  <a:pt x="4186580" y="5486"/>
                </a:lnTo>
                <a:lnTo>
                  <a:pt x="4175506" y="10236"/>
                </a:lnTo>
                <a:lnTo>
                  <a:pt x="4160672" y="18161"/>
                </a:lnTo>
                <a:lnTo>
                  <a:pt x="4151592" y="22148"/>
                </a:lnTo>
                <a:lnTo>
                  <a:pt x="4140568" y="25323"/>
                </a:lnTo>
                <a:lnTo>
                  <a:pt x="4127868" y="26619"/>
                </a:lnTo>
                <a:lnTo>
                  <a:pt x="4115155" y="25323"/>
                </a:lnTo>
                <a:lnTo>
                  <a:pt x="4104132" y="22148"/>
                </a:lnTo>
                <a:lnTo>
                  <a:pt x="4095051" y="18161"/>
                </a:lnTo>
                <a:lnTo>
                  <a:pt x="4080218" y="10236"/>
                </a:lnTo>
                <a:lnTo>
                  <a:pt x="4069156" y="5486"/>
                </a:lnTo>
                <a:lnTo>
                  <a:pt x="4055262" y="1612"/>
                </a:lnTo>
                <a:lnTo>
                  <a:pt x="4038828" y="0"/>
                </a:lnTo>
                <a:lnTo>
                  <a:pt x="4022369" y="1612"/>
                </a:lnTo>
                <a:lnTo>
                  <a:pt x="4008463" y="5486"/>
                </a:lnTo>
                <a:lnTo>
                  <a:pt x="3997401" y="10236"/>
                </a:lnTo>
                <a:lnTo>
                  <a:pt x="3982580" y="18161"/>
                </a:lnTo>
                <a:lnTo>
                  <a:pt x="3973499" y="22148"/>
                </a:lnTo>
                <a:lnTo>
                  <a:pt x="3962476" y="25323"/>
                </a:lnTo>
                <a:lnTo>
                  <a:pt x="3949776" y="26619"/>
                </a:lnTo>
                <a:lnTo>
                  <a:pt x="3937050" y="25323"/>
                </a:lnTo>
                <a:lnTo>
                  <a:pt x="3926027" y="22148"/>
                </a:lnTo>
                <a:lnTo>
                  <a:pt x="3916959" y="18161"/>
                </a:lnTo>
                <a:lnTo>
                  <a:pt x="3902125" y="10236"/>
                </a:lnTo>
                <a:lnTo>
                  <a:pt x="3891051" y="5486"/>
                </a:lnTo>
                <a:lnTo>
                  <a:pt x="3877157" y="1612"/>
                </a:lnTo>
                <a:lnTo>
                  <a:pt x="3860711" y="0"/>
                </a:lnTo>
                <a:lnTo>
                  <a:pt x="3844264" y="1612"/>
                </a:lnTo>
                <a:lnTo>
                  <a:pt x="3830370" y="5486"/>
                </a:lnTo>
                <a:lnTo>
                  <a:pt x="3819309" y="10236"/>
                </a:lnTo>
                <a:lnTo>
                  <a:pt x="3804475" y="18161"/>
                </a:lnTo>
                <a:lnTo>
                  <a:pt x="3795395" y="22148"/>
                </a:lnTo>
                <a:lnTo>
                  <a:pt x="3784371" y="25323"/>
                </a:lnTo>
                <a:lnTo>
                  <a:pt x="3771658" y="26619"/>
                </a:lnTo>
                <a:lnTo>
                  <a:pt x="3758946" y="25323"/>
                </a:lnTo>
                <a:lnTo>
                  <a:pt x="3747922" y="22148"/>
                </a:lnTo>
                <a:lnTo>
                  <a:pt x="3738854" y="18161"/>
                </a:lnTo>
                <a:lnTo>
                  <a:pt x="3724021" y="10236"/>
                </a:lnTo>
                <a:lnTo>
                  <a:pt x="3712946" y="5486"/>
                </a:lnTo>
                <a:lnTo>
                  <a:pt x="3699052" y="1612"/>
                </a:lnTo>
                <a:lnTo>
                  <a:pt x="3682606" y="0"/>
                </a:lnTo>
                <a:lnTo>
                  <a:pt x="3666147" y="1612"/>
                </a:lnTo>
                <a:lnTo>
                  <a:pt x="3652253" y="5486"/>
                </a:lnTo>
                <a:lnTo>
                  <a:pt x="3641191" y="10236"/>
                </a:lnTo>
                <a:lnTo>
                  <a:pt x="3626358" y="18161"/>
                </a:lnTo>
                <a:lnTo>
                  <a:pt x="3617277" y="22148"/>
                </a:lnTo>
                <a:lnTo>
                  <a:pt x="3606254" y="25323"/>
                </a:lnTo>
                <a:lnTo>
                  <a:pt x="3593554" y="26619"/>
                </a:lnTo>
                <a:lnTo>
                  <a:pt x="3580841" y="25323"/>
                </a:lnTo>
                <a:lnTo>
                  <a:pt x="3569817" y="22148"/>
                </a:lnTo>
                <a:lnTo>
                  <a:pt x="3560737" y="18161"/>
                </a:lnTo>
                <a:lnTo>
                  <a:pt x="3545903" y="10236"/>
                </a:lnTo>
                <a:lnTo>
                  <a:pt x="3534841" y="5486"/>
                </a:lnTo>
                <a:lnTo>
                  <a:pt x="3520948" y="1612"/>
                </a:lnTo>
                <a:lnTo>
                  <a:pt x="3504514" y="0"/>
                </a:lnTo>
                <a:lnTo>
                  <a:pt x="3488067" y="1612"/>
                </a:lnTo>
                <a:lnTo>
                  <a:pt x="3474161" y="5486"/>
                </a:lnTo>
                <a:lnTo>
                  <a:pt x="3463074" y="10236"/>
                </a:lnTo>
                <a:lnTo>
                  <a:pt x="3448253" y="18161"/>
                </a:lnTo>
                <a:lnTo>
                  <a:pt x="3439172" y="22148"/>
                </a:lnTo>
                <a:lnTo>
                  <a:pt x="3428149" y="25323"/>
                </a:lnTo>
                <a:lnTo>
                  <a:pt x="3415449" y="26619"/>
                </a:lnTo>
                <a:lnTo>
                  <a:pt x="3402723" y="25323"/>
                </a:lnTo>
                <a:lnTo>
                  <a:pt x="3391712" y="22148"/>
                </a:lnTo>
                <a:lnTo>
                  <a:pt x="3382632" y="18161"/>
                </a:lnTo>
                <a:lnTo>
                  <a:pt x="3367798" y="10236"/>
                </a:lnTo>
                <a:lnTo>
                  <a:pt x="3356724" y="5486"/>
                </a:lnTo>
                <a:lnTo>
                  <a:pt x="3342830" y="1612"/>
                </a:lnTo>
                <a:lnTo>
                  <a:pt x="3326396" y="0"/>
                </a:lnTo>
                <a:lnTo>
                  <a:pt x="3309937" y="1612"/>
                </a:lnTo>
                <a:lnTo>
                  <a:pt x="3296043" y="5486"/>
                </a:lnTo>
                <a:lnTo>
                  <a:pt x="3284982" y="10236"/>
                </a:lnTo>
                <a:lnTo>
                  <a:pt x="3270161" y="18161"/>
                </a:lnTo>
                <a:lnTo>
                  <a:pt x="3261080" y="22148"/>
                </a:lnTo>
                <a:lnTo>
                  <a:pt x="3250057" y="25323"/>
                </a:lnTo>
                <a:lnTo>
                  <a:pt x="3239986" y="26352"/>
                </a:lnTo>
                <a:lnTo>
                  <a:pt x="3229927" y="25323"/>
                </a:lnTo>
                <a:lnTo>
                  <a:pt x="3218904" y="22148"/>
                </a:lnTo>
                <a:lnTo>
                  <a:pt x="3209836" y="18161"/>
                </a:lnTo>
                <a:lnTo>
                  <a:pt x="3195002" y="10236"/>
                </a:lnTo>
                <a:lnTo>
                  <a:pt x="3183928" y="5486"/>
                </a:lnTo>
                <a:lnTo>
                  <a:pt x="3170034" y="1612"/>
                </a:lnTo>
                <a:lnTo>
                  <a:pt x="3153600" y="0"/>
                </a:lnTo>
                <a:lnTo>
                  <a:pt x="3137154" y="1612"/>
                </a:lnTo>
                <a:lnTo>
                  <a:pt x="3123247" y="5486"/>
                </a:lnTo>
                <a:lnTo>
                  <a:pt x="3112173" y="10236"/>
                </a:lnTo>
                <a:lnTo>
                  <a:pt x="3097352" y="18161"/>
                </a:lnTo>
                <a:lnTo>
                  <a:pt x="3088271" y="22148"/>
                </a:lnTo>
                <a:lnTo>
                  <a:pt x="3077248" y="25323"/>
                </a:lnTo>
                <a:lnTo>
                  <a:pt x="3064548" y="26619"/>
                </a:lnTo>
                <a:lnTo>
                  <a:pt x="3051822" y="25323"/>
                </a:lnTo>
                <a:lnTo>
                  <a:pt x="3040799" y="22148"/>
                </a:lnTo>
                <a:lnTo>
                  <a:pt x="3031718" y="18161"/>
                </a:lnTo>
                <a:lnTo>
                  <a:pt x="3016872" y="10236"/>
                </a:lnTo>
                <a:lnTo>
                  <a:pt x="3005810" y="5486"/>
                </a:lnTo>
                <a:lnTo>
                  <a:pt x="2991916" y="1612"/>
                </a:lnTo>
                <a:lnTo>
                  <a:pt x="2975495" y="0"/>
                </a:lnTo>
                <a:lnTo>
                  <a:pt x="2959036" y="1612"/>
                </a:lnTo>
                <a:lnTo>
                  <a:pt x="2945130" y="5486"/>
                </a:lnTo>
                <a:lnTo>
                  <a:pt x="2934068" y="10236"/>
                </a:lnTo>
                <a:lnTo>
                  <a:pt x="2919234" y="18161"/>
                </a:lnTo>
                <a:lnTo>
                  <a:pt x="2910154" y="22148"/>
                </a:lnTo>
                <a:lnTo>
                  <a:pt x="2899143" y="25323"/>
                </a:lnTo>
                <a:lnTo>
                  <a:pt x="2886456" y="26619"/>
                </a:lnTo>
                <a:lnTo>
                  <a:pt x="2873730" y="25323"/>
                </a:lnTo>
                <a:lnTo>
                  <a:pt x="2862707" y="22148"/>
                </a:lnTo>
                <a:lnTo>
                  <a:pt x="2853613" y="18161"/>
                </a:lnTo>
                <a:lnTo>
                  <a:pt x="2838793" y="10236"/>
                </a:lnTo>
                <a:lnTo>
                  <a:pt x="2827731" y="5486"/>
                </a:lnTo>
                <a:lnTo>
                  <a:pt x="2813824" y="1612"/>
                </a:lnTo>
                <a:lnTo>
                  <a:pt x="2797378" y="0"/>
                </a:lnTo>
                <a:lnTo>
                  <a:pt x="2780944" y="1612"/>
                </a:lnTo>
                <a:lnTo>
                  <a:pt x="2767038" y="5486"/>
                </a:lnTo>
                <a:lnTo>
                  <a:pt x="2755976" y="10236"/>
                </a:lnTo>
                <a:lnTo>
                  <a:pt x="2741142" y="18161"/>
                </a:lnTo>
                <a:lnTo>
                  <a:pt x="2732049" y="22148"/>
                </a:lnTo>
                <a:lnTo>
                  <a:pt x="2721025" y="25323"/>
                </a:lnTo>
                <a:lnTo>
                  <a:pt x="2708325" y="26619"/>
                </a:lnTo>
                <a:lnTo>
                  <a:pt x="2695600" y="25323"/>
                </a:lnTo>
                <a:lnTo>
                  <a:pt x="2684589" y="22148"/>
                </a:lnTo>
                <a:lnTo>
                  <a:pt x="2675509" y="18161"/>
                </a:lnTo>
                <a:lnTo>
                  <a:pt x="2660675" y="10236"/>
                </a:lnTo>
                <a:lnTo>
                  <a:pt x="2649613" y="5486"/>
                </a:lnTo>
                <a:lnTo>
                  <a:pt x="2635720" y="1612"/>
                </a:lnTo>
                <a:lnTo>
                  <a:pt x="2619286" y="0"/>
                </a:lnTo>
                <a:lnTo>
                  <a:pt x="2602827" y="1612"/>
                </a:lnTo>
                <a:lnTo>
                  <a:pt x="2588920" y="5486"/>
                </a:lnTo>
                <a:lnTo>
                  <a:pt x="2577858" y="10236"/>
                </a:lnTo>
                <a:lnTo>
                  <a:pt x="2563025" y="18161"/>
                </a:lnTo>
                <a:lnTo>
                  <a:pt x="2553944" y="22148"/>
                </a:lnTo>
                <a:lnTo>
                  <a:pt x="2542921" y="25323"/>
                </a:lnTo>
                <a:lnTo>
                  <a:pt x="2530221" y="26619"/>
                </a:lnTo>
                <a:lnTo>
                  <a:pt x="2517508" y="25323"/>
                </a:lnTo>
                <a:lnTo>
                  <a:pt x="2506484" y="22148"/>
                </a:lnTo>
                <a:lnTo>
                  <a:pt x="2497404" y="18161"/>
                </a:lnTo>
                <a:lnTo>
                  <a:pt x="2482583" y="10236"/>
                </a:lnTo>
                <a:lnTo>
                  <a:pt x="2471509" y="5486"/>
                </a:lnTo>
                <a:lnTo>
                  <a:pt x="2457602" y="1612"/>
                </a:lnTo>
                <a:lnTo>
                  <a:pt x="2441168" y="0"/>
                </a:lnTo>
                <a:lnTo>
                  <a:pt x="2424722" y="1612"/>
                </a:lnTo>
                <a:lnTo>
                  <a:pt x="2410828" y="5486"/>
                </a:lnTo>
                <a:lnTo>
                  <a:pt x="2399754" y="10236"/>
                </a:lnTo>
                <a:lnTo>
                  <a:pt x="2384907" y="18161"/>
                </a:lnTo>
                <a:lnTo>
                  <a:pt x="2375839" y="22148"/>
                </a:lnTo>
                <a:lnTo>
                  <a:pt x="2364816" y="25323"/>
                </a:lnTo>
                <a:lnTo>
                  <a:pt x="2352116" y="26619"/>
                </a:lnTo>
                <a:lnTo>
                  <a:pt x="2339390" y="25323"/>
                </a:lnTo>
                <a:lnTo>
                  <a:pt x="2328380" y="22148"/>
                </a:lnTo>
                <a:lnTo>
                  <a:pt x="2319299" y="18161"/>
                </a:lnTo>
                <a:lnTo>
                  <a:pt x="2304465" y="10236"/>
                </a:lnTo>
                <a:lnTo>
                  <a:pt x="2293391" y="5486"/>
                </a:lnTo>
                <a:lnTo>
                  <a:pt x="2279497" y="1612"/>
                </a:lnTo>
                <a:lnTo>
                  <a:pt x="2263051" y="0"/>
                </a:lnTo>
                <a:lnTo>
                  <a:pt x="2246592" y="1612"/>
                </a:lnTo>
                <a:lnTo>
                  <a:pt x="2232698" y="5486"/>
                </a:lnTo>
                <a:lnTo>
                  <a:pt x="2221636" y="10236"/>
                </a:lnTo>
                <a:lnTo>
                  <a:pt x="2206815" y="18161"/>
                </a:lnTo>
                <a:lnTo>
                  <a:pt x="2197735" y="22148"/>
                </a:lnTo>
                <a:lnTo>
                  <a:pt x="2186711" y="25323"/>
                </a:lnTo>
                <a:lnTo>
                  <a:pt x="2173998" y="26619"/>
                </a:lnTo>
                <a:lnTo>
                  <a:pt x="2159317" y="26619"/>
                </a:lnTo>
                <a:lnTo>
                  <a:pt x="2146604" y="25323"/>
                </a:lnTo>
                <a:lnTo>
                  <a:pt x="2135581" y="22148"/>
                </a:lnTo>
                <a:lnTo>
                  <a:pt x="2126500" y="18161"/>
                </a:lnTo>
                <a:lnTo>
                  <a:pt x="2111667" y="10236"/>
                </a:lnTo>
                <a:lnTo>
                  <a:pt x="2100605" y="5486"/>
                </a:lnTo>
                <a:lnTo>
                  <a:pt x="2086698" y="1612"/>
                </a:lnTo>
                <a:lnTo>
                  <a:pt x="2070252" y="0"/>
                </a:lnTo>
                <a:lnTo>
                  <a:pt x="2053818" y="1612"/>
                </a:lnTo>
                <a:lnTo>
                  <a:pt x="2039912" y="5486"/>
                </a:lnTo>
                <a:lnTo>
                  <a:pt x="2028837" y="10236"/>
                </a:lnTo>
                <a:lnTo>
                  <a:pt x="2014016" y="18161"/>
                </a:lnTo>
                <a:lnTo>
                  <a:pt x="2004936" y="22148"/>
                </a:lnTo>
                <a:lnTo>
                  <a:pt x="1993925" y="25323"/>
                </a:lnTo>
                <a:lnTo>
                  <a:pt x="1981225" y="26619"/>
                </a:lnTo>
                <a:lnTo>
                  <a:pt x="1968500" y="25323"/>
                </a:lnTo>
                <a:lnTo>
                  <a:pt x="1957463" y="22148"/>
                </a:lnTo>
                <a:lnTo>
                  <a:pt x="1948395" y="18161"/>
                </a:lnTo>
                <a:lnTo>
                  <a:pt x="1933562" y="10236"/>
                </a:lnTo>
                <a:lnTo>
                  <a:pt x="1922487" y="5486"/>
                </a:lnTo>
                <a:lnTo>
                  <a:pt x="1908594" y="1612"/>
                </a:lnTo>
                <a:lnTo>
                  <a:pt x="1892173" y="0"/>
                </a:lnTo>
                <a:lnTo>
                  <a:pt x="1875713" y="1612"/>
                </a:lnTo>
                <a:lnTo>
                  <a:pt x="1861807" y="5486"/>
                </a:lnTo>
                <a:lnTo>
                  <a:pt x="1850732" y="10236"/>
                </a:lnTo>
                <a:lnTo>
                  <a:pt x="1835912" y="18161"/>
                </a:lnTo>
                <a:lnTo>
                  <a:pt x="1826831" y="22148"/>
                </a:lnTo>
                <a:lnTo>
                  <a:pt x="1815807" y="25323"/>
                </a:lnTo>
                <a:lnTo>
                  <a:pt x="1803120" y="26619"/>
                </a:lnTo>
                <a:lnTo>
                  <a:pt x="1790395" y="25323"/>
                </a:lnTo>
                <a:lnTo>
                  <a:pt x="1779371" y="22148"/>
                </a:lnTo>
                <a:lnTo>
                  <a:pt x="1770291" y="18161"/>
                </a:lnTo>
                <a:lnTo>
                  <a:pt x="1755444" y="10236"/>
                </a:lnTo>
                <a:lnTo>
                  <a:pt x="1744383" y="5486"/>
                </a:lnTo>
                <a:lnTo>
                  <a:pt x="1730489" y="1612"/>
                </a:lnTo>
                <a:lnTo>
                  <a:pt x="1714055" y="0"/>
                </a:lnTo>
                <a:lnTo>
                  <a:pt x="1697609" y="1612"/>
                </a:lnTo>
                <a:lnTo>
                  <a:pt x="1683715" y="5486"/>
                </a:lnTo>
                <a:lnTo>
                  <a:pt x="1672640" y="10236"/>
                </a:lnTo>
                <a:lnTo>
                  <a:pt x="1657807" y="18161"/>
                </a:lnTo>
                <a:lnTo>
                  <a:pt x="1648726" y="22148"/>
                </a:lnTo>
                <a:lnTo>
                  <a:pt x="1637703" y="25323"/>
                </a:lnTo>
                <a:lnTo>
                  <a:pt x="1625003" y="26619"/>
                </a:lnTo>
                <a:lnTo>
                  <a:pt x="1612277" y="25323"/>
                </a:lnTo>
                <a:lnTo>
                  <a:pt x="1601254" y="22148"/>
                </a:lnTo>
                <a:lnTo>
                  <a:pt x="1592173" y="18161"/>
                </a:lnTo>
                <a:lnTo>
                  <a:pt x="1577352" y="10236"/>
                </a:lnTo>
                <a:lnTo>
                  <a:pt x="1566278" y="5486"/>
                </a:lnTo>
                <a:lnTo>
                  <a:pt x="1552384" y="1612"/>
                </a:lnTo>
                <a:lnTo>
                  <a:pt x="1535950" y="0"/>
                </a:lnTo>
                <a:lnTo>
                  <a:pt x="1519491" y="1612"/>
                </a:lnTo>
                <a:lnTo>
                  <a:pt x="1505585" y="5486"/>
                </a:lnTo>
                <a:lnTo>
                  <a:pt x="1494523" y="10236"/>
                </a:lnTo>
                <a:lnTo>
                  <a:pt x="1479689" y="18161"/>
                </a:lnTo>
                <a:lnTo>
                  <a:pt x="1470609" y="22148"/>
                </a:lnTo>
                <a:lnTo>
                  <a:pt x="1459585" y="25323"/>
                </a:lnTo>
                <a:lnTo>
                  <a:pt x="1446872" y="26619"/>
                </a:lnTo>
                <a:lnTo>
                  <a:pt x="1434160" y="25323"/>
                </a:lnTo>
                <a:lnTo>
                  <a:pt x="1423136" y="22148"/>
                </a:lnTo>
                <a:lnTo>
                  <a:pt x="1414068" y="18161"/>
                </a:lnTo>
                <a:lnTo>
                  <a:pt x="1399235" y="10236"/>
                </a:lnTo>
                <a:lnTo>
                  <a:pt x="1388160" y="5486"/>
                </a:lnTo>
                <a:lnTo>
                  <a:pt x="1374267" y="1612"/>
                </a:lnTo>
                <a:lnTo>
                  <a:pt x="1357833" y="0"/>
                </a:lnTo>
                <a:lnTo>
                  <a:pt x="1341386" y="1612"/>
                </a:lnTo>
                <a:lnTo>
                  <a:pt x="1327492" y="5486"/>
                </a:lnTo>
                <a:lnTo>
                  <a:pt x="1316418" y="10236"/>
                </a:lnTo>
                <a:lnTo>
                  <a:pt x="1301584" y="18161"/>
                </a:lnTo>
                <a:lnTo>
                  <a:pt x="1292504" y="22148"/>
                </a:lnTo>
                <a:lnTo>
                  <a:pt x="1281493" y="25323"/>
                </a:lnTo>
                <a:lnTo>
                  <a:pt x="1268793" y="26619"/>
                </a:lnTo>
                <a:lnTo>
                  <a:pt x="1256068" y="25323"/>
                </a:lnTo>
                <a:lnTo>
                  <a:pt x="1245031" y="22148"/>
                </a:lnTo>
                <a:lnTo>
                  <a:pt x="1235951" y="18161"/>
                </a:lnTo>
                <a:lnTo>
                  <a:pt x="1221130" y="10236"/>
                </a:lnTo>
                <a:lnTo>
                  <a:pt x="1210068" y="5486"/>
                </a:lnTo>
                <a:lnTo>
                  <a:pt x="1196162" y="1612"/>
                </a:lnTo>
                <a:lnTo>
                  <a:pt x="1179728" y="0"/>
                </a:lnTo>
                <a:lnTo>
                  <a:pt x="1163269" y="1612"/>
                </a:lnTo>
                <a:lnTo>
                  <a:pt x="1149375" y="5486"/>
                </a:lnTo>
                <a:lnTo>
                  <a:pt x="1138301" y="10236"/>
                </a:lnTo>
                <a:lnTo>
                  <a:pt x="1123480" y="18161"/>
                </a:lnTo>
                <a:lnTo>
                  <a:pt x="1114399" y="22148"/>
                </a:lnTo>
                <a:lnTo>
                  <a:pt x="1103376" y="25323"/>
                </a:lnTo>
                <a:lnTo>
                  <a:pt x="1090676" y="26619"/>
                </a:lnTo>
                <a:lnTo>
                  <a:pt x="1075982" y="26619"/>
                </a:lnTo>
                <a:lnTo>
                  <a:pt x="1063269" y="25323"/>
                </a:lnTo>
                <a:lnTo>
                  <a:pt x="1052245" y="22148"/>
                </a:lnTo>
                <a:lnTo>
                  <a:pt x="1043165" y="18161"/>
                </a:lnTo>
                <a:lnTo>
                  <a:pt x="1028331" y="10236"/>
                </a:lnTo>
                <a:lnTo>
                  <a:pt x="1017270" y="5486"/>
                </a:lnTo>
                <a:lnTo>
                  <a:pt x="1003363" y="1612"/>
                </a:lnTo>
                <a:lnTo>
                  <a:pt x="986929" y="0"/>
                </a:lnTo>
                <a:lnTo>
                  <a:pt x="970483" y="1612"/>
                </a:lnTo>
                <a:lnTo>
                  <a:pt x="956589" y="5486"/>
                </a:lnTo>
                <a:lnTo>
                  <a:pt x="945515" y="10236"/>
                </a:lnTo>
                <a:lnTo>
                  <a:pt x="930681" y="18161"/>
                </a:lnTo>
                <a:lnTo>
                  <a:pt x="921600" y="22148"/>
                </a:lnTo>
                <a:lnTo>
                  <a:pt x="910577" y="25323"/>
                </a:lnTo>
                <a:lnTo>
                  <a:pt x="897877" y="26619"/>
                </a:lnTo>
                <a:lnTo>
                  <a:pt x="885151" y="25323"/>
                </a:lnTo>
                <a:lnTo>
                  <a:pt x="874128" y="22148"/>
                </a:lnTo>
                <a:lnTo>
                  <a:pt x="865060" y="18161"/>
                </a:lnTo>
                <a:lnTo>
                  <a:pt x="850226" y="10236"/>
                </a:lnTo>
                <a:lnTo>
                  <a:pt x="839165" y="5486"/>
                </a:lnTo>
                <a:lnTo>
                  <a:pt x="825258" y="1612"/>
                </a:lnTo>
                <a:lnTo>
                  <a:pt x="808824" y="0"/>
                </a:lnTo>
                <a:lnTo>
                  <a:pt x="792365" y="1612"/>
                </a:lnTo>
                <a:lnTo>
                  <a:pt x="778471" y="5486"/>
                </a:lnTo>
                <a:lnTo>
                  <a:pt x="767397" y="10236"/>
                </a:lnTo>
                <a:lnTo>
                  <a:pt x="752576" y="18161"/>
                </a:lnTo>
                <a:lnTo>
                  <a:pt x="743496" y="22148"/>
                </a:lnTo>
                <a:lnTo>
                  <a:pt x="732472" y="25323"/>
                </a:lnTo>
                <a:lnTo>
                  <a:pt x="719772" y="26619"/>
                </a:lnTo>
                <a:lnTo>
                  <a:pt x="707047" y="25323"/>
                </a:lnTo>
                <a:lnTo>
                  <a:pt x="696023" y="22148"/>
                </a:lnTo>
                <a:lnTo>
                  <a:pt x="686955" y="18161"/>
                </a:lnTo>
                <a:lnTo>
                  <a:pt x="672122" y="10236"/>
                </a:lnTo>
                <a:lnTo>
                  <a:pt x="661060" y="5486"/>
                </a:lnTo>
                <a:lnTo>
                  <a:pt x="647153" y="1612"/>
                </a:lnTo>
                <a:lnTo>
                  <a:pt x="630720" y="0"/>
                </a:lnTo>
                <a:lnTo>
                  <a:pt x="614273" y="1612"/>
                </a:lnTo>
                <a:lnTo>
                  <a:pt x="600367" y="5486"/>
                </a:lnTo>
                <a:lnTo>
                  <a:pt x="589305" y="10236"/>
                </a:lnTo>
                <a:lnTo>
                  <a:pt x="574471" y="18161"/>
                </a:lnTo>
                <a:lnTo>
                  <a:pt x="565391" y="22148"/>
                </a:lnTo>
                <a:lnTo>
                  <a:pt x="554367" y="25323"/>
                </a:lnTo>
                <a:lnTo>
                  <a:pt x="541667" y="26619"/>
                </a:lnTo>
                <a:lnTo>
                  <a:pt x="528942" y="25323"/>
                </a:lnTo>
                <a:lnTo>
                  <a:pt x="517931" y="22148"/>
                </a:lnTo>
                <a:lnTo>
                  <a:pt x="508850" y="18161"/>
                </a:lnTo>
                <a:lnTo>
                  <a:pt x="494017" y="10236"/>
                </a:lnTo>
                <a:lnTo>
                  <a:pt x="482955" y="5486"/>
                </a:lnTo>
                <a:lnTo>
                  <a:pt x="469049" y="1612"/>
                </a:lnTo>
                <a:lnTo>
                  <a:pt x="452615" y="0"/>
                </a:lnTo>
                <a:lnTo>
                  <a:pt x="436156" y="1612"/>
                </a:lnTo>
                <a:lnTo>
                  <a:pt x="422249" y="5486"/>
                </a:lnTo>
                <a:lnTo>
                  <a:pt x="411187" y="10236"/>
                </a:lnTo>
                <a:lnTo>
                  <a:pt x="396367" y="18161"/>
                </a:lnTo>
                <a:lnTo>
                  <a:pt x="387273" y="22148"/>
                </a:lnTo>
                <a:lnTo>
                  <a:pt x="376250" y="25323"/>
                </a:lnTo>
                <a:lnTo>
                  <a:pt x="363550" y="26619"/>
                </a:lnTo>
                <a:lnTo>
                  <a:pt x="350837" y="25323"/>
                </a:lnTo>
                <a:lnTo>
                  <a:pt x="339813" y="22148"/>
                </a:lnTo>
                <a:lnTo>
                  <a:pt x="330733" y="18161"/>
                </a:lnTo>
                <a:lnTo>
                  <a:pt x="315912" y="10236"/>
                </a:lnTo>
                <a:lnTo>
                  <a:pt x="304838" y="5486"/>
                </a:lnTo>
                <a:lnTo>
                  <a:pt x="290944" y="1612"/>
                </a:lnTo>
                <a:lnTo>
                  <a:pt x="274510" y="0"/>
                </a:lnTo>
                <a:lnTo>
                  <a:pt x="258064" y="1612"/>
                </a:lnTo>
                <a:lnTo>
                  <a:pt x="244157" y="5486"/>
                </a:lnTo>
                <a:lnTo>
                  <a:pt x="233083" y="10236"/>
                </a:lnTo>
                <a:lnTo>
                  <a:pt x="218249" y="18161"/>
                </a:lnTo>
                <a:lnTo>
                  <a:pt x="209169" y="22148"/>
                </a:lnTo>
                <a:lnTo>
                  <a:pt x="198158" y="25323"/>
                </a:lnTo>
                <a:lnTo>
                  <a:pt x="185458" y="26619"/>
                </a:lnTo>
                <a:lnTo>
                  <a:pt x="172732" y="25323"/>
                </a:lnTo>
                <a:lnTo>
                  <a:pt x="161709" y="22148"/>
                </a:lnTo>
                <a:lnTo>
                  <a:pt x="152628" y="18161"/>
                </a:lnTo>
                <a:lnTo>
                  <a:pt x="137795" y="10236"/>
                </a:lnTo>
                <a:lnTo>
                  <a:pt x="126733" y="5486"/>
                </a:lnTo>
                <a:lnTo>
                  <a:pt x="112826" y="1612"/>
                </a:lnTo>
                <a:lnTo>
                  <a:pt x="96393" y="0"/>
                </a:lnTo>
                <a:lnTo>
                  <a:pt x="79933" y="1612"/>
                </a:lnTo>
                <a:lnTo>
                  <a:pt x="66040" y="5486"/>
                </a:lnTo>
                <a:lnTo>
                  <a:pt x="54978" y="10236"/>
                </a:lnTo>
                <a:lnTo>
                  <a:pt x="40157" y="18161"/>
                </a:lnTo>
                <a:lnTo>
                  <a:pt x="31076" y="22148"/>
                </a:lnTo>
                <a:lnTo>
                  <a:pt x="20053" y="25323"/>
                </a:lnTo>
                <a:lnTo>
                  <a:pt x="7353" y="26619"/>
                </a:lnTo>
                <a:lnTo>
                  <a:pt x="0" y="26619"/>
                </a:lnTo>
                <a:lnTo>
                  <a:pt x="0" y="36004"/>
                </a:lnTo>
                <a:lnTo>
                  <a:pt x="7353" y="36004"/>
                </a:lnTo>
                <a:lnTo>
                  <a:pt x="23774" y="34404"/>
                </a:lnTo>
                <a:lnTo>
                  <a:pt x="37680" y="30530"/>
                </a:lnTo>
                <a:lnTo>
                  <a:pt x="48755" y="25781"/>
                </a:lnTo>
                <a:lnTo>
                  <a:pt x="63576" y="17843"/>
                </a:lnTo>
                <a:lnTo>
                  <a:pt x="72656" y="13868"/>
                </a:lnTo>
                <a:lnTo>
                  <a:pt x="83667" y="10693"/>
                </a:lnTo>
                <a:lnTo>
                  <a:pt x="96393" y="9385"/>
                </a:lnTo>
                <a:lnTo>
                  <a:pt x="109105" y="10693"/>
                </a:lnTo>
                <a:lnTo>
                  <a:pt x="120129" y="13868"/>
                </a:lnTo>
                <a:lnTo>
                  <a:pt x="129197" y="17843"/>
                </a:lnTo>
                <a:lnTo>
                  <a:pt x="144030" y="25781"/>
                </a:lnTo>
                <a:lnTo>
                  <a:pt x="155105" y="30530"/>
                </a:lnTo>
                <a:lnTo>
                  <a:pt x="169011" y="34404"/>
                </a:lnTo>
                <a:lnTo>
                  <a:pt x="185458" y="36004"/>
                </a:lnTo>
                <a:lnTo>
                  <a:pt x="201879" y="34404"/>
                </a:lnTo>
                <a:lnTo>
                  <a:pt x="215785" y="30530"/>
                </a:lnTo>
                <a:lnTo>
                  <a:pt x="226847" y="25781"/>
                </a:lnTo>
                <a:lnTo>
                  <a:pt x="241681" y="17843"/>
                </a:lnTo>
                <a:lnTo>
                  <a:pt x="250761" y="13868"/>
                </a:lnTo>
                <a:lnTo>
                  <a:pt x="261785" y="10693"/>
                </a:lnTo>
                <a:lnTo>
                  <a:pt x="274510" y="9385"/>
                </a:lnTo>
                <a:lnTo>
                  <a:pt x="287223" y="10693"/>
                </a:lnTo>
                <a:lnTo>
                  <a:pt x="298234" y="13868"/>
                </a:lnTo>
                <a:lnTo>
                  <a:pt x="307314" y="17843"/>
                </a:lnTo>
                <a:lnTo>
                  <a:pt x="321132" y="25260"/>
                </a:lnTo>
                <a:lnTo>
                  <a:pt x="330593" y="29514"/>
                </a:lnTo>
                <a:lnTo>
                  <a:pt x="342353" y="33299"/>
                </a:lnTo>
                <a:lnTo>
                  <a:pt x="356209" y="35636"/>
                </a:lnTo>
                <a:lnTo>
                  <a:pt x="356209" y="36004"/>
                </a:lnTo>
                <a:lnTo>
                  <a:pt x="370903" y="36004"/>
                </a:lnTo>
                <a:lnTo>
                  <a:pt x="370903" y="35636"/>
                </a:lnTo>
                <a:lnTo>
                  <a:pt x="384746" y="33299"/>
                </a:lnTo>
                <a:lnTo>
                  <a:pt x="396506" y="29514"/>
                </a:lnTo>
                <a:lnTo>
                  <a:pt x="405968" y="25260"/>
                </a:lnTo>
                <a:lnTo>
                  <a:pt x="419798" y="17843"/>
                </a:lnTo>
                <a:lnTo>
                  <a:pt x="428866" y="13868"/>
                </a:lnTo>
                <a:lnTo>
                  <a:pt x="439889" y="10693"/>
                </a:lnTo>
                <a:lnTo>
                  <a:pt x="452615" y="9385"/>
                </a:lnTo>
                <a:lnTo>
                  <a:pt x="465315" y="10693"/>
                </a:lnTo>
                <a:lnTo>
                  <a:pt x="476326" y="13868"/>
                </a:lnTo>
                <a:lnTo>
                  <a:pt x="485406" y="17843"/>
                </a:lnTo>
                <a:lnTo>
                  <a:pt x="500240" y="25781"/>
                </a:lnTo>
                <a:lnTo>
                  <a:pt x="511314" y="30530"/>
                </a:lnTo>
                <a:lnTo>
                  <a:pt x="525221" y="34404"/>
                </a:lnTo>
                <a:lnTo>
                  <a:pt x="541667" y="36004"/>
                </a:lnTo>
                <a:lnTo>
                  <a:pt x="558088" y="34404"/>
                </a:lnTo>
                <a:lnTo>
                  <a:pt x="571995" y="30530"/>
                </a:lnTo>
                <a:lnTo>
                  <a:pt x="583069" y="25781"/>
                </a:lnTo>
                <a:lnTo>
                  <a:pt x="597903" y="17843"/>
                </a:lnTo>
                <a:lnTo>
                  <a:pt x="606983" y="13868"/>
                </a:lnTo>
                <a:lnTo>
                  <a:pt x="618007" y="10693"/>
                </a:lnTo>
                <a:lnTo>
                  <a:pt x="630720" y="9385"/>
                </a:lnTo>
                <a:lnTo>
                  <a:pt x="643432" y="10693"/>
                </a:lnTo>
                <a:lnTo>
                  <a:pt x="654443" y="13868"/>
                </a:lnTo>
                <a:lnTo>
                  <a:pt x="663524" y="17843"/>
                </a:lnTo>
                <a:lnTo>
                  <a:pt x="677341" y="25260"/>
                </a:lnTo>
                <a:lnTo>
                  <a:pt x="686803" y="29514"/>
                </a:lnTo>
                <a:lnTo>
                  <a:pt x="698563" y="33299"/>
                </a:lnTo>
                <a:lnTo>
                  <a:pt x="712431" y="35636"/>
                </a:lnTo>
                <a:lnTo>
                  <a:pt x="712431" y="36004"/>
                </a:lnTo>
                <a:lnTo>
                  <a:pt x="727125" y="36004"/>
                </a:lnTo>
                <a:lnTo>
                  <a:pt x="727125" y="35636"/>
                </a:lnTo>
                <a:lnTo>
                  <a:pt x="740956" y="33299"/>
                </a:lnTo>
                <a:lnTo>
                  <a:pt x="752716" y="29514"/>
                </a:lnTo>
                <a:lnTo>
                  <a:pt x="762177" y="25260"/>
                </a:lnTo>
                <a:lnTo>
                  <a:pt x="776008" y="17843"/>
                </a:lnTo>
                <a:lnTo>
                  <a:pt x="785075" y="13868"/>
                </a:lnTo>
                <a:lnTo>
                  <a:pt x="796099" y="10693"/>
                </a:lnTo>
                <a:lnTo>
                  <a:pt x="808824" y="9385"/>
                </a:lnTo>
                <a:lnTo>
                  <a:pt x="821537" y="10693"/>
                </a:lnTo>
                <a:lnTo>
                  <a:pt x="832548" y="13868"/>
                </a:lnTo>
                <a:lnTo>
                  <a:pt x="841629" y="17843"/>
                </a:lnTo>
                <a:lnTo>
                  <a:pt x="856462" y="25781"/>
                </a:lnTo>
                <a:lnTo>
                  <a:pt x="867537" y="30530"/>
                </a:lnTo>
                <a:lnTo>
                  <a:pt x="881430" y="34404"/>
                </a:lnTo>
                <a:lnTo>
                  <a:pt x="897877" y="36004"/>
                </a:lnTo>
                <a:lnTo>
                  <a:pt x="914311" y="34404"/>
                </a:lnTo>
                <a:lnTo>
                  <a:pt x="928217" y="30530"/>
                </a:lnTo>
                <a:lnTo>
                  <a:pt x="939279" y="25781"/>
                </a:lnTo>
                <a:lnTo>
                  <a:pt x="954112" y="17843"/>
                </a:lnTo>
                <a:lnTo>
                  <a:pt x="963193" y="13868"/>
                </a:lnTo>
                <a:lnTo>
                  <a:pt x="974217" y="10693"/>
                </a:lnTo>
                <a:lnTo>
                  <a:pt x="986929" y="9385"/>
                </a:lnTo>
                <a:lnTo>
                  <a:pt x="999642" y="10693"/>
                </a:lnTo>
                <a:lnTo>
                  <a:pt x="1010666" y="13868"/>
                </a:lnTo>
                <a:lnTo>
                  <a:pt x="1019733" y="17843"/>
                </a:lnTo>
                <a:lnTo>
                  <a:pt x="1034567" y="25781"/>
                </a:lnTo>
                <a:lnTo>
                  <a:pt x="1045641" y="30530"/>
                </a:lnTo>
                <a:lnTo>
                  <a:pt x="1059535" y="34404"/>
                </a:lnTo>
                <a:lnTo>
                  <a:pt x="1075982" y="36004"/>
                </a:lnTo>
                <a:lnTo>
                  <a:pt x="1090676" y="36004"/>
                </a:lnTo>
                <a:lnTo>
                  <a:pt x="1107097" y="34404"/>
                </a:lnTo>
                <a:lnTo>
                  <a:pt x="1121003" y="30530"/>
                </a:lnTo>
                <a:lnTo>
                  <a:pt x="1132078" y="25781"/>
                </a:lnTo>
                <a:lnTo>
                  <a:pt x="1146911" y="17843"/>
                </a:lnTo>
                <a:lnTo>
                  <a:pt x="1155979" y="13868"/>
                </a:lnTo>
                <a:lnTo>
                  <a:pt x="1167003" y="10693"/>
                </a:lnTo>
                <a:lnTo>
                  <a:pt x="1179728" y="9385"/>
                </a:lnTo>
                <a:lnTo>
                  <a:pt x="1192441" y="10693"/>
                </a:lnTo>
                <a:lnTo>
                  <a:pt x="1203452" y="13868"/>
                </a:lnTo>
                <a:lnTo>
                  <a:pt x="1212532" y="17843"/>
                </a:lnTo>
                <a:lnTo>
                  <a:pt x="1227353" y="25781"/>
                </a:lnTo>
                <a:lnTo>
                  <a:pt x="1238440" y="30530"/>
                </a:lnTo>
                <a:lnTo>
                  <a:pt x="1252334" y="34404"/>
                </a:lnTo>
                <a:lnTo>
                  <a:pt x="1268793" y="36004"/>
                </a:lnTo>
                <a:lnTo>
                  <a:pt x="1285227" y="34404"/>
                </a:lnTo>
                <a:lnTo>
                  <a:pt x="1299121" y="30530"/>
                </a:lnTo>
                <a:lnTo>
                  <a:pt x="1310182" y="25781"/>
                </a:lnTo>
                <a:lnTo>
                  <a:pt x="1325016" y="17843"/>
                </a:lnTo>
                <a:lnTo>
                  <a:pt x="1334096" y="13868"/>
                </a:lnTo>
                <a:lnTo>
                  <a:pt x="1345120" y="10693"/>
                </a:lnTo>
                <a:lnTo>
                  <a:pt x="1357833" y="9385"/>
                </a:lnTo>
                <a:lnTo>
                  <a:pt x="1370545" y="10693"/>
                </a:lnTo>
                <a:lnTo>
                  <a:pt x="1381556" y="13868"/>
                </a:lnTo>
                <a:lnTo>
                  <a:pt x="1390637" y="17843"/>
                </a:lnTo>
                <a:lnTo>
                  <a:pt x="1404454" y="25260"/>
                </a:lnTo>
                <a:lnTo>
                  <a:pt x="1413916" y="29514"/>
                </a:lnTo>
                <a:lnTo>
                  <a:pt x="1425676" y="33299"/>
                </a:lnTo>
                <a:lnTo>
                  <a:pt x="1439532" y="35636"/>
                </a:lnTo>
                <a:lnTo>
                  <a:pt x="1439532" y="36004"/>
                </a:lnTo>
                <a:lnTo>
                  <a:pt x="1454238" y="36004"/>
                </a:lnTo>
                <a:lnTo>
                  <a:pt x="1454238" y="35636"/>
                </a:lnTo>
                <a:lnTo>
                  <a:pt x="1468069" y="33299"/>
                </a:lnTo>
                <a:lnTo>
                  <a:pt x="1479829" y="29514"/>
                </a:lnTo>
                <a:lnTo>
                  <a:pt x="1489290" y="25260"/>
                </a:lnTo>
                <a:lnTo>
                  <a:pt x="1503121" y="17843"/>
                </a:lnTo>
                <a:lnTo>
                  <a:pt x="1512189" y="13868"/>
                </a:lnTo>
                <a:lnTo>
                  <a:pt x="1523212" y="10693"/>
                </a:lnTo>
                <a:lnTo>
                  <a:pt x="1535950" y="9385"/>
                </a:lnTo>
                <a:lnTo>
                  <a:pt x="1548650" y="10693"/>
                </a:lnTo>
                <a:lnTo>
                  <a:pt x="1559661" y="13868"/>
                </a:lnTo>
                <a:lnTo>
                  <a:pt x="1568742" y="17843"/>
                </a:lnTo>
                <a:lnTo>
                  <a:pt x="1583588" y="25781"/>
                </a:lnTo>
                <a:lnTo>
                  <a:pt x="1594650" y="30530"/>
                </a:lnTo>
                <a:lnTo>
                  <a:pt x="1608556" y="34404"/>
                </a:lnTo>
                <a:lnTo>
                  <a:pt x="1625003" y="36004"/>
                </a:lnTo>
                <a:lnTo>
                  <a:pt x="1641424" y="34404"/>
                </a:lnTo>
                <a:lnTo>
                  <a:pt x="1655330" y="30530"/>
                </a:lnTo>
                <a:lnTo>
                  <a:pt x="1666405" y="25781"/>
                </a:lnTo>
                <a:lnTo>
                  <a:pt x="1681251" y="17843"/>
                </a:lnTo>
                <a:lnTo>
                  <a:pt x="1690319" y="13868"/>
                </a:lnTo>
                <a:lnTo>
                  <a:pt x="1701342" y="10693"/>
                </a:lnTo>
                <a:lnTo>
                  <a:pt x="1714055" y="9385"/>
                </a:lnTo>
                <a:lnTo>
                  <a:pt x="1726768" y="10693"/>
                </a:lnTo>
                <a:lnTo>
                  <a:pt x="1737791" y="13868"/>
                </a:lnTo>
                <a:lnTo>
                  <a:pt x="1746859" y="17843"/>
                </a:lnTo>
                <a:lnTo>
                  <a:pt x="1760677" y="25260"/>
                </a:lnTo>
                <a:lnTo>
                  <a:pt x="1770138" y="29514"/>
                </a:lnTo>
                <a:lnTo>
                  <a:pt x="1781898" y="33299"/>
                </a:lnTo>
                <a:lnTo>
                  <a:pt x="1795767" y="35636"/>
                </a:lnTo>
                <a:lnTo>
                  <a:pt x="1795767" y="36004"/>
                </a:lnTo>
                <a:lnTo>
                  <a:pt x="1810461" y="36004"/>
                </a:lnTo>
                <a:lnTo>
                  <a:pt x="1810461" y="35636"/>
                </a:lnTo>
                <a:lnTo>
                  <a:pt x="1824304" y="33299"/>
                </a:lnTo>
                <a:lnTo>
                  <a:pt x="1836064" y="29514"/>
                </a:lnTo>
                <a:lnTo>
                  <a:pt x="1845513" y="25260"/>
                </a:lnTo>
                <a:lnTo>
                  <a:pt x="1859330" y="17843"/>
                </a:lnTo>
                <a:lnTo>
                  <a:pt x="1868411" y="13868"/>
                </a:lnTo>
                <a:lnTo>
                  <a:pt x="1879434" y="10693"/>
                </a:lnTo>
                <a:lnTo>
                  <a:pt x="1892173" y="9385"/>
                </a:lnTo>
                <a:lnTo>
                  <a:pt x="1904873" y="10693"/>
                </a:lnTo>
                <a:lnTo>
                  <a:pt x="1915896" y="13868"/>
                </a:lnTo>
                <a:lnTo>
                  <a:pt x="1924964" y="17843"/>
                </a:lnTo>
                <a:lnTo>
                  <a:pt x="1939798" y="25781"/>
                </a:lnTo>
                <a:lnTo>
                  <a:pt x="1950872" y="30530"/>
                </a:lnTo>
                <a:lnTo>
                  <a:pt x="1964766" y="34404"/>
                </a:lnTo>
                <a:lnTo>
                  <a:pt x="1981225" y="36004"/>
                </a:lnTo>
                <a:lnTo>
                  <a:pt x="1997646" y="34404"/>
                </a:lnTo>
                <a:lnTo>
                  <a:pt x="2011553" y="30530"/>
                </a:lnTo>
                <a:lnTo>
                  <a:pt x="2022627" y="25781"/>
                </a:lnTo>
                <a:lnTo>
                  <a:pt x="2037461" y="17843"/>
                </a:lnTo>
                <a:lnTo>
                  <a:pt x="2046528" y="13868"/>
                </a:lnTo>
                <a:lnTo>
                  <a:pt x="2057539" y="10693"/>
                </a:lnTo>
                <a:lnTo>
                  <a:pt x="2070252" y="9385"/>
                </a:lnTo>
                <a:lnTo>
                  <a:pt x="2082965" y="10693"/>
                </a:lnTo>
                <a:lnTo>
                  <a:pt x="2093988" y="13868"/>
                </a:lnTo>
                <a:lnTo>
                  <a:pt x="2103056" y="17843"/>
                </a:lnTo>
                <a:lnTo>
                  <a:pt x="2117890" y="25781"/>
                </a:lnTo>
                <a:lnTo>
                  <a:pt x="2128964" y="30530"/>
                </a:lnTo>
                <a:lnTo>
                  <a:pt x="2142871" y="34404"/>
                </a:lnTo>
                <a:lnTo>
                  <a:pt x="2159317" y="36004"/>
                </a:lnTo>
                <a:lnTo>
                  <a:pt x="2173998" y="36004"/>
                </a:lnTo>
                <a:lnTo>
                  <a:pt x="2190432" y="34404"/>
                </a:lnTo>
                <a:lnTo>
                  <a:pt x="2204326" y="30530"/>
                </a:lnTo>
                <a:lnTo>
                  <a:pt x="2215400" y="25781"/>
                </a:lnTo>
                <a:lnTo>
                  <a:pt x="2230247" y="17843"/>
                </a:lnTo>
                <a:lnTo>
                  <a:pt x="2239327" y="13868"/>
                </a:lnTo>
                <a:lnTo>
                  <a:pt x="2250338" y="10693"/>
                </a:lnTo>
                <a:lnTo>
                  <a:pt x="2263051" y="9385"/>
                </a:lnTo>
                <a:lnTo>
                  <a:pt x="2275763" y="10693"/>
                </a:lnTo>
                <a:lnTo>
                  <a:pt x="2286787" y="13868"/>
                </a:lnTo>
                <a:lnTo>
                  <a:pt x="2295868" y="17843"/>
                </a:lnTo>
                <a:lnTo>
                  <a:pt x="2310701" y="25781"/>
                </a:lnTo>
                <a:lnTo>
                  <a:pt x="2321776" y="30530"/>
                </a:lnTo>
                <a:lnTo>
                  <a:pt x="2335669" y="34404"/>
                </a:lnTo>
                <a:lnTo>
                  <a:pt x="2352116" y="36004"/>
                </a:lnTo>
                <a:lnTo>
                  <a:pt x="2368550" y="34404"/>
                </a:lnTo>
                <a:lnTo>
                  <a:pt x="2382443" y="30530"/>
                </a:lnTo>
                <a:lnTo>
                  <a:pt x="2393518" y="25781"/>
                </a:lnTo>
                <a:lnTo>
                  <a:pt x="2408351" y="17843"/>
                </a:lnTo>
                <a:lnTo>
                  <a:pt x="2417432" y="13868"/>
                </a:lnTo>
                <a:lnTo>
                  <a:pt x="2428456" y="10693"/>
                </a:lnTo>
                <a:lnTo>
                  <a:pt x="2441168" y="9385"/>
                </a:lnTo>
                <a:lnTo>
                  <a:pt x="2453881" y="10693"/>
                </a:lnTo>
                <a:lnTo>
                  <a:pt x="2464905" y="13868"/>
                </a:lnTo>
                <a:lnTo>
                  <a:pt x="2473972" y="17843"/>
                </a:lnTo>
                <a:lnTo>
                  <a:pt x="2487790" y="25260"/>
                </a:lnTo>
                <a:lnTo>
                  <a:pt x="2497264" y="29514"/>
                </a:lnTo>
                <a:lnTo>
                  <a:pt x="2509024" y="33299"/>
                </a:lnTo>
                <a:lnTo>
                  <a:pt x="2522880" y="35636"/>
                </a:lnTo>
                <a:lnTo>
                  <a:pt x="2522880" y="36004"/>
                </a:lnTo>
                <a:lnTo>
                  <a:pt x="2537561" y="36004"/>
                </a:lnTo>
                <a:lnTo>
                  <a:pt x="2537561" y="35636"/>
                </a:lnTo>
                <a:lnTo>
                  <a:pt x="2551392" y="33299"/>
                </a:lnTo>
                <a:lnTo>
                  <a:pt x="2563164" y="29514"/>
                </a:lnTo>
                <a:lnTo>
                  <a:pt x="2572626" y="25260"/>
                </a:lnTo>
                <a:lnTo>
                  <a:pt x="2586456" y="17843"/>
                </a:lnTo>
                <a:lnTo>
                  <a:pt x="2595524" y="13868"/>
                </a:lnTo>
                <a:lnTo>
                  <a:pt x="2606548" y="10693"/>
                </a:lnTo>
                <a:lnTo>
                  <a:pt x="2619286" y="9385"/>
                </a:lnTo>
                <a:lnTo>
                  <a:pt x="2631986" y="10693"/>
                </a:lnTo>
                <a:lnTo>
                  <a:pt x="2642997" y="13868"/>
                </a:lnTo>
                <a:lnTo>
                  <a:pt x="2652077" y="17843"/>
                </a:lnTo>
                <a:lnTo>
                  <a:pt x="2666911" y="25781"/>
                </a:lnTo>
                <a:lnTo>
                  <a:pt x="2677972" y="30530"/>
                </a:lnTo>
                <a:lnTo>
                  <a:pt x="2691879" y="34404"/>
                </a:lnTo>
                <a:lnTo>
                  <a:pt x="2708325" y="36004"/>
                </a:lnTo>
                <a:lnTo>
                  <a:pt x="2724759" y="34404"/>
                </a:lnTo>
                <a:lnTo>
                  <a:pt x="2738653" y="30530"/>
                </a:lnTo>
                <a:lnTo>
                  <a:pt x="2749740" y="25781"/>
                </a:lnTo>
                <a:lnTo>
                  <a:pt x="2764574" y="17843"/>
                </a:lnTo>
                <a:lnTo>
                  <a:pt x="2773654" y="13868"/>
                </a:lnTo>
                <a:lnTo>
                  <a:pt x="2784665" y="10693"/>
                </a:lnTo>
                <a:lnTo>
                  <a:pt x="2797378" y="9385"/>
                </a:lnTo>
                <a:lnTo>
                  <a:pt x="2810091" y="10693"/>
                </a:lnTo>
                <a:lnTo>
                  <a:pt x="2821114" y="13868"/>
                </a:lnTo>
                <a:lnTo>
                  <a:pt x="2830182" y="17843"/>
                </a:lnTo>
                <a:lnTo>
                  <a:pt x="2844000" y="25260"/>
                </a:lnTo>
                <a:lnTo>
                  <a:pt x="2853474" y="29514"/>
                </a:lnTo>
                <a:lnTo>
                  <a:pt x="2865234" y="33299"/>
                </a:lnTo>
                <a:lnTo>
                  <a:pt x="2879090" y="35636"/>
                </a:lnTo>
                <a:lnTo>
                  <a:pt x="2879090" y="36004"/>
                </a:lnTo>
                <a:lnTo>
                  <a:pt x="2893784" y="36004"/>
                </a:lnTo>
                <a:lnTo>
                  <a:pt x="2893784" y="35636"/>
                </a:lnTo>
                <a:lnTo>
                  <a:pt x="2907627" y="33299"/>
                </a:lnTo>
                <a:lnTo>
                  <a:pt x="2919387" y="29514"/>
                </a:lnTo>
                <a:lnTo>
                  <a:pt x="2928848" y="25260"/>
                </a:lnTo>
                <a:lnTo>
                  <a:pt x="2942666" y="17843"/>
                </a:lnTo>
                <a:lnTo>
                  <a:pt x="2951746" y="13868"/>
                </a:lnTo>
                <a:lnTo>
                  <a:pt x="2962770" y="10693"/>
                </a:lnTo>
                <a:lnTo>
                  <a:pt x="2975495" y="9385"/>
                </a:lnTo>
                <a:lnTo>
                  <a:pt x="2988195" y="10693"/>
                </a:lnTo>
                <a:lnTo>
                  <a:pt x="2999219" y="13868"/>
                </a:lnTo>
                <a:lnTo>
                  <a:pt x="3008287" y="17843"/>
                </a:lnTo>
                <a:lnTo>
                  <a:pt x="3023120" y="25781"/>
                </a:lnTo>
                <a:lnTo>
                  <a:pt x="3034195" y="30530"/>
                </a:lnTo>
                <a:lnTo>
                  <a:pt x="3048089" y="34404"/>
                </a:lnTo>
                <a:lnTo>
                  <a:pt x="3064548" y="36004"/>
                </a:lnTo>
                <a:lnTo>
                  <a:pt x="3080969" y="34404"/>
                </a:lnTo>
                <a:lnTo>
                  <a:pt x="3094875" y="30530"/>
                </a:lnTo>
                <a:lnTo>
                  <a:pt x="3105950" y="25781"/>
                </a:lnTo>
                <a:lnTo>
                  <a:pt x="3120783" y="17843"/>
                </a:lnTo>
                <a:lnTo>
                  <a:pt x="3129851" y="13868"/>
                </a:lnTo>
                <a:lnTo>
                  <a:pt x="3140875" y="10693"/>
                </a:lnTo>
                <a:lnTo>
                  <a:pt x="3153600" y="9385"/>
                </a:lnTo>
                <a:lnTo>
                  <a:pt x="3166300" y="10693"/>
                </a:lnTo>
                <a:lnTo>
                  <a:pt x="3177324" y="13868"/>
                </a:lnTo>
                <a:lnTo>
                  <a:pt x="3186392" y="17843"/>
                </a:lnTo>
                <a:lnTo>
                  <a:pt x="3201225" y="25781"/>
                </a:lnTo>
                <a:lnTo>
                  <a:pt x="3212300" y="30530"/>
                </a:lnTo>
                <a:lnTo>
                  <a:pt x="3226193" y="34404"/>
                </a:lnTo>
                <a:lnTo>
                  <a:pt x="3229991" y="34785"/>
                </a:lnTo>
                <a:lnTo>
                  <a:pt x="3229991" y="36004"/>
                </a:lnTo>
                <a:lnTo>
                  <a:pt x="3237357" y="36004"/>
                </a:lnTo>
                <a:lnTo>
                  <a:pt x="3239986" y="35750"/>
                </a:lnTo>
                <a:lnTo>
                  <a:pt x="3242640" y="36004"/>
                </a:lnTo>
                <a:lnTo>
                  <a:pt x="3249993" y="36004"/>
                </a:lnTo>
                <a:lnTo>
                  <a:pt x="3249993" y="34785"/>
                </a:lnTo>
                <a:lnTo>
                  <a:pt x="3253778" y="34404"/>
                </a:lnTo>
                <a:lnTo>
                  <a:pt x="3267672" y="30530"/>
                </a:lnTo>
                <a:lnTo>
                  <a:pt x="3278746" y="25781"/>
                </a:lnTo>
                <a:lnTo>
                  <a:pt x="3293580" y="17843"/>
                </a:lnTo>
                <a:lnTo>
                  <a:pt x="3302647" y="13868"/>
                </a:lnTo>
                <a:lnTo>
                  <a:pt x="3313671" y="10693"/>
                </a:lnTo>
                <a:lnTo>
                  <a:pt x="3326396" y="9385"/>
                </a:lnTo>
                <a:lnTo>
                  <a:pt x="3339109" y="10693"/>
                </a:lnTo>
                <a:lnTo>
                  <a:pt x="3350133" y="13868"/>
                </a:lnTo>
                <a:lnTo>
                  <a:pt x="3359200" y="17843"/>
                </a:lnTo>
                <a:lnTo>
                  <a:pt x="3374034" y="25781"/>
                </a:lnTo>
                <a:lnTo>
                  <a:pt x="3385108" y="30530"/>
                </a:lnTo>
                <a:lnTo>
                  <a:pt x="3399002" y="34404"/>
                </a:lnTo>
                <a:lnTo>
                  <a:pt x="3415449" y="36004"/>
                </a:lnTo>
                <a:lnTo>
                  <a:pt x="3431883" y="34404"/>
                </a:lnTo>
                <a:lnTo>
                  <a:pt x="3445776" y="30530"/>
                </a:lnTo>
                <a:lnTo>
                  <a:pt x="3456851" y="25781"/>
                </a:lnTo>
                <a:lnTo>
                  <a:pt x="3471684" y="17843"/>
                </a:lnTo>
                <a:lnTo>
                  <a:pt x="3480765" y="13868"/>
                </a:lnTo>
                <a:lnTo>
                  <a:pt x="3491788" y="10693"/>
                </a:lnTo>
                <a:lnTo>
                  <a:pt x="3504514" y="9385"/>
                </a:lnTo>
                <a:lnTo>
                  <a:pt x="3517214" y="10693"/>
                </a:lnTo>
                <a:lnTo>
                  <a:pt x="3528237" y="13868"/>
                </a:lnTo>
                <a:lnTo>
                  <a:pt x="3537305" y="17843"/>
                </a:lnTo>
                <a:lnTo>
                  <a:pt x="3551123" y="25260"/>
                </a:lnTo>
                <a:lnTo>
                  <a:pt x="3560584" y="29514"/>
                </a:lnTo>
                <a:lnTo>
                  <a:pt x="3572345" y="33299"/>
                </a:lnTo>
                <a:lnTo>
                  <a:pt x="3586200" y="35636"/>
                </a:lnTo>
                <a:lnTo>
                  <a:pt x="3586200" y="36004"/>
                </a:lnTo>
                <a:lnTo>
                  <a:pt x="3600894" y="36004"/>
                </a:lnTo>
                <a:lnTo>
                  <a:pt x="3600894" y="35636"/>
                </a:lnTo>
                <a:lnTo>
                  <a:pt x="3614737" y="33299"/>
                </a:lnTo>
                <a:lnTo>
                  <a:pt x="3626497" y="29514"/>
                </a:lnTo>
                <a:lnTo>
                  <a:pt x="3635959" y="25260"/>
                </a:lnTo>
                <a:lnTo>
                  <a:pt x="3649789" y="17843"/>
                </a:lnTo>
                <a:lnTo>
                  <a:pt x="3658870" y="13868"/>
                </a:lnTo>
                <a:lnTo>
                  <a:pt x="3669881" y="10693"/>
                </a:lnTo>
                <a:lnTo>
                  <a:pt x="3682606" y="9385"/>
                </a:lnTo>
                <a:lnTo>
                  <a:pt x="3695306" y="10693"/>
                </a:lnTo>
                <a:lnTo>
                  <a:pt x="3706330" y="13868"/>
                </a:lnTo>
                <a:lnTo>
                  <a:pt x="3715410" y="17843"/>
                </a:lnTo>
                <a:lnTo>
                  <a:pt x="3730244" y="25781"/>
                </a:lnTo>
                <a:lnTo>
                  <a:pt x="3741318" y="30530"/>
                </a:lnTo>
                <a:lnTo>
                  <a:pt x="3755212" y="34404"/>
                </a:lnTo>
                <a:lnTo>
                  <a:pt x="3771658" y="36004"/>
                </a:lnTo>
                <a:lnTo>
                  <a:pt x="3788092" y="34404"/>
                </a:lnTo>
                <a:lnTo>
                  <a:pt x="3801986" y="30530"/>
                </a:lnTo>
                <a:lnTo>
                  <a:pt x="3813060" y="25781"/>
                </a:lnTo>
                <a:lnTo>
                  <a:pt x="3827907" y="17843"/>
                </a:lnTo>
                <a:lnTo>
                  <a:pt x="3836987" y="13868"/>
                </a:lnTo>
                <a:lnTo>
                  <a:pt x="3847998" y="10693"/>
                </a:lnTo>
                <a:lnTo>
                  <a:pt x="3860711" y="9385"/>
                </a:lnTo>
                <a:lnTo>
                  <a:pt x="3873423" y="10693"/>
                </a:lnTo>
                <a:lnTo>
                  <a:pt x="3884447" y="13868"/>
                </a:lnTo>
                <a:lnTo>
                  <a:pt x="3893515" y="17843"/>
                </a:lnTo>
                <a:lnTo>
                  <a:pt x="3907332" y="25260"/>
                </a:lnTo>
                <a:lnTo>
                  <a:pt x="3916807" y="29514"/>
                </a:lnTo>
                <a:lnTo>
                  <a:pt x="3928567" y="33299"/>
                </a:lnTo>
                <a:lnTo>
                  <a:pt x="3942423" y="35636"/>
                </a:lnTo>
                <a:lnTo>
                  <a:pt x="3942423" y="36004"/>
                </a:lnTo>
                <a:lnTo>
                  <a:pt x="3957116" y="36004"/>
                </a:lnTo>
                <a:lnTo>
                  <a:pt x="3957116" y="35636"/>
                </a:lnTo>
                <a:lnTo>
                  <a:pt x="3970959" y="33299"/>
                </a:lnTo>
                <a:lnTo>
                  <a:pt x="3982720" y="29514"/>
                </a:lnTo>
                <a:lnTo>
                  <a:pt x="3992181" y="25260"/>
                </a:lnTo>
                <a:lnTo>
                  <a:pt x="4006011" y="17843"/>
                </a:lnTo>
                <a:lnTo>
                  <a:pt x="4015079" y="13868"/>
                </a:lnTo>
                <a:lnTo>
                  <a:pt x="4026103" y="10693"/>
                </a:lnTo>
                <a:lnTo>
                  <a:pt x="4038828" y="9385"/>
                </a:lnTo>
                <a:lnTo>
                  <a:pt x="4051528" y="10693"/>
                </a:lnTo>
                <a:lnTo>
                  <a:pt x="4062552" y="13868"/>
                </a:lnTo>
                <a:lnTo>
                  <a:pt x="4071620" y="17843"/>
                </a:lnTo>
                <a:lnTo>
                  <a:pt x="4086453" y="25781"/>
                </a:lnTo>
                <a:lnTo>
                  <a:pt x="4097528" y="30530"/>
                </a:lnTo>
                <a:lnTo>
                  <a:pt x="4111421" y="34404"/>
                </a:lnTo>
                <a:lnTo>
                  <a:pt x="4127868" y="36004"/>
                </a:lnTo>
                <a:lnTo>
                  <a:pt x="4144302" y="34404"/>
                </a:lnTo>
                <a:lnTo>
                  <a:pt x="4158208" y="30530"/>
                </a:lnTo>
                <a:lnTo>
                  <a:pt x="4169283" y="25781"/>
                </a:lnTo>
                <a:lnTo>
                  <a:pt x="4184116" y="17843"/>
                </a:lnTo>
                <a:lnTo>
                  <a:pt x="4193197" y="13868"/>
                </a:lnTo>
                <a:lnTo>
                  <a:pt x="4204220" y="10693"/>
                </a:lnTo>
                <a:lnTo>
                  <a:pt x="4216933" y="9385"/>
                </a:lnTo>
                <a:lnTo>
                  <a:pt x="4229633" y="10693"/>
                </a:lnTo>
                <a:lnTo>
                  <a:pt x="4240657" y="13868"/>
                </a:lnTo>
                <a:lnTo>
                  <a:pt x="4249737" y="17843"/>
                </a:lnTo>
                <a:lnTo>
                  <a:pt x="4264558" y="25781"/>
                </a:lnTo>
                <a:lnTo>
                  <a:pt x="4275633" y="30530"/>
                </a:lnTo>
                <a:lnTo>
                  <a:pt x="4289539" y="34404"/>
                </a:lnTo>
                <a:lnTo>
                  <a:pt x="4305986" y="36004"/>
                </a:lnTo>
                <a:lnTo>
                  <a:pt x="4320667" y="36004"/>
                </a:lnTo>
                <a:lnTo>
                  <a:pt x="4337101" y="34404"/>
                </a:lnTo>
                <a:lnTo>
                  <a:pt x="4351007" y="30530"/>
                </a:lnTo>
                <a:lnTo>
                  <a:pt x="4362081" y="25781"/>
                </a:lnTo>
                <a:lnTo>
                  <a:pt x="4376915" y="17843"/>
                </a:lnTo>
                <a:lnTo>
                  <a:pt x="4385983" y="13868"/>
                </a:lnTo>
                <a:lnTo>
                  <a:pt x="4397006" y="10693"/>
                </a:lnTo>
                <a:lnTo>
                  <a:pt x="4409732" y="9385"/>
                </a:lnTo>
                <a:lnTo>
                  <a:pt x="4422445" y="10693"/>
                </a:lnTo>
                <a:lnTo>
                  <a:pt x="4433455" y="13868"/>
                </a:lnTo>
                <a:lnTo>
                  <a:pt x="4442536" y="17843"/>
                </a:lnTo>
                <a:lnTo>
                  <a:pt x="4457357" y="25781"/>
                </a:lnTo>
                <a:lnTo>
                  <a:pt x="4468431" y="30530"/>
                </a:lnTo>
                <a:lnTo>
                  <a:pt x="4482338" y="34404"/>
                </a:lnTo>
                <a:lnTo>
                  <a:pt x="4498784" y="36004"/>
                </a:lnTo>
                <a:lnTo>
                  <a:pt x="4515218" y="34404"/>
                </a:lnTo>
                <a:lnTo>
                  <a:pt x="4529112" y="30530"/>
                </a:lnTo>
                <a:lnTo>
                  <a:pt x="4540174" y="25781"/>
                </a:lnTo>
                <a:lnTo>
                  <a:pt x="4555007" y="17843"/>
                </a:lnTo>
                <a:lnTo>
                  <a:pt x="4564088" y="13868"/>
                </a:lnTo>
                <a:lnTo>
                  <a:pt x="4575111" y="10693"/>
                </a:lnTo>
                <a:lnTo>
                  <a:pt x="4587824" y="9385"/>
                </a:lnTo>
                <a:lnTo>
                  <a:pt x="4600537" y="10693"/>
                </a:lnTo>
                <a:lnTo>
                  <a:pt x="4611560" y="13868"/>
                </a:lnTo>
                <a:lnTo>
                  <a:pt x="4620628" y="17843"/>
                </a:lnTo>
                <a:lnTo>
                  <a:pt x="4634458" y="25260"/>
                </a:lnTo>
                <a:lnTo>
                  <a:pt x="4643920" y="29514"/>
                </a:lnTo>
                <a:lnTo>
                  <a:pt x="4655667" y="33299"/>
                </a:lnTo>
                <a:lnTo>
                  <a:pt x="4669523" y="35636"/>
                </a:lnTo>
                <a:lnTo>
                  <a:pt x="4669523" y="36004"/>
                </a:lnTo>
                <a:lnTo>
                  <a:pt x="4684230" y="36004"/>
                </a:lnTo>
                <a:lnTo>
                  <a:pt x="4684230" y="35636"/>
                </a:lnTo>
                <a:lnTo>
                  <a:pt x="4698060" y="33299"/>
                </a:lnTo>
                <a:lnTo>
                  <a:pt x="4709820" y="29514"/>
                </a:lnTo>
                <a:lnTo>
                  <a:pt x="4719294" y="25260"/>
                </a:lnTo>
                <a:lnTo>
                  <a:pt x="4733125" y="17843"/>
                </a:lnTo>
                <a:lnTo>
                  <a:pt x="4742192" y="13868"/>
                </a:lnTo>
                <a:lnTo>
                  <a:pt x="4753216" y="10693"/>
                </a:lnTo>
                <a:lnTo>
                  <a:pt x="4765954" y="9385"/>
                </a:lnTo>
                <a:lnTo>
                  <a:pt x="4778654" y="10693"/>
                </a:lnTo>
                <a:lnTo>
                  <a:pt x="4789678" y="13868"/>
                </a:lnTo>
                <a:lnTo>
                  <a:pt x="4798746" y="17843"/>
                </a:lnTo>
                <a:lnTo>
                  <a:pt x="4813579" y="25781"/>
                </a:lnTo>
                <a:lnTo>
                  <a:pt x="4824654" y="30530"/>
                </a:lnTo>
                <a:lnTo>
                  <a:pt x="4838547" y="34404"/>
                </a:lnTo>
                <a:lnTo>
                  <a:pt x="4854994" y="36004"/>
                </a:lnTo>
                <a:lnTo>
                  <a:pt x="4871415" y="34404"/>
                </a:lnTo>
                <a:lnTo>
                  <a:pt x="4885321" y="30530"/>
                </a:lnTo>
                <a:lnTo>
                  <a:pt x="4896396" y="25781"/>
                </a:lnTo>
                <a:lnTo>
                  <a:pt x="4911242" y="17843"/>
                </a:lnTo>
                <a:lnTo>
                  <a:pt x="4920323" y="13868"/>
                </a:lnTo>
                <a:lnTo>
                  <a:pt x="4931334" y="10693"/>
                </a:lnTo>
                <a:lnTo>
                  <a:pt x="4944046" y="9385"/>
                </a:lnTo>
                <a:lnTo>
                  <a:pt x="4956759" y="10693"/>
                </a:lnTo>
                <a:lnTo>
                  <a:pt x="4967783" y="13868"/>
                </a:lnTo>
                <a:lnTo>
                  <a:pt x="4976850" y="17843"/>
                </a:lnTo>
                <a:lnTo>
                  <a:pt x="4990681" y="25260"/>
                </a:lnTo>
                <a:lnTo>
                  <a:pt x="5000142" y="29514"/>
                </a:lnTo>
                <a:lnTo>
                  <a:pt x="5011902" y="33299"/>
                </a:lnTo>
                <a:lnTo>
                  <a:pt x="5025771" y="35636"/>
                </a:lnTo>
                <a:lnTo>
                  <a:pt x="5025771" y="36004"/>
                </a:lnTo>
                <a:lnTo>
                  <a:pt x="5040452" y="36004"/>
                </a:lnTo>
                <a:lnTo>
                  <a:pt x="5040452" y="35636"/>
                </a:lnTo>
                <a:lnTo>
                  <a:pt x="5054295" y="33299"/>
                </a:lnTo>
                <a:lnTo>
                  <a:pt x="5066055" y="29514"/>
                </a:lnTo>
                <a:lnTo>
                  <a:pt x="5075517" y="25260"/>
                </a:lnTo>
                <a:lnTo>
                  <a:pt x="5089334" y="17843"/>
                </a:lnTo>
                <a:lnTo>
                  <a:pt x="5098402" y="13868"/>
                </a:lnTo>
                <a:lnTo>
                  <a:pt x="5109426" y="10693"/>
                </a:lnTo>
                <a:lnTo>
                  <a:pt x="5122164" y="9385"/>
                </a:lnTo>
                <a:lnTo>
                  <a:pt x="5134876" y="10693"/>
                </a:lnTo>
                <a:lnTo>
                  <a:pt x="5145887" y="13868"/>
                </a:lnTo>
                <a:lnTo>
                  <a:pt x="5154968" y="17843"/>
                </a:lnTo>
                <a:lnTo>
                  <a:pt x="5169801" y="25781"/>
                </a:lnTo>
                <a:lnTo>
                  <a:pt x="5180876" y="30530"/>
                </a:lnTo>
                <a:lnTo>
                  <a:pt x="5194770" y="34404"/>
                </a:lnTo>
                <a:lnTo>
                  <a:pt x="5211216" y="36004"/>
                </a:lnTo>
                <a:lnTo>
                  <a:pt x="5227637" y="34404"/>
                </a:lnTo>
                <a:lnTo>
                  <a:pt x="5241544" y="30530"/>
                </a:lnTo>
                <a:lnTo>
                  <a:pt x="5252618" y="25781"/>
                </a:lnTo>
                <a:lnTo>
                  <a:pt x="5267452" y="17843"/>
                </a:lnTo>
                <a:lnTo>
                  <a:pt x="5276532" y="13868"/>
                </a:lnTo>
                <a:lnTo>
                  <a:pt x="5287543" y="10693"/>
                </a:lnTo>
                <a:lnTo>
                  <a:pt x="5300243" y="9385"/>
                </a:lnTo>
                <a:lnTo>
                  <a:pt x="5312956" y="10693"/>
                </a:lnTo>
                <a:lnTo>
                  <a:pt x="5323992" y="13868"/>
                </a:lnTo>
                <a:lnTo>
                  <a:pt x="5333060" y="17843"/>
                </a:lnTo>
                <a:lnTo>
                  <a:pt x="5347881" y="25781"/>
                </a:lnTo>
                <a:lnTo>
                  <a:pt x="5358955" y="30530"/>
                </a:lnTo>
                <a:lnTo>
                  <a:pt x="5372862" y="34404"/>
                </a:lnTo>
                <a:lnTo>
                  <a:pt x="5389308" y="36004"/>
                </a:lnTo>
                <a:lnTo>
                  <a:pt x="5404002" y="36004"/>
                </a:lnTo>
                <a:lnTo>
                  <a:pt x="5420423" y="34404"/>
                </a:lnTo>
                <a:lnTo>
                  <a:pt x="5434330" y="30530"/>
                </a:lnTo>
                <a:lnTo>
                  <a:pt x="5445404" y="25781"/>
                </a:lnTo>
                <a:lnTo>
                  <a:pt x="5460238" y="17843"/>
                </a:lnTo>
                <a:lnTo>
                  <a:pt x="5469318" y="13868"/>
                </a:lnTo>
                <a:lnTo>
                  <a:pt x="5480342" y="10693"/>
                </a:lnTo>
                <a:lnTo>
                  <a:pt x="5493042" y="9385"/>
                </a:lnTo>
                <a:lnTo>
                  <a:pt x="5505755" y="10693"/>
                </a:lnTo>
                <a:lnTo>
                  <a:pt x="5516791" y="13868"/>
                </a:lnTo>
                <a:lnTo>
                  <a:pt x="5525871" y="17843"/>
                </a:lnTo>
                <a:lnTo>
                  <a:pt x="5540705" y="25781"/>
                </a:lnTo>
                <a:lnTo>
                  <a:pt x="5551767" y="30530"/>
                </a:lnTo>
                <a:lnTo>
                  <a:pt x="5565673" y="34404"/>
                </a:lnTo>
                <a:lnTo>
                  <a:pt x="5582120" y="36004"/>
                </a:lnTo>
                <a:lnTo>
                  <a:pt x="5598553" y="34404"/>
                </a:lnTo>
                <a:lnTo>
                  <a:pt x="5612447" y="30530"/>
                </a:lnTo>
                <a:lnTo>
                  <a:pt x="5623522" y="25781"/>
                </a:lnTo>
                <a:lnTo>
                  <a:pt x="5638343" y="17843"/>
                </a:lnTo>
                <a:lnTo>
                  <a:pt x="5647423" y="13868"/>
                </a:lnTo>
                <a:lnTo>
                  <a:pt x="5658447" y="10693"/>
                </a:lnTo>
                <a:lnTo>
                  <a:pt x="5671159" y="9385"/>
                </a:lnTo>
                <a:lnTo>
                  <a:pt x="5683872" y="10693"/>
                </a:lnTo>
                <a:lnTo>
                  <a:pt x="5694896" y="13868"/>
                </a:lnTo>
                <a:lnTo>
                  <a:pt x="5703963" y="17843"/>
                </a:lnTo>
                <a:lnTo>
                  <a:pt x="5717794" y="25260"/>
                </a:lnTo>
                <a:lnTo>
                  <a:pt x="5727255" y="29514"/>
                </a:lnTo>
                <a:lnTo>
                  <a:pt x="5739028" y="33299"/>
                </a:lnTo>
                <a:lnTo>
                  <a:pt x="5752884" y="35636"/>
                </a:lnTo>
                <a:lnTo>
                  <a:pt x="5752884" y="36004"/>
                </a:lnTo>
                <a:lnTo>
                  <a:pt x="5767565" y="36004"/>
                </a:lnTo>
                <a:lnTo>
                  <a:pt x="5767565" y="35636"/>
                </a:lnTo>
                <a:lnTo>
                  <a:pt x="5781395" y="33299"/>
                </a:lnTo>
                <a:lnTo>
                  <a:pt x="5793168" y="29514"/>
                </a:lnTo>
                <a:lnTo>
                  <a:pt x="5802630" y="25260"/>
                </a:lnTo>
                <a:lnTo>
                  <a:pt x="5816460" y="17843"/>
                </a:lnTo>
                <a:lnTo>
                  <a:pt x="5825528" y="13868"/>
                </a:lnTo>
                <a:lnTo>
                  <a:pt x="5836551" y="10693"/>
                </a:lnTo>
                <a:lnTo>
                  <a:pt x="5849290" y="9385"/>
                </a:lnTo>
                <a:lnTo>
                  <a:pt x="5861977" y="10693"/>
                </a:lnTo>
                <a:lnTo>
                  <a:pt x="5873000" y="13868"/>
                </a:lnTo>
                <a:lnTo>
                  <a:pt x="5882068" y="17843"/>
                </a:lnTo>
                <a:lnTo>
                  <a:pt x="5896902" y="25781"/>
                </a:lnTo>
                <a:lnTo>
                  <a:pt x="5907976" y="30530"/>
                </a:lnTo>
                <a:lnTo>
                  <a:pt x="5921870" y="34404"/>
                </a:lnTo>
                <a:lnTo>
                  <a:pt x="5938317" y="36004"/>
                </a:lnTo>
                <a:lnTo>
                  <a:pt x="5954750" y="34404"/>
                </a:lnTo>
                <a:lnTo>
                  <a:pt x="5968657" y="30530"/>
                </a:lnTo>
                <a:lnTo>
                  <a:pt x="5979731" y="25781"/>
                </a:lnTo>
                <a:lnTo>
                  <a:pt x="5994578" y="17843"/>
                </a:lnTo>
                <a:lnTo>
                  <a:pt x="6003658" y="13868"/>
                </a:lnTo>
                <a:lnTo>
                  <a:pt x="6014669" y="10693"/>
                </a:lnTo>
                <a:lnTo>
                  <a:pt x="6027382" y="9385"/>
                </a:lnTo>
                <a:lnTo>
                  <a:pt x="6040094" y="10693"/>
                </a:lnTo>
                <a:lnTo>
                  <a:pt x="6051118" y="13868"/>
                </a:lnTo>
                <a:lnTo>
                  <a:pt x="6060186" y="17843"/>
                </a:lnTo>
                <a:lnTo>
                  <a:pt x="6074003" y="25260"/>
                </a:lnTo>
                <a:lnTo>
                  <a:pt x="6083478" y="29514"/>
                </a:lnTo>
                <a:lnTo>
                  <a:pt x="6095238" y="33299"/>
                </a:lnTo>
                <a:lnTo>
                  <a:pt x="6109081" y="35636"/>
                </a:lnTo>
                <a:lnTo>
                  <a:pt x="6109081" y="36004"/>
                </a:lnTo>
                <a:lnTo>
                  <a:pt x="6123775" y="36004"/>
                </a:lnTo>
                <a:lnTo>
                  <a:pt x="6123775" y="35636"/>
                </a:lnTo>
                <a:lnTo>
                  <a:pt x="6137618" y="33299"/>
                </a:lnTo>
                <a:lnTo>
                  <a:pt x="6149391" y="29514"/>
                </a:lnTo>
                <a:lnTo>
                  <a:pt x="6158852" y="25260"/>
                </a:lnTo>
                <a:lnTo>
                  <a:pt x="6172670" y="17843"/>
                </a:lnTo>
                <a:lnTo>
                  <a:pt x="6181750" y="13868"/>
                </a:lnTo>
                <a:lnTo>
                  <a:pt x="6192774" y="10693"/>
                </a:lnTo>
                <a:lnTo>
                  <a:pt x="6205512" y="9385"/>
                </a:lnTo>
                <a:lnTo>
                  <a:pt x="6218199" y="10693"/>
                </a:lnTo>
                <a:lnTo>
                  <a:pt x="6229223" y="13868"/>
                </a:lnTo>
                <a:lnTo>
                  <a:pt x="6238291" y="17843"/>
                </a:lnTo>
                <a:lnTo>
                  <a:pt x="6253124" y="25781"/>
                </a:lnTo>
                <a:lnTo>
                  <a:pt x="6264186" y="30530"/>
                </a:lnTo>
                <a:lnTo>
                  <a:pt x="6278092" y="34404"/>
                </a:lnTo>
                <a:lnTo>
                  <a:pt x="6294539" y="36004"/>
                </a:lnTo>
                <a:lnTo>
                  <a:pt x="6310973" y="34404"/>
                </a:lnTo>
                <a:lnTo>
                  <a:pt x="6324879" y="30530"/>
                </a:lnTo>
                <a:lnTo>
                  <a:pt x="6335954" y="25781"/>
                </a:lnTo>
                <a:lnTo>
                  <a:pt x="6350775" y="17843"/>
                </a:lnTo>
                <a:lnTo>
                  <a:pt x="6359855" y="13868"/>
                </a:lnTo>
                <a:lnTo>
                  <a:pt x="6370879" y="10693"/>
                </a:lnTo>
                <a:lnTo>
                  <a:pt x="6383604" y="9385"/>
                </a:lnTo>
                <a:lnTo>
                  <a:pt x="6396304" y="10693"/>
                </a:lnTo>
                <a:lnTo>
                  <a:pt x="6407315" y="13868"/>
                </a:lnTo>
                <a:lnTo>
                  <a:pt x="6416395" y="17843"/>
                </a:lnTo>
                <a:lnTo>
                  <a:pt x="6431216" y="25781"/>
                </a:lnTo>
                <a:lnTo>
                  <a:pt x="6442291" y="30530"/>
                </a:lnTo>
                <a:lnTo>
                  <a:pt x="6456197" y="34404"/>
                </a:lnTo>
                <a:lnTo>
                  <a:pt x="6472644" y="36004"/>
                </a:lnTo>
                <a:lnTo>
                  <a:pt x="6479997" y="36004"/>
                </a:lnTo>
                <a:lnTo>
                  <a:pt x="6479997" y="26619"/>
                </a:lnTo>
                <a:close/>
              </a:path>
            </a:pathLst>
          </a:custGeom>
          <a:solidFill>
            <a:srgbClr val="9CC9D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1540852" y="5648337"/>
            <a:ext cx="4486275" cy="774065"/>
          </a:xfrm>
          <a:prstGeom prst="rect">
            <a:avLst/>
          </a:prstGeom>
        </p:spPr>
        <p:txBody>
          <a:bodyPr vert="horz" wrap="square" lIns="0" tIns="666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25"/>
              </a:spcBef>
            </a:pPr>
            <a:r>
              <a:rPr sz="1400" spc="-65" dirty="0">
                <a:solidFill>
                  <a:srgbClr val="231F20"/>
                </a:solidFill>
                <a:latin typeface="Verdana"/>
                <a:cs typeface="Verdana"/>
              </a:rPr>
              <a:t>ЗАВДАННЯ </a:t>
            </a:r>
            <a:r>
              <a:rPr sz="1400" spc="-75" dirty="0">
                <a:solidFill>
                  <a:srgbClr val="231F20"/>
                </a:solidFill>
                <a:latin typeface="Verdana"/>
                <a:cs typeface="Verdana"/>
              </a:rPr>
              <a:t>ДЛЯ</a:t>
            </a:r>
            <a:r>
              <a:rPr sz="1400" spc="-26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400" spc="-95" dirty="0">
                <a:solidFill>
                  <a:srgbClr val="231F20"/>
                </a:solidFill>
                <a:latin typeface="Verdana"/>
                <a:cs typeface="Verdana"/>
              </a:rPr>
              <a:t>САМОАНАЛІЗУ</a:t>
            </a:r>
            <a:endParaRPr sz="1400">
              <a:latin typeface="Verdana"/>
              <a:cs typeface="Verdana"/>
            </a:endParaRPr>
          </a:p>
          <a:p>
            <a:pPr marL="12700" marR="5080">
              <a:lnSpc>
                <a:spcPct val="100000"/>
              </a:lnSpc>
              <a:spcBef>
                <a:spcPts val="425"/>
              </a:spcBef>
              <a:tabLst>
                <a:tab pos="405765" algn="l"/>
                <a:tab pos="1300480" algn="l"/>
                <a:tab pos="2076450" algn="l"/>
                <a:tab pos="3218180" algn="l"/>
                <a:tab pos="4183379" algn="l"/>
              </a:tabLst>
            </a:pPr>
            <a:r>
              <a:rPr sz="1400" spc="-80" dirty="0">
                <a:solidFill>
                  <a:srgbClr val="231F20"/>
                </a:solidFill>
                <a:latin typeface="Verdana"/>
                <a:cs typeface="Verdana"/>
              </a:rPr>
              <a:t>Які	</a:t>
            </a:r>
            <a:r>
              <a:rPr sz="1400" spc="-90" dirty="0">
                <a:solidFill>
                  <a:srgbClr val="231F20"/>
                </a:solidFill>
                <a:latin typeface="Verdana"/>
                <a:cs typeface="Verdana"/>
              </a:rPr>
              <a:t>с</a:t>
            </a:r>
            <a:r>
              <a:rPr sz="1400" spc="-85" dirty="0">
                <a:solidFill>
                  <a:srgbClr val="231F20"/>
                </a:solidFill>
                <a:latin typeface="Verdana"/>
                <a:cs typeface="Verdana"/>
              </a:rPr>
              <a:t>оціальні</a:t>
            </a:r>
            <a:r>
              <a:rPr sz="1400" dirty="0">
                <a:solidFill>
                  <a:srgbClr val="231F20"/>
                </a:solidFill>
                <a:latin typeface="Verdana"/>
                <a:cs typeface="Verdana"/>
              </a:rPr>
              <a:t>	</a:t>
            </a:r>
            <a:r>
              <a:rPr sz="1400" spc="-100" dirty="0">
                <a:solidFill>
                  <a:srgbClr val="231F20"/>
                </a:solidFill>
                <a:latin typeface="Verdana"/>
                <a:cs typeface="Verdana"/>
              </a:rPr>
              <a:t>пос</a:t>
            </a:r>
            <a:r>
              <a:rPr sz="1400" spc="-114" dirty="0">
                <a:solidFill>
                  <a:srgbClr val="231F20"/>
                </a:solidFill>
                <a:latin typeface="Verdana"/>
                <a:cs typeface="Verdana"/>
              </a:rPr>
              <a:t>л</a:t>
            </a:r>
            <a:r>
              <a:rPr sz="1400" spc="-125" dirty="0">
                <a:solidFill>
                  <a:srgbClr val="231F20"/>
                </a:solidFill>
                <a:latin typeface="Verdana"/>
                <a:cs typeface="Verdana"/>
              </a:rPr>
              <a:t>уги</a:t>
            </a:r>
            <a:r>
              <a:rPr sz="1400" dirty="0">
                <a:solidFill>
                  <a:srgbClr val="231F20"/>
                </a:solidFill>
                <a:latin typeface="Verdana"/>
                <a:cs typeface="Verdana"/>
              </a:rPr>
              <a:t>	</a:t>
            </a:r>
            <a:r>
              <a:rPr sz="1400" spc="-105" dirty="0">
                <a:solidFill>
                  <a:srgbClr val="231F20"/>
                </a:solidFill>
                <a:latin typeface="Verdana"/>
                <a:cs typeface="Verdana"/>
              </a:rPr>
              <a:t>пер</a:t>
            </a:r>
            <a:r>
              <a:rPr sz="1400" spc="-130" dirty="0">
                <a:solidFill>
                  <a:srgbClr val="231F20"/>
                </a:solidFill>
                <a:latin typeface="Verdana"/>
                <a:cs typeface="Verdana"/>
              </a:rPr>
              <a:t>е</a:t>
            </a:r>
            <a:r>
              <a:rPr sz="1400" spc="-105" dirty="0">
                <a:solidFill>
                  <a:srgbClr val="231F20"/>
                </a:solidFill>
                <a:latin typeface="Verdana"/>
                <a:cs typeface="Verdana"/>
              </a:rPr>
              <a:t>дб</a:t>
            </a:r>
            <a:r>
              <a:rPr sz="1400" spc="-114" dirty="0">
                <a:solidFill>
                  <a:srgbClr val="231F20"/>
                </a:solidFill>
                <a:latin typeface="Verdana"/>
                <a:cs typeface="Verdana"/>
              </a:rPr>
              <a:t>а</a:t>
            </a:r>
            <a:r>
              <a:rPr sz="1400" spc="-90" dirty="0">
                <a:solidFill>
                  <a:srgbClr val="231F20"/>
                </a:solidFill>
                <a:latin typeface="Verdana"/>
                <a:cs typeface="Verdana"/>
              </a:rPr>
              <a:t>чені</a:t>
            </a:r>
            <a:r>
              <a:rPr sz="1400" dirty="0">
                <a:solidFill>
                  <a:srgbClr val="231F20"/>
                </a:solidFill>
                <a:latin typeface="Verdana"/>
                <a:cs typeface="Verdana"/>
              </a:rPr>
              <a:t>	</a:t>
            </a:r>
            <a:r>
              <a:rPr sz="1400" spc="-120" dirty="0">
                <a:solidFill>
                  <a:srgbClr val="231F20"/>
                </a:solidFill>
                <a:latin typeface="Verdana"/>
                <a:cs typeface="Verdana"/>
              </a:rPr>
              <a:t>д</a:t>
            </a:r>
            <a:r>
              <a:rPr sz="1400" spc="-100" dirty="0">
                <a:solidFill>
                  <a:srgbClr val="231F20"/>
                </a:solidFill>
                <a:latin typeface="Verdana"/>
                <a:cs typeface="Verdana"/>
              </a:rPr>
              <a:t>е</a:t>
            </a:r>
            <a:r>
              <a:rPr sz="1400" spc="-135" dirty="0">
                <a:solidFill>
                  <a:srgbClr val="231F20"/>
                </a:solidFill>
                <a:latin typeface="Verdana"/>
                <a:cs typeface="Verdana"/>
              </a:rPr>
              <a:t>р</a:t>
            </a:r>
            <a:r>
              <a:rPr sz="1400" spc="-130" dirty="0">
                <a:solidFill>
                  <a:srgbClr val="231F20"/>
                </a:solidFill>
                <a:latin typeface="Verdana"/>
                <a:cs typeface="Verdana"/>
              </a:rPr>
              <a:t>ж</a:t>
            </a:r>
            <a:r>
              <a:rPr sz="1400" spc="-95" dirty="0">
                <a:solidFill>
                  <a:srgbClr val="231F20"/>
                </a:solidFill>
                <a:latin typeface="Verdana"/>
                <a:cs typeface="Verdana"/>
              </a:rPr>
              <a:t>а</a:t>
            </a:r>
            <a:r>
              <a:rPr sz="1400" spc="-105" dirty="0">
                <a:solidFill>
                  <a:srgbClr val="231F20"/>
                </a:solidFill>
                <a:latin typeface="Verdana"/>
                <a:cs typeface="Verdana"/>
              </a:rPr>
              <a:t>в</a:t>
            </a:r>
            <a:r>
              <a:rPr sz="1400" spc="-135" dirty="0">
                <a:solidFill>
                  <a:srgbClr val="231F20"/>
                </a:solidFill>
                <a:latin typeface="Verdana"/>
                <a:cs typeface="Verdana"/>
              </a:rPr>
              <a:t>ою</a:t>
            </a:r>
            <a:r>
              <a:rPr sz="1400" dirty="0">
                <a:solidFill>
                  <a:srgbClr val="231F20"/>
                </a:solidFill>
                <a:latin typeface="Verdana"/>
                <a:cs typeface="Verdana"/>
              </a:rPr>
              <a:t>	</a:t>
            </a:r>
            <a:r>
              <a:rPr sz="1400" spc="-85" dirty="0">
                <a:solidFill>
                  <a:srgbClr val="231F20"/>
                </a:solidFill>
                <a:latin typeface="Verdana"/>
                <a:cs typeface="Verdana"/>
              </a:rPr>
              <a:t>для  </a:t>
            </a:r>
            <a:r>
              <a:rPr sz="1400" spc="-100" dirty="0">
                <a:solidFill>
                  <a:srgbClr val="231F20"/>
                </a:solidFill>
                <a:latin typeface="Verdana"/>
                <a:cs typeface="Verdana"/>
              </a:rPr>
              <a:t>категорій</a:t>
            </a:r>
            <a:r>
              <a:rPr sz="1400" spc="-15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400" spc="-100" dirty="0">
                <a:solidFill>
                  <a:srgbClr val="231F20"/>
                </a:solidFill>
                <a:latin typeface="Verdana"/>
                <a:cs typeface="Verdana"/>
              </a:rPr>
              <a:t>населення?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144450" y="5969698"/>
            <a:ext cx="87884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100" dirty="0">
                <a:solidFill>
                  <a:srgbClr val="231F20"/>
                </a:solidFill>
                <a:latin typeface="Verdana"/>
                <a:cs typeface="Verdana"/>
              </a:rPr>
              <a:t>вр</a:t>
            </a:r>
            <a:r>
              <a:rPr sz="1400" spc="-110" dirty="0">
                <a:solidFill>
                  <a:srgbClr val="231F20"/>
                </a:solidFill>
                <a:latin typeface="Verdana"/>
                <a:cs typeface="Verdana"/>
              </a:rPr>
              <a:t>а</a:t>
            </a:r>
            <a:r>
              <a:rPr sz="1400" spc="-70" dirty="0">
                <a:solidFill>
                  <a:srgbClr val="231F20"/>
                </a:solidFill>
                <a:latin typeface="Verdana"/>
                <a:cs typeface="Verdana"/>
              </a:rPr>
              <a:t>з</a:t>
            </a:r>
            <a:r>
              <a:rPr sz="1400" spc="-105" dirty="0">
                <a:solidFill>
                  <a:srgbClr val="231F20"/>
                </a:solidFill>
                <a:latin typeface="Verdana"/>
                <a:cs typeface="Verdana"/>
              </a:rPr>
              <a:t>ливих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801446" y="5756998"/>
            <a:ext cx="540385" cy="576580"/>
          </a:xfrm>
          <a:custGeom>
            <a:avLst/>
            <a:gdLst/>
            <a:ahLst/>
            <a:cxnLst/>
            <a:rect l="l" t="t" r="r" b="b"/>
            <a:pathLst>
              <a:path w="540385" h="576579">
                <a:moveTo>
                  <a:pt x="66433" y="36283"/>
                </a:moveTo>
                <a:lnTo>
                  <a:pt x="61353" y="31191"/>
                </a:lnTo>
                <a:lnTo>
                  <a:pt x="48780" y="31191"/>
                </a:lnTo>
                <a:lnTo>
                  <a:pt x="43700" y="36283"/>
                </a:lnTo>
                <a:lnTo>
                  <a:pt x="43700" y="48844"/>
                </a:lnTo>
                <a:lnTo>
                  <a:pt x="48780" y="53936"/>
                </a:lnTo>
                <a:lnTo>
                  <a:pt x="61353" y="53936"/>
                </a:lnTo>
                <a:lnTo>
                  <a:pt x="66433" y="48844"/>
                </a:lnTo>
                <a:lnTo>
                  <a:pt x="66433" y="36283"/>
                </a:lnTo>
                <a:close/>
              </a:path>
              <a:path w="540385" h="576579">
                <a:moveTo>
                  <a:pt x="106718" y="450710"/>
                </a:moveTo>
                <a:lnTo>
                  <a:pt x="102946" y="446925"/>
                </a:lnTo>
                <a:lnTo>
                  <a:pt x="89839" y="446925"/>
                </a:lnTo>
                <a:lnTo>
                  <a:pt x="89839" y="463816"/>
                </a:lnTo>
                <a:lnTo>
                  <a:pt x="89839" y="492417"/>
                </a:lnTo>
                <a:lnTo>
                  <a:pt x="61239" y="492417"/>
                </a:lnTo>
                <a:lnTo>
                  <a:pt x="61239" y="463816"/>
                </a:lnTo>
                <a:lnTo>
                  <a:pt x="89839" y="463816"/>
                </a:lnTo>
                <a:lnTo>
                  <a:pt x="89839" y="446925"/>
                </a:lnTo>
                <a:lnTo>
                  <a:pt x="48133" y="446925"/>
                </a:lnTo>
                <a:lnTo>
                  <a:pt x="44348" y="450710"/>
                </a:lnTo>
                <a:lnTo>
                  <a:pt x="44348" y="505523"/>
                </a:lnTo>
                <a:lnTo>
                  <a:pt x="48133" y="509308"/>
                </a:lnTo>
                <a:lnTo>
                  <a:pt x="102946" y="509308"/>
                </a:lnTo>
                <a:lnTo>
                  <a:pt x="106718" y="505523"/>
                </a:lnTo>
                <a:lnTo>
                  <a:pt x="106718" y="492417"/>
                </a:lnTo>
                <a:lnTo>
                  <a:pt x="106718" y="463816"/>
                </a:lnTo>
                <a:lnTo>
                  <a:pt x="106718" y="450710"/>
                </a:lnTo>
                <a:close/>
              </a:path>
              <a:path w="540385" h="576579">
                <a:moveTo>
                  <a:pt x="106718" y="336981"/>
                </a:moveTo>
                <a:lnTo>
                  <a:pt x="102946" y="333197"/>
                </a:lnTo>
                <a:lnTo>
                  <a:pt x="89839" y="333197"/>
                </a:lnTo>
                <a:lnTo>
                  <a:pt x="89839" y="350088"/>
                </a:lnTo>
                <a:lnTo>
                  <a:pt x="89839" y="378688"/>
                </a:lnTo>
                <a:lnTo>
                  <a:pt x="61239" y="378688"/>
                </a:lnTo>
                <a:lnTo>
                  <a:pt x="61239" y="350088"/>
                </a:lnTo>
                <a:lnTo>
                  <a:pt x="89839" y="350088"/>
                </a:lnTo>
                <a:lnTo>
                  <a:pt x="89839" y="333197"/>
                </a:lnTo>
                <a:lnTo>
                  <a:pt x="48133" y="333197"/>
                </a:lnTo>
                <a:lnTo>
                  <a:pt x="44348" y="336981"/>
                </a:lnTo>
                <a:lnTo>
                  <a:pt x="44348" y="391795"/>
                </a:lnTo>
                <a:lnTo>
                  <a:pt x="48133" y="395579"/>
                </a:lnTo>
                <a:lnTo>
                  <a:pt x="102946" y="395579"/>
                </a:lnTo>
                <a:lnTo>
                  <a:pt x="106718" y="391795"/>
                </a:lnTo>
                <a:lnTo>
                  <a:pt x="106718" y="378688"/>
                </a:lnTo>
                <a:lnTo>
                  <a:pt x="106718" y="350088"/>
                </a:lnTo>
                <a:lnTo>
                  <a:pt x="106718" y="336981"/>
                </a:lnTo>
                <a:close/>
              </a:path>
              <a:path w="540385" h="576579">
                <a:moveTo>
                  <a:pt x="106718" y="223266"/>
                </a:moveTo>
                <a:lnTo>
                  <a:pt x="102946" y="219481"/>
                </a:lnTo>
                <a:lnTo>
                  <a:pt x="89839" y="219481"/>
                </a:lnTo>
                <a:lnTo>
                  <a:pt x="89839" y="236372"/>
                </a:lnTo>
                <a:lnTo>
                  <a:pt x="89839" y="264972"/>
                </a:lnTo>
                <a:lnTo>
                  <a:pt x="61239" y="264972"/>
                </a:lnTo>
                <a:lnTo>
                  <a:pt x="61239" y="236372"/>
                </a:lnTo>
                <a:lnTo>
                  <a:pt x="89839" y="236372"/>
                </a:lnTo>
                <a:lnTo>
                  <a:pt x="89839" y="219481"/>
                </a:lnTo>
                <a:lnTo>
                  <a:pt x="48133" y="219481"/>
                </a:lnTo>
                <a:lnTo>
                  <a:pt x="44348" y="223266"/>
                </a:lnTo>
                <a:lnTo>
                  <a:pt x="44348" y="278079"/>
                </a:lnTo>
                <a:lnTo>
                  <a:pt x="48133" y="281863"/>
                </a:lnTo>
                <a:lnTo>
                  <a:pt x="102946" y="281863"/>
                </a:lnTo>
                <a:lnTo>
                  <a:pt x="106718" y="278079"/>
                </a:lnTo>
                <a:lnTo>
                  <a:pt x="106718" y="264972"/>
                </a:lnTo>
                <a:lnTo>
                  <a:pt x="106718" y="236372"/>
                </a:lnTo>
                <a:lnTo>
                  <a:pt x="106718" y="223266"/>
                </a:lnTo>
                <a:close/>
              </a:path>
              <a:path w="540385" h="576579">
                <a:moveTo>
                  <a:pt x="113055" y="36283"/>
                </a:moveTo>
                <a:lnTo>
                  <a:pt x="107975" y="31191"/>
                </a:lnTo>
                <a:lnTo>
                  <a:pt x="95402" y="31191"/>
                </a:lnTo>
                <a:lnTo>
                  <a:pt x="90322" y="36283"/>
                </a:lnTo>
                <a:lnTo>
                  <a:pt x="90322" y="48844"/>
                </a:lnTo>
                <a:lnTo>
                  <a:pt x="95402" y="53936"/>
                </a:lnTo>
                <a:lnTo>
                  <a:pt x="107975" y="53936"/>
                </a:lnTo>
                <a:lnTo>
                  <a:pt x="113055" y="48844"/>
                </a:lnTo>
                <a:lnTo>
                  <a:pt x="113055" y="36283"/>
                </a:lnTo>
                <a:close/>
              </a:path>
              <a:path w="540385" h="576579">
                <a:moveTo>
                  <a:pt x="159689" y="36283"/>
                </a:moveTo>
                <a:lnTo>
                  <a:pt x="154609" y="31191"/>
                </a:lnTo>
                <a:lnTo>
                  <a:pt x="142036" y="31191"/>
                </a:lnTo>
                <a:lnTo>
                  <a:pt x="136956" y="36283"/>
                </a:lnTo>
                <a:lnTo>
                  <a:pt x="136956" y="48844"/>
                </a:lnTo>
                <a:lnTo>
                  <a:pt x="142036" y="53936"/>
                </a:lnTo>
                <a:lnTo>
                  <a:pt x="154609" y="53936"/>
                </a:lnTo>
                <a:lnTo>
                  <a:pt x="159689" y="48844"/>
                </a:lnTo>
                <a:lnTo>
                  <a:pt x="159689" y="36283"/>
                </a:lnTo>
                <a:close/>
              </a:path>
              <a:path w="540385" h="576579">
                <a:moveTo>
                  <a:pt x="277304" y="496201"/>
                </a:moveTo>
                <a:lnTo>
                  <a:pt x="273532" y="492417"/>
                </a:lnTo>
                <a:lnTo>
                  <a:pt x="140246" y="492417"/>
                </a:lnTo>
                <a:lnTo>
                  <a:pt x="136461" y="496201"/>
                </a:lnTo>
                <a:lnTo>
                  <a:pt x="136461" y="505523"/>
                </a:lnTo>
                <a:lnTo>
                  <a:pt x="140246" y="509308"/>
                </a:lnTo>
                <a:lnTo>
                  <a:pt x="273532" y="509308"/>
                </a:lnTo>
                <a:lnTo>
                  <a:pt x="277304" y="505523"/>
                </a:lnTo>
                <a:lnTo>
                  <a:pt x="277304" y="496201"/>
                </a:lnTo>
                <a:close/>
              </a:path>
              <a:path w="540385" h="576579">
                <a:moveTo>
                  <a:pt x="277304" y="382473"/>
                </a:moveTo>
                <a:lnTo>
                  <a:pt x="273532" y="378688"/>
                </a:lnTo>
                <a:lnTo>
                  <a:pt x="140246" y="378688"/>
                </a:lnTo>
                <a:lnTo>
                  <a:pt x="136461" y="382473"/>
                </a:lnTo>
                <a:lnTo>
                  <a:pt x="136461" y="391795"/>
                </a:lnTo>
                <a:lnTo>
                  <a:pt x="140246" y="395579"/>
                </a:lnTo>
                <a:lnTo>
                  <a:pt x="273532" y="395579"/>
                </a:lnTo>
                <a:lnTo>
                  <a:pt x="277304" y="391795"/>
                </a:lnTo>
                <a:lnTo>
                  <a:pt x="277304" y="382473"/>
                </a:lnTo>
                <a:close/>
              </a:path>
              <a:path w="540385" h="576579">
                <a:moveTo>
                  <a:pt x="277304" y="268757"/>
                </a:moveTo>
                <a:lnTo>
                  <a:pt x="273532" y="264972"/>
                </a:lnTo>
                <a:lnTo>
                  <a:pt x="140246" y="264972"/>
                </a:lnTo>
                <a:lnTo>
                  <a:pt x="136461" y="268757"/>
                </a:lnTo>
                <a:lnTo>
                  <a:pt x="136461" y="278079"/>
                </a:lnTo>
                <a:lnTo>
                  <a:pt x="140246" y="281863"/>
                </a:lnTo>
                <a:lnTo>
                  <a:pt x="273532" y="281863"/>
                </a:lnTo>
                <a:lnTo>
                  <a:pt x="277304" y="278079"/>
                </a:lnTo>
                <a:lnTo>
                  <a:pt x="277304" y="268757"/>
                </a:lnTo>
                <a:close/>
              </a:path>
              <a:path w="540385" h="576579">
                <a:moveTo>
                  <a:pt x="323926" y="450710"/>
                </a:moveTo>
                <a:lnTo>
                  <a:pt x="320141" y="446925"/>
                </a:lnTo>
                <a:lnTo>
                  <a:pt x="140233" y="446925"/>
                </a:lnTo>
                <a:lnTo>
                  <a:pt x="136461" y="450710"/>
                </a:lnTo>
                <a:lnTo>
                  <a:pt x="136461" y="460032"/>
                </a:lnTo>
                <a:lnTo>
                  <a:pt x="140233" y="463816"/>
                </a:lnTo>
                <a:lnTo>
                  <a:pt x="320141" y="463816"/>
                </a:lnTo>
                <a:lnTo>
                  <a:pt x="323926" y="460032"/>
                </a:lnTo>
                <a:lnTo>
                  <a:pt x="323926" y="450710"/>
                </a:lnTo>
                <a:close/>
              </a:path>
              <a:path w="540385" h="576579">
                <a:moveTo>
                  <a:pt x="323938" y="336994"/>
                </a:moveTo>
                <a:lnTo>
                  <a:pt x="320154" y="333209"/>
                </a:lnTo>
                <a:lnTo>
                  <a:pt x="140246" y="333209"/>
                </a:lnTo>
                <a:lnTo>
                  <a:pt x="136474" y="336994"/>
                </a:lnTo>
                <a:lnTo>
                  <a:pt x="136474" y="346316"/>
                </a:lnTo>
                <a:lnTo>
                  <a:pt x="140246" y="350100"/>
                </a:lnTo>
                <a:lnTo>
                  <a:pt x="320154" y="350100"/>
                </a:lnTo>
                <a:lnTo>
                  <a:pt x="323938" y="346316"/>
                </a:lnTo>
                <a:lnTo>
                  <a:pt x="323938" y="336994"/>
                </a:lnTo>
                <a:close/>
              </a:path>
              <a:path w="540385" h="576579">
                <a:moveTo>
                  <a:pt x="323938" y="223266"/>
                </a:moveTo>
                <a:lnTo>
                  <a:pt x="320154" y="219481"/>
                </a:lnTo>
                <a:lnTo>
                  <a:pt x="140246" y="219481"/>
                </a:lnTo>
                <a:lnTo>
                  <a:pt x="136474" y="223266"/>
                </a:lnTo>
                <a:lnTo>
                  <a:pt x="136474" y="232587"/>
                </a:lnTo>
                <a:lnTo>
                  <a:pt x="140246" y="236372"/>
                </a:lnTo>
                <a:lnTo>
                  <a:pt x="320154" y="236372"/>
                </a:lnTo>
                <a:lnTo>
                  <a:pt x="323938" y="232587"/>
                </a:lnTo>
                <a:lnTo>
                  <a:pt x="323938" y="223266"/>
                </a:lnTo>
                <a:close/>
              </a:path>
              <a:path w="540385" h="576579">
                <a:moveTo>
                  <a:pt x="323938" y="118643"/>
                </a:moveTo>
                <a:lnTo>
                  <a:pt x="320154" y="114858"/>
                </a:lnTo>
                <a:lnTo>
                  <a:pt x="94754" y="114858"/>
                </a:lnTo>
                <a:lnTo>
                  <a:pt x="90982" y="118643"/>
                </a:lnTo>
                <a:lnTo>
                  <a:pt x="90982" y="127965"/>
                </a:lnTo>
                <a:lnTo>
                  <a:pt x="94754" y="131749"/>
                </a:lnTo>
                <a:lnTo>
                  <a:pt x="320154" y="131749"/>
                </a:lnTo>
                <a:lnTo>
                  <a:pt x="323938" y="127965"/>
                </a:lnTo>
                <a:lnTo>
                  <a:pt x="323938" y="118643"/>
                </a:lnTo>
                <a:close/>
              </a:path>
              <a:path w="540385" h="576579">
                <a:moveTo>
                  <a:pt x="346671" y="164134"/>
                </a:moveTo>
                <a:lnTo>
                  <a:pt x="342887" y="160350"/>
                </a:lnTo>
                <a:lnTo>
                  <a:pt x="72009" y="160350"/>
                </a:lnTo>
                <a:lnTo>
                  <a:pt x="68224" y="164134"/>
                </a:lnTo>
                <a:lnTo>
                  <a:pt x="68224" y="173456"/>
                </a:lnTo>
                <a:lnTo>
                  <a:pt x="72009" y="177241"/>
                </a:lnTo>
                <a:lnTo>
                  <a:pt x="342887" y="177241"/>
                </a:lnTo>
                <a:lnTo>
                  <a:pt x="346671" y="173456"/>
                </a:lnTo>
                <a:lnTo>
                  <a:pt x="346671" y="164134"/>
                </a:lnTo>
                <a:close/>
              </a:path>
              <a:path w="540385" h="576579">
                <a:moveTo>
                  <a:pt x="414909" y="206451"/>
                </a:moveTo>
                <a:lnTo>
                  <a:pt x="411124" y="202666"/>
                </a:lnTo>
                <a:lnTo>
                  <a:pt x="401802" y="202666"/>
                </a:lnTo>
                <a:lnTo>
                  <a:pt x="398018" y="206451"/>
                </a:lnTo>
                <a:lnTo>
                  <a:pt x="398018" y="553199"/>
                </a:lnTo>
                <a:lnTo>
                  <a:pt x="391706" y="559511"/>
                </a:lnTo>
                <a:lnTo>
                  <a:pt x="23190" y="559511"/>
                </a:lnTo>
                <a:lnTo>
                  <a:pt x="16878" y="553199"/>
                </a:lnTo>
                <a:lnTo>
                  <a:pt x="16878" y="454228"/>
                </a:lnTo>
                <a:lnTo>
                  <a:pt x="13106" y="450456"/>
                </a:lnTo>
                <a:lnTo>
                  <a:pt x="3771" y="450456"/>
                </a:lnTo>
                <a:lnTo>
                  <a:pt x="0" y="454228"/>
                </a:lnTo>
                <a:lnTo>
                  <a:pt x="0" y="545439"/>
                </a:lnTo>
                <a:lnTo>
                  <a:pt x="2438" y="557479"/>
                </a:lnTo>
                <a:lnTo>
                  <a:pt x="9080" y="567321"/>
                </a:lnTo>
                <a:lnTo>
                  <a:pt x="18910" y="573976"/>
                </a:lnTo>
                <a:lnTo>
                  <a:pt x="30949" y="576402"/>
                </a:lnTo>
                <a:lnTo>
                  <a:pt x="383946" y="576402"/>
                </a:lnTo>
                <a:lnTo>
                  <a:pt x="395986" y="573976"/>
                </a:lnTo>
                <a:lnTo>
                  <a:pt x="405828" y="567321"/>
                </a:lnTo>
                <a:lnTo>
                  <a:pt x="412470" y="557479"/>
                </a:lnTo>
                <a:lnTo>
                  <a:pt x="414909" y="545439"/>
                </a:lnTo>
                <a:lnTo>
                  <a:pt x="414909" y="206451"/>
                </a:lnTo>
                <a:close/>
              </a:path>
              <a:path w="540385" h="576579">
                <a:moveTo>
                  <a:pt x="414909" y="30962"/>
                </a:moveTo>
                <a:lnTo>
                  <a:pt x="412470" y="18923"/>
                </a:lnTo>
                <a:lnTo>
                  <a:pt x="411111" y="16891"/>
                </a:lnTo>
                <a:lnTo>
                  <a:pt x="405828" y="9080"/>
                </a:lnTo>
                <a:lnTo>
                  <a:pt x="398018" y="3810"/>
                </a:lnTo>
                <a:lnTo>
                  <a:pt x="398018" y="23202"/>
                </a:lnTo>
                <a:lnTo>
                  <a:pt x="398018" y="68237"/>
                </a:lnTo>
                <a:lnTo>
                  <a:pt x="16878" y="68237"/>
                </a:lnTo>
                <a:lnTo>
                  <a:pt x="16878" y="23202"/>
                </a:lnTo>
                <a:lnTo>
                  <a:pt x="23190" y="16891"/>
                </a:lnTo>
                <a:lnTo>
                  <a:pt x="391706" y="16891"/>
                </a:lnTo>
                <a:lnTo>
                  <a:pt x="398018" y="23202"/>
                </a:lnTo>
                <a:lnTo>
                  <a:pt x="398018" y="3810"/>
                </a:lnTo>
                <a:lnTo>
                  <a:pt x="395986" y="2438"/>
                </a:lnTo>
                <a:lnTo>
                  <a:pt x="383946" y="0"/>
                </a:lnTo>
                <a:lnTo>
                  <a:pt x="30949" y="0"/>
                </a:lnTo>
                <a:lnTo>
                  <a:pt x="18910" y="2438"/>
                </a:lnTo>
                <a:lnTo>
                  <a:pt x="9080" y="9080"/>
                </a:lnTo>
                <a:lnTo>
                  <a:pt x="2438" y="18923"/>
                </a:lnTo>
                <a:lnTo>
                  <a:pt x="0" y="30962"/>
                </a:lnTo>
                <a:lnTo>
                  <a:pt x="0" y="424154"/>
                </a:lnTo>
                <a:lnTo>
                  <a:pt x="3771" y="427926"/>
                </a:lnTo>
                <a:lnTo>
                  <a:pt x="13106" y="427926"/>
                </a:lnTo>
                <a:lnTo>
                  <a:pt x="16878" y="424154"/>
                </a:lnTo>
                <a:lnTo>
                  <a:pt x="16878" y="85115"/>
                </a:lnTo>
                <a:lnTo>
                  <a:pt x="398018" y="85115"/>
                </a:lnTo>
                <a:lnTo>
                  <a:pt x="398018" y="176339"/>
                </a:lnTo>
                <a:lnTo>
                  <a:pt x="401802" y="180124"/>
                </a:lnTo>
                <a:lnTo>
                  <a:pt x="411124" y="180124"/>
                </a:lnTo>
                <a:lnTo>
                  <a:pt x="414909" y="176339"/>
                </a:lnTo>
                <a:lnTo>
                  <a:pt x="414909" y="85115"/>
                </a:lnTo>
                <a:lnTo>
                  <a:pt x="414909" y="68237"/>
                </a:lnTo>
                <a:lnTo>
                  <a:pt x="414909" y="30962"/>
                </a:lnTo>
                <a:close/>
              </a:path>
              <a:path w="540385" h="576579">
                <a:moveTo>
                  <a:pt x="540004" y="183464"/>
                </a:moveTo>
                <a:lnTo>
                  <a:pt x="536219" y="179679"/>
                </a:lnTo>
                <a:lnTo>
                  <a:pt x="529767" y="179679"/>
                </a:lnTo>
                <a:lnTo>
                  <a:pt x="529767" y="133540"/>
                </a:lnTo>
                <a:lnTo>
                  <a:pt x="529170" y="130606"/>
                </a:lnTo>
                <a:lnTo>
                  <a:pt x="528205" y="125831"/>
                </a:lnTo>
                <a:lnTo>
                  <a:pt x="523951" y="119532"/>
                </a:lnTo>
                <a:lnTo>
                  <a:pt x="523113" y="118973"/>
                </a:lnTo>
                <a:lnTo>
                  <a:pt x="523113" y="196570"/>
                </a:lnTo>
                <a:lnTo>
                  <a:pt x="523113" y="300228"/>
                </a:lnTo>
                <a:lnTo>
                  <a:pt x="523113" y="317106"/>
                </a:lnTo>
                <a:lnTo>
                  <a:pt x="523113" y="334340"/>
                </a:lnTo>
                <a:lnTo>
                  <a:pt x="474040" y="334340"/>
                </a:lnTo>
                <a:lnTo>
                  <a:pt x="474040" y="317106"/>
                </a:lnTo>
                <a:lnTo>
                  <a:pt x="523113" y="317106"/>
                </a:lnTo>
                <a:lnTo>
                  <a:pt x="523113" y="300228"/>
                </a:lnTo>
                <a:lnTo>
                  <a:pt x="474040" y="300228"/>
                </a:lnTo>
                <a:lnTo>
                  <a:pt x="474040" y="196570"/>
                </a:lnTo>
                <a:lnTo>
                  <a:pt x="490131" y="196570"/>
                </a:lnTo>
                <a:lnTo>
                  <a:pt x="490131" y="270116"/>
                </a:lnTo>
                <a:lnTo>
                  <a:pt x="493915" y="273900"/>
                </a:lnTo>
                <a:lnTo>
                  <a:pt x="503237" y="273900"/>
                </a:lnTo>
                <a:lnTo>
                  <a:pt x="507022" y="270116"/>
                </a:lnTo>
                <a:lnTo>
                  <a:pt x="507022" y="196570"/>
                </a:lnTo>
                <a:lnTo>
                  <a:pt x="523113" y="196570"/>
                </a:lnTo>
                <a:lnTo>
                  <a:pt x="523113" y="118973"/>
                </a:lnTo>
                <a:lnTo>
                  <a:pt x="517652" y="115277"/>
                </a:lnTo>
                <a:lnTo>
                  <a:pt x="512876" y="114312"/>
                </a:lnTo>
                <a:lnTo>
                  <a:pt x="512876" y="131927"/>
                </a:lnTo>
                <a:lnTo>
                  <a:pt x="512876" y="179679"/>
                </a:lnTo>
                <a:lnTo>
                  <a:pt x="484276" y="179679"/>
                </a:lnTo>
                <a:lnTo>
                  <a:pt x="484276" y="131927"/>
                </a:lnTo>
                <a:lnTo>
                  <a:pt x="485597" y="130606"/>
                </a:lnTo>
                <a:lnTo>
                  <a:pt x="511568" y="130606"/>
                </a:lnTo>
                <a:lnTo>
                  <a:pt x="512876" y="131927"/>
                </a:lnTo>
                <a:lnTo>
                  <a:pt x="512876" y="114312"/>
                </a:lnTo>
                <a:lnTo>
                  <a:pt x="509955" y="113715"/>
                </a:lnTo>
                <a:lnTo>
                  <a:pt x="487210" y="113715"/>
                </a:lnTo>
                <a:lnTo>
                  <a:pt x="479488" y="115277"/>
                </a:lnTo>
                <a:lnTo>
                  <a:pt x="473189" y="119532"/>
                </a:lnTo>
                <a:lnTo>
                  <a:pt x="468934" y="125831"/>
                </a:lnTo>
                <a:lnTo>
                  <a:pt x="467385" y="133540"/>
                </a:lnTo>
                <a:lnTo>
                  <a:pt x="467385" y="179679"/>
                </a:lnTo>
                <a:lnTo>
                  <a:pt x="460933" y="179679"/>
                </a:lnTo>
                <a:lnTo>
                  <a:pt x="457161" y="183464"/>
                </a:lnTo>
                <a:lnTo>
                  <a:pt x="457161" y="530110"/>
                </a:lnTo>
                <a:lnTo>
                  <a:pt x="457847" y="532015"/>
                </a:lnTo>
                <a:lnTo>
                  <a:pt x="459092" y="533539"/>
                </a:lnTo>
                <a:lnTo>
                  <a:pt x="493687" y="575271"/>
                </a:lnTo>
                <a:lnTo>
                  <a:pt x="496062" y="576389"/>
                </a:lnTo>
                <a:lnTo>
                  <a:pt x="501091" y="576389"/>
                </a:lnTo>
                <a:lnTo>
                  <a:pt x="503478" y="575271"/>
                </a:lnTo>
                <a:lnTo>
                  <a:pt x="520496" y="554723"/>
                </a:lnTo>
                <a:lnTo>
                  <a:pt x="539318" y="532015"/>
                </a:lnTo>
                <a:lnTo>
                  <a:pt x="540004" y="530110"/>
                </a:lnTo>
                <a:lnTo>
                  <a:pt x="540004" y="409105"/>
                </a:lnTo>
                <a:lnTo>
                  <a:pt x="536219" y="405320"/>
                </a:lnTo>
                <a:lnTo>
                  <a:pt x="526897" y="405320"/>
                </a:lnTo>
                <a:lnTo>
                  <a:pt x="523113" y="409105"/>
                </a:lnTo>
                <a:lnTo>
                  <a:pt x="523113" y="525106"/>
                </a:lnTo>
                <a:lnTo>
                  <a:pt x="498576" y="554723"/>
                </a:lnTo>
                <a:lnTo>
                  <a:pt x="474040" y="525106"/>
                </a:lnTo>
                <a:lnTo>
                  <a:pt x="474040" y="351231"/>
                </a:lnTo>
                <a:lnTo>
                  <a:pt x="523113" y="351231"/>
                </a:lnTo>
                <a:lnTo>
                  <a:pt x="523113" y="378980"/>
                </a:lnTo>
                <a:lnTo>
                  <a:pt x="526897" y="382765"/>
                </a:lnTo>
                <a:lnTo>
                  <a:pt x="536219" y="382765"/>
                </a:lnTo>
                <a:lnTo>
                  <a:pt x="540004" y="378980"/>
                </a:lnTo>
                <a:lnTo>
                  <a:pt x="540004" y="351231"/>
                </a:lnTo>
                <a:lnTo>
                  <a:pt x="540004" y="334340"/>
                </a:lnTo>
                <a:lnTo>
                  <a:pt x="540004" y="317106"/>
                </a:lnTo>
                <a:lnTo>
                  <a:pt x="540004" y="300228"/>
                </a:lnTo>
                <a:lnTo>
                  <a:pt x="540004" y="196570"/>
                </a:lnTo>
                <a:lnTo>
                  <a:pt x="540004" y="183464"/>
                </a:lnTo>
                <a:close/>
              </a:path>
            </a:pathLst>
          </a:custGeom>
          <a:solidFill>
            <a:srgbClr val="9CC9D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40448" y="5631205"/>
            <a:ext cx="6480175" cy="36195"/>
          </a:xfrm>
          <a:custGeom>
            <a:avLst/>
            <a:gdLst/>
            <a:ahLst/>
            <a:cxnLst/>
            <a:rect l="l" t="t" r="r" b="b"/>
            <a:pathLst>
              <a:path w="6480175" h="36195">
                <a:moveTo>
                  <a:pt x="6479997" y="26619"/>
                </a:moveTo>
                <a:lnTo>
                  <a:pt x="6472644" y="26619"/>
                </a:lnTo>
                <a:lnTo>
                  <a:pt x="6459931" y="25323"/>
                </a:lnTo>
                <a:lnTo>
                  <a:pt x="6448907" y="22148"/>
                </a:lnTo>
                <a:lnTo>
                  <a:pt x="6439827" y="18161"/>
                </a:lnTo>
                <a:lnTo>
                  <a:pt x="6424993" y="10223"/>
                </a:lnTo>
                <a:lnTo>
                  <a:pt x="6413932" y="5473"/>
                </a:lnTo>
                <a:lnTo>
                  <a:pt x="6400038" y="1600"/>
                </a:lnTo>
                <a:lnTo>
                  <a:pt x="6383604" y="0"/>
                </a:lnTo>
                <a:lnTo>
                  <a:pt x="6367145" y="1600"/>
                </a:lnTo>
                <a:lnTo>
                  <a:pt x="6353238" y="5473"/>
                </a:lnTo>
                <a:lnTo>
                  <a:pt x="6342177" y="10223"/>
                </a:lnTo>
                <a:lnTo>
                  <a:pt x="6327356" y="18161"/>
                </a:lnTo>
                <a:lnTo>
                  <a:pt x="6318275" y="22148"/>
                </a:lnTo>
                <a:lnTo>
                  <a:pt x="6307239" y="25323"/>
                </a:lnTo>
                <a:lnTo>
                  <a:pt x="6294539" y="26619"/>
                </a:lnTo>
                <a:lnTo>
                  <a:pt x="6281813" y="25323"/>
                </a:lnTo>
                <a:lnTo>
                  <a:pt x="6270803" y="22148"/>
                </a:lnTo>
                <a:lnTo>
                  <a:pt x="6261722" y="18161"/>
                </a:lnTo>
                <a:lnTo>
                  <a:pt x="6246876" y="10223"/>
                </a:lnTo>
                <a:lnTo>
                  <a:pt x="6235814" y="5473"/>
                </a:lnTo>
                <a:lnTo>
                  <a:pt x="6221920" y="1600"/>
                </a:lnTo>
                <a:lnTo>
                  <a:pt x="6205512" y="0"/>
                </a:lnTo>
                <a:lnTo>
                  <a:pt x="6189040" y="1600"/>
                </a:lnTo>
                <a:lnTo>
                  <a:pt x="6175133" y="5473"/>
                </a:lnTo>
                <a:lnTo>
                  <a:pt x="6164059" y="10223"/>
                </a:lnTo>
                <a:lnTo>
                  <a:pt x="6149225" y="18161"/>
                </a:lnTo>
                <a:lnTo>
                  <a:pt x="6140145" y="22148"/>
                </a:lnTo>
                <a:lnTo>
                  <a:pt x="6129134" y="25323"/>
                </a:lnTo>
                <a:lnTo>
                  <a:pt x="6116447" y="26619"/>
                </a:lnTo>
                <a:lnTo>
                  <a:pt x="6103721" y="25323"/>
                </a:lnTo>
                <a:lnTo>
                  <a:pt x="6092698" y="22148"/>
                </a:lnTo>
                <a:lnTo>
                  <a:pt x="6083617" y="18161"/>
                </a:lnTo>
                <a:lnTo>
                  <a:pt x="6068784" y="10223"/>
                </a:lnTo>
                <a:lnTo>
                  <a:pt x="6057722" y="5473"/>
                </a:lnTo>
                <a:lnTo>
                  <a:pt x="6043828" y="1600"/>
                </a:lnTo>
                <a:lnTo>
                  <a:pt x="6027382" y="0"/>
                </a:lnTo>
                <a:lnTo>
                  <a:pt x="6010935" y="1600"/>
                </a:lnTo>
                <a:lnTo>
                  <a:pt x="5997041" y="5473"/>
                </a:lnTo>
                <a:lnTo>
                  <a:pt x="5985967" y="10223"/>
                </a:lnTo>
                <a:lnTo>
                  <a:pt x="5971133" y="18161"/>
                </a:lnTo>
                <a:lnTo>
                  <a:pt x="5962053" y="22148"/>
                </a:lnTo>
                <a:lnTo>
                  <a:pt x="5951029" y="25323"/>
                </a:lnTo>
                <a:lnTo>
                  <a:pt x="5938317" y="26619"/>
                </a:lnTo>
                <a:lnTo>
                  <a:pt x="5925591" y="25323"/>
                </a:lnTo>
                <a:lnTo>
                  <a:pt x="5914580" y="22148"/>
                </a:lnTo>
                <a:lnTo>
                  <a:pt x="5905500" y="18161"/>
                </a:lnTo>
                <a:lnTo>
                  <a:pt x="5890679" y="10223"/>
                </a:lnTo>
                <a:lnTo>
                  <a:pt x="5879617" y="5473"/>
                </a:lnTo>
                <a:lnTo>
                  <a:pt x="5865723" y="1600"/>
                </a:lnTo>
                <a:lnTo>
                  <a:pt x="5849290" y="0"/>
                </a:lnTo>
                <a:lnTo>
                  <a:pt x="5832818" y="1600"/>
                </a:lnTo>
                <a:lnTo>
                  <a:pt x="5818924" y="5473"/>
                </a:lnTo>
                <a:lnTo>
                  <a:pt x="5807862" y="10223"/>
                </a:lnTo>
                <a:lnTo>
                  <a:pt x="5793029" y="18161"/>
                </a:lnTo>
                <a:lnTo>
                  <a:pt x="5783935" y="22148"/>
                </a:lnTo>
                <a:lnTo>
                  <a:pt x="5772912" y="25323"/>
                </a:lnTo>
                <a:lnTo>
                  <a:pt x="5760224" y="26619"/>
                </a:lnTo>
                <a:lnTo>
                  <a:pt x="5747512" y="25323"/>
                </a:lnTo>
                <a:lnTo>
                  <a:pt x="5736475" y="22148"/>
                </a:lnTo>
                <a:lnTo>
                  <a:pt x="5727395" y="18161"/>
                </a:lnTo>
                <a:lnTo>
                  <a:pt x="5712574" y="10223"/>
                </a:lnTo>
                <a:lnTo>
                  <a:pt x="5701500" y="5473"/>
                </a:lnTo>
                <a:lnTo>
                  <a:pt x="5687606" y="1600"/>
                </a:lnTo>
                <a:lnTo>
                  <a:pt x="5671159" y="0"/>
                </a:lnTo>
                <a:lnTo>
                  <a:pt x="5654713" y="1600"/>
                </a:lnTo>
                <a:lnTo>
                  <a:pt x="5640819" y="5473"/>
                </a:lnTo>
                <a:lnTo>
                  <a:pt x="5629757" y="10223"/>
                </a:lnTo>
                <a:lnTo>
                  <a:pt x="5614911" y="18161"/>
                </a:lnTo>
                <a:lnTo>
                  <a:pt x="5605843" y="22148"/>
                </a:lnTo>
                <a:lnTo>
                  <a:pt x="5594820" y="25323"/>
                </a:lnTo>
                <a:lnTo>
                  <a:pt x="5582120" y="26619"/>
                </a:lnTo>
                <a:lnTo>
                  <a:pt x="5569394" y="25323"/>
                </a:lnTo>
                <a:lnTo>
                  <a:pt x="5558371" y="22148"/>
                </a:lnTo>
                <a:lnTo>
                  <a:pt x="5549290" y="18161"/>
                </a:lnTo>
                <a:lnTo>
                  <a:pt x="5534457" y="10223"/>
                </a:lnTo>
                <a:lnTo>
                  <a:pt x="5523395" y="5473"/>
                </a:lnTo>
                <a:lnTo>
                  <a:pt x="5509488" y="1600"/>
                </a:lnTo>
                <a:lnTo>
                  <a:pt x="5493042" y="0"/>
                </a:lnTo>
                <a:lnTo>
                  <a:pt x="5476583" y="1600"/>
                </a:lnTo>
                <a:lnTo>
                  <a:pt x="5462689" y="5473"/>
                </a:lnTo>
                <a:lnTo>
                  <a:pt x="5451640" y="10223"/>
                </a:lnTo>
                <a:lnTo>
                  <a:pt x="5436819" y="18161"/>
                </a:lnTo>
                <a:lnTo>
                  <a:pt x="5427726" y="22148"/>
                </a:lnTo>
                <a:lnTo>
                  <a:pt x="5416702" y="25323"/>
                </a:lnTo>
                <a:lnTo>
                  <a:pt x="5404002" y="26619"/>
                </a:lnTo>
                <a:lnTo>
                  <a:pt x="5389308" y="26619"/>
                </a:lnTo>
                <a:lnTo>
                  <a:pt x="5376596" y="25323"/>
                </a:lnTo>
                <a:lnTo>
                  <a:pt x="5365572" y="22148"/>
                </a:lnTo>
                <a:lnTo>
                  <a:pt x="5356504" y="18161"/>
                </a:lnTo>
                <a:lnTo>
                  <a:pt x="5341683" y="10223"/>
                </a:lnTo>
                <a:lnTo>
                  <a:pt x="5330596" y="5473"/>
                </a:lnTo>
                <a:lnTo>
                  <a:pt x="5316690" y="1600"/>
                </a:lnTo>
                <a:lnTo>
                  <a:pt x="5300243" y="0"/>
                </a:lnTo>
                <a:lnTo>
                  <a:pt x="5283809" y="1600"/>
                </a:lnTo>
                <a:lnTo>
                  <a:pt x="5269916" y="5473"/>
                </a:lnTo>
                <a:lnTo>
                  <a:pt x="5258841" y="10223"/>
                </a:lnTo>
                <a:lnTo>
                  <a:pt x="5244008" y="18161"/>
                </a:lnTo>
                <a:lnTo>
                  <a:pt x="5234940" y="22148"/>
                </a:lnTo>
                <a:lnTo>
                  <a:pt x="5223916" y="25323"/>
                </a:lnTo>
                <a:lnTo>
                  <a:pt x="5211216" y="26619"/>
                </a:lnTo>
                <a:lnTo>
                  <a:pt x="5198491" y="25323"/>
                </a:lnTo>
                <a:lnTo>
                  <a:pt x="5187467" y="22148"/>
                </a:lnTo>
                <a:lnTo>
                  <a:pt x="5178387" y="18161"/>
                </a:lnTo>
                <a:lnTo>
                  <a:pt x="5163553" y="10223"/>
                </a:lnTo>
                <a:lnTo>
                  <a:pt x="5152491" y="5473"/>
                </a:lnTo>
                <a:lnTo>
                  <a:pt x="5138598" y="1600"/>
                </a:lnTo>
                <a:lnTo>
                  <a:pt x="5122164" y="0"/>
                </a:lnTo>
                <a:lnTo>
                  <a:pt x="5105705" y="1600"/>
                </a:lnTo>
                <a:lnTo>
                  <a:pt x="5091798" y="5473"/>
                </a:lnTo>
                <a:lnTo>
                  <a:pt x="5080736" y="10223"/>
                </a:lnTo>
                <a:lnTo>
                  <a:pt x="5065915" y="18161"/>
                </a:lnTo>
                <a:lnTo>
                  <a:pt x="5056835" y="22148"/>
                </a:lnTo>
                <a:lnTo>
                  <a:pt x="5045811" y="25323"/>
                </a:lnTo>
                <a:lnTo>
                  <a:pt x="5033124" y="26619"/>
                </a:lnTo>
                <a:lnTo>
                  <a:pt x="5020399" y="25323"/>
                </a:lnTo>
                <a:lnTo>
                  <a:pt x="5009375" y="22148"/>
                </a:lnTo>
                <a:lnTo>
                  <a:pt x="5000282" y="18161"/>
                </a:lnTo>
                <a:lnTo>
                  <a:pt x="4985448" y="10223"/>
                </a:lnTo>
                <a:lnTo>
                  <a:pt x="4974387" y="5473"/>
                </a:lnTo>
                <a:lnTo>
                  <a:pt x="4960480" y="1600"/>
                </a:lnTo>
                <a:lnTo>
                  <a:pt x="4944046" y="0"/>
                </a:lnTo>
                <a:lnTo>
                  <a:pt x="4927600" y="1600"/>
                </a:lnTo>
                <a:lnTo>
                  <a:pt x="4913706" y="5473"/>
                </a:lnTo>
                <a:lnTo>
                  <a:pt x="4902632" y="10223"/>
                </a:lnTo>
                <a:lnTo>
                  <a:pt x="4887811" y="18161"/>
                </a:lnTo>
                <a:lnTo>
                  <a:pt x="4878730" y="22148"/>
                </a:lnTo>
                <a:lnTo>
                  <a:pt x="4867694" y="25323"/>
                </a:lnTo>
                <a:lnTo>
                  <a:pt x="4854994" y="26619"/>
                </a:lnTo>
                <a:lnTo>
                  <a:pt x="4842268" y="25323"/>
                </a:lnTo>
                <a:lnTo>
                  <a:pt x="4831245" y="22148"/>
                </a:lnTo>
                <a:lnTo>
                  <a:pt x="4822164" y="18161"/>
                </a:lnTo>
                <a:lnTo>
                  <a:pt x="4807343" y="10223"/>
                </a:lnTo>
                <a:lnTo>
                  <a:pt x="4796282" y="5473"/>
                </a:lnTo>
                <a:lnTo>
                  <a:pt x="4782388" y="1600"/>
                </a:lnTo>
                <a:lnTo>
                  <a:pt x="4765954" y="0"/>
                </a:lnTo>
                <a:lnTo>
                  <a:pt x="4749482" y="1600"/>
                </a:lnTo>
                <a:lnTo>
                  <a:pt x="4735588" y="5473"/>
                </a:lnTo>
                <a:lnTo>
                  <a:pt x="4724527" y="10223"/>
                </a:lnTo>
                <a:lnTo>
                  <a:pt x="4709680" y="18161"/>
                </a:lnTo>
                <a:lnTo>
                  <a:pt x="4700600" y="22148"/>
                </a:lnTo>
                <a:lnTo>
                  <a:pt x="4689576" y="25323"/>
                </a:lnTo>
                <a:lnTo>
                  <a:pt x="4676876" y="26619"/>
                </a:lnTo>
                <a:lnTo>
                  <a:pt x="4664164" y="25323"/>
                </a:lnTo>
                <a:lnTo>
                  <a:pt x="4653140" y="22148"/>
                </a:lnTo>
                <a:lnTo>
                  <a:pt x="4644072" y="18161"/>
                </a:lnTo>
                <a:lnTo>
                  <a:pt x="4629239" y="10223"/>
                </a:lnTo>
                <a:lnTo>
                  <a:pt x="4618164" y="5473"/>
                </a:lnTo>
                <a:lnTo>
                  <a:pt x="4604270" y="1600"/>
                </a:lnTo>
                <a:lnTo>
                  <a:pt x="4587824" y="0"/>
                </a:lnTo>
                <a:lnTo>
                  <a:pt x="4571377" y="1600"/>
                </a:lnTo>
                <a:lnTo>
                  <a:pt x="4557484" y="5473"/>
                </a:lnTo>
                <a:lnTo>
                  <a:pt x="4546409" y="10223"/>
                </a:lnTo>
                <a:lnTo>
                  <a:pt x="4531576" y="18161"/>
                </a:lnTo>
                <a:lnTo>
                  <a:pt x="4522495" y="22148"/>
                </a:lnTo>
                <a:lnTo>
                  <a:pt x="4511484" y="25323"/>
                </a:lnTo>
                <a:lnTo>
                  <a:pt x="4498784" y="26619"/>
                </a:lnTo>
                <a:lnTo>
                  <a:pt x="4486059" y="25323"/>
                </a:lnTo>
                <a:lnTo>
                  <a:pt x="4475035" y="22148"/>
                </a:lnTo>
                <a:lnTo>
                  <a:pt x="4465942" y="18161"/>
                </a:lnTo>
                <a:lnTo>
                  <a:pt x="4451121" y="10223"/>
                </a:lnTo>
                <a:lnTo>
                  <a:pt x="4440059" y="5473"/>
                </a:lnTo>
                <a:lnTo>
                  <a:pt x="4426166" y="1600"/>
                </a:lnTo>
                <a:lnTo>
                  <a:pt x="4409732" y="0"/>
                </a:lnTo>
                <a:lnTo>
                  <a:pt x="4393273" y="1600"/>
                </a:lnTo>
                <a:lnTo>
                  <a:pt x="4379379" y="5473"/>
                </a:lnTo>
                <a:lnTo>
                  <a:pt x="4368304" y="10223"/>
                </a:lnTo>
                <a:lnTo>
                  <a:pt x="4353471" y="18161"/>
                </a:lnTo>
                <a:lnTo>
                  <a:pt x="4344390" y="22148"/>
                </a:lnTo>
                <a:lnTo>
                  <a:pt x="4333367" y="25323"/>
                </a:lnTo>
                <a:lnTo>
                  <a:pt x="4320667" y="26619"/>
                </a:lnTo>
                <a:lnTo>
                  <a:pt x="4305986" y="26619"/>
                </a:lnTo>
                <a:lnTo>
                  <a:pt x="4293260" y="25323"/>
                </a:lnTo>
                <a:lnTo>
                  <a:pt x="4282237" y="22148"/>
                </a:lnTo>
                <a:lnTo>
                  <a:pt x="4273169" y="18161"/>
                </a:lnTo>
                <a:lnTo>
                  <a:pt x="4258335" y="10223"/>
                </a:lnTo>
                <a:lnTo>
                  <a:pt x="4247273" y="5473"/>
                </a:lnTo>
                <a:lnTo>
                  <a:pt x="4233367" y="1600"/>
                </a:lnTo>
                <a:lnTo>
                  <a:pt x="4216933" y="0"/>
                </a:lnTo>
                <a:lnTo>
                  <a:pt x="4200487" y="1600"/>
                </a:lnTo>
                <a:lnTo>
                  <a:pt x="4186580" y="5473"/>
                </a:lnTo>
                <a:lnTo>
                  <a:pt x="4175506" y="10223"/>
                </a:lnTo>
                <a:lnTo>
                  <a:pt x="4160672" y="18161"/>
                </a:lnTo>
                <a:lnTo>
                  <a:pt x="4151592" y="22148"/>
                </a:lnTo>
                <a:lnTo>
                  <a:pt x="4140568" y="25323"/>
                </a:lnTo>
                <a:lnTo>
                  <a:pt x="4127868" y="26619"/>
                </a:lnTo>
                <a:lnTo>
                  <a:pt x="4115155" y="25323"/>
                </a:lnTo>
                <a:lnTo>
                  <a:pt x="4104132" y="22148"/>
                </a:lnTo>
                <a:lnTo>
                  <a:pt x="4095051" y="18161"/>
                </a:lnTo>
                <a:lnTo>
                  <a:pt x="4080218" y="10223"/>
                </a:lnTo>
                <a:lnTo>
                  <a:pt x="4069156" y="5473"/>
                </a:lnTo>
                <a:lnTo>
                  <a:pt x="4055262" y="1600"/>
                </a:lnTo>
                <a:lnTo>
                  <a:pt x="4038828" y="0"/>
                </a:lnTo>
                <a:lnTo>
                  <a:pt x="4022369" y="1600"/>
                </a:lnTo>
                <a:lnTo>
                  <a:pt x="4008463" y="5473"/>
                </a:lnTo>
                <a:lnTo>
                  <a:pt x="3997401" y="10223"/>
                </a:lnTo>
                <a:lnTo>
                  <a:pt x="3982580" y="18161"/>
                </a:lnTo>
                <a:lnTo>
                  <a:pt x="3973499" y="22148"/>
                </a:lnTo>
                <a:lnTo>
                  <a:pt x="3962476" y="25323"/>
                </a:lnTo>
                <a:lnTo>
                  <a:pt x="3949776" y="26619"/>
                </a:lnTo>
                <a:lnTo>
                  <a:pt x="3937050" y="25323"/>
                </a:lnTo>
                <a:lnTo>
                  <a:pt x="3926027" y="22148"/>
                </a:lnTo>
                <a:lnTo>
                  <a:pt x="3916959" y="18161"/>
                </a:lnTo>
                <a:lnTo>
                  <a:pt x="3902125" y="10223"/>
                </a:lnTo>
                <a:lnTo>
                  <a:pt x="3891051" y="5473"/>
                </a:lnTo>
                <a:lnTo>
                  <a:pt x="3877157" y="1600"/>
                </a:lnTo>
                <a:lnTo>
                  <a:pt x="3860711" y="0"/>
                </a:lnTo>
                <a:lnTo>
                  <a:pt x="3844264" y="1600"/>
                </a:lnTo>
                <a:lnTo>
                  <a:pt x="3830370" y="5473"/>
                </a:lnTo>
                <a:lnTo>
                  <a:pt x="3819309" y="10223"/>
                </a:lnTo>
                <a:lnTo>
                  <a:pt x="3804475" y="18161"/>
                </a:lnTo>
                <a:lnTo>
                  <a:pt x="3795395" y="22148"/>
                </a:lnTo>
                <a:lnTo>
                  <a:pt x="3784371" y="25323"/>
                </a:lnTo>
                <a:lnTo>
                  <a:pt x="3771658" y="26619"/>
                </a:lnTo>
                <a:lnTo>
                  <a:pt x="3758946" y="25323"/>
                </a:lnTo>
                <a:lnTo>
                  <a:pt x="3747922" y="22148"/>
                </a:lnTo>
                <a:lnTo>
                  <a:pt x="3738854" y="18161"/>
                </a:lnTo>
                <a:lnTo>
                  <a:pt x="3724021" y="10223"/>
                </a:lnTo>
                <a:lnTo>
                  <a:pt x="3712946" y="5473"/>
                </a:lnTo>
                <a:lnTo>
                  <a:pt x="3699052" y="1600"/>
                </a:lnTo>
                <a:lnTo>
                  <a:pt x="3682606" y="0"/>
                </a:lnTo>
                <a:lnTo>
                  <a:pt x="3666147" y="1600"/>
                </a:lnTo>
                <a:lnTo>
                  <a:pt x="3652253" y="5473"/>
                </a:lnTo>
                <a:lnTo>
                  <a:pt x="3641191" y="10223"/>
                </a:lnTo>
                <a:lnTo>
                  <a:pt x="3626358" y="18161"/>
                </a:lnTo>
                <a:lnTo>
                  <a:pt x="3617277" y="22148"/>
                </a:lnTo>
                <a:lnTo>
                  <a:pt x="3606254" y="25323"/>
                </a:lnTo>
                <a:lnTo>
                  <a:pt x="3593554" y="26619"/>
                </a:lnTo>
                <a:lnTo>
                  <a:pt x="3580841" y="25323"/>
                </a:lnTo>
                <a:lnTo>
                  <a:pt x="3569817" y="22148"/>
                </a:lnTo>
                <a:lnTo>
                  <a:pt x="3560737" y="18161"/>
                </a:lnTo>
                <a:lnTo>
                  <a:pt x="3545903" y="10223"/>
                </a:lnTo>
                <a:lnTo>
                  <a:pt x="3534841" y="5473"/>
                </a:lnTo>
                <a:lnTo>
                  <a:pt x="3520948" y="1600"/>
                </a:lnTo>
                <a:lnTo>
                  <a:pt x="3504514" y="0"/>
                </a:lnTo>
                <a:lnTo>
                  <a:pt x="3488067" y="1600"/>
                </a:lnTo>
                <a:lnTo>
                  <a:pt x="3474161" y="5473"/>
                </a:lnTo>
                <a:lnTo>
                  <a:pt x="3463074" y="10223"/>
                </a:lnTo>
                <a:lnTo>
                  <a:pt x="3448253" y="18161"/>
                </a:lnTo>
                <a:lnTo>
                  <a:pt x="3439172" y="22148"/>
                </a:lnTo>
                <a:lnTo>
                  <a:pt x="3428149" y="25323"/>
                </a:lnTo>
                <a:lnTo>
                  <a:pt x="3415449" y="26619"/>
                </a:lnTo>
                <a:lnTo>
                  <a:pt x="3402723" y="25323"/>
                </a:lnTo>
                <a:lnTo>
                  <a:pt x="3391712" y="22148"/>
                </a:lnTo>
                <a:lnTo>
                  <a:pt x="3382632" y="18161"/>
                </a:lnTo>
                <a:lnTo>
                  <a:pt x="3367798" y="10223"/>
                </a:lnTo>
                <a:lnTo>
                  <a:pt x="3356724" y="5473"/>
                </a:lnTo>
                <a:lnTo>
                  <a:pt x="3342830" y="1600"/>
                </a:lnTo>
                <a:lnTo>
                  <a:pt x="3326396" y="0"/>
                </a:lnTo>
                <a:lnTo>
                  <a:pt x="3309937" y="1600"/>
                </a:lnTo>
                <a:lnTo>
                  <a:pt x="3296043" y="5473"/>
                </a:lnTo>
                <a:lnTo>
                  <a:pt x="3284982" y="10223"/>
                </a:lnTo>
                <a:lnTo>
                  <a:pt x="3270161" y="18161"/>
                </a:lnTo>
                <a:lnTo>
                  <a:pt x="3261080" y="22148"/>
                </a:lnTo>
                <a:lnTo>
                  <a:pt x="3250057" y="25323"/>
                </a:lnTo>
                <a:lnTo>
                  <a:pt x="3239986" y="26352"/>
                </a:lnTo>
                <a:lnTo>
                  <a:pt x="3229927" y="25323"/>
                </a:lnTo>
                <a:lnTo>
                  <a:pt x="3218904" y="22148"/>
                </a:lnTo>
                <a:lnTo>
                  <a:pt x="3209836" y="18161"/>
                </a:lnTo>
                <a:lnTo>
                  <a:pt x="3195002" y="10223"/>
                </a:lnTo>
                <a:lnTo>
                  <a:pt x="3183928" y="5473"/>
                </a:lnTo>
                <a:lnTo>
                  <a:pt x="3170034" y="1600"/>
                </a:lnTo>
                <a:lnTo>
                  <a:pt x="3153600" y="0"/>
                </a:lnTo>
                <a:lnTo>
                  <a:pt x="3137154" y="1600"/>
                </a:lnTo>
                <a:lnTo>
                  <a:pt x="3123247" y="5473"/>
                </a:lnTo>
                <a:lnTo>
                  <a:pt x="3112173" y="10223"/>
                </a:lnTo>
                <a:lnTo>
                  <a:pt x="3097352" y="18161"/>
                </a:lnTo>
                <a:lnTo>
                  <a:pt x="3088271" y="22148"/>
                </a:lnTo>
                <a:lnTo>
                  <a:pt x="3077248" y="25323"/>
                </a:lnTo>
                <a:lnTo>
                  <a:pt x="3064548" y="26619"/>
                </a:lnTo>
                <a:lnTo>
                  <a:pt x="3051822" y="25323"/>
                </a:lnTo>
                <a:lnTo>
                  <a:pt x="3040799" y="22148"/>
                </a:lnTo>
                <a:lnTo>
                  <a:pt x="3031718" y="18161"/>
                </a:lnTo>
                <a:lnTo>
                  <a:pt x="3016872" y="10223"/>
                </a:lnTo>
                <a:lnTo>
                  <a:pt x="3005810" y="5473"/>
                </a:lnTo>
                <a:lnTo>
                  <a:pt x="2991916" y="1600"/>
                </a:lnTo>
                <a:lnTo>
                  <a:pt x="2975495" y="0"/>
                </a:lnTo>
                <a:lnTo>
                  <a:pt x="2959036" y="1600"/>
                </a:lnTo>
                <a:lnTo>
                  <a:pt x="2945130" y="5473"/>
                </a:lnTo>
                <a:lnTo>
                  <a:pt x="2934068" y="10223"/>
                </a:lnTo>
                <a:lnTo>
                  <a:pt x="2919234" y="18161"/>
                </a:lnTo>
                <a:lnTo>
                  <a:pt x="2910154" y="22148"/>
                </a:lnTo>
                <a:lnTo>
                  <a:pt x="2899143" y="25323"/>
                </a:lnTo>
                <a:lnTo>
                  <a:pt x="2886456" y="26619"/>
                </a:lnTo>
                <a:lnTo>
                  <a:pt x="2873730" y="25323"/>
                </a:lnTo>
                <a:lnTo>
                  <a:pt x="2862707" y="22148"/>
                </a:lnTo>
                <a:lnTo>
                  <a:pt x="2853613" y="18161"/>
                </a:lnTo>
                <a:lnTo>
                  <a:pt x="2838793" y="10223"/>
                </a:lnTo>
                <a:lnTo>
                  <a:pt x="2827731" y="5473"/>
                </a:lnTo>
                <a:lnTo>
                  <a:pt x="2813824" y="1600"/>
                </a:lnTo>
                <a:lnTo>
                  <a:pt x="2797378" y="0"/>
                </a:lnTo>
                <a:lnTo>
                  <a:pt x="2780944" y="1600"/>
                </a:lnTo>
                <a:lnTo>
                  <a:pt x="2767038" y="5473"/>
                </a:lnTo>
                <a:lnTo>
                  <a:pt x="2755976" y="10223"/>
                </a:lnTo>
                <a:lnTo>
                  <a:pt x="2741142" y="18161"/>
                </a:lnTo>
                <a:lnTo>
                  <a:pt x="2732049" y="22148"/>
                </a:lnTo>
                <a:lnTo>
                  <a:pt x="2721025" y="25323"/>
                </a:lnTo>
                <a:lnTo>
                  <a:pt x="2708325" y="26619"/>
                </a:lnTo>
                <a:lnTo>
                  <a:pt x="2695600" y="25323"/>
                </a:lnTo>
                <a:lnTo>
                  <a:pt x="2684589" y="22148"/>
                </a:lnTo>
                <a:lnTo>
                  <a:pt x="2675509" y="18161"/>
                </a:lnTo>
                <a:lnTo>
                  <a:pt x="2660675" y="10223"/>
                </a:lnTo>
                <a:lnTo>
                  <a:pt x="2649613" y="5473"/>
                </a:lnTo>
                <a:lnTo>
                  <a:pt x="2635720" y="1600"/>
                </a:lnTo>
                <a:lnTo>
                  <a:pt x="2619286" y="0"/>
                </a:lnTo>
                <a:lnTo>
                  <a:pt x="2602827" y="1600"/>
                </a:lnTo>
                <a:lnTo>
                  <a:pt x="2588920" y="5473"/>
                </a:lnTo>
                <a:lnTo>
                  <a:pt x="2577858" y="10223"/>
                </a:lnTo>
                <a:lnTo>
                  <a:pt x="2563025" y="18161"/>
                </a:lnTo>
                <a:lnTo>
                  <a:pt x="2553944" y="22148"/>
                </a:lnTo>
                <a:lnTo>
                  <a:pt x="2542921" y="25323"/>
                </a:lnTo>
                <a:lnTo>
                  <a:pt x="2530221" y="26619"/>
                </a:lnTo>
                <a:lnTo>
                  <a:pt x="2517508" y="25323"/>
                </a:lnTo>
                <a:lnTo>
                  <a:pt x="2506484" y="22148"/>
                </a:lnTo>
                <a:lnTo>
                  <a:pt x="2497404" y="18161"/>
                </a:lnTo>
                <a:lnTo>
                  <a:pt x="2482583" y="10223"/>
                </a:lnTo>
                <a:lnTo>
                  <a:pt x="2471509" y="5473"/>
                </a:lnTo>
                <a:lnTo>
                  <a:pt x="2457602" y="1600"/>
                </a:lnTo>
                <a:lnTo>
                  <a:pt x="2441168" y="0"/>
                </a:lnTo>
                <a:lnTo>
                  <a:pt x="2424722" y="1600"/>
                </a:lnTo>
                <a:lnTo>
                  <a:pt x="2410828" y="5473"/>
                </a:lnTo>
                <a:lnTo>
                  <a:pt x="2399754" y="10223"/>
                </a:lnTo>
                <a:lnTo>
                  <a:pt x="2384907" y="18161"/>
                </a:lnTo>
                <a:lnTo>
                  <a:pt x="2375839" y="22148"/>
                </a:lnTo>
                <a:lnTo>
                  <a:pt x="2364816" y="25323"/>
                </a:lnTo>
                <a:lnTo>
                  <a:pt x="2352116" y="26619"/>
                </a:lnTo>
                <a:lnTo>
                  <a:pt x="2339390" y="25323"/>
                </a:lnTo>
                <a:lnTo>
                  <a:pt x="2328380" y="22148"/>
                </a:lnTo>
                <a:lnTo>
                  <a:pt x="2319299" y="18161"/>
                </a:lnTo>
                <a:lnTo>
                  <a:pt x="2304465" y="10223"/>
                </a:lnTo>
                <a:lnTo>
                  <a:pt x="2293391" y="5473"/>
                </a:lnTo>
                <a:lnTo>
                  <a:pt x="2279497" y="1600"/>
                </a:lnTo>
                <a:lnTo>
                  <a:pt x="2263051" y="0"/>
                </a:lnTo>
                <a:lnTo>
                  <a:pt x="2246592" y="1600"/>
                </a:lnTo>
                <a:lnTo>
                  <a:pt x="2232698" y="5473"/>
                </a:lnTo>
                <a:lnTo>
                  <a:pt x="2221636" y="10223"/>
                </a:lnTo>
                <a:lnTo>
                  <a:pt x="2206815" y="18161"/>
                </a:lnTo>
                <a:lnTo>
                  <a:pt x="2197735" y="22148"/>
                </a:lnTo>
                <a:lnTo>
                  <a:pt x="2186711" y="25323"/>
                </a:lnTo>
                <a:lnTo>
                  <a:pt x="2173998" y="26619"/>
                </a:lnTo>
                <a:lnTo>
                  <a:pt x="2159317" y="26619"/>
                </a:lnTo>
                <a:lnTo>
                  <a:pt x="2146604" y="25323"/>
                </a:lnTo>
                <a:lnTo>
                  <a:pt x="2135581" y="22148"/>
                </a:lnTo>
                <a:lnTo>
                  <a:pt x="2126500" y="18161"/>
                </a:lnTo>
                <a:lnTo>
                  <a:pt x="2111667" y="10223"/>
                </a:lnTo>
                <a:lnTo>
                  <a:pt x="2100605" y="5473"/>
                </a:lnTo>
                <a:lnTo>
                  <a:pt x="2086698" y="1600"/>
                </a:lnTo>
                <a:lnTo>
                  <a:pt x="2070252" y="0"/>
                </a:lnTo>
                <a:lnTo>
                  <a:pt x="2053818" y="1600"/>
                </a:lnTo>
                <a:lnTo>
                  <a:pt x="2039912" y="5473"/>
                </a:lnTo>
                <a:lnTo>
                  <a:pt x="2028837" y="10223"/>
                </a:lnTo>
                <a:lnTo>
                  <a:pt x="2014016" y="18161"/>
                </a:lnTo>
                <a:lnTo>
                  <a:pt x="2004936" y="22148"/>
                </a:lnTo>
                <a:lnTo>
                  <a:pt x="1993925" y="25323"/>
                </a:lnTo>
                <a:lnTo>
                  <a:pt x="1981225" y="26619"/>
                </a:lnTo>
                <a:lnTo>
                  <a:pt x="1968500" y="25323"/>
                </a:lnTo>
                <a:lnTo>
                  <a:pt x="1957463" y="22148"/>
                </a:lnTo>
                <a:lnTo>
                  <a:pt x="1948395" y="18161"/>
                </a:lnTo>
                <a:lnTo>
                  <a:pt x="1933562" y="10223"/>
                </a:lnTo>
                <a:lnTo>
                  <a:pt x="1922487" y="5473"/>
                </a:lnTo>
                <a:lnTo>
                  <a:pt x="1908594" y="1600"/>
                </a:lnTo>
                <a:lnTo>
                  <a:pt x="1892173" y="0"/>
                </a:lnTo>
                <a:lnTo>
                  <a:pt x="1875713" y="1600"/>
                </a:lnTo>
                <a:lnTo>
                  <a:pt x="1861807" y="5473"/>
                </a:lnTo>
                <a:lnTo>
                  <a:pt x="1850732" y="10223"/>
                </a:lnTo>
                <a:lnTo>
                  <a:pt x="1835912" y="18161"/>
                </a:lnTo>
                <a:lnTo>
                  <a:pt x="1826831" y="22148"/>
                </a:lnTo>
                <a:lnTo>
                  <a:pt x="1815807" y="25323"/>
                </a:lnTo>
                <a:lnTo>
                  <a:pt x="1803120" y="26619"/>
                </a:lnTo>
                <a:lnTo>
                  <a:pt x="1790395" y="25323"/>
                </a:lnTo>
                <a:lnTo>
                  <a:pt x="1779371" y="22148"/>
                </a:lnTo>
                <a:lnTo>
                  <a:pt x="1770291" y="18161"/>
                </a:lnTo>
                <a:lnTo>
                  <a:pt x="1755444" y="10223"/>
                </a:lnTo>
                <a:lnTo>
                  <a:pt x="1744383" y="5473"/>
                </a:lnTo>
                <a:lnTo>
                  <a:pt x="1730489" y="1600"/>
                </a:lnTo>
                <a:lnTo>
                  <a:pt x="1714055" y="0"/>
                </a:lnTo>
                <a:lnTo>
                  <a:pt x="1697609" y="1600"/>
                </a:lnTo>
                <a:lnTo>
                  <a:pt x="1683715" y="5473"/>
                </a:lnTo>
                <a:lnTo>
                  <a:pt x="1672640" y="10223"/>
                </a:lnTo>
                <a:lnTo>
                  <a:pt x="1657807" y="18161"/>
                </a:lnTo>
                <a:lnTo>
                  <a:pt x="1648726" y="22148"/>
                </a:lnTo>
                <a:lnTo>
                  <a:pt x="1637703" y="25323"/>
                </a:lnTo>
                <a:lnTo>
                  <a:pt x="1625003" y="26619"/>
                </a:lnTo>
                <a:lnTo>
                  <a:pt x="1612277" y="25323"/>
                </a:lnTo>
                <a:lnTo>
                  <a:pt x="1601254" y="22148"/>
                </a:lnTo>
                <a:lnTo>
                  <a:pt x="1592173" y="18161"/>
                </a:lnTo>
                <a:lnTo>
                  <a:pt x="1577352" y="10223"/>
                </a:lnTo>
                <a:lnTo>
                  <a:pt x="1566278" y="5473"/>
                </a:lnTo>
                <a:lnTo>
                  <a:pt x="1552384" y="1600"/>
                </a:lnTo>
                <a:lnTo>
                  <a:pt x="1535950" y="0"/>
                </a:lnTo>
                <a:lnTo>
                  <a:pt x="1519491" y="1600"/>
                </a:lnTo>
                <a:lnTo>
                  <a:pt x="1505585" y="5473"/>
                </a:lnTo>
                <a:lnTo>
                  <a:pt x="1494523" y="10223"/>
                </a:lnTo>
                <a:lnTo>
                  <a:pt x="1479689" y="18161"/>
                </a:lnTo>
                <a:lnTo>
                  <a:pt x="1470609" y="22148"/>
                </a:lnTo>
                <a:lnTo>
                  <a:pt x="1459585" y="25323"/>
                </a:lnTo>
                <a:lnTo>
                  <a:pt x="1446872" y="26619"/>
                </a:lnTo>
                <a:lnTo>
                  <a:pt x="1434160" y="25323"/>
                </a:lnTo>
                <a:lnTo>
                  <a:pt x="1423136" y="22148"/>
                </a:lnTo>
                <a:lnTo>
                  <a:pt x="1414068" y="18161"/>
                </a:lnTo>
                <a:lnTo>
                  <a:pt x="1399235" y="10223"/>
                </a:lnTo>
                <a:lnTo>
                  <a:pt x="1388160" y="5473"/>
                </a:lnTo>
                <a:lnTo>
                  <a:pt x="1374267" y="1600"/>
                </a:lnTo>
                <a:lnTo>
                  <a:pt x="1357833" y="0"/>
                </a:lnTo>
                <a:lnTo>
                  <a:pt x="1341386" y="1600"/>
                </a:lnTo>
                <a:lnTo>
                  <a:pt x="1327492" y="5473"/>
                </a:lnTo>
                <a:lnTo>
                  <a:pt x="1316418" y="10223"/>
                </a:lnTo>
                <a:lnTo>
                  <a:pt x="1301584" y="18161"/>
                </a:lnTo>
                <a:lnTo>
                  <a:pt x="1292504" y="22148"/>
                </a:lnTo>
                <a:lnTo>
                  <a:pt x="1281493" y="25323"/>
                </a:lnTo>
                <a:lnTo>
                  <a:pt x="1268793" y="26619"/>
                </a:lnTo>
                <a:lnTo>
                  <a:pt x="1256068" y="25323"/>
                </a:lnTo>
                <a:lnTo>
                  <a:pt x="1245031" y="22148"/>
                </a:lnTo>
                <a:lnTo>
                  <a:pt x="1235951" y="18161"/>
                </a:lnTo>
                <a:lnTo>
                  <a:pt x="1221130" y="10223"/>
                </a:lnTo>
                <a:lnTo>
                  <a:pt x="1210068" y="5473"/>
                </a:lnTo>
                <a:lnTo>
                  <a:pt x="1196162" y="1600"/>
                </a:lnTo>
                <a:lnTo>
                  <a:pt x="1179728" y="0"/>
                </a:lnTo>
                <a:lnTo>
                  <a:pt x="1163269" y="1600"/>
                </a:lnTo>
                <a:lnTo>
                  <a:pt x="1149375" y="5473"/>
                </a:lnTo>
                <a:lnTo>
                  <a:pt x="1138301" y="10223"/>
                </a:lnTo>
                <a:lnTo>
                  <a:pt x="1123480" y="18161"/>
                </a:lnTo>
                <a:lnTo>
                  <a:pt x="1114399" y="22148"/>
                </a:lnTo>
                <a:lnTo>
                  <a:pt x="1103376" y="25323"/>
                </a:lnTo>
                <a:lnTo>
                  <a:pt x="1090676" y="26619"/>
                </a:lnTo>
                <a:lnTo>
                  <a:pt x="1075982" y="26619"/>
                </a:lnTo>
                <a:lnTo>
                  <a:pt x="1063269" y="25323"/>
                </a:lnTo>
                <a:lnTo>
                  <a:pt x="1052245" y="22148"/>
                </a:lnTo>
                <a:lnTo>
                  <a:pt x="1043165" y="18161"/>
                </a:lnTo>
                <a:lnTo>
                  <a:pt x="1028331" y="10223"/>
                </a:lnTo>
                <a:lnTo>
                  <a:pt x="1017270" y="5473"/>
                </a:lnTo>
                <a:lnTo>
                  <a:pt x="1003363" y="1600"/>
                </a:lnTo>
                <a:lnTo>
                  <a:pt x="986929" y="0"/>
                </a:lnTo>
                <a:lnTo>
                  <a:pt x="970483" y="1600"/>
                </a:lnTo>
                <a:lnTo>
                  <a:pt x="956589" y="5473"/>
                </a:lnTo>
                <a:lnTo>
                  <a:pt x="945515" y="10223"/>
                </a:lnTo>
                <a:lnTo>
                  <a:pt x="930681" y="18161"/>
                </a:lnTo>
                <a:lnTo>
                  <a:pt x="921600" y="22148"/>
                </a:lnTo>
                <a:lnTo>
                  <a:pt x="910577" y="25323"/>
                </a:lnTo>
                <a:lnTo>
                  <a:pt x="897877" y="26619"/>
                </a:lnTo>
                <a:lnTo>
                  <a:pt x="885151" y="25323"/>
                </a:lnTo>
                <a:lnTo>
                  <a:pt x="874128" y="22148"/>
                </a:lnTo>
                <a:lnTo>
                  <a:pt x="865060" y="18161"/>
                </a:lnTo>
                <a:lnTo>
                  <a:pt x="850226" y="10223"/>
                </a:lnTo>
                <a:lnTo>
                  <a:pt x="839165" y="5473"/>
                </a:lnTo>
                <a:lnTo>
                  <a:pt x="825258" y="1600"/>
                </a:lnTo>
                <a:lnTo>
                  <a:pt x="808824" y="0"/>
                </a:lnTo>
                <a:lnTo>
                  <a:pt x="792365" y="1600"/>
                </a:lnTo>
                <a:lnTo>
                  <a:pt x="778471" y="5473"/>
                </a:lnTo>
                <a:lnTo>
                  <a:pt x="767397" y="10223"/>
                </a:lnTo>
                <a:lnTo>
                  <a:pt x="752576" y="18161"/>
                </a:lnTo>
                <a:lnTo>
                  <a:pt x="743496" y="22148"/>
                </a:lnTo>
                <a:lnTo>
                  <a:pt x="732472" y="25323"/>
                </a:lnTo>
                <a:lnTo>
                  <a:pt x="719772" y="26619"/>
                </a:lnTo>
                <a:lnTo>
                  <a:pt x="707047" y="25323"/>
                </a:lnTo>
                <a:lnTo>
                  <a:pt x="696023" y="22148"/>
                </a:lnTo>
                <a:lnTo>
                  <a:pt x="686955" y="18161"/>
                </a:lnTo>
                <a:lnTo>
                  <a:pt x="672122" y="10223"/>
                </a:lnTo>
                <a:lnTo>
                  <a:pt x="661060" y="5473"/>
                </a:lnTo>
                <a:lnTo>
                  <a:pt x="647153" y="1600"/>
                </a:lnTo>
                <a:lnTo>
                  <a:pt x="630720" y="0"/>
                </a:lnTo>
                <a:lnTo>
                  <a:pt x="614273" y="1600"/>
                </a:lnTo>
                <a:lnTo>
                  <a:pt x="600367" y="5473"/>
                </a:lnTo>
                <a:lnTo>
                  <a:pt x="589305" y="10223"/>
                </a:lnTo>
                <a:lnTo>
                  <a:pt x="574471" y="18161"/>
                </a:lnTo>
                <a:lnTo>
                  <a:pt x="565391" y="22148"/>
                </a:lnTo>
                <a:lnTo>
                  <a:pt x="554367" y="25323"/>
                </a:lnTo>
                <a:lnTo>
                  <a:pt x="541667" y="26619"/>
                </a:lnTo>
                <a:lnTo>
                  <a:pt x="528942" y="25323"/>
                </a:lnTo>
                <a:lnTo>
                  <a:pt x="517931" y="22148"/>
                </a:lnTo>
                <a:lnTo>
                  <a:pt x="508850" y="18161"/>
                </a:lnTo>
                <a:lnTo>
                  <a:pt x="494017" y="10223"/>
                </a:lnTo>
                <a:lnTo>
                  <a:pt x="482955" y="5473"/>
                </a:lnTo>
                <a:lnTo>
                  <a:pt x="469049" y="1600"/>
                </a:lnTo>
                <a:lnTo>
                  <a:pt x="452615" y="0"/>
                </a:lnTo>
                <a:lnTo>
                  <a:pt x="436156" y="1600"/>
                </a:lnTo>
                <a:lnTo>
                  <a:pt x="422249" y="5473"/>
                </a:lnTo>
                <a:lnTo>
                  <a:pt x="411187" y="10223"/>
                </a:lnTo>
                <a:lnTo>
                  <a:pt x="396367" y="18161"/>
                </a:lnTo>
                <a:lnTo>
                  <a:pt x="387273" y="22148"/>
                </a:lnTo>
                <a:lnTo>
                  <a:pt x="376250" y="25323"/>
                </a:lnTo>
                <a:lnTo>
                  <a:pt x="363550" y="26619"/>
                </a:lnTo>
                <a:lnTo>
                  <a:pt x="350837" y="25323"/>
                </a:lnTo>
                <a:lnTo>
                  <a:pt x="339813" y="22148"/>
                </a:lnTo>
                <a:lnTo>
                  <a:pt x="330733" y="18161"/>
                </a:lnTo>
                <a:lnTo>
                  <a:pt x="315912" y="10223"/>
                </a:lnTo>
                <a:lnTo>
                  <a:pt x="304838" y="5473"/>
                </a:lnTo>
                <a:lnTo>
                  <a:pt x="290944" y="1600"/>
                </a:lnTo>
                <a:lnTo>
                  <a:pt x="274510" y="0"/>
                </a:lnTo>
                <a:lnTo>
                  <a:pt x="258064" y="1600"/>
                </a:lnTo>
                <a:lnTo>
                  <a:pt x="244157" y="5473"/>
                </a:lnTo>
                <a:lnTo>
                  <a:pt x="233083" y="10223"/>
                </a:lnTo>
                <a:lnTo>
                  <a:pt x="218249" y="18161"/>
                </a:lnTo>
                <a:lnTo>
                  <a:pt x="209169" y="22148"/>
                </a:lnTo>
                <a:lnTo>
                  <a:pt x="198158" y="25323"/>
                </a:lnTo>
                <a:lnTo>
                  <a:pt x="185458" y="26619"/>
                </a:lnTo>
                <a:lnTo>
                  <a:pt x="172732" y="25323"/>
                </a:lnTo>
                <a:lnTo>
                  <a:pt x="161709" y="22148"/>
                </a:lnTo>
                <a:lnTo>
                  <a:pt x="152628" y="18161"/>
                </a:lnTo>
                <a:lnTo>
                  <a:pt x="137795" y="10223"/>
                </a:lnTo>
                <a:lnTo>
                  <a:pt x="126733" y="5473"/>
                </a:lnTo>
                <a:lnTo>
                  <a:pt x="112826" y="1600"/>
                </a:lnTo>
                <a:lnTo>
                  <a:pt x="96393" y="0"/>
                </a:lnTo>
                <a:lnTo>
                  <a:pt x="79933" y="1600"/>
                </a:lnTo>
                <a:lnTo>
                  <a:pt x="66040" y="5473"/>
                </a:lnTo>
                <a:lnTo>
                  <a:pt x="54978" y="10223"/>
                </a:lnTo>
                <a:lnTo>
                  <a:pt x="40157" y="18161"/>
                </a:lnTo>
                <a:lnTo>
                  <a:pt x="31076" y="22148"/>
                </a:lnTo>
                <a:lnTo>
                  <a:pt x="20053" y="25323"/>
                </a:lnTo>
                <a:lnTo>
                  <a:pt x="7353" y="26619"/>
                </a:lnTo>
                <a:lnTo>
                  <a:pt x="0" y="26619"/>
                </a:lnTo>
                <a:lnTo>
                  <a:pt x="0" y="36004"/>
                </a:lnTo>
                <a:lnTo>
                  <a:pt x="7353" y="36004"/>
                </a:lnTo>
                <a:lnTo>
                  <a:pt x="23774" y="34404"/>
                </a:lnTo>
                <a:lnTo>
                  <a:pt x="37680" y="30530"/>
                </a:lnTo>
                <a:lnTo>
                  <a:pt x="48755" y="25781"/>
                </a:lnTo>
                <a:lnTo>
                  <a:pt x="63576" y="17843"/>
                </a:lnTo>
                <a:lnTo>
                  <a:pt x="72656" y="13868"/>
                </a:lnTo>
                <a:lnTo>
                  <a:pt x="83667" y="10693"/>
                </a:lnTo>
                <a:lnTo>
                  <a:pt x="96393" y="9385"/>
                </a:lnTo>
                <a:lnTo>
                  <a:pt x="109105" y="10693"/>
                </a:lnTo>
                <a:lnTo>
                  <a:pt x="120129" y="13868"/>
                </a:lnTo>
                <a:lnTo>
                  <a:pt x="129197" y="17843"/>
                </a:lnTo>
                <a:lnTo>
                  <a:pt x="144030" y="25781"/>
                </a:lnTo>
                <a:lnTo>
                  <a:pt x="155105" y="30530"/>
                </a:lnTo>
                <a:lnTo>
                  <a:pt x="169011" y="34404"/>
                </a:lnTo>
                <a:lnTo>
                  <a:pt x="185458" y="36004"/>
                </a:lnTo>
                <a:lnTo>
                  <a:pt x="201879" y="34404"/>
                </a:lnTo>
                <a:lnTo>
                  <a:pt x="215785" y="30530"/>
                </a:lnTo>
                <a:lnTo>
                  <a:pt x="226847" y="25781"/>
                </a:lnTo>
                <a:lnTo>
                  <a:pt x="241681" y="17843"/>
                </a:lnTo>
                <a:lnTo>
                  <a:pt x="250761" y="13868"/>
                </a:lnTo>
                <a:lnTo>
                  <a:pt x="261785" y="10693"/>
                </a:lnTo>
                <a:lnTo>
                  <a:pt x="274510" y="9385"/>
                </a:lnTo>
                <a:lnTo>
                  <a:pt x="287223" y="10693"/>
                </a:lnTo>
                <a:lnTo>
                  <a:pt x="298234" y="13868"/>
                </a:lnTo>
                <a:lnTo>
                  <a:pt x="307314" y="17843"/>
                </a:lnTo>
                <a:lnTo>
                  <a:pt x="321132" y="25260"/>
                </a:lnTo>
                <a:lnTo>
                  <a:pt x="330593" y="29514"/>
                </a:lnTo>
                <a:lnTo>
                  <a:pt x="342353" y="33299"/>
                </a:lnTo>
                <a:lnTo>
                  <a:pt x="356209" y="35636"/>
                </a:lnTo>
                <a:lnTo>
                  <a:pt x="356209" y="36004"/>
                </a:lnTo>
                <a:lnTo>
                  <a:pt x="370903" y="36004"/>
                </a:lnTo>
                <a:lnTo>
                  <a:pt x="370903" y="35636"/>
                </a:lnTo>
                <a:lnTo>
                  <a:pt x="384746" y="33299"/>
                </a:lnTo>
                <a:lnTo>
                  <a:pt x="396506" y="29514"/>
                </a:lnTo>
                <a:lnTo>
                  <a:pt x="405968" y="25260"/>
                </a:lnTo>
                <a:lnTo>
                  <a:pt x="419798" y="17843"/>
                </a:lnTo>
                <a:lnTo>
                  <a:pt x="428866" y="13868"/>
                </a:lnTo>
                <a:lnTo>
                  <a:pt x="439889" y="10693"/>
                </a:lnTo>
                <a:lnTo>
                  <a:pt x="452615" y="9385"/>
                </a:lnTo>
                <a:lnTo>
                  <a:pt x="465315" y="10693"/>
                </a:lnTo>
                <a:lnTo>
                  <a:pt x="476326" y="13868"/>
                </a:lnTo>
                <a:lnTo>
                  <a:pt x="485406" y="17843"/>
                </a:lnTo>
                <a:lnTo>
                  <a:pt x="500240" y="25781"/>
                </a:lnTo>
                <a:lnTo>
                  <a:pt x="511314" y="30530"/>
                </a:lnTo>
                <a:lnTo>
                  <a:pt x="525221" y="34404"/>
                </a:lnTo>
                <a:lnTo>
                  <a:pt x="541667" y="36004"/>
                </a:lnTo>
                <a:lnTo>
                  <a:pt x="558088" y="34404"/>
                </a:lnTo>
                <a:lnTo>
                  <a:pt x="571995" y="30530"/>
                </a:lnTo>
                <a:lnTo>
                  <a:pt x="583069" y="25781"/>
                </a:lnTo>
                <a:lnTo>
                  <a:pt x="597903" y="17843"/>
                </a:lnTo>
                <a:lnTo>
                  <a:pt x="606983" y="13868"/>
                </a:lnTo>
                <a:lnTo>
                  <a:pt x="618007" y="10693"/>
                </a:lnTo>
                <a:lnTo>
                  <a:pt x="630720" y="9385"/>
                </a:lnTo>
                <a:lnTo>
                  <a:pt x="643432" y="10693"/>
                </a:lnTo>
                <a:lnTo>
                  <a:pt x="654443" y="13868"/>
                </a:lnTo>
                <a:lnTo>
                  <a:pt x="663524" y="17843"/>
                </a:lnTo>
                <a:lnTo>
                  <a:pt x="677341" y="25260"/>
                </a:lnTo>
                <a:lnTo>
                  <a:pt x="686803" y="29514"/>
                </a:lnTo>
                <a:lnTo>
                  <a:pt x="698563" y="33299"/>
                </a:lnTo>
                <a:lnTo>
                  <a:pt x="712431" y="35636"/>
                </a:lnTo>
                <a:lnTo>
                  <a:pt x="712431" y="36004"/>
                </a:lnTo>
                <a:lnTo>
                  <a:pt x="727125" y="36004"/>
                </a:lnTo>
                <a:lnTo>
                  <a:pt x="727125" y="35636"/>
                </a:lnTo>
                <a:lnTo>
                  <a:pt x="740956" y="33299"/>
                </a:lnTo>
                <a:lnTo>
                  <a:pt x="752716" y="29514"/>
                </a:lnTo>
                <a:lnTo>
                  <a:pt x="762177" y="25260"/>
                </a:lnTo>
                <a:lnTo>
                  <a:pt x="776008" y="17843"/>
                </a:lnTo>
                <a:lnTo>
                  <a:pt x="785075" y="13868"/>
                </a:lnTo>
                <a:lnTo>
                  <a:pt x="796099" y="10693"/>
                </a:lnTo>
                <a:lnTo>
                  <a:pt x="808824" y="9385"/>
                </a:lnTo>
                <a:lnTo>
                  <a:pt x="821537" y="10693"/>
                </a:lnTo>
                <a:lnTo>
                  <a:pt x="832548" y="13868"/>
                </a:lnTo>
                <a:lnTo>
                  <a:pt x="841629" y="17843"/>
                </a:lnTo>
                <a:lnTo>
                  <a:pt x="856462" y="25781"/>
                </a:lnTo>
                <a:lnTo>
                  <a:pt x="867537" y="30530"/>
                </a:lnTo>
                <a:lnTo>
                  <a:pt x="881430" y="34404"/>
                </a:lnTo>
                <a:lnTo>
                  <a:pt x="897877" y="36004"/>
                </a:lnTo>
                <a:lnTo>
                  <a:pt x="914311" y="34404"/>
                </a:lnTo>
                <a:lnTo>
                  <a:pt x="928217" y="30530"/>
                </a:lnTo>
                <a:lnTo>
                  <a:pt x="939279" y="25781"/>
                </a:lnTo>
                <a:lnTo>
                  <a:pt x="954112" y="17843"/>
                </a:lnTo>
                <a:lnTo>
                  <a:pt x="963193" y="13868"/>
                </a:lnTo>
                <a:lnTo>
                  <a:pt x="974217" y="10693"/>
                </a:lnTo>
                <a:lnTo>
                  <a:pt x="986929" y="9385"/>
                </a:lnTo>
                <a:lnTo>
                  <a:pt x="999642" y="10693"/>
                </a:lnTo>
                <a:lnTo>
                  <a:pt x="1010666" y="13868"/>
                </a:lnTo>
                <a:lnTo>
                  <a:pt x="1019733" y="17843"/>
                </a:lnTo>
                <a:lnTo>
                  <a:pt x="1034567" y="25781"/>
                </a:lnTo>
                <a:lnTo>
                  <a:pt x="1045641" y="30530"/>
                </a:lnTo>
                <a:lnTo>
                  <a:pt x="1059535" y="34404"/>
                </a:lnTo>
                <a:lnTo>
                  <a:pt x="1075982" y="36004"/>
                </a:lnTo>
                <a:lnTo>
                  <a:pt x="1090676" y="36004"/>
                </a:lnTo>
                <a:lnTo>
                  <a:pt x="1107097" y="34404"/>
                </a:lnTo>
                <a:lnTo>
                  <a:pt x="1121003" y="30530"/>
                </a:lnTo>
                <a:lnTo>
                  <a:pt x="1132078" y="25781"/>
                </a:lnTo>
                <a:lnTo>
                  <a:pt x="1146911" y="17843"/>
                </a:lnTo>
                <a:lnTo>
                  <a:pt x="1155979" y="13868"/>
                </a:lnTo>
                <a:lnTo>
                  <a:pt x="1167003" y="10693"/>
                </a:lnTo>
                <a:lnTo>
                  <a:pt x="1179728" y="9385"/>
                </a:lnTo>
                <a:lnTo>
                  <a:pt x="1192441" y="10693"/>
                </a:lnTo>
                <a:lnTo>
                  <a:pt x="1203452" y="13868"/>
                </a:lnTo>
                <a:lnTo>
                  <a:pt x="1212532" y="17843"/>
                </a:lnTo>
                <a:lnTo>
                  <a:pt x="1227353" y="25781"/>
                </a:lnTo>
                <a:lnTo>
                  <a:pt x="1238440" y="30530"/>
                </a:lnTo>
                <a:lnTo>
                  <a:pt x="1252334" y="34404"/>
                </a:lnTo>
                <a:lnTo>
                  <a:pt x="1268793" y="36004"/>
                </a:lnTo>
                <a:lnTo>
                  <a:pt x="1285227" y="34404"/>
                </a:lnTo>
                <a:lnTo>
                  <a:pt x="1299121" y="30530"/>
                </a:lnTo>
                <a:lnTo>
                  <a:pt x="1310182" y="25781"/>
                </a:lnTo>
                <a:lnTo>
                  <a:pt x="1325016" y="17843"/>
                </a:lnTo>
                <a:lnTo>
                  <a:pt x="1334096" y="13868"/>
                </a:lnTo>
                <a:lnTo>
                  <a:pt x="1345120" y="10693"/>
                </a:lnTo>
                <a:lnTo>
                  <a:pt x="1357833" y="9385"/>
                </a:lnTo>
                <a:lnTo>
                  <a:pt x="1370545" y="10693"/>
                </a:lnTo>
                <a:lnTo>
                  <a:pt x="1381556" y="13868"/>
                </a:lnTo>
                <a:lnTo>
                  <a:pt x="1390637" y="17843"/>
                </a:lnTo>
                <a:lnTo>
                  <a:pt x="1404454" y="25260"/>
                </a:lnTo>
                <a:lnTo>
                  <a:pt x="1413916" y="29514"/>
                </a:lnTo>
                <a:lnTo>
                  <a:pt x="1425676" y="33299"/>
                </a:lnTo>
                <a:lnTo>
                  <a:pt x="1439532" y="35636"/>
                </a:lnTo>
                <a:lnTo>
                  <a:pt x="1439532" y="36004"/>
                </a:lnTo>
                <a:lnTo>
                  <a:pt x="1454238" y="36004"/>
                </a:lnTo>
                <a:lnTo>
                  <a:pt x="1454238" y="35636"/>
                </a:lnTo>
                <a:lnTo>
                  <a:pt x="1468069" y="33299"/>
                </a:lnTo>
                <a:lnTo>
                  <a:pt x="1479829" y="29514"/>
                </a:lnTo>
                <a:lnTo>
                  <a:pt x="1489290" y="25260"/>
                </a:lnTo>
                <a:lnTo>
                  <a:pt x="1503121" y="17843"/>
                </a:lnTo>
                <a:lnTo>
                  <a:pt x="1512189" y="13868"/>
                </a:lnTo>
                <a:lnTo>
                  <a:pt x="1523212" y="10693"/>
                </a:lnTo>
                <a:lnTo>
                  <a:pt x="1535950" y="9385"/>
                </a:lnTo>
                <a:lnTo>
                  <a:pt x="1548650" y="10693"/>
                </a:lnTo>
                <a:lnTo>
                  <a:pt x="1559661" y="13868"/>
                </a:lnTo>
                <a:lnTo>
                  <a:pt x="1568742" y="17843"/>
                </a:lnTo>
                <a:lnTo>
                  <a:pt x="1583588" y="25781"/>
                </a:lnTo>
                <a:lnTo>
                  <a:pt x="1594650" y="30530"/>
                </a:lnTo>
                <a:lnTo>
                  <a:pt x="1608556" y="34404"/>
                </a:lnTo>
                <a:lnTo>
                  <a:pt x="1625003" y="36004"/>
                </a:lnTo>
                <a:lnTo>
                  <a:pt x="1641424" y="34404"/>
                </a:lnTo>
                <a:lnTo>
                  <a:pt x="1655330" y="30530"/>
                </a:lnTo>
                <a:lnTo>
                  <a:pt x="1666405" y="25781"/>
                </a:lnTo>
                <a:lnTo>
                  <a:pt x="1681251" y="17843"/>
                </a:lnTo>
                <a:lnTo>
                  <a:pt x="1690319" y="13868"/>
                </a:lnTo>
                <a:lnTo>
                  <a:pt x="1701342" y="10693"/>
                </a:lnTo>
                <a:lnTo>
                  <a:pt x="1714055" y="9385"/>
                </a:lnTo>
                <a:lnTo>
                  <a:pt x="1726768" y="10693"/>
                </a:lnTo>
                <a:lnTo>
                  <a:pt x="1737791" y="13868"/>
                </a:lnTo>
                <a:lnTo>
                  <a:pt x="1746859" y="17843"/>
                </a:lnTo>
                <a:lnTo>
                  <a:pt x="1760677" y="25260"/>
                </a:lnTo>
                <a:lnTo>
                  <a:pt x="1770138" y="29514"/>
                </a:lnTo>
                <a:lnTo>
                  <a:pt x="1781898" y="33299"/>
                </a:lnTo>
                <a:lnTo>
                  <a:pt x="1795767" y="35636"/>
                </a:lnTo>
                <a:lnTo>
                  <a:pt x="1795767" y="36004"/>
                </a:lnTo>
                <a:lnTo>
                  <a:pt x="1810461" y="36004"/>
                </a:lnTo>
                <a:lnTo>
                  <a:pt x="1810461" y="35636"/>
                </a:lnTo>
                <a:lnTo>
                  <a:pt x="1824304" y="33299"/>
                </a:lnTo>
                <a:lnTo>
                  <a:pt x="1836064" y="29514"/>
                </a:lnTo>
                <a:lnTo>
                  <a:pt x="1845513" y="25260"/>
                </a:lnTo>
                <a:lnTo>
                  <a:pt x="1859330" y="17843"/>
                </a:lnTo>
                <a:lnTo>
                  <a:pt x="1868411" y="13868"/>
                </a:lnTo>
                <a:lnTo>
                  <a:pt x="1879434" y="10693"/>
                </a:lnTo>
                <a:lnTo>
                  <a:pt x="1892173" y="9385"/>
                </a:lnTo>
                <a:lnTo>
                  <a:pt x="1904873" y="10693"/>
                </a:lnTo>
                <a:lnTo>
                  <a:pt x="1915896" y="13868"/>
                </a:lnTo>
                <a:lnTo>
                  <a:pt x="1924964" y="17843"/>
                </a:lnTo>
                <a:lnTo>
                  <a:pt x="1939798" y="25781"/>
                </a:lnTo>
                <a:lnTo>
                  <a:pt x="1950872" y="30530"/>
                </a:lnTo>
                <a:lnTo>
                  <a:pt x="1964766" y="34404"/>
                </a:lnTo>
                <a:lnTo>
                  <a:pt x="1981225" y="36004"/>
                </a:lnTo>
                <a:lnTo>
                  <a:pt x="1997646" y="34404"/>
                </a:lnTo>
                <a:lnTo>
                  <a:pt x="2011553" y="30530"/>
                </a:lnTo>
                <a:lnTo>
                  <a:pt x="2022627" y="25781"/>
                </a:lnTo>
                <a:lnTo>
                  <a:pt x="2037461" y="17843"/>
                </a:lnTo>
                <a:lnTo>
                  <a:pt x="2046528" y="13868"/>
                </a:lnTo>
                <a:lnTo>
                  <a:pt x="2057539" y="10693"/>
                </a:lnTo>
                <a:lnTo>
                  <a:pt x="2070252" y="9385"/>
                </a:lnTo>
                <a:lnTo>
                  <a:pt x="2082965" y="10693"/>
                </a:lnTo>
                <a:lnTo>
                  <a:pt x="2093988" y="13868"/>
                </a:lnTo>
                <a:lnTo>
                  <a:pt x="2103056" y="17843"/>
                </a:lnTo>
                <a:lnTo>
                  <a:pt x="2117890" y="25781"/>
                </a:lnTo>
                <a:lnTo>
                  <a:pt x="2128964" y="30530"/>
                </a:lnTo>
                <a:lnTo>
                  <a:pt x="2142871" y="34404"/>
                </a:lnTo>
                <a:lnTo>
                  <a:pt x="2159317" y="36004"/>
                </a:lnTo>
                <a:lnTo>
                  <a:pt x="2173998" y="36004"/>
                </a:lnTo>
                <a:lnTo>
                  <a:pt x="2190432" y="34404"/>
                </a:lnTo>
                <a:lnTo>
                  <a:pt x="2204326" y="30530"/>
                </a:lnTo>
                <a:lnTo>
                  <a:pt x="2215400" y="25781"/>
                </a:lnTo>
                <a:lnTo>
                  <a:pt x="2230247" y="17843"/>
                </a:lnTo>
                <a:lnTo>
                  <a:pt x="2239327" y="13868"/>
                </a:lnTo>
                <a:lnTo>
                  <a:pt x="2250338" y="10693"/>
                </a:lnTo>
                <a:lnTo>
                  <a:pt x="2263051" y="9385"/>
                </a:lnTo>
                <a:lnTo>
                  <a:pt x="2275763" y="10693"/>
                </a:lnTo>
                <a:lnTo>
                  <a:pt x="2286787" y="13868"/>
                </a:lnTo>
                <a:lnTo>
                  <a:pt x="2295868" y="17843"/>
                </a:lnTo>
                <a:lnTo>
                  <a:pt x="2310701" y="25781"/>
                </a:lnTo>
                <a:lnTo>
                  <a:pt x="2321776" y="30530"/>
                </a:lnTo>
                <a:lnTo>
                  <a:pt x="2335669" y="34404"/>
                </a:lnTo>
                <a:lnTo>
                  <a:pt x="2352116" y="36004"/>
                </a:lnTo>
                <a:lnTo>
                  <a:pt x="2368550" y="34404"/>
                </a:lnTo>
                <a:lnTo>
                  <a:pt x="2382443" y="30530"/>
                </a:lnTo>
                <a:lnTo>
                  <a:pt x="2393518" y="25781"/>
                </a:lnTo>
                <a:lnTo>
                  <a:pt x="2408351" y="17843"/>
                </a:lnTo>
                <a:lnTo>
                  <a:pt x="2417432" y="13868"/>
                </a:lnTo>
                <a:lnTo>
                  <a:pt x="2428456" y="10693"/>
                </a:lnTo>
                <a:lnTo>
                  <a:pt x="2441168" y="9385"/>
                </a:lnTo>
                <a:lnTo>
                  <a:pt x="2453881" y="10693"/>
                </a:lnTo>
                <a:lnTo>
                  <a:pt x="2464905" y="13868"/>
                </a:lnTo>
                <a:lnTo>
                  <a:pt x="2473972" y="17843"/>
                </a:lnTo>
                <a:lnTo>
                  <a:pt x="2487790" y="25260"/>
                </a:lnTo>
                <a:lnTo>
                  <a:pt x="2497264" y="29514"/>
                </a:lnTo>
                <a:lnTo>
                  <a:pt x="2509024" y="33299"/>
                </a:lnTo>
                <a:lnTo>
                  <a:pt x="2522880" y="35636"/>
                </a:lnTo>
                <a:lnTo>
                  <a:pt x="2522880" y="36004"/>
                </a:lnTo>
                <a:lnTo>
                  <a:pt x="2537561" y="36004"/>
                </a:lnTo>
                <a:lnTo>
                  <a:pt x="2537561" y="35636"/>
                </a:lnTo>
                <a:lnTo>
                  <a:pt x="2551392" y="33299"/>
                </a:lnTo>
                <a:lnTo>
                  <a:pt x="2563164" y="29514"/>
                </a:lnTo>
                <a:lnTo>
                  <a:pt x="2572626" y="25260"/>
                </a:lnTo>
                <a:lnTo>
                  <a:pt x="2586456" y="17843"/>
                </a:lnTo>
                <a:lnTo>
                  <a:pt x="2595524" y="13868"/>
                </a:lnTo>
                <a:lnTo>
                  <a:pt x="2606548" y="10693"/>
                </a:lnTo>
                <a:lnTo>
                  <a:pt x="2619286" y="9385"/>
                </a:lnTo>
                <a:lnTo>
                  <a:pt x="2631986" y="10693"/>
                </a:lnTo>
                <a:lnTo>
                  <a:pt x="2642997" y="13868"/>
                </a:lnTo>
                <a:lnTo>
                  <a:pt x="2652077" y="17843"/>
                </a:lnTo>
                <a:lnTo>
                  <a:pt x="2666911" y="25781"/>
                </a:lnTo>
                <a:lnTo>
                  <a:pt x="2677972" y="30530"/>
                </a:lnTo>
                <a:lnTo>
                  <a:pt x="2691879" y="34404"/>
                </a:lnTo>
                <a:lnTo>
                  <a:pt x="2708325" y="36004"/>
                </a:lnTo>
                <a:lnTo>
                  <a:pt x="2724759" y="34404"/>
                </a:lnTo>
                <a:lnTo>
                  <a:pt x="2738653" y="30530"/>
                </a:lnTo>
                <a:lnTo>
                  <a:pt x="2749740" y="25781"/>
                </a:lnTo>
                <a:lnTo>
                  <a:pt x="2764574" y="17843"/>
                </a:lnTo>
                <a:lnTo>
                  <a:pt x="2773654" y="13868"/>
                </a:lnTo>
                <a:lnTo>
                  <a:pt x="2784665" y="10693"/>
                </a:lnTo>
                <a:lnTo>
                  <a:pt x="2797378" y="9385"/>
                </a:lnTo>
                <a:lnTo>
                  <a:pt x="2810091" y="10693"/>
                </a:lnTo>
                <a:lnTo>
                  <a:pt x="2821114" y="13868"/>
                </a:lnTo>
                <a:lnTo>
                  <a:pt x="2830182" y="17843"/>
                </a:lnTo>
                <a:lnTo>
                  <a:pt x="2844000" y="25260"/>
                </a:lnTo>
                <a:lnTo>
                  <a:pt x="2853474" y="29514"/>
                </a:lnTo>
                <a:lnTo>
                  <a:pt x="2865234" y="33299"/>
                </a:lnTo>
                <a:lnTo>
                  <a:pt x="2879090" y="35636"/>
                </a:lnTo>
                <a:lnTo>
                  <a:pt x="2879090" y="36004"/>
                </a:lnTo>
                <a:lnTo>
                  <a:pt x="2893784" y="36004"/>
                </a:lnTo>
                <a:lnTo>
                  <a:pt x="2893784" y="35636"/>
                </a:lnTo>
                <a:lnTo>
                  <a:pt x="2907627" y="33299"/>
                </a:lnTo>
                <a:lnTo>
                  <a:pt x="2919387" y="29514"/>
                </a:lnTo>
                <a:lnTo>
                  <a:pt x="2928848" y="25260"/>
                </a:lnTo>
                <a:lnTo>
                  <a:pt x="2942666" y="17843"/>
                </a:lnTo>
                <a:lnTo>
                  <a:pt x="2951746" y="13868"/>
                </a:lnTo>
                <a:lnTo>
                  <a:pt x="2962770" y="10693"/>
                </a:lnTo>
                <a:lnTo>
                  <a:pt x="2975495" y="9385"/>
                </a:lnTo>
                <a:lnTo>
                  <a:pt x="2988195" y="10693"/>
                </a:lnTo>
                <a:lnTo>
                  <a:pt x="2999219" y="13868"/>
                </a:lnTo>
                <a:lnTo>
                  <a:pt x="3008287" y="17843"/>
                </a:lnTo>
                <a:lnTo>
                  <a:pt x="3023120" y="25781"/>
                </a:lnTo>
                <a:lnTo>
                  <a:pt x="3034195" y="30530"/>
                </a:lnTo>
                <a:lnTo>
                  <a:pt x="3048089" y="34404"/>
                </a:lnTo>
                <a:lnTo>
                  <a:pt x="3064548" y="36004"/>
                </a:lnTo>
                <a:lnTo>
                  <a:pt x="3080969" y="34404"/>
                </a:lnTo>
                <a:lnTo>
                  <a:pt x="3094875" y="30530"/>
                </a:lnTo>
                <a:lnTo>
                  <a:pt x="3105950" y="25781"/>
                </a:lnTo>
                <a:lnTo>
                  <a:pt x="3120783" y="17843"/>
                </a:lnTo>
                <a:lnTo>
                  <a:pt x="3129851" y="13868"/>
                </a:lnTo>
                <a:lnTo>
                  <a:pt x="3140875" y="10693"/>
                </a:lnTo>
                <a:lnTo>
                  <a:pt x="3153600" y="9385"/>
                </a:lnTo>
                <a:lnTo>
                  <a:pt x="3166300" y="10693"/>
                </a:lnTo>
                <a:lnTo>
                  <a:pt x="3177324" y="13868"/>
                </a:lnTo>
                <a:lnTo>
                  <a:pt x="3186392" y="17843"/>
                </a:lnTo>
                <a:lnTo>
                  <a:pt x="3201225" y="25781"/>
                </a:lnTo>
                <a:lnTo>
                  <a:pt x="3212300" y="30530"/>
                </a:lnTo>
                <a:lnTo>
                  <a:pt x="3226193" y="34404"/>
                </a:lnTo>
                <a:lnTo>
                  <a:pt x="3229991" y="34785"/>
                </a:lnTo>
                <a:lnTo>
                  <a:pt x="3229991" y="36004"/>
                </a:lnTo>
                <a:lnTo>
                  <a:pt x="3237357" y="36004"/>
                </a:lnTo>
                <a:lnTo>
                  <a:pt x="3239986" y="35750"/>
                </a:lnTo>
                <a:lnTo>
                  <a:pt x="3242640" y="36004"/>
                </a:lnTo>
                <a:lnTo>
                  <a:pt x="3249993" y="36004"/>
                </a:lnTo>
                <a:lnTo>
                  <a:pt x="3249993" y="34785"/>
                </a:lnTo>
                <a:lnTo>
                  <a:pt x="3253778" y="34404"/>
                </a:lnTo>
                <a:lnTo>
                  <a:pt x="3267672" y="30530"/>
                </a:lnTo>
                <a:lnTo>
                  <a:pt x="3278746" y="25781"/>
                </a:lnTo>
                <a:lnTo>
                  <a:pt x="3293580" y="17843"/>
                </a:lnTo>
                <a:lnTo>
                  <a:pt x="3302647" y="13868"/>
                </a:lnTo>
                <a:lnTo>
                  <a:pt x="3313671" y="10693"/>
                </a:lnTo>
                <a:lnTo>
                  <a:pt x="3326396" y="9385"/>
                </a:lnTo>
                <a:lnTo>
                  <a:pt x="3339109" y="10693"/>
                </a:lnTo>
                <a:lnTo>
                  <a:pt x="3350133" y="13868"/>
                </a:lnTo>
                <a:lnTo>
                  <a:pt x="3359200" y="17843"/>
                </a:lnTo>
                <a:lnTo>
                  <a:pt x="3374034" y="25781"/>
                </a:lnTo>
                <a:lnTo>
                  <a:pt x="3385108" y="30530"/>
                </a:lnTo>
                <a:lnTo>
                  <a:pt x="3399002" y="34404"/>
                </a:lnTo>
                <a:lnTo>
                  <a:pt x="3415449" y="36004"/>
                </a:lnTo>
                <a:lnTo>
                  <a:pt x="3431883" y="34404"/>
                </a:lnTo>
                <a:lnTo>
                  <a:pt x="3445776" y="30530"/>
                </a:lnTo>
                <a:lnTo>
                  <a:pt x="3456851" y="25781"/>
                </a:lnTo>
                <a:lnTo>
                  <a:pt x="3471684" y="17843"/>
                </a:lnTo>
                <a:lnTo>
                  <a:pt x="3480765" y="13868"/>
                </a:lnTo>
                <a:lnTo>
                  <a:pt x="3491788" y="10693"/>
                </a:lnTo>
                <a:lnTo>
                  <a:pt x="3504514" y="9385"/>
                </a:lnTo>
                <a:lnTo>
                  <a:pt x="3517214" y="10693"/>
                </a:lnTo>
                <a:lnTo>
                  <a:pt x="3528237" y="13868"/>
                </a:lnTo>
                <a:lnTo>
                  <a:pt x="3537305" y="17843"/>
                </a:lnTo>
                <a:lnTo>
                  <a:pt x="3551123" y="25260"/>
                </a:lnTo>
                <a:lnTo>
                  <a:pt x="3560584" y="29514"/>
                </a:lnTo>
                <a:lnTo>
                  <a:pt x="3572345" y="33299"/>
                </a:lnTo>
                <a:lnTo>
                  <a:pt x="3586200" y="35636"/>
                </a:lnTo>
                <a:lnTo>
                  <a:pt x="3586200" y="36004"/>
                </a:lnTo>
                <a:lnTo>
                  <a:pt x="3600894" y="36004"/>
                </a:lnTo>
                <a:lnTo>
                  <a:pt x="3600894" y="35636"/>
                </a:lnTo>
                <a:lnTo>
                  <a:pt x="3614737" y="33299"/>
                </a:lnTo>
                <a:lnTo>
                  <a:pt x="3626497" y="29514"/>
                </a:lnTo>
                <a:lnTo>
                  <a:pt x="3635959" y="25260"/>
                </a:lnTo>
                <a:lnTo>
                  <a:pt x="3649789" y="17843"/>
                </a:lnTo>
                <a:lnTo>
                  <a:pt x="3658870" y="13868"/>
                </a:lnTo>
                <a:lnTo>
                  <a:pt x="3669881" y="10693"/>
                </a:lnTo>
                <a:lnTo>
                  <a:pt x="3682606" y="9385"/>
                </a:lnTo>
                <a:lnTo>
                  <a:pt x="3695306" y="10693"/>
                </a:lnTo>
                <a:lnTo>
                  <a:pt x="3706330" y="13868"/>
                </a:lnTo>
                <a:lnTo>
                  <a:pt x="3715410" y="17843"/>
                </a:lnTo>
                <a:lnTo>
                  <a:pt x="3730244" y="25781"/>
                </a:lnTo>
                <a:lnTo>
                  <a:pt x="3741318" y="30530"/>
                </a:lnTo>
                <a:lnTo>
                  <a:pt x="3755212" y="34404"/>
                </a:lnTo>
                <a:lnTo>
                  <a:pt x="3771658" y="36004"/>
                </a:lnTo>
                <a:lnTo>
                  <a:pt x="3788092" y="34404"/>
                </a:lnTo>
                <a:lnTo>
                  <a:pt x="3801986" y="30530"/>
                </a:lnTo>
                <a:lnTo>
                  <a:pt x="3813060" y="25781"/>
                </a:lnTo>
                <a:lnTo>
                  <a:pt x="3827907" y="17843"/>
                </a:lnTo>
                <a:lnTo>
                  <a:pt x="3836987" y="13868"/>
                </a:lnTo>
                <a:lnTo>
                  <a:pt x="3847998" y="10693"/>
                </a:lnTo>
                <a:lnTo>
                  <a:pt x="3860711" y="9385"/>
                </a:lnTo>
                <a:lnTo>
                  <a:pt x="3873423" y="10693"/>
                </a:lnTo>
                <a:lnTo>
                  <a:pt x="3884447" y="13868"/>
                </a:lnTo>
                <a:lnTo>
                  <a:pt x="3893515" y="17843"/>
                </a:lnTo>
                <a:lnTo>
                  <a:pt x="3907332" y="25260"/>
                </a:lnTo>
                <a:lnTo>
                  <a:pt x="3916807" y="29514"/>
                </a:lnTo>
                <a:lnTo>
                  <a:pt x="3928567" y="33299"/>
                </a:lnTo>
                <a:lnTo>
                  <a:pt x="3942423" y="35636"/>
                </a:lnTo>
                <a:lnTo>
                  <a:pt x="3942423" y="36004"/>
                </a:lnTo>
                <a:lnTo>
                  <a:pt x="3957116" y="36004"/>
                </a:lnTo>
                <a:lnTo>
                  <a:pt x="3957116" y="35636"/>
                </a:lnTo>
                <a:lnTo>
                  <a:pt x="3970959" y="33299"/>
                </a:lnTo>
                <a:lnTo>
                  <a:pt x="3982720" y="29514"/>
                </a:lnTo>
                <a:lnTo>
                  <a:pt x="3992181" y="25260"/>
                </a:lnTo>
                <a:lnTo>
                  <a:pt x="4006011" y="17843"/>
                </a:lnTo>
                <a:lnTo>
                  <a:pt x="4015079" y="13868"/>
                </a:lnTo>
                <a:lnTo>
                  <a:pt x="4026103" y="10693"/>
                </a:lnTo>
                <a:lnTo>
                  <a:pt x="4038828" y="9385"/>
                </a:lnTo>
                <a:lnTo>
                  <a:pt x="4051528" y="10693"/>
                </a:lnTo>
                <a:lnTo>
                  <a:pt x="4062552" y="13868"/>
                </a:lnTo>
                <a:lnTo>
                  <a:pt x="4071620" y="17843"/>
                </a:lnTo>
                <a:lnTo>
                  <a:pt x="4086453" y="25781"/>
                </a:lnTo>
                <a:lnTo>
                  <a:pt x="4097528" y="30530"/>
                </a:lnTo>
                <a:lnTo>
                  <a:pt x="4111421" y="34404"/>
                </a:lnTo>
                <a:lnTo>
                  <a:pt x="4127868" y="36004"/>
                </a:lnTo>
                <a:lnTo>
                  <a:pt x="4144302" y="34404"/>
                </a:lnTo>
                <a:lnTo>
                  <a:pt x="4158208" y="30530"/>
                </a:lnTo>
                <a:lnTo>
                  <a:pt x="4169283" y="25781"/>
                </a:lnTo>
                <a:lnTo>
                  <a:pt x="4184116" y="17843"/>
                </a:lnTo>
                <a:lnTo>
                  <a:pt x="4193197" y="13868"/>
                </a:lnTo>
                <a:lnTo>
                  <a:pt x="4204220" y="10693"/>
                </a:lnTo>
                <a:lnTo>
                  <a:pt x="4216933" y="9385"/>
                </a:lnTo>
                <a:lnTo>
                  <a:pt x="4229633" y="10693"/>
                </a:lnTo>
                <a:lnTo>
                  <a:pt x="4240657" y="13868"/>
                </a:lnTo>
                <a:lnTo>
                  <a:pt x="4249737" y="17843"/>
                </a:lnTo>
                <a:lnTo>
                  <a:pt x="4264558" y="25781"/>
                </a:lnTo>
                <a:lnTo>
                  <a:pt x="4275633" y="30530"/>
                </a:lnTo>
                <a:lnTo>
                  <a:pt x="4289539" y="34404"/>
                </a:lnTo>
                <a:lnTo>
                  <a:pt x="4305986" y="36004"/>
                </a:lnTo>
                <a:lnTo>
                  <a:pt x="4320667" y="36004"/>
                </a:lnTo>
                <a:lnTo>
                  <a:pt x="4337101" y="34404"/>
                </a:lnTo>
                <a:lnTo>
                  <a:pt x="4351007" y="30530"/>
                </a:lnTo>
                <a:lnTo>
                  <a:pt x="4362081" y="25781"/>
                </a:lnTo>
                <a:lnTo>
                  <a:pt x="4376915" y="17843"/>
                </a:lnTo>
                <a:lnTo>
                  <a:pt x="4385983" y="13868"/>
                </a:lnTo>
                <a:lnTo>
                  <a:pt x="4397006" y="10693"/>
                </a:lnTo>
                <a:lnTo>
                  <a:pt x="4409732" y="9385"/>
                </a:lnTo>
                <a:lnTo>
                  <a:pt x="4422445" y="10693"/>
                </a:lnTo>
                <a:lnTo>
                  <a:pt x="4433455" y="13868"/>
                </a:lnTo>
                <a:lnTo>
                  <a:pt x="4442536" y="17843"/>
                </a:lnTo>
                <a:lnTo>
                  <a:pt x="4457357" y="25781"/>
                </a:lnTo>
                <a:lnTo>
                  <a:pt x="4468431" y="30530"/>
                </a:lnTo>
                <a:lnTo>
                  <a:pt x="4482338" y="34404"/>
                </a:lnTo>
                <a:lnTo>
                  <a:pt x="4498784" y="36004"/>
                </a:lnTo>
                <a:lnTo>
                  <a:pt x="4515218" y="34404"/>
                </a:lnTo>
                <a:lnTo>
                  <a:pt x="4529112" y="30530"/>
                </a:lnTo>
                <a:lnTo>
                  <a:pt x="4540174" y="25781"/>
                </a:lnTo>
                <a:lnTo>
                  <a:pt x="4555007" y="17843"/>
                </a:lnTo>
                <a:lnTo>
                  <a:pt x="4564088" y="13868"/>
                </a:lnTo>
                <a:lnTo>
                  <a:pt x="4575111" y="10693"/>
                </a:lnTo>
                <a:lnTo>
                  <a:pt x="4587824" y="9385"/>
                </a:lnTo>
                <a:lnTo>
                  <a:pt x="4600537" y="10693"/>
                </a:lnTo>
                <a:lnTo>
                  <a:pt x="4611560" y="13868"/>
                </a:lnTo>
                <a:lnTo>
                  <a:pt x="4620628" y="17843"/>
                </a:lnTo>
                <a:lnTo>
                  <a:pt x="4634458" y="25260"/>
                </a:lnTo>
                <a:lnTo>
                  <a:pt x="4643920" y="29514"/>
                </a:lnTo>
                <a:lnTo>
                  <a:pt x="4655667" y="33299"/>
                </a:lnTo>
                <a:lnTo>
                  <a:pt x="4669523" y="35636"/>
                </a:lnTo>
                <a:lnTo>
                  <a:pt x="4669523" y="36004"/>
                </a:lnTo>
                <a:lnTo>
                  <a:pt x="4684230" y="36004"/>
                </a:lnTo>
                <a:lnTo>
                  <a:pt x="4684230" y="35636"/>
                </a:lnTo>
                <a:lnTo>
                  <a:pt x="4698060" y="33299"/>
                </a:lnTo>
                <a:lnTo>
                  <a:pt x="4709820" y="29514"/>
                </a:lnTo>
                <a:lnTo>
                  <a:pt x="4719294" y="25260"/>
                </a:lnTo>
                <a:lnTo>
                  <a:pt x="4733125" y="17843"/>
                </a:lnTo>
                <a:lnTo>
                  <a:pt x="4742192" y="13868"/>
                </a:lnTo>
                <a:lnTo>
                  <a:pt x="4753216" y="10693"/>
                </a:lnTo>
                <a:lnTo>
                  <a:pt x="4765954" y="9385"/>
                </a:lnTo>
                <a:lnTo>
                  <a:pt x="4778654" y="10693"/>
                </a:lnTo>
                <a:lnTo>
                  <a:pt x="4789678" y="13868"/>
                </a:lnTo>
                <a:lnTo>
                  <a:pt x="4798746" y="17843"/>
                </a:lnTo>
                <a:lnTo>
                  <a:pt x="4813579" y="25781"/>
                </a:lnTo>
                <a:lnTo>
                  <a:pt x="4824654" y="30530"/>
                </a:lnTo>
                <a:lnTo>
                  <a:pt x="4838547" y="34404"/>
                </a:lnTo>
                <a:lnTo>
                  <a:pt x="4854994" y="36004"/>
                </a:lnTo>
                <a:lnTo>
                  <a:pt x="4871415" y="34404"/>
                </a:lnTo>
                <a:lnTo>
                  <a:pt x="4885321" y="30530"/>
                </a:lnTo>
                <a:lnTo>
                  <a:pt x="4896396" y="25781"/>
                </a:lnTo>
                <a:lnTo>
                  <a:pt x="4911242" y="17843"/>
                </a:lnTo>
                <a:lnTo>
                  <a:pt x="4920323" y="13868"/>
                </a:lnTo>
                <a:lnTo>
                  <a:pt x="4931334" y="10693"/>
                </a:lnTo>
                <a:lnTo>
                  <a:pt x="4944046" y="9385"/>
                </a:lnTo>
                <a:lnTo>
                  <a:pt x="4956759" y="10693"/>
                </a:lnTo>
                <a:lnTo>
                  <a:pt x="4967783" y="13868"/>
                </a:lnTo>
                <a:lnTo>
                  <a:pt x="4976850" y="17843"/>
                </a:lnTo>
                <a:lnTo>
                  <a:pt x="4990681" y="25260"/>
                </a:lnTo>
                <a:lnTo>
                  <a:pt x="5000142" y="29514"/>
                </a:lnTo>
                <a:lnTo>
                  <a:pt x="5011902" y="33299"/>
                </a:lnTo>
                <a:lnTo>
                  <a:pt x="5025771" y="35636"/>
                </a:lnTo>
                <a:lnTo>
                  <a:pt x="5025771" y="36004"/>
                </a:lnTo>
                <a:lnTo>
                  <a:pt x="5040452" y="36004"/>
                </a:lnTo>
                <a:lnTo>
                  <a:pt x="5040452" y="35636"/>
                </a:lnTo>
                <a:lnTo>
                  <a:pt x="5054295" y="33299"/>
                </a:lnTo>
                <a:lnTo>
                  <a:pt x="5066055" y="29514"/>
                </a:lnTo>
                <a:lnTo>
                  <a:pt x="5075517" y="25260"/>
                </a:lnTo>
                <a:lnTo>
                  <a:pt x="5089334" y="17843"/>
                </a:lnTo>
                <a:lnTo>
                  <a:pt x="5098402" y="13868"/>
                </a:lnTo>
                <a:lnTo>
                  <a:pt x="5109426" y="10693"/>
                </a:lnTo>
                <a:lnTo>
                  <a:pt x="5122164" y="9385"/>
                </a:lnTo>
                <a:lnTo>
                  <a:pt x="5134876" y="10693"/>
                </a:lnTo>
                <a:lnTo>
                  <a:pt x="5145887" y="13868"/>
                </a:lnTo>
                <a:lnTo>
                  <a:pt x="5154968" y="17843"/>
                </a:lnTo>
                <a:lnTo>
                  <a:pt x="5169801" y="25781"/>
                </a:lnTo>
                <a:lnTo>
                  <a:pt x="5180876" y="30530"/>
                </a:lnTo>
                <a:lnTo>
                  <a:pt x="5194770" y="34404"/>
                </a:lnTo>
                <a:lnTo>
                  <a:pt x="5211216" y="36004"/>
                </a:lnTo>
                <a:lnTo>
                  <a:pt x="5227637" y="34404"/>
                </a:lnTo>
                <a:lnTo>
                  <a:pt x="5241544" y="30530"/>
                </a:lnTo>
                <a:lnTo>
                  <a:pt x="5252618" y="25781"/>
                </a:lnTo>
                <a:lnTo>
                  <a:pt x="5267452" y="17843"/>
                </a:lnTo>
                <a:lnTo>
                  <a:pt x="5276532" y="13868"/>
                </a:lnTo>
                <a:lnTo>
                  <a:pt x="5287543" y="10693"/>
                </a:lnTo>
                <a:lnTo>
                  <a:pt x="5300243" y="9385"/>
                </a:lnTo>
                <a:lnTo>
                  <a:pt x="5312956" y="10693"/>
                </a:lnTo>
                <a:lnTo>
                  <a:pt x="5323992" y="13868"/>
                </a:lnTo>
                <a:lnTo>
                  <a:pt x="5333060" y="17843"/>
                </a:lnTo>
                <a:lnTo>
                  <a:pt x="5347881" y="25781"/>
                </a:lnTo>
                <a:lnTo>
                  <a:pt x="5358955" y="30530"/>
                </a:lnTo>
                <a:lnTo>
                  <a:pt x="5372862" y="34404"/>
                </a:lnTo>
                <a:lnTo>
                  <a:pt x="5389308" y="36004"/>
                </a:lnTo>
                <a:lnTo>
                  <a:pt x="5404002" y="36004"/>
                </a:lnTo>
                <a:lnTo>
                  <a:pt x="5420423" y="34404"/>
                </a:lnTo>
                <a:lnTo>
                  <a:pt x="5434330" y="30530"/>
                </a:lnTo>
                <a:lnTo>
                  <a:pt x="5445404" y="25781"/>
                </a:lnTo>
                <a:lnTo>
                  <a:pt x="5460238" y="17843"/>
                </a:lnTo>
                <a:lnTo>
                  <a:pt x="5469318" y="13868"/>
                </a:lnTo>
                <a:lnTo>
                  <a:pt x="5480342" y="10693"/>
                </a:lnTo>
                <a:lnTo>
                  <a:pt x="5493042" y="9385"/>
                </a:lnTo>
                <a:lnTo>
                  <a:pt x="5505755" y="10693"/>
                </a:lnTo>
                <a:lnTo>
                  <a:pt x="5516791" y="13868"/>
                </a:lnTo>
                <a:lnTo>
                  <a:pt x="5525871" y="17843"/>
                </a:lnTo>
                <a:lnTo>
                  <a:pt x="5540705" y="25781"/>
                </a:lnTo>
                <a:lnTo>
                  <a:pt x="5551767" y="30530"/>
                </a:lnTo>
                <a:lnTo>
                  <a:pt x="5565673" y="34404"/>
                </a:lnTo>
                <a:lnTo>
                  <a:pt x="5582120" y="36004"/>
                </a:lnTo>
                <a:lnTo>
                  <a:pt x="5598553" y="34404"/>
                </a:lnTo>
                <a:lnTo>
                  <a:pt x="5612447" y="30530"/>
                </a:lnTo>
                <a:lnTo>
                  <a:pt x="5623522" y="25781"/>
                </a:lnTo>
                <a:lnTo>
                  <a:pt x="5638343" y="17843"/>
                </a:lnTo>
                <a:lnTo>
                  <a:pt x="5647423" y="13868"/>
                </a:lnTo>
                <a:lnTo>
                  <a:pt x="5658447" y="10693"/>
                </a:lnTo>
                <a:lnTo>
                  <a:pt x="5671159" y="9385"/>
                </a:lnTo>
                <a:lnTo>
                  <a:pt x="5683872" y="10693"/>
                </a:lnTo>
                <a:lnTo>
                  <a:pt x="5694896" y="13868"/>
                </a:lnTo>
                <a:lnTo>
                  <a:pt x="5703963" y="17843"/>
                </a:lnTo>
                <a:lnTo>
                  <a:pt x="5717794" y="25260"/>
                </a:lnTo>
                <a:lnTo>
                  <a:pt x="5727255" y="29514"/>
                </a:lnTo>
                <a:lnTo>
                  <a:pt x="5739028" y="33299"/>
                </a:lnTo>
                <a:lnTo>
                  <a:pt x="5752884" y="35636"/>
                </a:lnTo>
                <a:lnTo>
                  <a:pt x="5752884" y="36004"/>
                </a:lnTo>
                <a:lnTo>
                  <a:pt x="5767565" y="36004"/>
                </a:lnTo>
                <a:lnTo>
                  <a:pt x="5767565" y="35636"/>
                </a:lnTo>
                <a:lnTo>
                  <a:pt x="5781395" y="33299"/>
                </a:lnTo>
                <a:lnTo>
                  <a:pt x="5793168" y="29514"/>
                </a:lnTo>
                <a:lnTo>
                  <a:pt x="5802630" y="25260"/>
                </a:lnTo>
                <a:lnTo>
                  <a:pt x="5816460" y="17843"/>
                </a:lnTo>
                <a:lnTo>
                  <a:pt x="5825528" y="13868"/>
                </a:lnTo>
                <a:lnTo>
                  <a:pt x="5836551" y="10693"/>
                </a:lnTo>
                <a:lnTo>
                  <a:pt x="5849290" y="9385"/>
                </a:lnTo>
                <a:lnTo>
                  <a:pt x="5861977" y="10693"/>
                </a:lnTo>
                <a:lnTo>
                  <a:pt x="5873000" y="13868"/>
                </a:lnTo>
                <a:lnTo>
                  <a:pt x="5882068" y="17843"/>
                </a:lnTo>
                <a:lnTo>
                  <a:pt x="5896902" y="25781"/>
                </a:lnTo>
                <a:lnTo>
                  <a:pt x="5907976" y="30530"/>
                </a:lnTo>
                <a:lnTo>
                  <a:pt x="5921870" y="34404"/>
                </a:lnTo>
                <a:lnTo>
                  <a:pt x="5938317" y="36004"/>
                </a:lnTo>
                <a:lnTo>
                  <a:pt x="5954750" y="34404"/>
                </a:lnTo>
                <a:lnTo>
                  <a:pt x="5968657" y="30530"/>
                </a:lnTo>
                <a:lnTo>
                  <a:pt x="5979731" y="25781"/>
                </a:lnTo>
                <a:lnTo>
                  <a:pt x="5994578" y="17843"/>
                </a:lnTo>
                <a:lnTo>
                  <a:pt x="6003658" y="13868"/>
                </a:lnTo>
                <a:lnTo>
                  <a:pt x="6014669" y="10693"/>
                </a:lnTo>
                <a:lnTo>
                  <a:pt x="6027382" y="9385"/>
                </a:lnTo>
                <a:lnTo>
                  <a:pt x="6040094" y="10693"/>
                </a:lnTo>
                <a:lnTo>
                  <a:pt x="6051118" y="13868"/>
                </a:lnTo>
                <a:lnTo>
                  <a:pt x="6060186" y="17843"/>
                </a:lnTo>
                <a:lnTo>
                  <a:pt x="6074003" y="25260"/>
                </a:lnTo>
                <a:lnTo>
                  <a:pt x="6083478" y="29514"/>
                </a:lnTo>
                <a:lnTo>
                  <a:pt x="6095238" y="33299"/>
                </a:lnTo>
                <a:lnTo>
                  <a:pt x="6109081" y="35636"/>
                </a:lnTo>
                <a:lnTo>
                  <a:pt x="6109081" y="36004"/>
                </a:lnTo>
                <a:lnTo>
                  <a:pt x="6123775" y="36004"/>
                </a:lnTo>
                <a:lnTo>
                  <a:pt x="6123775" y="35636"/>
                </a:lnTo>
                <a:lnTo>
                  <a:pt x="6137618" y="33299"/>
                </a:lnTo>
                <a:lnTo>
                  <a:pt x="6149391" y="29514"/>
                </a:lnTo>
                <a:lnTo>
                  <a:pt x="6158852" y="25260"/>
                </a:lnTo>
                <a:lnTo>
                  <a:pt x="6172670" y="17843"/>
                </a:lnTo>
                <a:lnTo>
                  <a:pt x="6181750" y="13868"/>
                </a:lnTo>
                <a:lnTo>
                  <a:pt x="6192774" y="10693"/>
                </a:lnTo>
                <a:lnTo>
                  <a:pt x="6205512" y="9385"/>
                </a:lnTo>
                <a:lnTo>
                  <a:pt x="6218199" y="10693"/>
                </a:lnTo>
                <a:lnTo>
                  <a:pt x="6229223" y="13868"/>
                </a:lnTo>
                <a:lnTo>
                  <a:pt x="6238291" y="17843"/>
                </a:lnTo>
                <a:lnTo>
                  <a:pt x="6253124" y="25781"/>
                </a:lnTo>
                <a:lnTo>
                  <a:pt x="6264186" y="30530"/>
                </a:lnTo>
                <a:lnTo>
                  <a:pt x="6278092" y="34404"/>
                </a:lnTo>
                <a:lnTo>
                  <a:pt x="6294539" y="36004"/>
                </a:lnTo>
                <a:lnTo>
                  <a:pt x="6310973" y="34404"/>
                </a:lnTo>
                <a:lnTo>
                  <a:pt x="6324879" y="30530"/>
                </a:lnTo>
                <a:lnTo>
                  <a:pt x="6335954" y="25781"/>
                </a:lnTo>
                <a:lnTo>
                  <a:pt x="6350775" y="17843"/>
                </a:lnTo>
                <a:lnTo>
                  <a:pt x="6359855" y="13868"/>
                </a:lnTo>
                <a:lnTo>
                  <a:pt x="6370879" y="10693"/>
                </a:lnTo>
                <a:lnTo>
                  <a:pt x="6383604" y="9385"/>
                </a:lnTo>
                <a:lnTo>
                  <a:pt x="6396304" y="10693"/>
                </a:lnTo>
                <a:lnTo>
                  <a:pt x="6407315" y="13868"/>
                </a:lnTo>
                <a:lnTo>
                  <a:pt x="6416395" y="17843"/>
                </a:lnTo>
                <a:lnTo>
                  <a:pt x="6431216" y="25781"/>
                </a:lnTo>
                <a:lnTo>
                  <a:pt x="6442291" y="30530"/>
                </a:lnTo>
                <a:lnTo>
                  <a:pt x="6456197" y="34404"/>
                </a:lnTo>
                <a:lnTo>
                  <a:pt x="6472644" y="36004"/>
                </a:lnTo>
                <a:lnTo>
                  <a:pt x="6479997" y="36004"/>
                </a:lnTo>
                <a:lnTo>
                  <a:pt x="6479997" y="26619"/>
                </a:lnTo>
                <a:close/>
              </a:path>
            </a:pathLst>
          </a:custGeom>
          <a:solidFill>
            <a:srgbClr val="9CC9D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540004" y="6483400"/>
            <a:ext cx="6480175" cy="36195"/>
          </a:xfrm>
          <a:custGeom>
            <a:avLst/>
            <a:gdLst/>
            <a:ahLst/>
            <a:cxnLst/>
            <a:rect l="l" t="t" r="r" b="b"/>
            <a:pathLst>
              <a:path w="6480175" h="36195">
                <a:moveTo>
                  <a:pt x="6479997" y="26619"/>
                </a:moveTo>
                <a:lnTo>
                  <a:pt x="6472644" y="26619"/>
                </a:lnTo>
                <a:lnTo>
                  <a:pt x="6459931" y="25323"/>
                </a:lnTo>
                <a:lnTo>
                  <a:pt x="6448907" y="22148"/>
                </a:lnTo>
                <a:lnTo>
                  <a:pt x="6439827" y="18161"/>
                </a:lnTo>
                <a:lnTo>
                  <a:pt x="6424993" y="10223"/>
                </a:lnTo>
                <a:lnTo>
                  <a:pt x="6413932" y="5473"/>
                </a:lnTo>
                <a:lnTo>
                  <a:pt x="6400038" y="1600"/>
                </a:lnTo>
                <a:lnTo>
                  <a:pt x="6383604" y="0"/>
                </a:lnTo>
                <a:lnTo>
                  <a:pt x="6367145" y="1600"/>
                </a:lnTo>
                <a:lnTo>
                  <a:pt x="6353238" y="5473"/>
                </a:lnTo>
                <a:lnTo>
                  <a:pt x="6342177" y="10223"/>
                </a:lnTo>
                <a:lnTo>
                  <a:pt x="6327356" y="18161"/>
                </a:lnTo>
                <a:lnTo>
                  <a:pt x="6318275" y="22148"/>
                </a:lnTo>
                <a:lnTo>
                  <a:pt x="6307239" y="25323"/>
                </a:lnTo>
                <a:lnTo>
                  <a:pt x="6294539" y="26619"/>
                </a:lnTo>
                <a:lnTo>
                  <a:pt x="6281813" y="25323"/>
                </a:lnTo>
                <a:lnTo>
                  <a:pt x="6270803" y="22148"/>
                </a:lnTo>
                <a:lnTo>
                  <a:pt x="6261722" y="18161"/>
                </a:lnTo>
                <a:lnTo>
                  <a:pt x="6246876" y="10223"/>
                </a:lnTo>
                <a:lnTo>
                  <a:pt x="6235814" y="5473"/>
                </a:lnTo>
                <a:lnTo>
                  <a:pt x="6221920" y="1600"/>
                </a:lnTo>
                <a:lnTo>
                  <a:pt x="6205512" y="0"/>
                </a:lnTo>
                <a:lnTo>
                  <a:pt x="6189040" y="1600"/>
                </a:lnTo>
                <a:lnTo>
                  <a:pt x="6175133" y="5473"/>
                </a:lnTo>
                <a:lnTo>
                  <a:pt x="6164059" y="10223"/>
                </a:lnTo>
                <a:lnTo>
                  <a:pt x="6149225" y="18161"/>
                </a:lnTo>
                <a:lnTo>
                  <a:pt x="6140145" y="22148"/>
                </a:lnTo>
                <a:lnTo>
                  <a:pt x="6129134" y="25323"/>
                </a:lnTo>
                <a:lnTo>
                  <a:pt x="6116447" y="26619"/>
                </a:lnTo>
                <a:lnTo>
                  <a:pt x="6103721" y="25323"/>
                </a:lnTo>
                <a:lnTo>
                  <a:pt x="6092698" y="22148"/>
                </a:lnTo>
                <a:lnTo>
                  <a:pt x="6083617" y="18161"/>
                </a:lnTo>
                <a:lnTo>
                  <a:pt x="6068784" y="10223"/>
                </a:lnTo>
                <a:lnTo>
                  <a:pt x="6057722" y="5473"/>
                </a:lnTo>
                <a:lnTo>
                  <a:pt x="6043828" y="1600"/>
                </a:lnTo>
                <a:lnTo>
                  <a:pt x="6027382" y="0"/>
                </a:lnTo>
                <a:lnTo>
                  <a:pt x="6010935" y="1600"/>
                </a:lnTo>
                <a:lnTo>
                  <a:pt x="5997041" y="5473"/>
                </a:lnTo>
                <a:lnTo>
                  <a:pt x="5985967" y="10223"/>
                </a:lnTo>
                <a:lnTo>
                  <a:pt x="5971146" y="18161"/>
                </a:lnTo>
                <a:lnTo>
                  <a:pt x="5962066" y="22148"/>
                </a:lnTo>
                <a:lnTo>
                  <a:pt x="5951029" y="25323"/>
                </a:lnTo>
                <a:lnTo>
                  <a:pt x="5938329" y="26619"/>
                </a:lnTo>
                <a:lnTo>
                  <a:pt x="5925604" y="25323"/>
                </a:lnTo>
                <a:lnTo>
                  <a:pt x="5914580" y="22148"/>
                </a:lnTo>
                <a:lnTo>
                  <a:pt x="5905500" y="18161"/>
                </a:lnTo>
                <a:lnTo>
                  <a:pt x="5890679" y="10223"/>
                </a:lnTo>
                <a:lnTo>
                  <a:pt x="5879617" y="5473"/>
                </a:lnTo>
                <a:lnTo>
                  <a:pt x="5865723" y="1600"/>
                </a:lnTo>
                <a:lnTo>
                  <a:pt x="5849290" y="0"/>
                </a:lnTo>
                <a:lnTo>
                  <a:pt x="5832818" y="1600"/>
                </a:lnTo>
                <a:lnTo>
                  <a:pt x="5818924" y="5473"/>
                </a:lnTo>
                <a:lnTo>
                  <a:pt x="5807862" y="10223"/>
                </a:lnTo>
                <a:lnTo>
                  <a:pt x="5793029" y="18161"/>
                </a:lnTo>
                <a:lnTo>
                  <a:pt x="5783935" y="22148"/>
                </a:lnTo>
                <a:lnTo>
                  <a:pt x="5772912" y="25323"/>
                </a:lnTo>
                <a:lnTo>
                  <a:pt x="5760224" y="26619"/>
                </a:lnTo>
                <a:lnTo>
                  <a:pt x="5747512" y="25323"/>
                </a:lnTo>
                <a:lnTo>
                  <a:pt x="5736475" y="22148"/>
                </a:lnTo>
                <a:lnTo>
                  <a:pt x="5727395" y="18161"/>
                </a:lnTo>
                <a:lnTo>
                  <a:pt x="5712574" y="10223"/>
                </a:lnTo>
                <a:lnTo>
                  <a:pt x="5701500" y="5473"/>
                </a:lnTo>
                <a:lnTo>
                  <a:pt x="5687606" y="1600"/>
                </a:lnTo>
                <a:lnTo>
                  <a:pt x="5671159" y="0"/>
                </a:lnTo>
                <a:lnTo>
                  <a:pt x="5654713" y="1600"/>
                </a:lnTo>
                <a:lnTo>
                  <a:pt x="5640819" y="5473"/>
                </a:lnTo>
                <a:lnTo>
                  <a:pt x="5629757" y="10223"/>
                </a:lnTo>
                <a:lnTo>
                  <a:pt x="5614911" y="18161"/>
                </a:lnTo>
                <a:lnTo>
                  <a:pt x="5605843" y="22148"/>
                </a:lnTo>
                <a:lnTo>
                  <a:pt x="5594820" y="25323"/>
                </a:lnTo>
                <a:lnTo>
                  <a:pt x="5582120" y="26619"/>
                </a:lnTo>
                <a:lnTo>
                  <a:pt x="5569394" y="25323"/>
                </a:lnTo>
                <a:lnTo>
                  <a:pt x="5558383" y="22148"/>
                </a:lnTo>
                <a:lnTo>
                  <a:pt x="5549303" y="18161"/>
                </a:lnTo>
                <a:lnTo>
                  <a:pt x="5534469" y="10223"/>
                </a:lnTo>
                <a:lnTo>
                  <a:pt x="5523395" y="5473"/>
                </a:lnTo>
                <a:lnTo>
                  <a:pt x="5509488" y="1600"/>
                </a:lnTo>
                <a:lnTo>
                  <a:pt x="5493042" y="0"/>
                </a:lnTo>
                <a:lnTo>
                  <a:pt x="5476583" y="1600"/>
                </a:lnTo>
                <a:lnTo>
                  <a:pt x="5462689" y="5473"/>
                </a:lnTo>
                <a:lnTo>
                  <a:pt x="5451640" y="10223"/>
                </a:lnTo>
                <a:lnTo>
                  <a:pt x="5436819" y="18161"/>
                </a:lnTo>
                <a:lnTo>
                  <a:pt x="5427726" y="22148"/>
                </a:lnTo>
                <a:lnTo>
                  <a:pt x="5416702" y="25323"/>
                </a:lnTo>
                <a:lnTo>
                  <a:pt x="5404002" y="26619"/>
                </a:lnTo>
                <a:lnTo>
                  <a:pt x="5389308" y="26619"/>
                </a:lnTo>
                <a:lnTo>
                  <a:pt x="5376596" y="25323"/>
                </a:lnTo>
                <a:lnTo>
                  <a:pt x="5365572" y="22148"/>
                </a:lnTo>
                <a:lnTo>
                  <a:pt x="5356504" y="18161"/>
                </a:lnTo>
                <a:lnTo>
                  <a:pt x="5341683" y="10223"/>
                </a:lnTo>
                <a:lnTo>
                  <a:pt x="5330596" y="5473"/>
                </a:lnTo>
                <a:lnTo>
                  <a:pt x="5316690" y="1600"/>
                </a:lnTo>
                <a:lnTo>
                  <a:pt x="5300243" y="0"/>
                </a:lnTo>
                <a:lnTo>
                  <a:pt x="5283809" y="1600"/>
                </a:lnTo>
                <a:lnTo>
                  <a:pt x="5269916" y="5473"/>
                </a:lnTo>
                <a:lnTo>
                  <a:pt x="5258854" y="10223"/>
                </a:lnTo>
                <a:lnTo>
                  <a:pt x="5244020" y="18161"/>
                </a:lnTo>
                <a:lnTo>
                  <a:pt x="5234940" y="22148"/>
                </a:lnTo>
                <a:lnTo>
                  <a:pt x="5223916" y="25323"/>
                </a:lnTo>
                <a:lnTo>
                  <a:pt x="5211216" y="26619"/>
                </a:lnTo>
                <a:lnTo>
                  <a:pt x="5198491" y="25323"/>
                </a:lnTo>
                <a:lnTo>
                  <a:pt x="5187467" y="22148"/>
                </a:lnTo>
                <a:lnTo>
                  <a:pt x="5178387" y="18161"/>
                </a:lnTo>
                <a:lnTo>
                  <a:pt x="5163553" y="10223"/>
                </a:lnTo>
                <a:lnTo>
                  <a:pt x="5152491" y="5473"/>
                </a:lnTo>
                <a:lnTo>
                  <a:pt x="5138598" y="1600"/>
                </a:lnTo>
                <a:lnTo>
                  <a:pt x="5122164" y="0"/>
                </a:lnTo>
                <a:lnTo>
                  <a:pt x="5105705" y="1600"/>
                </a:lnTo>
                <a:lnTo>
                  <a:pt x="5091798" y="5473"/>
                </a:lnTo>
                <a:lnTo>
                  <a:pt x="5080736" y="10223"/>
                </a:lnTo>
                <a:lnTo>
                  <a:pt x="5065915" y="18161"/>
                </a:lnTo>
                <a:lnTo>
                  <a:pt x="5056835" y="22148"/>
                </a:lnTo>
                <a:lnTo>
                  <a:pt x="5045811" y="25323"/>
                </a:lnTo>
                <a:lnTo>
                  <a:pt x="5033124" y="26619"/>
                </a:lnTo>
                <a:lnTo>
                  <a:pt x="5020399" y="25323"/>
                </a:lnTo>
                <a:lnTo>
                  <a:pt x="5009375" y="22148"/>
                </a:lnTo>
                <a:lnTo>
                  <a:pt x="5000282" y="18161"/>
                </a:lnTo>
                <a:lnTo>
                  <a:pt x="4985448" y="10223"/>
                </a:lnTo>
                <a:lnTo>
                  <a:pt x="4974387" y="5473"/>
                </a:lnTo>
                <a:lnTo>
                  <a:pt x="4960480" y="1600"/>
                </a:lnTo>
                <a:lnTo>
                  <a:pt x="4944046" y="0"/>
                </a:lnTo>
                <a:lnTo>
                  <a:pt x="4927600" y="1600"/>
                </a:lnTo>
                <a:lnTo>
                  <a:pt x="4913706" y="5473"/>
                </a:lnTo>
                <a:lnTo>
                  <a:pt x="4902632" y="10223"/>
                </a:lnTo>
                <a:lnTo>
                  <a:pt x="4887811" y="18161"/>
                </a:lnTo>
                <a:lnTo>
                  <a:pt x="4878730" y="22148"/>
                </a:lnTo>
                <a:lnTo>
                  <a:pt x="4867694" y="25323"/>
                </a:lnTo>
                <a:lnTo>
                  <a:pt x="4854994" y="26619"/>
                </a:lnTo>
                <a:lnTo>
                  <a:pt x="4842268" y="25323"/>
                </a:lnTo>
                <a:lnTo>
                  <a:pt x="4831245" y="22148"/>
                </a:lnTo>
                <a:lnTo>
                  <a:pt x="4822164" y="18161"/>
                </a:lnTo>
                <a:lnTo>
                  <a:pt x="4807343" y="10223"/>
                </a:lnTo>
                <a:lnTo>
                  <a:pt x="4796282" y="5473"/>
                </a:lnTo>
                <a:lnTo>
                  <a:pt x="4782388" y="1600"/>
                </a:lnTo>
                <a:lnTo>
                  <a:pt x="4765954" y="0"/>
                </a:lnTo>
                <a:lnTo>
                  <a:pt x="4749482" y="1600"/>
                </a:lnTo>
                <a:lnTo>
                  <a:pt x="4735588" y="5473"/>
                </a:lnTo>
                <a:lnTo>
                  <a:pt x="4724527" y="10223"/>
                </a:lnTo>
                <a:lnTo>
                  <a:pt x="4709680" y="18161"/>
                </a:lnTo>
                <a:lnTo>
                  <a:pt x="4700600" y="22148"/>
                </a:lnTo>
                <a:lnTo>
                  <a:pt x="4689576" y="25323"/>
                </a:lnTo>
                <a:lnTo>
                  <a:pt x="4676876" y="26619"/>
                </a:lnTo>
                <a:lnTo>
                  <a:pt x="4664164" y="25323"/>
                </a:lnTo>
                <a:lnTo>
                  <a:pt x="4653140" y="22148"/>
                </a:lnTo>
                <a:lnTo>
                  <a:pt x="4644072" y="18161"/>
                </a:lnTo>
                <a:lnTo>
                  <a:pt x="4629239" y="10223"/>
                </a:lnTo>
                <a:lnTo>
                  <a:pt x="4618164" y="5473"/>
                </a:lnTo>
                <a:lnTo>
                  <a:pt x="4604270" y="1600"/>
                </a:lnTo>
                <a:lnTo>
                  <a:pt x="4587824" y="0"/>
                </a:lnTo>
                <a:lnTo>
                  <a:pt x="4571377" y="1600"/>
                </a:lnTo>
                <a:lnTo>
                  <a:pt x="4557484" y="5473"/>
                </a:lnTo>
                <a:lnTo>
                  <a:pt x="4546409" y="10223"/>
                </a:lnTo>
                <a:lnTo>
                  <a:pt x="4531576" y="18161"/>
                </a:lnTo>
                <a:lnTo>
                  <a:pt x="4522495" y="22148"/>
                </a:lnTo>
                <a:lnTo>
                  <a:pt x="4511484" y="25323"/>
                </a:lnTo>
                <a:lnTo>
                  <a:pt x="4498784" y="26619"/>
                </a:lnTo>
                <a:lnTo>
                  <a:pt x="4486059" y="25323"/>
                </a:lnTo>
                <a:lnTo>
                  <a:pt x="4475035" y="22148"/>
                </a:lnTo>
                <a:lnTo>
                  <a:pt x="4465942" y="18161"/>
                </a:lnTo>
                <a:lnTo>
                  <a:pt x="4451121" y="10223"/>
                </a:lnTo>
                <a:lnTo>
                  <a:pt x="4440059" y="5473"/>
                </a:lnTo>
                <a:lnTo>
                  <a:pt x="4426166" y="1600"/>
                </a:lnTo>
                <a:lnTo>
                  <a:pt x="4409732" y="0"/>
                </a:lnTo>
                <a:lnTo>
                  <a:pt x="4393273" y="1600"/>
                </a:lnTo>
                <a:lnTo>
                  <a:pt x="4379379" y="5473"/>
                </a:lnTo>
                <a:lnTo>
                  <a:pt x="4368304" y="10223"/>
                </a:lnTo>
                <a:lnTo>
                  <a:pt x="4353471" y="18161"/>
                </a:lnTo>
                <a:lnTo>
                  <a:pt x="4344390" y="22148"/>
                </a:lnTo>
                <a:lnTo>
                  <a:pt x="4333367" y="25323"/>
                </a:lnTo>
                <a:lnTo>
                  <a:pt x="4320667" y="26619"/>
                </a:lnTo>
                <a:lnTo>
                  <a:pt x="4305986" y="26619"/>
                </a:lnTo>
                <a:lnTo>
                  <a:pt x="4293260" y="25323"/>
                </a:lnTo>
                <a:lnTo>
                  <a:pt x="4282237" y="22148"/>
                </a:lnTo>
                <a:lnTo>
                  <a:pt x="4273169" y="18161"/>
                </a:lnTo>
                <a:lnTo>
                  <a:pt x="4258335" y="10223"/>
                </a:lnTo>
                <a:lnTo>
                  <a:pt x="4247273" y="5473"/>
                </a:lnTo>
                <a:lnTo>
                  <a:pt x="4233367" y="1600"/>
                </a:lnTo>
                <a:lnTo>
                  <a:pt x="4216933" y="0"/>
                </a:lnTo>
                <a:lnTo>
                  <a:pt x="4200487" y="1600"/>
                </a:lnTo>
                <a:lnTo>
                  <a:pt x="4186580" y="5473"/>
                </a:lnTo>
                <a:lnTo>
                  <a:pt x="4175506" y="10223"/>
                </a:lnTo>
                <a:lnTo>
                  <a:pt x="4160672" y="18161"/>
                </a:lnTo>
                <a:lnTo>
                  <a:pt x="4151592" y="22148"/>
                </a:lnTo>
                <a:lnTo>
                  <a:pt x="4140568" y="25323"/>
                </a:lnTo>
                <a:lnTo>
                  <a:pt x="4127868" y="26619"/>
                </a:lnTo>
                <a:lnTo>
                  <a:pt x="4115155" y="25323"/>
                </a:lnTo>
                <a:lnTo>
                  <a:pt x="4104132" y="22148"/>
                </a:lnTo>
                <a:lnTo>
                  <a:pt x="4095051" y="18161"/>
                </a:lnTo>
                <a:lnTo>
                  <a:pt x="4080218" y="10223"/>
                </a:lnTo>
                <a:lnTo>
                  <a:pt x="4069156" y="5473"/>
                </a:lnTo>
                <a:lnTo>
                  <a:pt x="4055262" y="1600"/>
                </a:lnTo>
                <a:lnTo>
                  <a:pt x="4038828" y="0"/>
                </a:lnTo>
                <a:lnTo>
                  <a:pt x="4022369" y="1600"/>
                </a:lnTo>
                <a:lnTo>
                  <a:pt x="4008463" y="5473"/>
                </a:lnTo>
                <a:lnTo>
                  <a:pt x="3997401" y="10223"/>
                </a:lnTo>
                <a:lnTo>
                  <a:pt x="3982580" y="18161"/>
                </a:lnTo>
                <a:lnTo>
                  <a:pt x="3973499" y="22148"/>
                </a:lnTo>
                <a:lnTo>
                  <a:pt x="3962476" y="25323"/>
                </a:lnTo>
                <a:lnTo>
                  <a:pt x="3949776" y="26619"/>
                </a:lnTo>
                <a:lnTo>
                  <a:pt x="3937050" y="25323"/>
                </a:lnTo>
                <a:lnTo>
                  <a:pt x="3926027" y="22148"/>
                </a:lnTo>
                <a:lnTo>
                  <a:pt x="3916959" y="18161"/>
                </a:lnTo>
                <a:lnTo>
                  <a:pt x="3902125" y="10223"/>
                </a:lnTo>
                <a:lnTo>
                  <a:pt x="3891051" y="5473"/>
                </a:lnTo>
                <a:lnTo>
                  <a:pt x="3877157" y="1600"/>
                </a:lnTo>
                <a:lnTo>
                  <a:pt x="3860711" y="0"/>
                </a:lnTo>
                <a:lnTo>
                  <a:pt x="3844264" y="1600"/>
                </a:lnTo>
                <a:lnTo>
                  <a:pt x="3830370" y="5473"/>
                </a:lnTo>
                <a:lnTo>
                  <a:pt x="3819309" y="10223"/>
                </a:lnTo>
                <a:lnTo>
                  <a:pt x="3804475" y="18161"/>
                </a:lnTo>
                <a:lnTo>
                  <a:pt x="3795395" y="22148"/>
                </a:lnTo>
                <a:lnTo>
                  <a:pt x="3784371" y="25323"/>
                </a:lnTo>
                <a:lnTo>
                  <a:pt x="3771658" y="26619"/>
                </a:lnTo>
                <a:lnTo>
                  <a:pt x="3758946" y="25323"/>
                </a:lnTo>
                <a:lnTo>
                  <a:pt x="3747922" y="22148"/>
                </a:lnTo>
                <a:lnTo>
                  <a:pt x="3738854" y="18161"/>
                </a:lnTo>
                <a:lnTo>
                  <a:pt x="3724021" y="10223"/>
                </a:lnTo>
                <a:lnTo>
                  <a:pt x="3712946" y="5473"/>
                </a:lnTo>
                <a:lnTo>
                  <a:pt x="3699052" y="1600"/>
                </a:lnTo>
                <a:lnTo>
                  <a:pt x="3682606" y="0"/>
                </a:lnTo>
                <a:lnTo>
                  <a:pt x="3666147" y="1600"/>
                </a:lnTo>
                <a:lnTo>
                  <a:pt x="3652253" y="5473"/>
                </a:lnTo>
                <a:lnTo>
                  <a:pt x="3641191" y="10223"/>
                </a:lnTo>
                <a:lnTo>
                  <a:pt x="3626358" y="18161"/>
                </a:lnTo>
                <a:lnTo>
                  <a:pt x="3617277" y="22148"/>
                </a:lnTo>
                <a:lnTo>
                  <a:pt x="3606254" y="25323"/>
                </a:lnTo>
                <a:lnTo>
                  <a:pt x="3593554" y="26619"/>
                </a:lnTo>
                <a:lnTo>
                  <a:pt x="3580841" y="25323"/>
                </a:lnTo>
                <a:lnTo>
                  <a:pt x="3569817" y="22148"/>
                </a:lnTo>
                <a:lnTo>
                  <a:pt x="3560737" y="18161"/>
                </a:lnTo>
                <a:lnTo>
                  <a:pt x="3545903" y="10223"/>
                </a:lnTo>
                <a:lnTo>
                  <a:pt x="3534841" y="5473"/>
                </a:lnTo>
                <a:lnTo>
                  <a:pt x="3520948" y="1600"/>
                </a:lnTo>
                <a:lnTo>
                  <a:pt x="3504514" y="0"/>
                </a:lnTo>
                <a:lnTo>
                  <a:pt x="3488067" y="1600"/>
                </a:lnTo>
                <a:lnTo>
                  <a:pt x="3474161" y="5473"/>
                </a:lnTo>
                <a:lnTo>
                  <a:pt x="3463086" y="10223"/>
                </a:lnTo>
                <a:lnTo>
                  <a:pt x="3448253" y="18161"/>
                </a:lnTo>
                <a:lnTo>
                  <a:pt x="3439172" y="22148"/>
                </a:lnTo>
                <a:lnTo>
                  <a:pt x="3428149" y="25323"/>
                </a:lnTo>
                <a:lnTo>
                  <a:pt x="3415449" y="26619"/>
                </a:lnTo>
                <a:lnTo>
                  <a:pt x="3402723" y="25323"/>
                </a:lnTo>
                <a:lnTo>
                  <a:pt x="3391712" y="22148"/>
                </a:lnTo>
                <a:lnTo>
                  <a:pt x="3382632" y="18161"/>
                </a:lnTo>
                <a:lnTo>
                  <a:pt x="3367798" y="10223"/>
                </a:lnTo>
                <a:lnTo>
                  <a:pt x="3356724" y="5473"/>
                </a:lnTo>
                <a:lnTo>
                  <a:pt x="3342830" y="1600"/>
                </a:lnTo>
                <a:lnTo>
                  <a:pt x="3326396" y="0"/>
                </a:lnTo>
                <a:lnTo>
                  <a:pt x="3309937" y="1600"/>
                </a:lnTo>
                <a:lnTo>
                  <a:pt x="3296043" y="5473"/>
                </a:lnTo>
                <a:lnTo>
                  <a:pt x="3284982" y="10223"/>
                </a:lnTo>
                <a:lnTo>
                  <a:pt x="3270161" y="18161"/>
                </a:lnTo>
                <a:lnTo>
                  <a:pt x="3261080" y="22148"/>
                </a:lnTo>
                <a:lnTo>
                  <a:pt x="3250057" y="25323"/>
                </a:lnTo>
                <a:lnTo>
                  <a:pt x="3239986" y="26352"/>
                </a:lnTo>
                <a:lnTo>
                  <a:pt x="3229927" y="25323"/>
                </a:lnTo>
                <a:lnTo>
                  <a:pt x="3218904" y="22148"/>
                </a:lnTo>
                <a:lnTo>
                  <a:pt x="3209836" y="18161"/>
                </a:lnTo>
                <a:lnTo>
                  <a:pt x="3195002" y="10223"/>
                </a:lnTo>
                <a:lnTo>
                  <a:pt x="3183928" y="5473"/>
                </a:lnTo>
                <a:lnTo>
                  <a:pt x="3170034" y="1600"/>
                </a:lnTo>
                <a:lnTo>
                  <a:pt x="3153600" y="0"/>
                </a:lnTo>
                <a:lnTo>
                  <a:pt x="3137154" y="1600"/>
                </a:lnTo>
                <a:lnTo>
                  <a:pt x="3123247" y="5473"/>
                </a:lnTo>
                <a:lnTo>
                  <a:pt x="3112173" y="10223"/>
                </a:lnTo>
                <a:lnTo>
                  <a:pt x="3097352" y="18161"/>
                </a:lnTo>
                <a:lnTo>
                  <a:pt x="3088271" y="22148"/>
                </a:lnTo>
                <a:lnTo>
                  <a:pt x="3077248" y="25323"/>
                </a:lnTo>
                <a:lnTo>
                  <a:pt x="3064548" y="26619"/>
                </a:lnTo>
                <a:lnTo>
                  <a:pt x="3051822" y="25323"/>
                </a:lnTo>
                <a:lnTo>
                  <a:pt x="3040799" y="22148"/>
                </a:lnTo>
                <a:lnTo>
                  <a:pt x="3031718" y="18161"/>
                </a:lnTo>
                <a:lnTo>
                  <a:pt x="3016872" y="10223"/>
                </a:lnTo>
                <a:lnTo>
                  <a:pt x="3005810" y="5473"/>
                </a:lnTo>
                <a:lnTo>
                  <a:pt x="2991916" y="1600"/>
                </a:lnTo>
                <a:lnTo>
                  <a:pt x="2975495" y="0"/>
                </a:lnTo>
                <a:lnTo>
                  <a:pt x="2959036" y="1600"/>
                </a:lnTo>
                <a:lnTo>
                  <a:pt x="2945130" y="5473"/>
                </a:lnTo>
                <a:lnTo>
                  <a:pt x="2934068" y="10223"/>
                </a:lnTo>
                <a:lnTo>
                  <a:pt x="2919234" y="18161"/>
                </a:lnTo>
                <a:lnTo>
                  <a:pt x="2910154" y="22148"/>
                </a:lnTo>
                <a:lnTo>
                  <a:pt x="2899143" y="25323"/>
                </a:lnTo>
                <a:lnTo>
                  <a:pt x="2886456" y="26619"/>
                </a:lnTo>
                <a:lnTo>
                  <a:pt x="2873730" y="25323"/>
                </a:lnTo>
                <a:lnTo>
                  <a:pt x="2862707" y="22148"/>
                </a:lnTo>
                <a:lnTo>
                  <a:pt x="2853613" y="18161"/>
                </a:lnTo>
                <a:lnTo>
                  <a:pt x="2838793" y="10223"/>
                </a:lnTo>
                <a:lnTo>
                  <a:pt x="2827731" y="5473"/>
                </a:lnTo>
                <a:lnTo>
                  <a:pt x="2813824" y="1600"/>
                </a:lnTo>
                <a:lnTo>
                  <a:pt x="2797378" y="0"/>
                </a:lnTo>
                <a:lnTo>
                  <a:pt x="2780944" y="1600"/>
                </a:lnTo>
                <a:lnTo>
                  <a:pt x="2767038" y="5473"/>
                </a:lnTo>
                <a:lnTo>
                  <a:pt x="2755976" y="10223"/>
                </a:lnTo>
                <a:lnTo>
                  <a:pt x="2741142" y="18161"/>
                </a:lnTo>
                <a:lnTo>
                  <a:pt x="2732049" y="22148"/>
                </a:lnTo>
                <a:lnTo>
                  <a:pt x="2721025" y="25323"/>
                </a:lnTo>
                <a:lnTo>
                  <a:pt x="2708325" y="26619"/>
                </a:lnTo>
                <a:lnTo>
                  <a:pt x="2695600" y="25323"/>
                </a:lnTo>
                <a:lnTo>
                  <a:pt x="2684589" y="22148"/>
                </a:lnTo>
                <a:lnTo>
                  <a:pt x="2675509" y="18161"/>
                </a:lnTo>
                <a:lnTo>
                  <a:pt x="2660675" y="10223"/>
                </a:lnTo>
                <a:lnTo>
                  <a:pt x="2649613" y="5473"/>
                </a:lnTo>
                <a:lnTo>
                  <a:pt x="2635720" y="1600"/>
                </a:lnTo>
                <a:lnTo>
                  <a:pt x="2619286" y="0"/>
                </a:lnTo>
                <a:lnTo>
                  <a:pt x="2602827" y="1600"/>
                </a:lnTo>
                <a:lnTo>
                  <a:pt x="2588920" y="5473"/>
                </a:lnTo>
                <a:lnTo>
                  <a:pt x="2577858" y="10223"/>
                </a:lnTo>
                <a:lnTo>
                  <a:pt x="2563025" y="18161"/>
                </a:lnTo>
                <a:lnTo>
                  <a:pt x="2553944" y="22148"/>
                </a:lnTo>
                <a:lnTo>
                  <a:pt x="2542921" y="25323"/>
                </a:lnTo>
                <a:lnTo>
                  <a:pt x="2530221" y="26619"/>
                </a:lnTo>
                <a:lnTo>
                  <a:pt x="2517508" y="25323"/>
                </a:lnTo>
                <a:lnTo>
                  <a:pt x="2506484" y="22148"/>
                </a:lnTo>
                <a:lnTo>
                  <a:pt x="2497404" y="18161"/>
                </a:lnTo>
                <a:lnTo>
                  <a:pt x="2482583" y="10223"/>
                </a:lnTo>
                <a:lnTo>
                  <a:pt x="2471509" y="5473"/>
                </a:lnTo>
                <a:lnTo>
                  <a:pt x="2457602" y="1600"/>
                </a:lnTo>
                <a:lnTo>
                  <a:pt x="2441168" y="0"/>
                </a:lnTo>
                <a:lnTo>
                  <a:pt x="2424722" y="1600"/>
                </a:lnTo>
                <a:lnTo>
                  <a:pt x="2410828" y="5473"/>
                </a:lnTo>
                <a:lnTo>
                  <a:pt x="2399754" y="10223"/>
                </a:lnTo>
                <a:lnTo>
                  <a:pt x="2384907" y="18161"/>
                </a:lnTo>
                <a:lnTo>
                  <a:pt x="2375839" y="22148"/>
                </a:lnTo>
                <a:lnTo>
                  <a:pt x="2364816" y="25323"/>
                </a:lnTo>
                <a:lnTo>
                  <a:pt x="2352116" y="26619"/>
                </a:lnTo>
                <a:lnTo>
                  <a:pt x="2339390" y="25323"/>
                </a:lnTo>
                <a:lnTo>
                  <a:pt x="2328380" y="22148"/>
                </a:lnTo>
                <a:lnTo>
                  <a:pt x="2319299" y="18161"/>
                </a:lnTo>
                <a:lnTo>
                  <a:pt x="2304465" y="10223"/>
                </a:lnTo>
                <a:lnTo>
                  <a:pt x="2293391" y="5473"/>
                </a:lnTo>
                <a:lnTo>
                  <a:pt x="2279497" y="1600"/>
                </a:lnTo>
                <a:lnTo>
                  <a:pt x="2263051" y="0"/>
                </a:lnTo>
                <a:lnTo>
                  <a:pt x="2246592" y="1600"/>
                </a:lnTo>
                <a:lnTo>
                  <a:pt x="2232698" y="5473"/>
                </a:lnTo>
                <a:lnTo>
                  <a:pt x="2221636" y="10223"/>
                </a:lnTo>
                <a:lnTo>
                  <a:pt x="2206815" y="18161"/>
                </a:lnTo>
                <a:lnTo>
                  <a:pt x="2197735" y="22148"/>
                </a:lnTo>
                <a:lnTo>
                  <a:pt x="2186711" y="25323"/>
                </a:lnTo>
                <a:lnTo>
                  <a:pt x="2173998" y="26619"/>
                </a:lnTo>
                <a:lnTo>
                  <a:pt x="2159317" y="26619"/>
                </a:lnTo>
                <a:lnTo>
                  <a:pt x="2146604" y="25323"/>
                </a:lnTo>
                <a:lnTo>
                  <a:pt x="2135581" y="22148"/>
                </a:lnTo>
                <a:lnTo>
                  <a:pt x="2126500" y="18161"/>
                </a:lnTo>
                <a:lnTo>
                  <a:pt x="2111667" y="10223"/>
                </a:lnTo>
                <a:lnTo>
                  <a:pt x="2100605" y="5473"/>
                </a:lnTo>
                <a:lnTo>
                  <a:pt x="2086698" y="1600"/>
                </a:lnTo>
                <a:lnTo>
                  <a:pt x="2070252" y="0"/>
                </a:lnTo>
                <a:lnTo>
                  <a:pt x="2053818" y="1600"/>
                </a:lnTo>
                <a:lnTo>
                  <a:pt x="2039912" y="5473"/>
                </a:lnTo>
                <a:lnTo>
                  <a:pt x="2028837" y="10223"/>
                </a:lnTo>
                <a:lnTo>
                  <a:pt x="2014016" y="18161"/>
                </a:lnTo>
                <a:lnTo>
                  <a:pt x="2004936" y="22148"/>
                </a:lnTo>
                <a:lnTo>
                  <a:pt x="1993925" y="25323"/>
                </a:lnTo>
                <a:lnTo>
                  <a:pt x="1981225" y="26619"/>
                </a:lnTo>
                <a:lnTo>
                  <a:pt x="1968500" y="25323"/>
                </a:lnTo>
                <a:lnTo>
                  <a:pt x="1957463" y="22148"/>
                </a:lnTo>
                <a:lnTo>
                  <a:pt x="1948395" y="18161"/>
                </a:lnTo>
                <a:lnTo>
                  <a:pt x="1933562" y="10223"/>
                </a:lnTo>
                <a:lnTo>
                  <a:pt x="1922487" y="5473"/>
                </a:lnTo>
                <a:lnTo>
                  <a:pt x="1908594" y="1600"/>
                </a:lnTo>
                <a:lnTo>
                  <a:pt x="1892173" y="0"/>
                </a:lnTo>
                <a:lnTo>
                  <a:pt x="1875713" y="1600"/>
                </a:lnTo>
                <a:lnTo>
                  <a:pt x="1861807" y="5473"/>
                </a:lnTo>
                <a:lnTo>
                  <a:pt x="1850732" y="10223"/>
                </a:lnTo>
                <a:lnTo>
                  <a:pt x="1835912" y="18161"/>
                </a:lnTo>
                <a:lnTo>
                  <a:pt x="1826831" y="22148"/>
                </a:lnTo>
                <a:lnTo>
                  <a:pt x="1815807" y="25323"/>
                </a:lnTo>
                <a:lnTo>
                  <a:pt x="1803120" y="26619"/>
                </a:lnTo>
                <a:lnTo>
                  <a:pt x="1790395" y="25323"/>
                </a:lnTo>
                <a:lnTo>
                  <a:pt x="1779371" y="22148"/>
                </a:lnTo>
                <a:lnTo>
                  <a:pt x="1770291" y="18161"/>
                </a:lnTo>
                <a:lnTo>
                  <a:pt x="1755444" y="10223"/>
                </a:lnTo>
                <a:lnTo>
                  <a:pt x="1744383" y="5473"/>
                </a:lnTo>
                <a:lnTo>
                  <a:pt x="1730489" y="1600"/>
                </a:lnTo>
                <a:lnTo>
                  <a:pt x="1714055" y="0"/>
                </a:lnTo>
                <a:lnTo>
                  <a:pt x="1697609" y="1600"/>
                </a:lnTo>
                <a:lnTo>
                  <a:pt x="1683715" y="5473"/>
                </a:lnTo>
                <a:lnTo>
                  <a:pt x="1672640" y="10223"/>
                </a:lnTo>
                <a:lnTo>
                  <a:pt x="1657807" y="18161"/>
                </a:lnTo>
                <a:lnTo>
                  <a:pt x="1648726" y="22148"/>
                </a:lnTo>
                <a:lnTo>
                  <a:pt x="1637703" y="25323"/>
                </a:lnTo>
                <a:lnTo>
                  <a:pt x="1625003" y="26619"/>
                </a:lnTo>
                <a:lnTo>
                  <a:pt x="1612277" y="25323"/>
                </a:lnTo>
                <a:lnTo>
                  <a:pt x="1601254" y="22148"/>
                </a:lnTo>
                <a:lnTo>
                  <a:pt x="1592173" y="18161"/>
                </a:lnTo>
                <a:lnTo>
                  <a:pt x="1577352" y="10223"/>
                </a:lnTo>
                <a:lnTo>
                  <a:pt x="1566278" y="5473"/>
                </a:lnTo>
                <a:lnTo>
                  <a:pt x="1552384" y="1600"/>
                </a:lnTo>
                <a:lnTo>
                  <a:pt x="1535950" y="0"/>
                </a:lnTo>
                <a:lnTo>
                  <a:pt x="1519491" y="1600"/>
                </a:lnTo>
                <a:lnTo>
                  <a:pt x="1505585" y="5473"/>
                </a:lnTo>
                <a:lnTo>
                  <a:pt x="1494523" y="10223"/>
                </a:lnTo>
                <a:lnTo>
                  <a:pt x="1479689" y="18161"/>
                </a:lnTo>
                <a:lnTo>
                  <a:pt x="1470609" y="22148"/>
                </a:lnTo>
                <a:lnTo>
                  <a:pt x="1459585" y="25323"/>
                </a:lnTo>
                <a:lnTo>
                  <a:pt x="1446872" y="26619"/>
                </a:lnTo>
                <a:lnTo>
                  <a:pt x="1434160" y="25323"/>
                </a:lnTo>
                <a:lnTo>
                  <a:pt x="1423136" y="22148"/>
                </a:lnTo>
                <a:lnTo>
                  <a:pt x="1414068" y="18161"/>
                </a:lnTo>
                <a:lnTo>
                  <a:pt x="1399235" y="10223"/>
                </a:lnTo>
                <a:lnTo>
                  <a:pt x="1388160" y="5473"/>
                </a:lnTo>
                <a:lnTo>
                  <a:pt x="1374267" y="1600"/>
                </a:lnTo>
                <a:lnTo>
                  <a:pt x="1357833" y="0"/>
                </a:lnTo>
                <a:lnTo>
                  <a:pt x="1341386" y="1600"/>
                </a:lnTo>
                <a:lnTo>
                  <a:pt x="1327492" y="5473"/>
                </a:lnTo>
                <a:lnTo>
                  <a:pt x="1316418" y="10223"/>
                </a:lnTo>
                <a:lnTo>
                  <a:pt x="1301584" y="18161"/>
                </a:lnTo>
                <a:lnTo>
                  <a:pt x="1292504" y="22148"/>
                </a:lnTo>
                <a:lnTo>
                  <a:pt x="1281493" y="25323"/>
                </a:lnTo>
                <a:lnTo>
                  <a:pt x="1268793" y="26619"/>
                </a:lnTo>
                <a:lnTo>
                  <a:pt x="1256068" y="25323"/>
                </a:lnTo>
                <a:lnTo>
                  <a:pt x="1245031" y="22148"/>
                </a:lnTo>
                <a:lnTo>
                  <a:pt x="1235951" y="18161"/>
                </a:lnTo>
                <a:lnTo>
                  <a:pt x="1221130" y="10223"/>
                </a:lnTo>
                <a:lnTo>
                  <a:pt x="1210068" y="5473"/>
                </a:lnTo>
                <a:lnTo>
                  <a:pt x="1196162" y="1600"/>
                </a:lnTo>
                <a:lnTo>
                  <a:pt x="1179728" y="0"/>
                </a:lnTo>
                <a:lnTo>
                  <a:pt x="1163269" y="1600"/>
                </a:lnTo>
                <a:lnTo>
                  <a:pt x="1149375" y="5473"/>
                </a:lnTo>
                <a:lnTo>
                  <a:pt x="1138301" y="10223"/>
                </a:lnTo>
                <a:lnTo>
                  <a:pt x="1123480" y="18161"/>
                </a:lnTo>
                <a:lnTo>
                  <a:pt x="1114399" y="22148"/>
                </a:lnTo>
                <a:lnTo>
                  <a:pt x="1103376" y="25323"/>
                </a:lnTo>
                <a:lnTo>
                  <a:pt x="1090676" y="26619"/>
                </a:lnTo>
                <a:lnTo>
                  <a:pt x="1075982" y="26619"/>
                </a:lnTo>
                <a:lnTo>
                  <a:pt x="1063269" y="25323"/>
                </a:lnTo>
                <a:lnTo>
                  <a:pt x="1052245" y="22148"/>
                </a:lnTo>
                <a:lnTo>
                  <a:pt x="1043165" y="18161"/>
                </a:lnTo>
                <a:lnTo>
                  <a:pt x="1028331" y="10223"/>
                </a:lnTo>
                <a:lnTo>
                  <a:pt x="1017270" y="5473"/>
                </a:lnTo>
                <a:lnTo>
                  <a:pt x="1003363" y="1600"/>
                </a:lnTo>
                <a:lnTo>
                  <a:pt x="986929" y="0"/>
                </a:lnTo>
                <a:lnTo>
                  <a:pt x="970483" y="1600"/>
                </a:lnTo>
                <a:lnTo>
                  <a:pt x="956589" y="5473"/>
                </a:lnTo>
                <a:lnTo>
                  <a:pt x="945515" y="10223"/>
                </a:lnTo>
                <a:lnTo>
                  <a:pt x="930681" y="18161"/>
                </a:lnTo>
                <a:lnTo>
                  <a:pt x="921600" y="22148"/>
                </a:lnTo>
                <a:lnTo>
                  <a:pt x="910577" y="25323"/>
                </a:lnTo>
                <a:lnTo>
                  <a:pt x="897877" y="26619"/>
                </a:lnTo>
                <a:lnTo>
                  <a:pt x="885151" y="25323"/>
                </a:lnTo>
                <a:lnTo>
                  <a:pt x="874128" y="22148"/>
                </a:lnTo>
                <a:lnTo>
                  <a:pt x="865060" y="18161"/>
                </a:lnTo>
                <a:lnTo>
                  <a:pt x="850226" y="10223"/>
                </a:lnTo>
                <a:lnTo>
                  <a:pt x="839165" y="5473"/>
                </a:lnTo>
                <a:lnTo>
                  <a:pt x="825258" y="1600"/>
                </a:lnTo>
                <a:lnTo>
                  <a:pt x="808824" y="0"/>
                </a:lnTo>
                <a:lnTo>
                  <a:pt x="792365" y="1600"/>
                </a:lnTo>
                <a:lnTo>
                  <a:pt x="778471" y="5473"/>
                </a:lnTo>
                <a:lnTo>
                  <a:pt x="767397" y="10223"/>
                </a:lnTo>
                <a:lnTo>
                  <a:pt x="752576" y="18161"/>
                </a:lnTo>
                <a:lnTo>
                  <a:pt x="743496" y="22148"/>
                </a:lnTo>
                <a:lnTo>
                  <a:pt x="732472" y="25323"/>
                </a:lnTo>
                <a:lnTo>
                  <a:pt x="719772" y="26619"/>
                </a:lnTo>
                <a:lnTo>
                  <a:pt x="707047" y="25323"/>
                </a:lnTo>
                <a:lnTo>
                  <a:pt x="696023" y="22148"/>
                </a:lnTo>
                <a:lnTo>
                  <a:pt x="686955" y="18161"/>
                </a:lnTo>
                <a:lnTo>
                  <a:pt x="672122" y="10223"/>
                </a:lnTo>
                <a:lnTo>
                  <a:pt x="661060" y="5473"/>
                </a:lnTo>
                <a:lnTo>
                  <a:pt x="647153" y="1600"/>
                </a:lnTo>
                <a:lnTo>
                  <a:pt x="630720" y="0"/>
                </a:lnTo>
                <a:lnTo>
                  <a:pt x="614273" y="1600"/>
                </a:lnTo>
                <a:lnTo>
                  <a:pt x="600367" y="5473"/>
                </a:lnTo>
                <a:lnTo>
                  <a:pt x="589305" y="10223"/>
                </a:lnTo>
                <a:lnTo>
                  <a:pt x="574471" y="18161"/>
                </a:lnTo>
                <a:lnTo>
                  <a:pt x="565391" y="22148"/>
                </a:lnTo>
                <a:lnTo>
                  <a:pt x="554367" y="25323"/>
                </a:lnTo>
                <a:lnTo>
                  <a:pt x="541667" y="26619"/>
                </a:lnTo>
                <a:lnTo>
                  <a:pt x="528942" y="25323"/>
                </a:lnTo>
                <a:lnTo>
                  <a:pt x="517931" y="22148"/>
                </a:lnTo>
                <a:lnTo>
                  <a:pt x="508850" y="18161"/>
                </a:lnTo>
                <a:lnTo>
                  <a:pt x="494017" y="10223"/>
                </a:lnTo>
                <a:lnTo>
                  <a:pt x="482955" y="5473"/>
                </a:lnTo>
                <a:lnTo>
                  <a:pt x="469049" y="1600"/>
                </a:lnTo>
                <a:lnTo>
                  <a:pt x="452615" y="0"/>
                </a:lnTo>
                <a:lnTo>
                  <a:pt x="436156" y="1600"/>
                </a:lnTo>
                <a:lnTo>
                  <a:pt x="422249" y="5473"/>
                </a:lnTo>
                <a:lnTo>
                  <a:pt x="411187" y="10223"/>
                </a:lnTo>
                <a:lnTo>
                  <a:pt x="396367" y="18161"/>
                </a:lnTo>
                <a:lnTo>
                  <a:pt x="387273" y="22148"/>
                </a:lnTo>
                <a:lnTo>
                  <a:pt x="376250" y="25323"/>
                </a:lnTo>
                <a:lnTo>
                  <a:pt x="363550" y="26619"/>
                </a:lnTo>
                <a:lnTo>
                  <a:pt x="350837" y="25323"/>
                </a:lnTo>
                <a:lnTo>
                  <a:pt x="339813" y="22148"/>
                </a:lnTo>
                <a:lnTo>
                  <a:pt x="330733" y="18161"/>
                </a:lnTo>
                <a:lnTo>
                  <a:pt x="315912" y="10223"/>
                </a:lnTo>
                <a:lnTo>
                  <a:pt x="304838" y="5473"/>
                </a:lnTo>
                <a:lnTo>
                  <a:pt x="290944" y="1600"/>
                </a:lnTo>
                <a:lnTo>
                  <a:pt x="274510" y="0"/>
                </a:lnTo>
                <a:lnTo>
                  <a:pt x="258064" y="1600"/>
                </a:lnTo>
                <a:lnTo>
                  <a:pt x="244157" y="5473"/>
                </a:lnTo>
                <a:lnTo>
                  <a:pt x="233083" y="10223"/>
                </a:lnTo>
                <a:lnTo>
                  <a:pt x="218249" y="18161"/>
                </a:lnTo>
                <a:lnTo>
                  <a:pt x="209169" y="22148"/>
                </a:lnTo>
                <a:lnTo>
                  <a:pt x="198158" y="25323"/>
                </a:lnTo>
                <a:lnTo>
                  <a:pt x="185458" y="26619"/>
                </a:lnTo>
                <a:lnTo>
                  <a:pt x="172732" y="25323"/>
                </a:lnTo>
                <a:lnTo>
                  <a:pt x="161709" y="22148"/>
                </a:lnTo>
                <a:lnTo>
                  <a:pt x="152628" y="18161"/>
                </a:lnTo>
                <a:lnTo>
                  <a:pt x="137795" y="10223"/>
                </a:lnTo>
                <a:lnTo>
                  <a:pt x="126733" y="5473"/>
                </a:lnTo>
                <a:lnTo>
                  <a:pt x="112826" y="1600"/>
                </a:lnTo>
                <a:lnTo>
                  <a:pt x="96393" y="0"/>
                </a:lnTo>
                <a:lnTo>
                  <a:pt x="79933" y="1600"/>
                </a:lnTo>
                <a:lnTo>
                  <a:pt x="66040" y="5473"/>
                </a:lnTo>
                <a:lnTo>
                  <a:pt x="54978" y="10223"/>
                </a:lnTo>
                <a:lnTo>
                  <a:pt x="40157" y="18161"/>
                </a:lnTo>
                <a:lnTo>
                  <a:pt x="31076" y="22148"/>
                </a:lnTo>
                <a:lnTo>
                  <a:pt x="20053" y="25323"/>
                </a:lnTo>
                <a:lnTo>
                  <a:pt x="7353" y="26619"/>
                </a:lnTo>
                <a:lnTo>
                  <a:pt x="0" y="26619"/>
                </a:lnTo>
                <a:lnTo>
                  <a:pt x="0" y="36004"/>
                </a:lnTo>
                <a:lnTo>
                  <a:pt x="7353" y="36004"/>
                </a:lnTo>
                <a:lnTo>
                  <a:pt x="23774" y="34404"/>
                </a:lnTo>
                <a:lnTo>
                  <a:pt x="37680" y="30530"/>
                </a:lnTo>
                <a:lnTo>
                  <a:pt x="48755" y="25781"/>
                </a:lnTo>
                <a:lnTo>
                  <a:pt x="63576" y="17843"/>
                </a:lnTo>
                <a:lnTo>
                  <a:pt x="72656" y="13868"/>
                </a:lnTo>
                <a:lnTo>
                  <a:pt x="83667" y="10693"/>
                </a:lnTo>
                <a:lnTo>
                  <a:pt x="96393" y="9385"/>
                </a:lnTo>
                <a:lnTo>
                  <a:pt x="109105" y="10693"/>
                </a:lnTo>
                <a:lnTo>
                  <a:pt x="120129" y="13868"/>
                </a:lnTo>
                <a:lnTo>
                  <a:pt x="129197" y="17843"/>
                </a:lnTo>
                <a:lnTo>
                  <a:pt x="144030" y="25781"/>
                </a:lnTo>
                <a:lnTo>
                  <a:pt x="155105" y="30530"/>
                </a:lnTo>
                <a:lnTo>
                  <a:pt x="169011" y="34404"/>
                </a:lnTo>
                <a:lnTo>
                  <a:pt x="185458" y="36004"/>
                </a:lnTo>
                <a:lnTo>
                  <a:pt x="201879" y="34404"/>
                </a:lnTo>
                <a:lnTo>
                  <a:pt x="215785" y="30530"/>
                </a:lnTo>
                <a:lnTo>
                  <a:pt x="226847" y="25781"/>
                </a:lnTo>
                <a:lnTo>
                  <a:pt x="241681" y="17843"/>
                </a:lnTo>
                <a:lnTo>
                  <a:pt x="250761" y="13868"/>
                </a:lnTo>
                <a:lnTo>
                  <a:pt x="261785" y="10693"/>
                </a:lnTo>
                <a:lnTo>
                  <a:pt x="274510" y="9385"/>
                </a:lnTo>
                <a:lnTo>
                  <a:pt x="287223" y="10693"/>
                </a:lnTo>
                <a:lnTo>
                  <a:pt x="298234" y="13868"/>
                </a:lnTo>
                <a:lnTo>
                  <a:pt x="307314" y="17843"/>
                </a:lnTo>
                <a:lnTo>
                  <a:pt x="321132" y="25260"/>
                </a:lnTo>
                <a:lnTo>
                  <a:pt x="330593" y="29514"/>
                </a:lnTo>
                <a:lnTo>
                  <a:pt x="342353" y="33299"/>
                </a:lnTo>
                <a:lnTo>
                  <a:pt x="356209" y="35636"/>
                </a:lnTo>
                <a:lnTo>
                  <a:pt x="356209" y="36004"/>
                </a:lnTo>
                <a:lnTo>
                  <a:pt x="370903" y="36004"/>
                </a:lnTo>
                <a:lnTo>
                  <a:pt x="370903" y="35636"/>
                </a:lnTo>
                <a:lnTo>
                  <a:pt x="384746" y="33299"/>
                </a:lnTo>
                <a:lnTo>
                  <a:pt x="396506" y="29514"/>
                </a:lnTo>
                <a:lnTo>
                  <a:pt x="405968" y="25260"/>
                </a:lnTo>
                <a:lnTo>
                  <a:pt x="419798" y="17843"/>
                </a:lnTo>
                <a:lnTo>
                  <a:pt x="428866" y="13868"/>
                </a:lnTo>
                <a:lnTo>
                  <a:pt x="439889" y="10693"/>
                </a:lnTo>
                <a:lnTo>
                  <a:pt x="452615" y="9385"/>
                </a:lnTo>
                <a:lnTo>
                  <a:pt x="465315" y="10693"/>
                </a:lnTo>
                <a:lnTo>
                  <a:pt x="476326" y="13868"/>
                </a:lnTo>
                <a:lnTo>
                  <a:pt x="485406" y="17843"/>
                </a:lnTo>
                <a:lnTo>
                  <a:pt x="500240" y="25781"/>
                </a:lnTo>
                <a:lnTo>
                  <a:pt x="511314" y="30530"/>
                </a:lnTo>
                <a:lnTo>
                  <a:pt x="525221" y="34404"/>
                </a:lnTo>
                <a:lnTo>
                  <a:pt x="541667" y="36004"/>
                </a:lnTo>
                <a:lnTo>
                  <a:pt x="558088" y="34404"/>
                </a:lnTo>
                <a:lnTo>
                  <a:pt x="571995" y="30530"/>
                </a:lnTo>
                <a:lnTo>
                  <a:pt x="583069" y="25781"/>
                </a:lnTo>
                <a:lnTo>
                  <a:pt x="597903" y="17843"/>
                </a:lnTo>
                <a:lnTo>
                  <a:pt x="606983" y="13868"/>
                </a:lnTo>
                <a:lnTo>
                  <a:pt x="618007" y="10693"/>
                </a:lnTo>
                <a:lnTo>
                  <a:pt x="630720" y="9385"/>
                </a:lnTo>
                <a:lnTo>
                  <a:pt x="643432" y="10693"/>
                </a:lnTo>
                <a:lnTo>
                  <a:pt x="654443" y="13868"/>
                </a:lnTo>
                <a:lnTo>
                  <a:pt x="663524" y="17843"/>
                </a:lnTo>
                <a:lnTo>
                  <a:pt x="677341" y="25260"/>
                </a:lnTo>
                <a:lnTo>
                  <a:pt x="686803" y="29514"/>
                </a:lnTo>
                <a:lnTo>
                  <a:pt x="698563" y="33299"/>
                </a:lnTo>
                <a:lnTo>
                  <a:pt x="712431" y="35636"/>
                </a:lnTo>
                <a:lnTo>
                  <a:pt x="712431" y="36004"/>
                </a:lnTo>
                <a:lnTo>
                  <a:pt x="727125" y="36004"/>
                </a:lnTo>
                <a:lnTo>
                  <a:pt x="727125" y="35636"/>
                </a:lnTo>
                <a:lnTo>
                  <a:pt x="740956" y="33299"/>
                </a:lnTo>
                <a:lnTo>
                  <a:pt x="752716" y="29514"/>
                </a:lnTo>
                <a:lnTo>
                  <a:pt x="762177" y="25260"/>
                </a:lnTo>
                <a:lnTo>
                  <a:pt x="776008" y="17843"/>
                </a:lnTo>
                <a:lnTo>
                  <a:pt x="785075" y="13868"/>
                </a:lnTo>
                <a:lnTo>
                  <a:pt x="796099" y="10693"/>
                </a:lnTo>
                <a:lnTo>
                  <a:pt x="808824" y="9385"/>
                </a:lnTo>
                <a:lnTo>
                  <a:pt x="821537" y="10693"/>
                </a:lnTo>
                <a:lnTo>
                  <a:pt x="832548" y="13868"/>
                </a:lnTo>
                <a:lnTo>
                  <a:pt x="841629" y="17843"/>
                </a:lnTo>
                <a:lnTo>
                  <a:pt x="856462" y="25781"/>
                </a:lnTo>
                <a:lnTo>
                  <a:pt x="867537" y="30530"/>
                </a:lnTo>
                <a:lnTo>
                  <a:pt x="881430" y="34404"/>
                </a:lnTo>
                <a:lnTo>
                  <a:pt x="897877" y="36004"/>
                </a:lnTo>
                <a:lnTo>
                  <a:pt x="914311" y="34404"/>
                </a:lnTo>
                <a:lnTo>
                  <a:pt x="928217" y="30530"/>
                </a:lnTo>
                <a:lnTo>
                  <a:pt x="939279" y="25781"/>
                </a:lnTo>
                <a:lnTo>
                  <a:pt x="954112" y="17843"/>
                </a:lnTo>
                <a:lnTo>
                  <a:pt x="963193" y="13868"/>
                </a:lnTo>
                <a:lnTo>
                  <a:pt x="974217" y="10693"/>
                </a:lnTo>
                <a:lnTo>
                  <a:pt x="986929" y="9385"/>
                </a:lnTo>
                <a:lnTo>
                  <a:pt x="999642" y="10693"/>
                </a:lnTo>
                <a:lnTo>
                  <a:pt x="1010666" y="13868"/>
                </a:lnTo>
                <a:lnTo>
                  <a:pt x="1019733" y="17843"/>
                </a:lnTo>
                <a:lnTo>
                  <a:pt x="1034567" y="25781"/>
                </a:lnTo>
                <a:lnTo>
                  <a:pt x="1045641" y="30530"/>
                </a:lnTo>
                <a:lnTo>
                  <a:pt x="1059535" y="34404"/>
                </a:lnTo>
                <a:lnTo>
                  <a:pt x="1075982" y="36004"/>
                </a:lnTo>
                <a:lnTo>
                  <a:pt x="1090676" y="36004"/>
                </a:lnTo>
                <a:lnTo>
                  <a:pt x="1107097" y="34404"/>
                </a:lnTo>
                <a:lnTo>
                  <a:pt x="1121003" y="30530"/>
                </a:lnTo>
                <a:lnTo>
                  <a:pt x="1132078" y="25781"/>
                </a:lnTo>
                <a:lnTo>
                  <a:pt x="1146911" y="17843"/>
                </a:lnTo>
                <a:lnTo>
                  <a:pt x="1155979" y="13868"/>
                </a:lnTo>
                <a:lnTo>
                  <a:pt x="1167003" y="10693"/>
                </a:lnTo>
                <a:lnTo>
                  <a:pt x="1179728" y="9385"/>
                </a:lnTo>
                <a:lnTo>
                  <a:pt x="1192441" y="10693"/>
                </a:lnTo>
                <a:lnTo>
                  <a:pt x="1203452" y="13868"/>
                </a:lnTo>
                <a:lnTo>
                  <a:pt x="1212532" y="17843"/>
                </a:lnTo>
                <a:lnTo>
                  <a:pt x="1227353" y="25781"/>
                </a:lnTo>
                <a:lnTo>
                  <a:pt x="1238440" y="30530"/>
                </a:lnTo>
                <a:lnTo>
                  <a:pt x="1252334" y="34404"/>
                </a:lnTo>
                <a:lnTo>
                  <a:pt x="1268793" y="36004"/>
                </a:lnTo>
                <a:lnTo>
                  <a:pt x="1285227" y="34404"/>
                </a:lnTo>
                <a:lnTo>
                  <a:pt x="1299121" y="30530"/>
                </a:lnTo>
                <a:lnTo>
                  <a:pt x="1310182" y="25781"/>
                </a:lnTo>
                <a:lnTo>
                  <a:pt x="1325016" y="17843"/>
                </a:lnTo>
                <a:lnTo>
                  <a:pt x="1334096" y="13868"/>
                </a:lnTo>
                <a:lnTo>
                  <a:pt x="1345120" y="10693"/>
                </a:lnTo>
                <a:lnTo>
                  <a:pt x="1357833" y="9385"/>
                </a:lnTo>
                <a:lnTo>
                  <a:pt x="1370545" y="10693"/>
                </a:lnTo>
                <a:lnTo>
                  <a:pt x="1381556" y="13868"/>
                </a:lnTo>
                <a:lnTo>
                  <a:pt x="1390637" y="17843"/>
                </a:lnTo>
                <a:lnTo>
                  <a:pt x="1404454" y="25260"/>
                </a:lnTo>
                <a:lnTo>
                  <a:pt x="1413916" y="29514"/>
                </a:lnTo>
                <a:lnTo>
                  <a:pt x="1425676" y="33299"/>
                </a:lnTo>
                <a:lnTo>
                  <a:pt x="1439532" y="35636"/>
                </a:lnTo>
                <a:lnTo>
                  <a:pt x="1439532" y="36004"/>
                </a:lnTo>
                <a:lnTo>
                  <a:pt x="1454238" y="36004"/>
                </a:lnTo>
                <a:lnTo>
                  <a:pt x="1454238" y="35636"/>
                </a:lnTo>
                <a:lnTo>
                  <a:pt x="1468069" y="33299"/>
                </a:lnTo>
                <a:lnTo>
                  <a:pt x="1479829" y="29514"/>
                </a:lnTo>
                <a:lnTo>
                  <a:pt x="1489290" y="25260"/>
                </a:lnTo>
                <a:lnTo>
                  <a:pt x="1503121" y="17843"/>
                </a:lnTo>
                <a:lnTo>
                  <a:pt x="1512189" y="13868"/>
                </a:lnTo>
                <a:lnTo>
                  <a:pt x="1523212" y="10693"/>
                </a:lnTo>
                <a:lnTo>
                  <a:pt x="1535950" y="9385"/>
                </a:lnTo>
                <a:lnTo>
                  <a:pt x="1548650" y="10693"/>
                </a:lnTo>
                <a:lnTo>
                  <a:pt x="1559661" y="13868"/>
                </a:lnTo>
                <a:lnTo>
                  <a:pt x="1568742" y="17843"/>
                </a:lnTo>
                <a:lnTo>
                  <a:pt x="1583588" y="25781"/>
                </a:lnTo>
                <a:lnTo>
                  <a:pt x="1594650" y="30530"/>
                </a:lnTo>
                <a:lnTo>
                  <a:pt x="1608556" y="34404"/>
                </a:lnTo>
                <a:lnTo>
                  <a:pt x="1625003" y="36004"/>
                </a:lnTo>
                <a:lnTo>
                  <a:pt x="1641424" y="34404"/>
                </a:lnTo>
                <a:lnTo>
                  <a:pt x="1655330" y="30530"/>
                </a:lnTo>
                <a:lnTo>
                  <a:pt x="1666405" y="25781"/>
                </a:lnTo>
                <a:lnTo>
                  <a:pt x="1681251" y="17843"/>
                </a:lnTo>
                <a:lnTo>
                  <a:pt x="1690319" y="13868"/>
                </a:lnTo>
                <a:lnTo>
                  <a:pt x="1701342" y="10693"/>
                </a:lnTo>
                <a:lnTo>
                  <a:pt x="1714055" y="9385"/>
                </a:lnTo>
                <a:lnTo>
                  <a:pt x="1726768" y="10693"/>
                </a:lnTo>
                <a:lnTo>
                  <a:pt x="1737791" y="13868"/>
                </a:lnTo>
                <a:lnTo>
                  <a:pt x="1746859" y="17843"/>
                </a:lnTo>
                <a:lnTo>
                  <a:pt x="1760677" y="25260"/>
                </a:lnTo>
                <a:lnTo>
                  <a:pt x="1770138" y="29514"/>
                </a:lnTo>
                <a:lnTo>
                  <a:pt x="1781898" y="33299"/>
                </a:lnTo>
                <a:lnTo>
                  <a:pt x="1795767" y="35636"/>
                </a:lnTo>
                <a:lnTo>
                  <a:pt x="1795767" y="36004"/>
                </a:lnTo>
                <a:lnTo>
                  <a:pt x="1810461" y="36004"/>
                </a:lnTo>
                <a:lnTo>
                  <a:pt x="1810461" y="35636"/>
                </a:lnTo>
                <a:lnTo>
                  <a:pt x="1824304" y="33299"/>
                </a:lnTo>
                <a:lnTo>
                  <a:pt x="1836064" y="29514"/>
                </a:lnTo>
                <a:lnTo>
                  <a:pt x="1845513" y="25260"/>
                </a:lnTo>
                <a:lnTo>
                  <a:pt x="1859330" y="17843"/>
                </a:lnTo>
                <a:lnTo>
                  <a:pt x="1868411" y="13868"/>
                </a:lnTo>
                <a:lnTo>
                  <a:pt x="1879434" y="10693"/>
                </a:lnTo>
                <a:lnTo>
                  <a:pt x="1892173" y="9385"/>
                </a:lnTo>
                <a:lnTo>
                  <a:pt x="1904873" y="10693"/>
                </a:lnTo>
                <a:lnTo>
                  <a:pt x="1915896" y="13868"/>
                </a:lnTo>
                <a:lnTo>
                  <a:pt x="1924964" y="17843"/>
                </a:lnTo>
                <a:lnTo>
                  <a:pt x="1939798" y="25781"/>
                </a:lnTo>
                <a:lnTo>
                  <a:pt x="1950872" y="30530"/>
                </a:lnTo>
                <a:lnTo>
                  <a:pt x="1964766" y="34404"/>
                </a:lnTo>
                <a:lnTo>
                  <a:pt x="1981225" y="36004"/>
                </a:lnTo>
                <a:lnTo>
                  <a:pt x="1997646" y="34404"/>
                </a:lnTo>
                <a:lnTo>
                  <a:pt x="2011553" y="30530"/>
                </a:lnTo>
                <a:lnTo>
                  <a:pt x="2022627" y="25781"/>
                </a:lnTo>
                <a:lnTo>
                  <a:pt x="2037461" y="17843"/>
                </a:lnTo>
                <a:lnTo>
                  <a:pt x="2046528" y="13868"/>
                </a:lnTo>
                <a:lnTo>
                  <a:pt x="2057539" y="10693"/>
                </a:lnTo>
                <a:lnTo>
                  <a:pt x="2070252" y="9385"/>
                </a:lnTo>
                <a:lnTo>
                  <a:pt x="2082965" y="10693"/>
                </a:lnTo>
                <a:lnTo>
                  <a:pt x="2093988" y="13868"/>
                </a:lnTo>
                <a:lnTo>
                  <a:pt x="2103056" y="17843"/>
                </a:lnTo>
                <a:lnTo>
                  <a:pt x="2117890" y="25781"/>
                </a:lnTo>
                <a:lnTo>
                  <a:pt x="2128964" y="30530"/>
                </a:lnTo>
                <a:lnTo>
                  <a:pt x="2142871" y="34404"/>
                </a:lnTo>
                <a:lnTo>
                  <a:pt x="2159317" y="36004"/>
                </a:lnTo>
                <a:lnTo>
                  <a:pt x="2173998" y="36004"/>
                </a:lnTo>
                <a:lnTo>
                  <a:pt x="2190432" y="34404"/>
                </a:lnTo>
                <a:lnTo>
                  <a:pt x="2204326" y="30530"/>
                </a:lnTo>
                <a:lnTo>
                  <a:pt x="2215400" y="25781"/>
                </a:lnTo>
                <a:lnTo>
                  <a:pt x="2230247" y="17843"/>
                </a:lnTo>
                <a:lnTo>
                  <a:pt x="2239327" y="13868"/>
                </a:lnTo>
                <a:lnTo>
                  <a:pt x="2250338" y="10693"/>
                </a:lnTo>
                <a:lnTo>
                  <a:pt x="2263051" y="9385"/>
                </a:lnTo>
                <a:lnTo>
                  <a:pt x="2275763" y="10693"/>
                </a:lnTo>
                <a:lnTo>
                  <a:pt x="2286787" y="13868"/>
                </a:lnTo>
                <a:lnTo>
                  <a:pt x="2295868" y="17843"/>
                </a:lnTo>
                <a:lnTo>
                  <a:pt x="2310701" y="25781"/>
                </a:lnTo>
                <a:lnTo>
                  <a:pt x="2321776" y="30530"/>
                </a:lnTo>
                <a:lnTo>
                  <a:pt x="2335669" y="34404"/>
                </a:lnTo>
                <a:lnTo>
                  <a:pt x="2352116" y="36004"/>
                </a:lnTo>
                <a:lnTo>
                  <a:pt x="2368550" y="34404"/>
                </a:lnTo>
                <a:lnTo>
                  <a:pt x="2382443" y="30530"/>
                </a:lnTo>
                <a:lnTo>
                  <a:pt x="2393518" y="25781"/>
                </a:lnTo>
                <a:lnTo>
                  <a:pt x="2408351" y="17843"/>
                </a:lnTo>
                <a:lnTo>
                  <a:pt x="2417432" y="13868"/>
                </a:lnTo>
                <a:lnTo>
                  <a:pt x="2428456" y="10693"/>
                </a:lnTo>
                <a:lnTo>
                  <a:pt x="2441168" y="9385"/>
                </a:lnTo>
                <a:lnTo>
                  <a:pt x="2453881" y="10693"/>
                </a:lnTo>
                <a:lnTo>
                  <a:pt x="2464905" y="13868"/>
                </a:lnTo>
                <a:lnTo>
                  <a:pt x="2473972" y="17843"/>
                </a:lnTo>
                <a:lnTo>
                  <a:pt x="2487790" y="25260"/>
                </a:lnTo>
                <a:lnTo>
                  <a:pt x="2497264" y="29514"/>
                </a:lnTo>
                <a:lnTo>
                  <a:pt x="2509024" y="33299"/>
                </a:lnTo>
                <a:lnTo>
                  <a:pt x="2522880" y="35636"/>
                </a:lnTo>
                <a:lnTo>
                  <a:pt x="2522880" y="36004"/>
                </a:lnTo>
                <a:lnTo>
                  <a:pt x="2537561" y="36004"/>
                </a:lnTo>
                <a:lnTo>
                  <a:pt x="2537561" y="35636"/>
                </a:lnTo>
                <a:lnTo>
                  <a:pt x="2551392" y="33299"/>
                </a:lnTo>
                <a:lnTo>
                  <a:pt x="2563164" y="29514"/>
                </a:lnTo>
                <a:lnTo>
                  <a:pt x="2572626" y="25260"/>
                </a:lnTo>
                <a:lnTo>
                  <a:pt x="2586456" y="17843"/>
                </a:lnTo>
                <a:lnTo>
                  <a:pt x="2595524" y="13868"/>
                </a:lnTo>
                <a:lnTo>
                  <a:pt x="2606548" y="10693"/>
                </a:lnTo>
                <a:lnTo>
                  <a:pt x="2619286" y="9385"/>
                </a:lnTo>
                <a:lnTo>
                  <a:pt x="2631986" y="10693"/>
                </a:lnTo>
                <a:lnTo>
                  <a:pt x="2642997" y="13868"/>
                </a:lnTo>
                <a:lnTo>
                  <a:pt x="2652077" y="17843"/>
                </a:lnTo>
                <a:lnTo>
                  <a:pt x="2666911" y="25781"/>
                </a:lnTo>
                <a:lnTo>
                  <a:pt x="2677972" y="30530"/>
                </a:lnTo>
                <a:lnTo>
                  <a:pt x="2691879" y="34404"/>
                </a:lnTo>
                <a:lnTo>
                  <a:pt x="2708325" y="36004"/>
                </a:lnTo>
                <a:lnTo>
                  <a:pt x="2724759" y="34404"/>
                </a:lnTo>
                <a:lnTo>
                  <a:pt x="2738653" y="30530"/>
                </a:lnTo>
                <a:lnTo>
                  <a:pt x="2749740" y="25781"/>
                </a:lnTo>
                <a:lnTo>
                  <a:pt x="2764574" y="17843"/>
                </a:lnTo>
                <a:lnTo>
                  <a:pt x="2773654" y="13868"/>
                </a:lnTo>
                <a:lnTo>
                  <a:pt x="2784665" y="10693"/>
                </a:lnTo>
                <a:lnTo>
                  <a:pt x="2797378" y="9385"/>
                </a:lnTo>
                <a:lnTo>
                  <a:pt x="2810091" y="10693"/>
                </a:lnTo>
                <a:lnTo>
                  <a:pt x="2821114" y="13868"/>
                </a:lnTo>
                <a:lnTo>
                  <a:pt x="2830182" y="17843"/>
                </a:lnTo>
                <a:lnTo>
                  <a:pt x="2844000" y="25260"/>
                </a:lnTo>
                <a:lnTo>
                  <a:pt x="2853474" y="29514"/>
                </a:lnTo>
                <a:lnTo>
                  <a:pt x="2865234" y="33299"/>
                </a:lnTo>
                <a:lnTo>
                  <a:pt x="2879090" y="35636"/>
                </a:lnTo>
                <a:lnTo>
                  <a:pt x="2879090" y="36004"/>
                </a:lnTo>
                <a:lnTo>
                  <a:pt x="2893784" y="36004"/>
                </a:lnTo>
                <a:lnTo>
                  <a:pt x="2893784" y="35636"/>
                </a:lnTo>
                <a:lnTo>
                  <a:pt x="2907627" y="33299"/>
                </a:lnTo>
                <a:lnTo>
                  <a:pt x="2919387" y="29514"/>
                </a:lnTo>
                <a:lnTo>
                  <a:pt x="2928848" y="25260"/>
                </a:lnTo>
                <a:lnTo>
                  <a:pt x="2942666" y="17843"/>
                </a:lnTo>
                <a:lnTo>
                  <a:pt x="2951746" y="13868"/>
                </a:lnTo>
                <a:lnTo>
                  <a:pt x="2962770" y="10693"/>
                </a:lnTo>
                <a:lnTo>
                  <a:pt x="2975495" y="9385"/>
                </a:lnTo>
                <a:lnTo>
                  <a:pt x="2988195" y="10693"/>
                </a:lnTo>
                <a:lnTo>
                  <a:pt x="2999219" y="13868"/>
                </a:lnTo>
                <a:lnTo>
                  <a:pt x="3008287" y="17843"/>
                </a:lnTo>
                <a:lnTo>
                  <a:pt x="3023120" y="25781"/>
                </a:lnTo>
                <a:lnTo>
                  <a:pt x="3034195" y="30530"/>
                </a:lnTo>
                <a:lnTo>
                  <a:pt x="3048089" y="34404"/>
                </a:lnTo>
                <a:lnTo>
                  <a:pt x="3064548" y="36004"/>
                </a:lnTo>
                <a:lnTo>
                  <a:pt x="3080969" y="34404"/>
                </a:lnTo>
                <a:lnTo>
                  <a:pt x="3094875" y="30530"/>
                </a:lnTo>
                <a:lnTo>
                  <a:pt x="3105950" y="25781"/>
                </a:lnTo>
                <a:lnTo>
                  <a:pt x="3120783" y="17843"/>
                </a:lnTo>
                <a:lnTo>
                  <a:pt x="3129851" y="13868"/>
                </a:lnTo>
                <a:lnTo>
                  <a:pt x="3140875" y="10693"/>
                </a:lnTo>
                <a:lnTo>
                  <a:pt x="3153600" y="9385"/>
                </a:lnTo>
                <a:lnTo>
                  <a:pt x="3166300" y="10693"/>
                </a:lnTo>
                <a:lnTo>
                  <a:pt x="3177324" y="13868"/>
                </a:lnTo>
                <a:lnTo>
                  <a:pt x="3186392" y="17843"/>
                </a:lnTo>
                <a:lnTo>
                  <a:pt x="3201225" y="25781"/>
                </a:lnTo>
                <a:lnTo>
                  <a:pt x="3212300" y="30530"/>
                </a:lnTo>
                <a:lnTo>
                  <a:pt x="3226193" y="34404"/>
                </a:lnTo>
                <a:lnTo>
                  <a:pt x="3229991" y="34785"/>
                </a:lnTo>
                <a:lnTo>
                  <a:pt x="3229991" y="36004"/>
                </a:lnTo>
                <a:lnTo>
                  <a:pt x="3237357" y="36004"/>
                </a:lnTo>
                <a:lnTo>
                  <a:pt x="3239986" y="35750"/>
                </a:lnTo>
                <a:lnTo>
                  <a:pt x="3242640" y="36004"/>
                </a:lnTo>
                <a:lnTo>
                  <a:pt x="3249993" y="36004"/>
                </a:lnTo>
                <a:lnTo>
                  <a:pt x="3249993" y="34785"/>
                </a:lnTo>
                <a:lnTo>
                  <a:pt x="3253778" y="34404"/>
                </a:lnTo>
                <a:lnTo>
                  <a:pt x="3267672" y="30530"/>
                </a:lnTo>
                <a:lnTo>
                  <a:pt x="3278746" y="25781"/>
                </a:lnTo>
                <a:lnTo>
                  <a:pt x="3293580" y="17843"/>
                </a:lnTo>
                <a:lnTo>
                  <a:pt x="3302647" y="13868"/>
                </a:lnTo>
                <a:lnTo>
                  <a:pt x="3313671" y="10693"/>
                </a:lnTo>
                <a:lnTo>
                  <a:pt x="3326396" y="9385"/>
                </a:lnTo>
                <a:lnTo>
                  <a:pt x="3339109" y="10693"/>
                </a:lnTo>
                <a:lnTo>
                  <a:pt x="3350133" y="13868"/>
                </a:lnTo>
                <a:lnTo>
                  <a:pt x="3359200" y="17843"/>
                </a:lnTo>
                <a:lnTo>
                  <a:pt x="3374034" y="25781"/>
                </a:lnTo>
                <a:lnTo>
                  <a:pt x="3385108" y="30530"/>
                </a:lnTo>
                <a:lnTo>
                  <a:pt x="3399002" y="34404"/>
                </a:lnTo>
                <a:lnTo>
                  <a:pt x="3415449" y="36004"/>
                </a:lnTo>
                <a:lnTo>
                  <a:pt x="3431883" y="34404"/>
                </a:lnTo>
                <a:lnTo>
                  <a:pt x="3445776" y="30530"/>
                </a:lnTo>
                <a:lnTo>
                  <a:pt x="3456851" y="25781"/>
                </a:lnTo>
                <a:lnTo>
                  <a:pt x="3471684" y="17843"/>
                </a:lnTo>
                <a:lnTo>
                  <a:pt x="3480765" y="13868"/>
                </a:lnTo>
                <a:lnTo>
                  <a:pt x="3491788" y="10693"/>
                </a:lnTo>
                <a:lnTo>
                  <a:pt x="3504514" y="9385"/>
                </a:lnTo>
                <a:lnTo>
                  <a:pt x="3517214" y="10693"/>
                </a:lnTo>
                <a:lnTo>
                  <a:pt x="3528237" y="13868"/>
                </a:lnTo>
                <a:lnTo>
                  <a:pt x="3537305" y="17843"/>
                </a:lnTo>
                <a:lnTo>
                  <a:pt x="3551136" y="25260"/>
                </a:lnTo>
                <a:lnTo>
                  <a:pt x="3560597" y="29514"/>
                </a:lnTo>
                <a:lnTo>
                  <a:pt x="3572357" y="33299"/>
                </a:lnTo>
                <a:lnTo>
                  <a:pt x="3586200" y="35636"/>
                </a:lnTo>
                <a:lnTo>
                  <a:pt x="3586200" y="36004"/>
                </a:lnTo>
                <a:lnTo>
                  <a:pt x="3600894" y="36004"/>
                </a:lnTo>
                <a:lnTo>
                  <a:pt x="3600894" y="35636"/>
                </a:lnTo>
                <a:lnTo>
                  <a:pt x="3614737" y="33299"/>
                </a:lnTo>
                <a:lnTo>
                  <a:pt x="3626497" y="29514"/>
                </a:lnTo>
                <a:lnTo>
                  <a:pt x="3635959" y="25260"/>
                </a:lnTo>
                <a:lnTo>
                  <a:pt x="3649789" y="17843"/>
                </a:lnTo>
                <a:lnTo>
                  <a:pt x="3658870" y="13868"/>
                </a:lnTo>
                <a:lnTo>
                  <a:pt x="3669881" y="10693"/>
                </a:lnTo>
                <a:lnTo>
                  <a:pt x="3682606" y="9385"/>
                </a:lnTo>
                <a:lnTo>
                  <a:pt x="3695306" y="10693"/>
                </a:lnTo>
                <a:lnTo>
                  <a:pt x="3706330" y="13868"/>
                </a:lnTo>
                <a:lnTo>
                  <a:pt x="3715410" y="17843"/>
                </a:lnTo>
                <a:lnTo>
                  <a:pt x="3730244" y="25781"/>
                </a:lnTo>
                <a:lnTo>
                  <a:pt x="3741318" y="30530"/>
                </a:lnTo>
                <a:lnTo>
                  <a:pt x="3755212" y="34404"/>
                </a:lnTo>
                <a:lnTo>
                  <a:pt x="3771658" y="36004"/>
                </a:lnTo>
                <a:lnTo>
                  <a:pt x="3788092" y="34404"/>
                </a:lnTo>
                <a:lnTo>
                  <a:pt x="3801986" y="30530"/>
                </a:lnTo>
                <a:lnTo>
                  <a:pt x="3813060" y="25781"/>
                </a:lnTo>
                <a:lnTo>
                  <a:pt x="3827907" y="17843"/>
                </a:lnTo>
                <a:lnTo>
                  <a:pt x="3836987" y="13868"/>
                </a:lnTo>
                <a:lnTo>
                  <a:pt x="3847998" y="10693"/>
                </a:lnTo>
                <a:lnTo>
                  <a:pt x="3860711" y="9385"/>
                </a:lnTo>
                <a:lnTo>
                  <a:pt x="3873423" y="10693"/>
                </a:lnTo>
                <a:lnTo>
                  <a:pt x="3884447" y="13868"/>
                </a:lnTo>
                <a:lnTo>
                  <a:pt x="3893515" y="17843"/>
                </a:lnTo>
                <a:lnTo>
                  <a:pt x="3907332" y="25260"/>
                </a:lnTo>
                <a:lnTo>
                  <a:pt x="3916807" y="29514"/>
                </a:lnTo>
                <a:lnTo>
                  <a:pt x="3928567" y="33299"/>
                </a:lnTo>
                <a:lnTo>
                  <a:pt x="3942423" y="35636"/>
                </a:lnTo>
                <a:lnTo>
                  <a:pt x="3942423" y="36004"/>
                </a:lnTo>
                <a:lnTo>
                  <a:pt x="3957116" y="36004"/>
                </a:lnTo>
                <a:lnTo>
                  <a:pt x="3957116" y="35636"/>
                </a:lnTo>
                <a:lnTo>
                  <a:pt x="3970959" y="33299"/>
                </a:lnTo>
                <a:lnTo>
                  <a:pt x="3982720" y="29514"/>
                </a:lnTo>
                <a:lnTo>
                  <a:pt x="3992181" y="25260"/>
                </a:lnTo>
                <a:lnTo>
                  <a:pt x="4006011" y="17843"/>
                </a:lnTo>
                <a:lnTo>
                  <a:pt x="4015079" y="13868"/>
                </a:lnTo>
                <a:lnTo>
                  <a:pt x="4026103" y="10693"/>
                </a:lnTo>
                <a:lnTo>
                  <a:pt x="4038828" y="9385"/>
                </a:lnTo>
                <a:lnTo>
                  <a:pt x="4051528" y="10693"/>
                </a:lnTo>
                <a:lnTo>
                  <a:pt x="4062552" y="13868"/>
                </a:lnTo>
                <a:lnTo>
                  <a:pt x="4071620" y="17843"/>
                </a:lnTo>
                <a:lnTo>
                  <a:pt x="4086453" y="25781"/>
                </a:lnTo>
                <a:lnTo>
                  <a:pt x="4097528" y="30530"/>
                </a:lnTo>
                <a:lnTo>
                  <a:pt x="4111421" y="34404"/>
                </a:lnTo>
                <a:lnTo>
                  <a:pt x="4127868" y="36004"/>
                </a:lnTo>
                <a:lnTo>
                  <a:pt x="4144302" y="34404"/>
                </a:lnTo>
                <a:lnTo>
                  <a:pt x="4158208" y="30530"/>
                </a:lnTo>
                <a:lnTo>
                  <a:pt x="4169283" y="25781"/>
                </a:lnTo>
                <a:lnTo>
                  <a:pt x="4184116" y="17843"/>
                </a:lnTo>
                <a:lnTo>
                  <a:pt x="4193197" y="13868"/>
                </a:lnTo>
                <a:lnTo>
                  <a:pt x="4204220" y="10693"/>
                </a:lnTo>
                <a:lnTo>
                  <a:pt x="4216933" y="9385"/>
                </a:lnTo>
                <a:lnTo>
                  <a:pt x="4229633" y="10693"/>
                </a:lnTo>
                <a:lnTo>
                  <a:pt x="4240657" y="13868"/>
                </a:lnTo>
                <a:lnTo>
                  <a:pt x="4249737" y="17843"/>
                </a:lnTo>
                <a:lnTo>
                  <a:pt x="4264558" y="25781"/>
                </a:lnTo>
                <a:lnTo>
                  <a:pt x="4275633" y="30530"/>
                </a:lnTo>
                <a:lnTo>
                  <a:pt x="4289539" y="34404"/>
                </a:lnTo>
                <a:lnTo>
                  <a:pt x="4305986" y="36004"/>
                </a:lnTo>
                <a:lnTo>
                  <a:pt x="4320667" y="36004"/>
                </a:lnTo>
                <a:lnTo>
                  <a:pt x="4337101" y="34404"/>
                </a:lnTo>
                <a:lnTo>
                  <a:pt x="4351007" y="30530"/>
                </a:lnTo>
                <a:lnTo>
                  <a:pt x="4362081" y="25781"/>
                </a:lnTo>
                <a:lnTo>
                  <a:pt x="4376915" y="17843"/>
                </a:lnTo>
                <a:lnTo>
                  <a:pt x="4385983" y="13868"/>
                </a:lnTo>
                <a:lnTo>
                  <a:pt x="4397006" y="10693"/>
                </a:lnTo>
                <a:lnTo>
                  <a:pt x="4409732" y="9385"/>
                </a:lnTo>
                <a:lnTo>
                  <a:pt x="4422445" y="10693"/>
                </a:lnTo>
                <a:lnTo>
                  <a:pt x="4433455" y="13868"/>
                </a:lnTo>
                <a:lnTo>
                  <a:pt x="4442536" y="17843"/>
                </a:lnTo>
                <a:lnTo>
                  <a:pt x="4457357" y="25781"/>
                </a:lnTo>
                <a:lnTo>
                  <a:pt x="4468431" y="30530"/>
                </a:lnTo>
                <a:lnTo>
                  <a:pt x="4482338" y="34404"/>
                </a:lnTo>
                <a:lnTo>
                  <a:pt x="4498784" y="36004"/>
                </a:lnTo>
                <a:lnTo>
                  <a:pt x="4515218" y="34404"/>
                </a:lnTo>
                <a:lnTo>
                  <a:pt x="4529112" y="30530"/>
                </a:lnTo>
                <a:lnTo>
                  <a:pt x="4540174" y="25781"/>
                </a:lnTo>
                <a:lnTo>
                  <a:pt x="4555007" y="17843"/>
                </a:lnTo>
                <a:lnTo>
                  <a:pt x="4564088" y="13868"/>
                </a:lnTo>
                <a:lnTo>
                  <a:pt x="4575111" y="10693"/>
                </a:lnTo>
                <a:lnTo>
                  <a:pt x="4587824" y="9385"/>
                </a:lnTo>
                <a:lnTo>
                  <a:pt x="4600537" y="10693"/>
                </a:lnTo>
                <a:lnTo>
                  <a:pt x="4611560" y="13868"/>
                </a:lnTo>
                <a:lnTo>
                  <a:pt x="4620628" y="17843"/>
                </a:lnTo>
                <a:lnTo>
                  <a:pt x="4634458" y="25260"/>
                </a:lnTo>
                <a:lnTo>
                  <a:pt x="4643920" y="29514"/>
                </a:lnTo>
                <a:lnTo>
                  <a:pt x="4655667" y="33299"/>
                </a:lnTo>
                <a:lnTo>
                  <a:pt x="4669523" y="35636"/>
                </a:lnTo>
                <a:lnTo>
                  <a:pt x="4669523" y="36004"/>
                </a:lnTo>
                <a:lnTo>
                  <a:pt x="4684230" y="36004"/>
                </a:lnTo>
                <a:lnTo>
                  <a:pt x="4684230" y="35636"/>
                </a:lnTo>
                <a:lnTo>
                  <a:pt x="4698060" y="33299"/>
                </a:lnTo>
                <a:lnTo>
                  <a:pt x="4709820" y="29514"/>
                </a:lnTo>
                <a:lnTo>
                  <a:pt x="4719294" y="25260"/>
                </a:lnTo>
                <a:lnTo>
                  <a:pt x="4733125" y="17843"/>
                </a:lnTo>
                <a:lnTo>
                  <a:pt x="4742192" y="13868"/>
                </a:lnTo>
                <a:lnTo>
                  <a:pt x="4753216" y="10693"/>
                </a:lnTo>
                <a:lnTo>
                  <a:pt x="4765954" y="9385"/>
                </a:lnTo>
                <a:lnTo>
                  <a:pt x="4778654" y="10693"/>
                </a:lnTo>
                <a:lnTo>
                  <a:pt x="4789678" y="13868"/>
                </a:lnTo>
                <a:lnTo>
                  <a:pt x="4798746" y="17843"/>
                </a:lnTo>
                <a:lnTo>
                  <a:pt x="4813579" y="25781"/>
                </a:lnTo>
                <a:lnTo>
                  <a:pt x="4824654" y="30530"/>
                </a:lnTo>
                <a:lnTo>
                  <a:pt x="4838547" y="34404"/>
                </a:lnTo>
                <a:lnTo>
                  <a:pt x="4854994" y="36004"/>
                </a:lnTo>
                <a:lnTo>
                  <a:pt x="4871415" y="34404"/>
                </a:lnTo>
                <a:lnTo>
                  <a:pt x="4885321" y="30530"/>
                </a:lnTo>
                <a:lnTo>
                  <a:pt x="4896396" y="25781"/>
                </a:lnTo>
                <a:lnTo>
                  <a:pt x="4911242" y="17843"/>
                </a:lnTo>
                <a:lnTo>
                  <a:pt x="4920323" y="13868"/>
                </a:lnTo>
                <a:lnTo>
                  <a:pt x="4931334" y="10693"/>
                </a:lnTo>
                <a:lnTo>
                  <a:pt x="4944046" y="9385"/>
                </a:lnTo>
                <a:lnTo>
                  <a:pt x="4956759" y="10693"/>
                </a:lnTo>
                <a:lnTo>
                  <a:pt x="4967783" y="13868"/>
                </a:lnTo>
                <a:lnTo>
                  <a:pt x="4976850" y="17843"/>
                </a:lnTo>
                <a:lnTo>
                  <a:pt x="4990681" y="25260"/>
                </a:lnTo>
                <a:lnTo>
                  <a:pt x="5000142" y="29514"/>
                </a:lnTo>
                <a:lnTo>
                  <a:pt x="5011902" y="33299"/>
                </a:lnTo>
                <a:lnTo>
                  <a:pt x="5025771" y="35636"/>
                </a:lnTo>
                <a:lnTo>
                  <a:pt x="5025771" y="36004"/>
                </a:lnTo>
                <a:lnTo>
                  <a:pt x="5040452" y="36004"/>
                </a:lnTo>
                <a:lnTo>
                  <a:pt x="5040452" y="35636"/>
                </a:lnTo>
                <a:lnTo>
                  <a:pt x="5054295" y="33299"/>
                </a:lnTo>
                <a:lnTo>
                  <a:pt x="5066055" y="29514"/>
                </a:lnTo>
                <a:lnTo>
                  <a:pt x="5075517" y="25260"/>
                </a:lnTo>
                <a:lnTo>
                  <a:pt x="5089334" y="17843"/>
                </a:lnTo>
                <a:lnTo>
                  <a:pt x="5098402" y="13868"/>
                </a:lnTo>
                <a:lnTo>
                  <a:pt x="5109426" y="10693"/>
                </a:lnTo>
                <a:lnTo>
                  <a:pt x="5122164" y="9385"/>
                </a:lnTo>
                <a:lnTo>
                  <a:pt x="5134876" y="10693"/>
                </a:lnTo>
                <a:lnTo>
                  <a:pt x="5145887" y="13868"/>
                </a:lnTo>
                <a:lnTo>
                  <a:pt x="5154968" y="17843"/>
                </a:lnTo>
                <a:lnTo>
                  <a:pt x="5169801" y="25781"/>
                </a:lnTo>
                <a:lnTo>
                  <a:pt x="5180876" y="30530"/>
                </a:lnTo>
                <a:lnTo>
                  <a:pt x="5194770" y="34404"/>
                </a:lnTo>
                <a:lnTo>
                  <a:pt x="5211216" y="36004"/>
                </a:lnTo>
                <a:lnTo>
                  <a:pt x="5227637" y="34404"/>
                </a:lnTo>
                <a:lnTo>
                  <a:pt x="5241544" y="30530"/>
                </a:lnTo>
                <a:lnTo>
                  <a:pt x="5252618" y="25781"/>
                </a:lnTo>
                <a:lnTo>
                  <a:pt x="5267452" y="17843"/>
                </a:lnTo>
                <a:lnTo>
                  <a:pt x="5276532" y="13868"/>
                </a:lnTo>
                <a:lnTo>
                  <a:pt x="5287543" y="10693"/>
                </a:lnTo>
                <a:lnTo>
                  <a:pt x="5300243" y="9385"/>
                </a:lnTo>
                <a:lnTo>
                  <a:pt x="5312956" y="10693"/>
                </a:lnTo>
                <a:lnTo>
                  <a:pt x="5323992" y="13868"/>
                </a:lnTo>
                <a:lnTo>
                  <a:pt x="5333060" y="17843"/>
                </a:lnTo>
                <a:lnTo>
                  <a:pt x="5347894" y="25781"/>
                </a:lnTo>
                <a:lnTo>
                  <a:pt x="5358968" y="30530"/>
                </a:lnTo>
                <a:lnTo>
                  <a:pt x="5372862" y="34404"/>
                </a:lnTo>
                <a:lnTo>
                  <a:pt x="5389308" y="36004"/>
                </a:lnTo>
                <a:lnTo>
                  <a:pt x="5404002" y="36004"/>
                </a:lnTo>
                <a:lnTo>
                  <a:pt x="5420423" y="34404"/>
                </a:lnTo>
                <a:lnTo>
                  <a:pt x="5434330" y="30530"/>
                </a:lnTo>
                <a:lnTo>
                  <a:pt x="5445404" y="25781"/>
                </a:lnTo>
                <a:lnTo>
                  <a:pt x="5460250" y="17843"/>
                </a:lnTo>
                <a:lnTo>
                  <a:pt x="5469318" y="13868"/>
                </a:lnTo>
                <a:lnTo>
                  <a:pt x="5480342" y="10693"/>
                </a:lnTo>
                <a:lnTo>
                  <a:pt x="5493042" y="9385"/>
                </a:lnTo>
                <a:lnTo>
                  <a:pt x="5505755" y="10693"/>
                </a:lnTo>
                <a:lnTo>
                  <a:pt x="5516791" y="13868"/>
                </a:lnTo>
                <a:lnTo>
                  <a:pt x="5525871" y="17843"/>
                </a:lnTo>
                <a:lnTo>
                  <a:pt x="5540705" y="25781"/>
                </a:lnTo>
                <a:lnTo>
                  <a:pt x="5551779" y="30530"/>
                </a:lnTo>
                <a:lnTo>
                  <a:pt x="5565673" y="34404"/>
                </a:lnTo>
                <a:lnTo>
                  <a:pt x="5582120" y="36004"/>
                </a:lnTo>
                <a:lnTo>
                  <a:pt x="5598553" y="34404"/>
                </a:lnTo>
                <a:lnTo>
                  <a:pt x="5612447" y="30530"/>
                </a:lnTo>
                <a:lnTo>
                  <a:pt x="5623522" y="25781"/>
                </a:lnTo>
                <a:lnTo>
                  <a:pt x="5638343" y="17843"/>
                </a:lnTo>
                <a:lnTo>
                  <a:pt x="5647423" y="13868"/>
                </a:lnTo>
                <a:lnTo>
                  <a:pt x="5658447" y="10693"/>
                </a:lnTo>
                <a:lnTo>
                  <a:pt x="5671159" y="9385"/>
                </a:lnTo>
                <a:lnTo>
                  <a:pt x="5683872" y="10693"/>
                </a:lnTo>
                <a:lnTo>
                  <a:pt x="5694896" y="13868"/>
                </a:lnTo>
                <a:lnTo>
                  <a:pt x="5703963" y="17843"/>
                </a:lnTo>
                <a:lnTo>
                  <a:pt x="5717794" y="25260"/>
                </a:lnTo>
                <a:lnTo>
                  <a:pt x="5727268" y="29514"/>
                </a:lnTo>
                <a:lnTo>
                  <a:pt x="5739028" y="33299"/>
                </a:lnTo>
                <a:lnTo>
                  <a:pt x="5752884" y="35636"/>
                </a:lnTo>
                <a:lnTo>
                  <a:pt x="5752884" y="36004"/>
                </a:lnTo>
                <a:lnTo>
                  <a:pt x="5767565" y="36004"/>
                </a:lnTo>
                <a:lnTo>
                  <a:pt x="5767565" y="35636"/>
                </a:lnTo>
                <a:lnTo>
                  <a:pt x="5781395" y="33299"/>
                </a:lnTo>
                <a:lnTo>
                  <a:pt x="5793168" y="29514"/>
                </a:lnTo>
                <a:lnTo>
                  <a:pt x="5802630" y="25260"/>
                </a:lnTo>
                <a:lnTo>
                  <a:pt x="5816460" y="17843"/>
                </a:lnTo>
                <a:lnTo>
                  <a:pt x="5825528" y="13868"/>
                </a:lnTo>
                <a:lnTo>
                  <a:pt x="5836551" y="10693"/>
                </a:lnTo>
                <a:lnTo>
                  <a:pt x="5849290" y="9385"/>
                </a:lnTo>
                <a:lnTo>
                  <a:pt x="5861977" y="10693"/>
                </a:lnTo>
                <a:lnTo>
                  <a:pt x="5873000" y="13868"/>
                </a:lnTo>
                <a:lnTo>
                  <a:pt x="5882068" y="17843"/>
                </a:lnTo>
                <a:lnTo>
                  <a:pt x="5896902" y="25781"/>
                </a:lnTo>
                <a:lnTo>
                  <a:pt x="5907976" y="30530"/>
                </a:lnTo>
                <a:lnTo>
                  <a:pt x="5921870" y="34404"/>
                </a:lnTo>
                <a:lnTo>
                  <a:pt x="5938329" y="36004"/>
                </a:lnTo>
                <a:lnTo>
                  <a:pt x="5954750" y="34404"/>
                </a:lnTo>
                <a:lnTo>
                  <a:pt x="5968657" y="30530"/>
                </a:lnTo>
                <a:lnTo>
                  <a:pt x="5979731" y="25781"/>
                </a:lnTo>
                <a:lnTo>
                  <a:pt x="5994578" y="17843"/>
                </a:lnTo>
                <a:lnTo>
                  <a:pt x="6003658" y="13868"/>
                </a:lnTo>
                <a:lnTo>
                  <a:pt x="6014669" y="10693"/>
                </a:lnTo>
                <a:lnTo>
                  <a:pt x="6027382" y="9385"/>
                </a:lnTo>
                <a:lnTo>
                  <a:pt x="6040094" y="10693"/>
                </a:lnTo>
                <a:lnTo>
                  <a:pt x="6051118" y="13868"/>
                </a:lnTo>
                <a:lnTo>
                  <a:pt x="6060186" y="17843"/>
                </a:lnTo>
                <a:lnTo>
                  <a:pt x="6074003" y="25260"/>
                </a:lnTo>
                <a:lnTo>
                  <a:pt x="6083478" y="29514"/>
                </a:lnTo>
                <a:lnTo>
                  <a:pt x="6095238" y="33299"/>
                </a:lnTo>
                <a:lnTo>
                  <a:pt x="6109081" y="35636"/>
                </a:lnTo>
                <a:lnTo>
                  <a:pt x="6109081" y="36004"/>
                </a:lnTo>
                <a:lnTo>
                  <a:pt x="6123787" y="36004"/>
                </a:lnTo>
                <a:lnTo>
                  <a:pt x="6123787" y="35636"/>
                </a:lnTo>
                <a:lnTo>
                  <a:pt x="6137630" y="33299"/>
                </a:lnTo>
                <a:lnTo>
                  <a:pt x="6149391" y="29514"/>
                </a:lnTo>
                <a:lnTo>
                  <a:pt x="6158852" y="25260"/>
                </a:lnTo>
                <a:lnTo>
                  <a:pt x="6172670" y="17843"/>
                </a:lnTo>
                <a:lnTo>
                  <a:pt x="6181750" y="13868"/>
                </a:lnTo>
                <a:lnTo>
                  <a:pt x="6192774" y="10693"/>
                </a:lnTo>
                <a:lnTo>
                  <a:pt x="6205512" y="9385"/>
                </a:lnTo>
                <a:lnTo>
                  <a:pt x="6218199" y="10693"/>
                </a:lnTo>
                <a:lnTo>
                  <a:pt x="6229223" y="13868"/>
                </a:lnTo>
                <a:lnTo>
                  <a:pt x="6238291" y="17843"/>
                </a:lnTo>
                <a:lnTo>
                  <a:pt x="6253124" y="25781"/>
                </a:lnTo>
                <a:lnTo>
                  <a:pt x="6264186" y="30530"/>
                </a:lnTo>
                <a:lnTo>
                  <a:pt x="6278092" y="34404"/>
                </a:lnTo>
                <a:lnTo>
                  <a:pt x="6294539" y="36004"/>
                </a:lnTo>
                <a:lnTo>
                  <a:pt x="6310973" y="34404"/>
                </a:lnTo>
                <a:lnTo>
                  <a:pt x="6324879" y="30530"/>
                </a:lnTo>
                <a:lnTo>
                  <a:pt x="6335954" y="25781"/>
                </a:lnTo>
                <a:lnTo>
                  <a:pt x="6350775" y="17843"/>
                </a:lnTo>
                <a:lnTo>
                  <a:pt x="6359855" y="13868"/>
                </a:lnTo>
                <a:lnTo>
                  <a:pt x="6370879" y="10693"/>
                </a:lnTo>
                <a:lnTo>
                  <a:pt x="6383604" y="9385"/>
                </a:lnTo>
                <a:lnTo>
                  <a:pt x="6396304" y="10693"/>
                </a:lnTo>
                <a:lnTo>
                  <a:pt x="6407328" y="13868"/>
                </a:lnTo>
                <a:lnTo>
                  <a:pt x="6416395" y="17843"/>
                </a:lnTo>
                <a:lnTo>
                  <a:pt x="6431229" y="25781"/>
                </a:lnTo>
                <a:lnTo>
                  <a:pt x="6442303" y="30530"/>
                </a:lnTo>
                <a:lnTo>
                  <a:pt x="6456197" y="34404"/>
                </a:lnTo>
                <a:lnTo>
                  <a:pt x="6472644" y="36004"/>
                </a:lnTo>
                <a:lnTo>
                  <a:pt x="6479997" y="36004"/>
                </a:lnTo>
                <a:lnTo>
                  <a:pt x="6479997" y="26619"/>
                </a:lnTo>
                <a:close/>
              </a:path>
            </a:pathLst>
          </a:custGeom>
          <a:solidFill>
            <a:srgbClr val="9CC9D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1870633" y="6609396"/>
            <a:ext cx="4180204" cy="21272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200" i="1" spc="-80" dirty="0">
                <a:solidFill>
                  <a:srgbClr val="231F20"/>
                </a:solidFill>
                <a:latin typeface="Verdana"/>
                <a:cs typeface="Verdana"/>
              </a:rPr>
              <a:t>Соціально</a:t>
            </a:r>
            <a:r>
              <a:rPr sz="1200" i="1" spc="-13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200" i="1" spc="-75" dirty="0">
                <a:solidFill>
                  <a:srgbClr val="231F20"/>
                </a:solidFill>
                <a:latin typeface="Verdana"/>
                <a:cs typeface="Verdana"/>
              </a:rPr>
              <a:t>вразливі</a:t>
            </a:r>
            <a:r>
              <a:rPr sz="1200" i="1" spc="-12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200" i="1" spc="-80" dirty="0">
                <a:solidFill>
                  <a:srgbClr val="231F20"/>
                </a:solidFill>
                <a:latin typeface="Verdana"/>
                <a:cs typeface="Verdana"/>
              </a:rPr>
              <a:t>категорії</a:t>
            </a:r>
            <a:r>
              <a:rPr sz="1200" i="1" spc="-12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200" i="1" spc="-90" dirty="0">
                <a:solidFill>
                  <a:srgbClr val="231F20"/>
                </a:solidFill>
                <a:latin typeface="Verdana"/>
                <a:cs typeface="Verdana"/>
              </a:rPr>
              <a:t>можна</a:t>
            </a:r>
            <a:r>
              <a:rPr sz="1200" i="1" spc="-12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200" i="1" spc="-80" dirty="0">
                <a:solidFill>
                  <a:srgbClr val="231F20"/>
                </a:solidFill>
                <a:latin typeface="Verdana"/>
                <a:cs typeface="Verdana"/>
              </a:rPr>
              <a:t>розділити</a:t>
            </a:r>
            <a:r>
              <a:rPr sz="1200" i="1" spc="-13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200" i="1" spc="-95" dirty="0">
                <a:solidFill>
                  <a:srgbClr val="231F20"/>
                </a:solidFill>
                <a:latin typeface="Verdana"/>
                <a:cs typeface="Verdana"/>
              </a:rPr>
              <a:t>на</a:t>
            </a:r>
            <a:r>
              <a:rPr sz="1200" i="1" spc="-12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200" i="1" spc="-90" dirty="0">
                <a:solidFill>
                  <a:srgbClr val="231F20"/>
                </a:solidFill>
                <a:latin typeface="Verdana"/>
                <a:cs typeface="Verdana"/>
              </a:rPr>
              <a:t>три</a:t>
            </a:r>
            <a:r>
              <a:rPr sz="1200" i="1" spc="-12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200" i="1" spc="-120" dirty="0">
                <a:solidFill>
                  <a:srgbClr val="231F20"/>
                </a:solidFill>
                <a:latin typeface="Verdana"/>
                <a:cs typeface="Verdana"/>
              </a:rPr>
              <a:t>групи</a:t>
            </a:r>
            <a:r>
              <a:rPr sz="1200" spc="-120" dirty="0">
                <a:solidFill>
                  <a:srgbClr val="231F20"/>
                </a:solidFill>
                <a:latin typeface="Verdana"/>
                <a:cs typeface="Verdana"/>
              </a:rPr>
              <a:t>:</a:t>
            </a:r>
            <a:endParaRPr sz="1200">
              <a:latin typeface="Verdana"/>
              <a:cs typeface="Verdana"/>
            </a:endParaRPr>
          </a:p>
        </p:txBody>
      </p:sp>
      <p:sp>
        <p:nvSpPr>
          <p:cNvPr id="16" name="object 1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079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85"/>
              </a:spcBef>
            </a:pPr>
            <a:r>
              <a:rPr spc="-35" dirty="0"/>
              <a:t>3</a:t>
            </a:r>
          </a:p>
        </p:txBody>
      </p:sp>
      <p:graphicFrame>
        <p:nvGraphicFramePr>
          <p:cNvPr id="15" name="object 15"/>
          <p:cNvGraphicFramePr>
            <a:graphicFrameLocks noGrp="1"/>
          </p:cNvGraphicFramePr>
          <p:nvPr/>
        </p:nvGraphicFramePr>
        <p:xfrm>
          <a:off x="540004" y="6882701"/>
          <a:ext cx="6480810" cy="328973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85060"/>
                <a:gridCol w="4095750"/>
              </a:tblGrid>
              <a:tr h="1253705">
                <a:tc>
                  <a:txBody>
                    <a:bodyPr/>
                    <a:lstStyle/>
                    <a:p>
                      <a:pPr marL="59055" marR="100330" indent="505459" algn="r">
                        <a:lnSpc>
                          <a:spcPct val="100000"/>
                        </a:lnSpc>
                        <a:spcBef>
                          <a:spcPts val="595"/>
                        </a:spcBef>
                      </a:pPr>
                      <a:r>
                        <a:rPr sz="1200" spc="-70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Категорії </a:t>
                      </a:r>
                      <a:r>
                        <a:rPr sz="1200" spc="-75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осіб,</a:t>
                      </a:r>
                      <a:r>
                        <a:rPr sz="1200" spc="-225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200" spc="-80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що</a:t>
                      </a:r>
                      <a:r>
                        <a:rPr sz="1200" spc="-145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200" spc="-75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мають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200" spc="-70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обмежені</a:t>
                      </a:r>
                      <a:r>
                        <a:rPr sz="1200" spc="-175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200" spc="-85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ресурси</a:t>
                      </a:r>
                      <a:r>
                        <a:rPr sz="1200" spc="-170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200" spc="-75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для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200" spc="-70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життєдіяльності</a:t>
                      </a:r>
                      <a:r>
                        <a:rPr sz="1200" spc="-145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200" spc="-85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та</a:t>
                      </a:r>
                      <a:r>
                        <a:rPr sz="1200" spc="-140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200" spc="-65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соціальної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200" spc="-85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конкурентноздатності,</a:t>
                      </a:r>
                      <a:r>
                        <a:rPr sz="1200" spc="-145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200" spc="-85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проте</a:t>
                      </a:r>
                      <a:r>
                        <a:rPr sz="1200" spc="-145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200" spc="-80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не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200" spc="-90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перебувають </a:t>
                      </a:r>
                      <a:r>
                        <a:rPr sz="1200" spc="-60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в </a:t>
                      </a:r>
                      <a:r>
                        <a:rPr sz="1200" spc="-70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стані</a:t>
                      </a:r>
                      <a:r>
                        <a:rPr sz="1200" spc="-280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200" spc="-65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соціальної</a:t>
                      </a:r>
                      <a:endParaRPr sz="1200">
                        <a:latin typeface="Verdana"/>
                        <a:cs typeface="Verdana"/>
                      </a:endParaRPr>
                    </a:p>
                    <a:p>
                      <a:pPr marR="100330" algn="r">
                        <a:lnSpc>
                          <a:spcPct val="100000"/>
                        </a:lnSpc>
                      </a:pPr>
                      <a:r>
                        <a:rPr sz="1200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д</a:t>
                      </a:r>
                      <a:r>
                        <a:rPr sz="1200" spc="-25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е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задап</a:t>
                      </a:r>
                      <a:r>
                        <a:rPr sz="1200" spc="-15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т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ації</a:t>
                      </a:r>
                      <a:endParaRPr sz="1200">
                        <a:latin typeface="Verdana"/>
                        <a:cs typeface="Verdana"/>
                      </a:endParaRPr>
                    </a:p>
                  </a:txBody>
                  <a:tcPr marL="0" marR="0" marT="75565" marB="0">
                    <a:lnR w="6350">
                      <a:solidFill>
                        <a:srgbClr val="FFFFFF"/>
                      </a:solidFill>
                      <a:prstDash val="solid"/>
                    </a:lnR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E2ECF1"/>
                    </a:solidFill>
                  </a:tcPr>
                </a:tc>
                <a:tc>
                  <a:txBody>
                    <a:bodyPr/>
                    <a:lstStyle/>
                    <a:p>
                      <a:pPr marL="287655" indent="-108585">
                        <a:lnSpc>
                          <a:spcPct val="100000"/>
                        </a:lnSpc>
                        <a:spcBef>
                          <a:spcPts val="55"/>
                        </a:spcBef>
                        <a:buChar char="•"/>
                        <a:tabLst>
                          <a:tab pos="288290" algn="l"/>
                        </a:tabLst>
                      </a:pPr>
                      <a:r>
                        <a:rPr sz="1200" spc="-80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неповні </a:t>
                      </a:r>
                      <a:r>
                        <a:rPr sz="1200" spc="-95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та </a:t>
                      </a:r>
                      <a:r>
                        <a:rPr sz="1200" spc="-85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багатодітні</a:t>
                      </a:r>
                      <a:r>
                        <a:rPr sz="1200" spc="-204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200" spc="-35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сім’ї</a:t>
                      </a:r>
                      <a:endParaRPr sz="1200">
                        <a:latin typeface="Verdana"/>
                        <a:cs typeface="Verdana"/>
                      </a:endParaRPr>
                    </a:p>
                    <a:p>
                      <a:pPr marL="287655" indent="-108585">
                        <a:lnSpc>
                          <a:spcPct val="100000"/>
                        </a:lnSpc>
                        <a:spcBef>
                          <a:spcPts val="140"/>
                        </a:spcBef>
                        <a:buChar char="•"/>
                        <a:tabLst>
                          <a:tab pos="288290" algn="l"/>
                        </a:tabLst>
                      </a:pPr>
                      <a:r>
                        <a:rPr sz="1200" spc="-75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підлітки </a:t>
                      </a:r>
                      <a:r>
                        <a:rPr sz="1200" spc="-95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та</a:t>
                      </a:r>
                      <a:r>
                        <a:rPr sz="1200" spc="-180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200" spc="-90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молодь</a:t>
                      </a:r>
                      <a:endParaRPr sz="1200">
                        <a:latin typeface="Verdana"/>
                        <a:cs typeface="Verdana"/>
                      </a:endParaRPr>
                    </a:p>
                    <a:p>
                      <a:pPr marL="287655" indent="-108585">
                        <a:lnSpc>
                          <a:spcPct val="100000"/>
                        </a:lnSpc>
                        <a:spcBef>
                          <a:spcPts val="140"/>
                        </a:spcBef>
                        <a:buChar char="•"/>
                        <a:tabLst>
                          <a:tab pos="288290" algn="l"/>
                        </a:tabLst>
                      </a:pPr>
                      <a:r>
                        <a:rPr sz="1200" spc="-90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особи </a:t>
                      </a:r>
                      <a:r>
                        <a:rPr sz="1200" spc="-100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похилого</a:t>
                      </a:r>
                      <a:r>
                        <a:rPr sz="1200" spc="-165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200" spc="-95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віку</a:t>
                      </a:r>
                      <a:endParaRPr sz="1200">
                        <a:latin typeface="Verdana"/>
                        <a:cs typeface="Verdana"/>
                      </a:endParaRPr>
                    </a:p>
                    <a:p>
                      <a:pPr marL="287655" marR="782320" indent="-108585">
                        <a:lnSpc>
                          <a:spcPct val="100000"/>
                        </a:lnSpc>
                        <a:spcBef>
                          <a:spcPts val="145"/>
                        </a:spcBef>
                        <a:buChar char="•"/>
                        <a:tabLst>
                          <a:tab pos="288290" algn="l"/>
                        </a:tabLst>
                      </a:pPr>
                      <a:r>
                        <a:rPr sz="1200" spc="-105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люди </a:t>
                      </a:r>
                      <a:r>
                        <a:rPr sz="1200" spc="-55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з </a:t>
                      </a:r>
                      <a:r>
                        <a:rPr sz="1200" spc="-85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особливими </a:t>
                      </a:r>
                      <a:r>
                        <a:rPr sz="1200" spc="-90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потребами, </a:t>
                      </a:r>
                      <a:r>
                        <a:rPr sz="1200" spc="-55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з</a:t>
                      </a:r>
                      <a:r>
                        <a:rPr sz="1200" spc="-295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200" spc="-95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неповною  </a:t>
                      </a:r>
                      <a:r>
                        <a:rPr sz="1200" spc="-85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працездатністю </a:t>
                      </a:r>
                      <a:r>
                        <a:rPr sz="1200" spc="-175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(ІІІ </a:t>
                      </a:r>
                      <a:r>
                        <a:rPr sz="1200" spc="-105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групи</a:t>
                      </a:r>
                      <a:r>
                        <a:rPr sz="1200" spc="-125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200" spc="-80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інвалідності)</a:t>
                      </a:r>
                      <a:endParaRPr sz="1200">
                        <a:latin typeface="Verdana"/>
                        <a:cs typeface="Verdana"/>
                      </a:endParaRPr>
                    </a:p>
                    <a:p>
                      <a:pPr marL="287655" indent="-108585">
                        <a:lnSpc>
                          <a:spcPct val="100000"/>
                        </a:lnSpc>
                        <a:spcBef>
                          <a:spcPts val="140"/>
                        </a:spcBef>
                        <a:buChar char="•"/>
                        <a:tabLst>
                          <a:tab pos="288290" algn="l"/>
                        </a:tabLst>
                      </a:pPr>
                      <a:r>
                        <a:rPr sz="1200" spc="-80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біженці, </a:t>
                      </a:r>
                      <a:r>
                        <a:rPr sz="1200" spc="-85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переселенці</a:t>
                      </a:r>
                      <a:r>
                        <a:rPr sz="1200" spc="-175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200" spc="-95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тощо</a:t>
                      </a:r>
                      <a:endParaRPr sz="1200">
                        <a:latin typeface="Verdana"/>
                        <a:cs typeface="Verdana"/>
                      </a:endParaRPr>
                    </a:p>
                  </a:txBody>
                  <a:tcPr marL="0" marR="0" marT="6985" marB="0">
                    <a:lnL w="6350">
                      <a:solidFill>
                        <a:srgbClr val="FFFFFF"/>
                      </a:solidFill>
                      <a:prstDash val="solid"/>
                    </a:lnL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E2ECF1"/>
                    </a:solidFill>
                  </a:tcPr>
                </a:tc>
              </a:tr>
              <a:tr h="203602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 marL="186055" marR="100330" indent="354965" algn="r">
                        <a:lnSpc>
                          <a:spcPct val="100000"/>
                        </a:lnSpc>
                        <a:spcBef>
                          <a:spcPts val="1230"/>
                        </a:spcBef>
                      </a:pPr>
                      <a:r>
                        <a:rPr sz="1200" spc="-110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Особи, </a:t>
                      </a:r>
                      <a:r>
                        <a:rPr sz="1200" spc="-75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які</a:t>
                      </a:r>
                      <a:r>
                        <a:rPr sz="1200" spc="-260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200" spc="-100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перебувають</a:t>
                      </a:r>
                      <a:r>
                        <a:rPr sz="1200" spc="-180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200" spc="-60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в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200" spc="-80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стані</a:t>
                      </a:r>
                      <a:r>
                        <a:rPr sz="1200" spc="-175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200" spc="-85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дезадаптації,</a:t>
                      </a:r>
                      <a:r>
                        <a:rPr sz="1200" spc="-175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200" spc="-85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внаслідок </a:t>
                      </a:r>
                      <a:r>
                        <a:rPr sz="1200" spc="-15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200" spc="-95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складних</a:t>
                      </a:r>
                      <a:r>
                        <a:rPr sz="1200" spc="-170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200" spc="-90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життєвих</a:t>
                      </a:r>
                      <a:r>
                        <a:rPr sz="1200" spc="-170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200" spc="-100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обставин, </a:t>
                      </a:r>
                      <a:r>
                        <a:rPr sz="1200" spc="-15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200" spc="-95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проте </a:t>
                      </a:r>
                      <a:r>
                        <a:rPr sz="1200" spc="-85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не</a:t>
                      </a:r>
                      <a:r>
                        <a:rPr sz="1200" spc="-235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200" spc="-90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втратили</a:t>
                      </a:r>
                      <a:r>
                        <a:rPr sz="1200" spc="-165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200" spc="-85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можливості </a:t>
                      </a:r>
                      <a:r>
                        <a:rPr sz="1200" spc="-15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200" spc="-85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відновлення </a:t>
                      </a:r>
                      <a:r>
                        <a:rPr sz="1200" spc="-75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за</a:t>
                      </a:r>
                      <a:r>
                        <a:rPr sz="1200" spc="-290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200" spc="-95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певних</a:t>
                      </a:r>
                      <a:endParaRPr sz="1200">
                        <a:latin typeface="Verdana"/>
                        <a:cs typeface="Verdana"/>
                      </a:endParaRPr>
                    </a:p>
                    <a:p>
                      <a:pPr marR="101600" algn="r">
                        <a:lnSpc>
                          <a:spcPct val="100000"/>
                        </a:lnSpc>
                      </a:pPr>
                      <a:r>
                        <a:rPr sz="1200" spc="-95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умов</a:t>
                      </a:r>
                      <a:r>
                        <a:rPr sz="1200" spc="-185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200" spc="-80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здатності</a:t>
                      </a:r>
                      <a:r>
                        <a:rPr sz="1200" spc="-180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200" spc="-85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до</a:t>
                      </a:r>
                      <a:r>
                        <a:rPr sz="1200" spc="-185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200" spc="-75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самостійної</a:t>
                      </a:r>
                      <a:endParaRPr sz="1200">
                        <a:latin typeface="Verdana"/>
                        <a:cs typeface="Verdana"/>
                      </a:endParaRPr>
                    </a:p>
                    <a:p>
                      <a:pPr marR="101600" algn="r">
                        <a:lnSpc>
                          <a:spcPct val="100000"/>
                        </a:lnSpc>
                      </a:pPr>
                      <a:r>
                        <a:rPr sz="1200" spc="-15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жит</a:t>
                      </a:r>
                      <a:r>
                        <a:rPr sz="1200" spc="-25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т</a:t>
                      </a:r>
                      <a:r>
                        <a:rPr sz="1200" spc="-15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єдіяльно</a:t>
                      </a:r>
                      <a:r>
                        <a:rPr sz="1200" spc="-25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с</a:t>
                      </a:r>
                      <a:r>
                        <a:rPr sz="1200" spc="-15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ті</a:t>
                      </a:r>
                      <a:endParaRPr sz="12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R w="6350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E2ECF1"/>
                    </a:solidFill>
                  </a:tcPr>
                </a:tc>
                <a:tc>
                  <a:txBody>
                    <a:bodyPr/>
                    <a:lstStyle/>
                    <a:p>
                      <a:pPr marL="287655" marR="51435" indent="-108585">
                        <a:lnSpc>
                          <a:spcPct val="100000"/>
                        </a:lnSpc>
                        <a:spcBef>
                          <a:spcPts val="55"/>
                        </a:spcBef>
                        <a:buChar char="•"/>
                        <a:tabLst>
                          <a:tab pos="288290" algn="l"/>
                        </a:tabLst>
                      </a:pPr>
                      <a:r>
                        <a:rPr sz="1200" spc="-90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особи </a:t>
                      </a:r>
                      <a:r>
                        <a:rPr sz="1200" spc="-55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з </a:t>
                      </a:r>
                      <a:r>
                        <a:rPr sz="1200" spc="-95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функціональними </a:t>
                      </a:r>
                      <a:r>
                        <a:rPr sz="1200" spc="-90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обмеженнями </a:t>
                      </a:r>
                      <a:r>
                        <a:rPr sz="1200" spc="-95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або </a:t>
                      </a:r>
                      <a:r>
                        <a:rPr sz="1200" spc="-80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зазнали  </a:t>
                      </a:r>
                      <a:r>
                        <a:rPr sz="1200" spc="-100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важких</a:t>
                      </a:r>
                      <a:r>
                        <a:rPr sz="1200" spc="-130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200" spc="-80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травм</a:t>
                      </a:r>
                      <a:endParaRPr sz="1200">
                        <a:latin typeface="Verdana"/>
                        <a:cs typeface="Verdana"/>
                      </a:endParaRPr>
                    </a:p>
                    <a:p>
                      <a:pPr marL="287655" marR="52069" indent="-108585">
                        <a:lnSpc>
                          <a:spcPct val="100000"/>
                        </a:lnSpc>
                        <a:spcBef>
                          <a:spcPts val="280"/>
                        </a:spcBef>
                        <a:buChar char="•"/>
                        <a:tabLst>
                          <a:tab pos="288290" algn="l"/>
                        </a:tabLst>
                      </a:pPr>
                      <a:r>
                        <a:rPr sz="1200" spc="-95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особи, що </a:t>
                      </a:r>
                      <a:r>
                        <a:rPr sz="1200" spc="-85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опинилися </a:t>
                      </a:r>
                      <a:r>
                        <a:rPr sz="1200" spc="-70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в </a:t>
                      </a:r>
                      <a:r>
                        <a:rPr sz="1200" spc="-75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стані соціальної </a:t>
                      </a:r>
                      <a:r>
                        <a:rPr sz="1200" spc="-85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дезадаптації,  </a:t>
                      </a:r>
                      <a:r>
                        <a:rPr sz="1200" spc="-80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внаслідок</a:t>
                      </a:r>
                      <a:r>
                        <a:rPr sz="1200" spc="-130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200" spc="-80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злочинів</a:t>
                      </a:r>
                      <a:endParaRPr sz="1200">
                        <a:latin typeface="Verdana"/>
                        <a:cs typeface="Verdana"/>
                      </a:endParaRPr>
                    </a:p>
                    <a:p>
                      <a:pPr marL="287655" marR="51435" indent="-108585">
                        <a:lnSpc>
                          <a:spcPct val="100000"/>
                        </a:lnSpc>
                        <a:spcBef>
                          <a:spcPts val="285"/>
                        </a:spcBef>
                        <a:buChar char="•"/>
                        <a:tabLst>
                          <a:tab pos="288290" algn="l"/>
                        </a:tabLst>
                      </a:pPr>
                      <a:r>
                        <a:rPr sz="1200" spc="-80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постраждалі </a:t>
                      </a:r>
                      <a:r>
                        <a:rPr sz="1200" spc="-60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від </a:t>
                      </a:r>
                      <a:r>
                        <a:rPr sz="1200" spc="-70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торгівлі </a:t>
                      </a:r>
                      <a:r>
                        <a:rPr sz="1200" spc="-95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людьми, експлуатації,</a:t>
                      </a:r>
                      <a:r>
                        <a:rPr sz="1200" spc="-315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200" spc="-50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насил</a:t>
                      </a:r>
                      <a:r>
                        <a:rPr sz="12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-  </a:t>
                      </a:r>
                      <a:r>
                        <a:rPr sz="1200" spc="-90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ля</a:t>
                      </a:r>
                      <a:r>
                        <a:rPr sz="1200" spc="-130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200" spc="-95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тощо</a:t>
                      </a:r>
                      <a:endParaRPr sz="1200">
                        <a:latin typeface="Verdana"/>
                        <a:cs typeface="Verdana"/>
                      </a:endParaRPr>
                    </a:p>
                    <a:p>
                      <a:pPr marL="287655" marR="52069" indent="-108585">
                        <a:lnSpc>
                          <a:spcPct val="100000"/>
                        </a:lnSpc>
                        <a:spcBef>
                          <a:spcPts val="284"/>
                        </a:spcBef>
                        <a:buChar char="•"/>
                        <a:tabLst>
                          <a:tab pos="288290" algn="l"/>
                        </a:tabLst>
                      </a:pPr>
                      <a:r>
                        <a:rPr sz="1200" spc="-80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постраждалі</a:t>
                      </a:r>
                      <a:r>
                        <a:rPr sz="1200" spc="-235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200" spc="-60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від</a:t>
                      </a:r>
                      <a:r>
                        <a:rPr sz="1200" spc="-235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200" spc="-100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природних,</a:t>
                      </a:r>
                      <a:r>
                        <a:rPr sz="1200" spc="-229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200" spc="-100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техногенних</a:t>
                      </a:r>
                      <a:r>
                        <a:rPr sz="1200" spc="-235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200" spc="-95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та</a:t>
                      </a:r>
                      <a:r>
                        <a:rPr sz="1200" spc="-229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200" spc="-85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соціальних  </a:t>
                      </a:r>
                      <a:r>
                        <a:rPr sz="1200" spc="-105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катастроф</a:t>
                      </a:r>
                      <a:endParaRPr sz="1200">
                        <a:latin typeface="Verdana"/>
                        <a:cs typeface="Verdana"/>
                      </a:endParaRPr>
                    </a:p>
                    <a:p>
                      <a:pPr marL="287655" indent="-108585">
                        <a:lnSpc>
                          <a:spcPct val="100000"/>
                        </a:lnSpc>
                        <a:spcBef>
                          <a:spcPts val="280"/>
                        </a:spcBef>
                        <a:buChar char="•"/>
                        <a:tabLst>
                          <a:tab pos="288290" algn="l"/>
                        </a:tabLst>
                      </a:pPr>
                      <a:r>
                        <a:rPr sz="1200" spc="-85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бездомні,</a:t>
                      </a:r>
                      <a:r>
                        <a:rPr sz="1200" spc="-130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200" spc="-95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безпритульні</a:t>
                      </a:r>
                      <a:endParaRPr sz="1200">
                        <a:latin typeface="Verdana"/>
                        <a:cs typeface="Verdana"/>
                      </a:endParaRPr>
                    </a:p>
                    <a:p>
                      <a:pPr marL="287655" indent="-108585">
                        <a:lnSpc>
                          <a:spcPct val="100000"/>
                        </a:lnSpc>
                        <a:spcBef>
                          <a:spcPts val="285"/>
                        </a:spcBef>
                        <a:buChar char="•"/>
                        <a:tabLst>
                          <a:tab pos="288290" algn="l"/>
                        </a:tabLst>
                      </a:pPr>
                      <a:r>
                        <a:rPr sz="1200" spc="-80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діти, </a:t>
                      </a:r>
                      <a:r>
                        <a:rPr sz="1200" spc="-75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які </a:t>
                      </a:r>
                      <a:r>
                        <a:rPr sz="1200" spc="-80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залишилися </a:t>
                      </a:r>
                      <a:r>
                        <a:rPr sz="1200" spc="-85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без </a:t>
                      </a:r>
                      <a:r>
                        <a:rPr sz="1200" spc="-95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піклування</a:t>
                      </a:r>
                      <a:r>
                        <a:rPr sz="1200" spc="-310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200" spc="-95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дорослих</a:t>
                      </a:r>
                      <a:endParaRPr sz="1200">
                        <a:latin typeface="Verdana"/>
                        <a:cs typeface="Verdana"/>
                      </a:endParaRPr>
                    </a:p>
                  </a:txBody>
                  <a:tcPr marL="0" marR="0" marT="6985" marB="0">
                    <a:lnL w="6350">
                      <a:solidFill>
                        <a:srgbClr val="FFFFFF"/>
                      </a:solidFill>
                      <a:prstDash val="solid"/>
                    </a:lnL>
                    <a:lnT w="2857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E2ECF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504516" y="411772"/>
            <a:ext cx="4540250" cy="4584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3810" algn="ctr">
              <a:lnSpc>
                <a:spcPct val="100000"/>
              </a:lnSpc>
              <a:spcBef>
                <a:spcPts val="100"/>
              </a:spcBef>
              <a:tabLst>
                <a:tab pos="1470660" algn="l"/>
                <a:tab pos="3131820" algn="l"/>
              </a:tabLst>
            </a:pPr>
            <a:r>
              <a:rPr sz="1000" b="1" i="1" spc="-130" dirty="0">
                <a:solidFill>
                  <a:srgbClr val="2D4A3B"/>
                </a:solidFill>
                <a:latin typeface="Arial"/>
                <a:cs typeface="Arial"/>
                <a:hlinkClick r:id="rId2"/>
              </a:rPr>
              <a:t>www.radnyk.org</a:t>
            </a:r>
            <a:r>
              <a:rPr sz="1000" b="1" i="1" spc="-130" dirty="0">
                <a:solidFill>
                  <a:srgbClr val="2D4A3B"/>
                </a:solidFill>
                <a:latin typeface="Arial"/>
                <a:cs typeface="Arial"/>
              </a:rPr>
              <a:t>	</a:t>
            </a:r>
            <a:r>
              <a:rPr sz="1000" b="1" i="1" spc="-120" dirty="0">
                <a:solidFill>
                  <a:srgbClr val="2D4A3B"/>
                </a:solidFill>
                <a:latin typeface="Arial"/>
                <a:cs typeface="Arial"/>
                <a:hlinkClick r:id="rId3"/>
              </a:rPr>
              <a:t>info@radnyk.org</a:t>
            </a:r>
            <a:r>
              <a:rPr sz="1000" b="1" i="1" spc="-120" dirty="0">
                <a:solidFill>
                  <a:srgbClr val="2D4A3B"/>
                </a:solidFill>
                <a:latin typeface="Arial"/>
                <a:cs typeface="Arial"/>
              </a:rPr>
              <a:t>	radnyky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95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sz="900" b="1" spc="-140" dirty="0">
                <a:solidFill>
                  <a:srgbClr val="77787B"/>
                </a:solidFill>
                <a:latin typeface="Arial"/>
                <a:cs typeface="Arial"/>
              </a:rPr>
              <a:t>Онлайн-курс: «Конфлiктна </a:t>
            </a:r>
            <a:r>
              <a:rPr sz="900" b="1" spc="-80" dirty="0">
                <a:solidFill>
                  <a:srgbClr val="77787B"/>
                </a:solidFill>
                <a:latin typeface="Arial"/>
                <a:cs typeface="Arial"/>
              </a:rPr>
              <a:t>i </a:t>
            </a:r>
            <a:r>
              <a:rPr sz="900" b="1" spc="-135" dirty="0">
                <a:solidFill>
                  <a:srgbClr val="77787B"/>
                </a:solidFill>
                <a:latin typeface="Arial"/>
                <a:cs typeface="Arial"/>
              </a:rPr>
              <a:t>гендерна </a:t>
            </a:r>
            <a:r>
              <a:rPr sz="900" b="1" spc="-130" dirty="0">
                <a:solidFill>
                  <a:srgbClr val="77787B"/>
                </a:solidFill>
                <a:latin typeface="Arial"/>
                <a:cs typeface="Arial"/>
              </a:rPr>
              <a:t>чутливiсть </a:t>
            </a:r>
            <a:r>
              <a:rPr sz="900" b="1" spc="-135" dirty="0">
                <a:solidFill>
                  <a:srgbClr val="77787B"/>
                </a:solidFill>
                <a:latin typeface="Arial"/>
                <a:cs typeface="Arial"/>
              </a:rPr>
              <a:t>у </a:t>
            </a:r>
            <a:r>
              <a:rPr sz="900" b="1" spc="-150" dirty="0">
                <a:solidFill>
                  <a:srgbClr val="77787B"/>
                </a:solidFill>
                <a:latin typeface="Arial"/>
                <a:cs typeface="Arial"/>
              </a:rPr>
              <a:t>роботi </a:t>
            </a:r>
            <a:r>
              <a:rPr sz="900" b="1" spc="-95" dirty="0">
                <a:solidFill>
                  <a:srgbClr val="77787B"/>
                </a:solidFill>
                <a:latin typeface="Arial"/>
                <a:cs typeface="Arial"/>
              </a:rPr>
              <a:t>з </a:t>
            </a:r>
            <a:r>
              <a:rPr sz="900" b="1" spc="-125" dirty="0">
                <a:solidFill>
                  <a:srgbClr val="77787B"/>
                </a:solidFill>
                <a:latin typeface="Arial"/>
                <a:cs typeface="Arial"/>
              </a:rPr>
              <a:t>представниками/цями </a:t>
            </a:r>
            <a:r>
              <a:rPr sz="900" b="1" spc="-145" dirty="0">
                <a:solidFill>
                  <a:srgbClr val="77787B"/>
                </a:solidFill>
                <a:latin typeface="Arial"/>
                <a:cs typeface="Arial"/>
              </a:rPr>
              <a:t>вразливих</a:t>
            </a:r>
            <a:r>
              <a:rPr sz="900" b="1" spc="-90" dirty="0">
                <a:solidFill>
                  <a:srgbClr val="77787B"/>
                </a:solidFill>
                <a:latin typeface="Arial"/>
                <a:cs typeface="Arial"/>
              </a:rPr>
              <a:t> </a:t>
            </a:r>
            <a:r>
              <a:rPr sz="900" b="1" spc="-120" dirty="0">
                <a:solidFill>
                  <a:srgbClr val="77787B"/>
                </a:solidFill>
                <a:latin typeface="Arial"/>
                <a:cs typeface="Arial"/>
              </a:rPr>
              <a:t>категорiй»</a:t>
            </a:r>
            <a:endParaRPr sz="9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517216" y="901344"/>
            <a:ext cx="4512310" cy="36195"/>
          </a:xfrm>
          <a:custGeom>
            <a:avLst/>
            <a:gdLst/>
            <a:ahLst/>
            <a:cxnLst/>
            <a:rect l="l" t="t" r="r" b="b"/>
            <a:pathLst>
              <a:path w="4512309" h="36194">
                <a:moveTo>
                  <a:pt x="4511789" y="0"/>
                </a:moveTo>
                <a:lnTo>
                  <a:pt x="3756723" y="0"/>
                </a:lnTo>
                <a:lnTo>
                  <a:pt x="3756723" y="25336"/>
                </a:lnTo>
                <a:lnTo>
                  <a:pt x="3743833" y="22148"/>
                </a:lnTo>
                <a:lnTo>
                  <a:pt x="3733279" y="18161"/>
                </a:lnTo>
                <a:lnTo>
                  <a:pt x="3716032" y="10236"/>
                </a:lnTo>
                <a:lnTo>
                  <a:pt x="3703155" y="5486"/>
                </a:lnTo>
                <a:lnTo>
                  <a:pt x="3687000" y="1612"/>
                </a:lnTo>
                <a:lnTo>
                  <a:pt x="3667887" y="0"/>
                </a:lnTo>
                <a:lnTo>
                  <a:pt x="3648748" y="1612"/>
                </a:lnTo>
                <a:lnTo>
                  <a:pt x="3632581" y="5486"/>
                </a:lnTo>
                <a:lnTo>
                  <a:pt x="3619703" y="10236"/>
                </a:lnTo>
                <a:lnTo>
                  <a:pt x="3602456" y="18161"/>
                </a:lnTo>
                <a:lnTo>
                  <a:pt x="3591890" y="22148"/>
                </a:lnTo>
                <a:lnTo>
                  <a:pt x="3579076" y="25323"/>
                </a:lnTo>
                <a:lnTo>
                  <a:pt x="3564305" y="26619"/>
                </a:lnTo>
                <a:lnTo>
                  <a:pt x="3549510" y="25323"/>
                </a:lnTo>
                <a:lnTo>
                  <a:pt x="3536683" y="22148"/>
                </a:lnTo>
                <a:lnTo>
                  <a:pt x="3526129" y="18161"/>
                </a:lnTo>
                <a:lnTo>
                  <a:pt x="3508870" y="10236"/>
                </a:lnTo>
                <a:lnTo>
                  <a:pt x="3496005" y="5486"/>
                </a:lnTo>
                <a:lnTo>
                  <a:pt x="3479838" y="1612"/>
                </a:lnTo>
                <a:lnTo>
                  <a:pt x="3460737" y="0"/>
                </a:lnTo>
                <a:lnTo>
                  <a:pt x="3441598" y="1612"/>
                </a:lnTo>
                <a:lnTo>
                  <a:pt x="3425418" y="5486"/>
                </a:lnTo>
                <a:lnTo>
                  <a:pt x="3412540" y="10236"/>
                </a:lnTo>
                <a:lnTo>
                  <a:pt x="3395294" y="18161"/>
                </a:lnTo>
                <a:lnTo>
                  <a:pt x="3384740" y="22148"/>
                </a:lnTo>
                <a:lnTo>
                  <a:pt x="3371926" y="25323"/>
                </a:lnTo>
                <a:lnTo>
                  <a:pt x="3357168" y="26619"/>
                </a:lnTo>
                <a:lnTo>
                  <a:pt x="3342360" y="25323"/>
                </a:lnTo>
                <a:lnTo>
                  <a:pt x="3329546" y="22148"/>
                </a:lnTo>
                <a:lnTo>
                  <a:pt x="3318980" y="18161"/>
                </a:lnTo>
                <a:lnTo>
                  <a:pt x="3301733" y="10236"/>
                </a:lnTo>
                <a:lnTo>
                  <a:pt x="3288868" y="5486"/>
                </a:lnTo>
                <a:lnTo>
                  <a:pt x="3272701" y="1612"/>
                </a:lnTo>
                <a:lnTo>
                  <a:pt x="3253575" y="0"/>
                </a:lnTo>
                <a:lnTo>
                  <a:pt x="3234448" y="1612"/>
                </a:lnTo>
                <a:lnTo>
                  <a:pt x="3218281" y="5486"/>
                </a:lnTo>
                <a:lnTo>
                  <a:pt x="3205416" y="10236"/>
                </a:lnTo>
                <a:lnTo>
                  <a:pt x="3188170" y="18161"/>
                </a:lnTo>
                <a:lnTo>
                  <a:pt x="3177603" y="22148"/>
                </a:lnTo>
                <a:lnTo>
                  <a:pt x="3164763" y="25323"/>
                </a:lnTo>
                <a:lnTo>
                  <a:pt x="3149993" y="26619"/>
                </a:lnTo>
                <a:lnTo>
                  <a:pt x="3135198" y="25323"/>
                </a:lnTo>
                <a:lnTo>
                  <a:pt x="3122384" y="22148"/>
                </a:lnTo>
                <a:lnTo>
                  <a:pt x="3111830" y="18161"/>
                </a:lnTo>
                <a:lnTo>
                  <a:pt x="3094571" y="10236"/>
                </a:lnTo>
                <a:lnTo>
                  <a:pt x="3081705" y="5486"/>
                </a:lnTo>
                <a:lnTo>
                  <a:pt x="3065538" y="1612"/>
                </a:lnTo>
                <a:lnTo>
                  <a:pt x="3046425" y="0"/>
                </a:lnTo>
                <a:lnTo>
                  <a:pt x="3027286" y="1612"/>
                </a:lnTo>
                <a:lnTo>
                  <a:pt x="3011119" y="5486"/>
                </a:lnTo>
                <a:lnTo>
                  <a:pt x="2998254" y="10236"/>
                </a:lnTo>
                <a:lnTo>
                  <a:pt x="2980994" y="18161"/>
                </a:lnTo>
                <a:lnTo>
                  <a:pt x="2970441" y="22148"/>
                </a:lnTo>
                <a:lnTo>
                  <a:pt x="2957614" y="25323"/>
                </a:lnTo>
                <a:lnTo>
                  <a:pt x="2942844" y="26619"/>
                </a:lnTo>
                <a:lnTo>
                  <a:pt x="2928048" y="25323"/>
                </a:lnTo>
                <a:lnTo>
                  <a:pt x="2915234" y="22148"/>
                </a:lnTo>
                <a:lnTo>
                  <a:pt x="2904667" y="18161"/>
                </a:lnTo>
                <a:lnTo>
                  <a:pt x="2887434" y="10236"/>
                </a:lnTo>
                <a:lnTo>
                  <a:pt x="2874556" y="5486"/>
                </a:lnTo>
                <a:lnTo>
                  <a:pt x="2858389" y="1612"/>
                </a:lnTo>
                <a:lnTo>
                  <a:pt x="2839275" y="0"/>
                </a:lnTo>
                <a:lnTo>
                  <a:pt x="2820149" y="1612"/>
                </a:lnTo>
                <a:lnTo>
                  <a:pt x="2803982" y="5486"/>
                </a:lnTo>
                <a:lnTo>
                  <a:pt x="2791091" y="10236"/>
                </a:lnTo>
                <a:lnTo>
                  <a:pt x="2773832" y="18161"/>
                </a:lnTo>
                <a:lnTo>
                  <a:pt x="2763278" y="22148"/>
                </a:lnTo>
                <a:lnTo>
                  <a:pt x="2750464" y="25323"/>
                </a:lnTo>
                <a:lnTo>
                  <a:pt x="2735694" y="26619"/>
                </a:lnTo>
                <a:lnTo>
                  <a:pt x="2720898" y="25323"/>
                </a:lnTo>
                <a:lnTo>
                  <a:pt x="2708084" y="22148"/>
                </a:lnTo>
                <a:lnTo>
                  <a:pt x="2697530" y="18161"/>
                </a:lnTo>
                <a:lnTo>
                  <a:pt x="2680284" y="10236"/>
                </a:lnTo>
                <a:lnTo>
                  <a:pt x="2667406" y="5486"/>
                </a:lnTo>
                <a:lnTo>
                  <a:pt x="2651226" y="1612"/>
                </a:lnTo>
                <a:lnTo>
                  <a:pt x="2632100" y="0"/>
                </a:lnTo>
                <a:lnTo>
                  <a:pt x="2612961" y="1612"/>
                </a:lnTo>
                <a:lnTo>
                  <a:pt x="2596807" y="5486"/>
                </a:lnTo>
                <a:lnTo>
                  <a:pt x="2583942" y="10236"/>
                </a:lnTo>
                <a:lnTo>
                  <a:pt x="2566708" y="18161"/>
                </a:lnTo>
                <a:lnTo>
                  <a:pt x="2556141" y="22148"/>
                </a:lnTo>
                <a:lnTo>
                  <a:pt x="2543314" y="25323"/>
                </a:lnTo>
                <a:lnTo>
                  <a:pt x="2528532" y="26619"/>
                </a:lnTo>
                <a:lnTo>
                  <a:pt x="2511450" y="26619"/>
                </a:lnTo>
                <a:lnTo>
                  <a:pt x="2496667" y="25323"/>
                </a:lnTo>
                <a:lnTo>
                  <a:pt x="2483853" y="22148"/>
                </a:lnTo>
                <a:lnTo>
                  <a:pt x="2473287" y="18161"/>
                </a:lnTo>
                <a:lnTo>
                  <a:pt x="2456040" y="10236"/>
                </a:lnTo>
                <a:lnTo>
                  <a:pt x="2443162" y="5486"/>
                </a:lnTo>
                <a:lnTo>
                  <a:pt x="2426995" y="1612"/>
                </a:lnTo>
                <a:lnTo>
                  <a:pt x="2407869" y="0"/>
                </a:lnTo>
                <a:lnTo>
                  <a:pt x="2388743" y="1612"/>
                </a:lnTo>
                <a:lnTo>
                  <a:pt x="2372588" y="5486"/>
                </a:lnTo>
                <a:lnTo>
                  <a:pt x="2359698" y="10236"/>
                </a:lnTo>
                <a:lnTo>
                  <a:pt x="2342451" y="18161"/>
                </a:lnTo>
                <a:lnTo>
                  <a:pt x="2331897" y="22148"/>
                </a:lnTo>
                <a:lnTo>
                  <a:pt x="2319083" y="25323"/>
                </a:lnTo>
                <a:lnTo>
                  <a:pt x="2304313" y="26619"/>
                </a:lnTo>
                <a:lnTo>
                  <a:pt x="2289518" y="25323"/>
                </a:lnTo>
                <a:lnTo>
                  <a:pt x="2276691" y="22148"/>
                </a:lnTo>
                <a:lnTo>
                  <a:pt x="2266137" y="18161"/>
                </a:lnTo>
                <a:lnTo>
                  <a:pt x="2248878" y="10236"/>
                </a:lnTo>
                <a:lnTo>
                  <a:pt x="2236012" y="5486"/>
                </a:lnTo>
                <a:lnTo>
                  <a:pt x="2219845" y="1612"/>
                </a:lnTo>
                <a:lnTo>
                  <a:pt x="2200745" y="0"/>
                </a:lnTo>
                <a:lnTo>
                  <a:pt x="2181593" y="1612"/>
                </a:lnTo>
                <a:lnTo>
                  <a:pt x="2165426" y="5486"/>
                </a:lnTo>
                <a:lnTo>
                  <a:pt x="2152548" y="10236"/>
                </a:lnTo>
                <a:lnTo>
                  <a:pt x="2135301" y="18161"/>
                </a:lnTo>
                <a:lnTo>
                  <a:pt x="2124748" y="22148"/>
                </a:lnTo>
                <a:lnTo>
                  <a:pt x="2111933" y="25323"/>
                </a:lnTo>
                <a:lnTo>
                  <a:pt x="2097163" y="26619"/>
                </a:lnTo>
                <a:lnTo>
                  <a:pt x="2082368" y="25323"/>
                </a:lnTo>
                <a:lnTo>
                  <a:pt x="2069541" y="22148"/>
                </a:lnTo>
                <a:lnTo>
                  <a:pt x="2058974" y="18161"/>
                </a:lnTo>
                <a:lnTo>
                  <a:pt x="2041728" y="10236"/>
                </a:lnTo>
                <a:lnTo>
                  <a:pt x="2028863" y="5486"/>
                </a:lnTo>
                <a:lnTo>
                  <a:pt x="2012696" y="1612"/>
                </a:lnTo>
                <a:lnTo>
                  <a:pt x="1993582" y="0"/>
                </a:lnTo>
                <a:lnTo>
                  <a:pt x="1974456" y="1612"/>
                </a:lnTo>
                <a:lnTo>
                  <a:pt x="1958289" y="5486"/>
                </a:lnTo>
                <a:lnTo>
                  <a:pt x="1945411" y="10236"/>
                </a:lnTo>
                <a:lnTo>
                  <a:pt x="1928152" y="18161"/>
                </a:lnTo>
                <a:lnTo>
                  <a:pt x="1917598" y="22148"/>
                </a:lnTo>
                <a:lnTo>
                  <a:pt x="1904784" y="25323"/>
                </a:lnTo>
                <a:lnTo>
                  <a:pt x="1890001" y="26619"/>
                </a:lnTo>
                <a:lnTo>
                  <a:pt x="1875193" y="25323"/>
                </a:lnTo>
                <a:lnTo>
                  <a:pt x="1862378" y="22148"/>
                </a:lnTo>
                <a:lnTo>
                  <a:pt x="1851825" y="18161"/>
                </a:lnTo>
                <a:lnTo>
                  <a:pt x="1834578" y="10236"/>
                </a:lnTo>
                <a:lnTo>
                  <a:pt x="1821713" y="5486"/>
                </a:lnTo>
                <a:lnTo>
                  <a:pt x="1805546" y="1612"/>
                </a:lnTo>
                <a:lnTo>
                  <a:pt x="1786432" y="0"/>
                </a:lnTo>
                <a:lnTo>
                  <a:pt x="1767293" y="1612"/>
                </a:lnTo>
                <a:lnTo>
                  <a:pt x="1751126" y="5486"/>
                </a:lnTo>
                <a:lnTo>
                  <a:pt x="1738249" y="10236"/>
                </a:lnTo>
                <a:lnTo>
                  <a:pt x="1720989" y="18161"/>
                </a:lnTo>
                <a:lnTo>
                  <a:pt x="1710423" y="22148"/>
                </a:lnTo>
                <a:lnTo>
                  <a:pt x="1697596" y="25323"/>
                </a:lnTo>
                <a:lnTo>
                  <a:pt x="1682826" y="26619"/>
                </a:lnTo>
                <a:lnTo>
                  <a:pt x="1668043" y="25323"/>
                </a:lnTo>
                <a:lnTo>
                  <a:pt x="1655229" y="22148"/>
                </a:lnTo>
                <a:lnTo>
                  <a:pt x="1644662" y="18161"/>
                </a:lnTo>
                <a:lnTo>
                  <a:pt x="1627416" y="10236"/>
                </a:lnTo>
                <a:lnTo>
                  <a:pt x="1614551" y="5486"/>
                </a:lnTo>
                <a:lnTo>
                  <a:pt x="1598383" y="1612"/>
                </a:lnTo>
                <a:lnTo>
                  <a:pt x="1579270" y="0"/>
                </a:lnTo>
                <a:lnTo>
                  <a:pt x="1560144" y="1612"/>
                </a:lnTo>
                <a:lnTo>
                  <a:pt x="1543964" y="5486"/>
                </a:lnTo>
                <a:lnTo>
                  <a:pt x="1531086" y="10236"/>
                </a:lnTo>
                <a:lnTo>
                  <a:pt x="1513840" y="18161"/>
                </a:lnTo>
                <a:lnTo>
                  <a:pt x="1503286" y="22148"/>
                </a:lnTo>
                <a:lnTo>
                  <a:pt x="1490472" y="25323"/>
                </a:lnTo>
                <a:lnTo>
                  <a:pt x="1475701" y="26619"/>
                </a:lnTo>
                <a:lnTo>
                  <a:pt x="1460893" y="25323"/>
                </a:lnTo>
                <a:lnTo>
                  <a:pt x="1448079" y="22148"/>
                </a:lnTo>
                <a:lnTo>
                  <a:pt x="1437513" y="18161"/>
                </a:lnTo>
                <a:lnTo>
                  <a:pt x="1420279" y="10236"/>
                </a:lnTo>
                <a:lnTo>
                  <a:pt x="1407401" y="5486"/>
                </a:lnTo>
                <a:lnTo>
                  <a:pt x="1391234" y="1612"/>
                </a:lnTo>
                <a:lnTo>
                  <a:pt x="1372108" y="0"/>
                </a:lnTo>
                <a:lnTo>
                  <a:pt x="1352969" y="1612"/>
                </a:lnTo>
                <a:lnTo>
                  <a:pt x="1336814" y="5486"/>
                </a:lnTo>
                <a:lnTo>
                  <a:pt x="1323936" y="10236"/>
                </a:lnTo>
                <a:lnTo>
                  <a:pt x="1306703" y="18161"/>
                </a:lnTo>
                <a:lnTo>
                  <a:pt x="1296136" y="22148"/>
                </a:lnTo>
                <a:lnTo>
                  <a:pt x="1283309" y="25323"/>
                </a:lnTo>
                <a:lnTo>
                  <a:pt x="1268539" y="26619"/>
                </a:lnTo>
                <a:lnTo>
                  <a:pt x="1251458" y="26619"/>
                </a:lnTo>
                <a:lnTo>
                  <a:pt x="1236662" y="25323"/>
                </a:lnTo>
                <a:lnTo>
                  <a:pt x="1223848" y="22148"/>
                </a:lnTo>
                <a:lnTo>
                  <a:pt x="1213281" y="18161"/>
                </a:lnTo>
                <a:lnTo>
                  <a:pt x="1196035" y="10236"/>
                </a:lnTo>
                <a:lnTo>
                  <a:pt x="1183157" y="5486"/>
                </a:lnTo>
                <a:lnTo>
                  <a:pt x="1167003" y="1612"/>
                </a:lnTo>
                <a:lnTo>
                  <a:pt x="1147876" y="0"/>
                </a:lnTo>
                <a:lnTo>
                  <a:pt x="1128750" y="1612"/>
                </a:lnTo>
                <a:lnTo>
                  <a:pt x="1112583" y="5486"/>
                </a:lnTo>
                <a:lnTo>
                  <a:pt x="1099705" y="10236"/>
                </a:lnTo>
                <a:lnTo>
                  <a:pt x="1082459" y="18161"/>
                </a:lnTo>
                <a:lnTo>
                  <a:pt x="1071892" y="22148"/>
                </a:lnTo>
                <a:lnTo>
                  <a:pt x="1059078" y="25323"/>
                </a:lnTo>
                <a:lnTo>
                  <a:pt x="1044295" y="26619"/>
                </a:lnTo>
                <a:lnTo>
                  <a:pt x="1029500" y="25323"/>
                </a:lnTo>
                <a:lnTo>
                  <a:pt x="1016685" y="22148"/>
                </a:lnTo>
                <a:lnTo>
                  <a:pt x="1006132" y="18161"/>
                </a:lnTo>
                <a:lnTo>
                  <a:pt x="988872" y="10236"/>
                </a:lnTo>
                <a:lnTo>
                  <a:pt x="976007" y="5486"/>
                </a:lnTo>
                <a:lnTo>
                  <a:pt x="959840" y="1612"/>
                </a:lnTo>
                <a:lnTo>
                  <a:pt x="940727" y="0"/>
                </a:lnTo>
                <a:lnTo>
                  <a:pt x="921588" y="1612"/>
                </a:lnTo>
                <a:lnTo>
                  <a:pt x="905421" y="5486"/>
                </a:lnTo>
                <a:lnTo>
                  <a:pt x="892543" y="10236"/>
                </a:lnTo>
                <a:lnTo>
                  <a:pt x="875309" y="18161"/>
                </a:lnTo>
                <a:lnTo>
                  <a:pt x="864755" y="22148"/>
                </a:lnTo>
                <a:lnTo>
                  <a:pt x="851928" y="25323"/>
                </a:lnTo>
                <a:lnTo>
                  <a:pt x="837158" y="26619"/>
                </a:lnTo>
                <a:lnTo>
                  <a:pt x="822363" y="25323"/>
                </a:lnTo>
                <a:lnTo>
                  <a:pt x="809536" y="22148"/>
                </a:lnTo>
                <a:lnTo>
                  <a:pt x="798982" y="18161"/>
                </a:lnTo>
                <a:lnTo>
                  <a:pt x="781735" y="10236"/>
                </a:lnTo>
                <a:lnTo>
                  <a:pt x="768858" y="5486"/>
                </a:lnTo>
                <a:lnTo>
                  <a:pt x="752690" y="1612"/>
                </a:lnTo>
                <a:lnTo>
                  <a:pt x="733577" y="0"/>
                </a:lnTo>
                <a:lnTo>
                  <a:pt x="714438" y="1612"/>
                </a:lnTo>
                <a:lnTo>
                  <a:pt x="698271" y="5486"/>
                </a:lnTo>
                <a:lnTo>
                  <a:pt x="685406" y="10236"/>
                </a:lnTo>
                <a:lnTo>
                  <a:pt x="668159" y="18161"/>
                </a:lnTo>
                <a:lnTo>
                  <a:pt x="657593" y="22148"/>
                </a:lnTo>
                <a:lnTo>
                  <a:pt x="644779" y="25323"/>
                </a:lnTo>
                <a:lnTo>
                  <a:pt x="629996" y="26619"/>
                </a:lnTo>
                <a:lnTo>
                  <a:pt x="615200" y="25323"/>
                </a:lnTo>
                <a:lnTo>
                  <a:pt x="602386" y="22148"/>
                </a:lnTo>
                <a:lnTo>
                  <a:pt x="591832" y="18161"/>
                </a:lnTo>
                <a:lnTo>
                  <a:pt x="574573" y="10236"/>
                </a:lnTo>
                <a:lnTo>
                  <a:pt x="561708" y="5486"/>
                </a:lnTo>
                <a:lnTo>
                  <a:pt x="545541" y="1612"/>
                </a:lnTo>
                <a:lnTo>
                  <a:pt x="526427" y="0"/>
                </a:lnTo>
                <a:lnTo>
                  <a:pt x="507288" y="1612"/>
                </a:lnTo>
                <a:lnTo>
                  <a:pt x="491121" y="5486"/>
                </a:lnTo>
                <a:lnTo>
                  <a:pt x="478256" y="10236"/>
                </a:lnTo>
                <a:lnTo>
                  <a:pt x="461010" y="18161"/>
                </a:lnTo>
                <a:lnTo>
                  <a:pt x="450443" y="22148"/>
                </a:lnTo>
                <a:lnTo>
                  <a:pt x="437616" y="25323"/>
                </a:lnTo>
                <a:lnTo>
                  <a:pt x="422846" y="26619"/>
                </a:lnTo>
                <a:lnTo>
                  <a:pt x="408051" y="25323"/>
                </a:lnTo>
                <a:lnTo>
                  <a:pt x="395236" y="22148"/>
                </a:lnTo>
                <a:lnTo>
                  <a:pt x="384670" y="18161"/>
                </a:lnTo>
                <a:lnTo>
                  <a:pt x="367423" y="10236"/>
                </a:lnTo>
                <a:lnTo>
                  <a:pt x="354558" y="5486"/>
                </a:lnTo>
                <a:lnTo>
                  <a:pt x="338391" y="1612"/>
                </a:lnTo>
                <a:lnTo>
                  <a:pt x="319278" y="0"/>
                </a:lnTo>
                <a:lnTo>
                  <a:pt x="300151" y="1612"/>
                </a:lnTo>
                <a:lnTo>
                  <a:pt x="283972" y="5486"/>
                </a:lnTo>
                <a:lnTo>
                  <a:pt x="271094" y="10236"/>
                </a:lnTo>
                <a:lnTo>
                  <a:pt x="253847" y="18161"/>
                </a:lnTo>
                <a:lnTo>
                  <a:pt x="243293" y="22148"/>
                </a:lnTo>
                <a:lnTo>
                  <a:pt x="230479" y="25323"/>
                </a:lnTo>
                <a:lnTo>
                  <a:pt x="215709" y="26619"/>
                </a:lnTo>
                <a:lnTo>
                  <a:pt x="200914" y="25323"/>
                </a:lnTo>
                <a:lnTo>
                  <a:pt x="188087" y="22148"/>
                </a:lnTo>
                <a:lnTo>
                  <a:pt x="177520" y="18161"/>
                </a:lnTo>
                <a:lnTo>
                  <a:pt x="160274" y="10236"/>
                </a:lnTo>
                <a:lnTo>
                  <a:pt x="147408" y="5486"/>
                </a:lnTo>
                <a:lnTo>
                  <a:pt x="131241" y="1612"/>
                </a:lnTo>
                <a:lnTo>
                  <a:pt x="112115" y="0"/>
                </a:lnTo>
                <a:lnTo>
                  <a:pt x="92976" y="1612"/>
                </a:lnTo>
                <a:lnTo>
                  <a:pt x="76809" y="5486"/>
                </a:lnTo>
                <a:lnTo>
                  <a:pt x="63944" y="10236"/>
                </a:lnTo>
                <a:lnTo>
                  <a:pt x="46710" y="18161"/>
                </a:lnTo>
                <a:lnTo>
                  <a:pt x="36144" y="22148"/>
                </a:lnTo>
                <a:lnTo>
                  <a:pt x="23329" y="25323"/>
                </a:lnTo>
                <a:lnTo>
                  <a:pt x="8547" y="26619"/>
                </a:lnTo>
                <a:lnTo>
                  <a:pt x="0" y="26619"/>
                </a:lnTo>
                <a:lnTo>
                  <a:pt x="0" y="36004"/>
                </a:lnTo>
                <a:lnTo>
                  <a:pt x="8547" y="36004"/>
                </a:lnTo>
                <a:lnTo>
                  <a:pt x="27647" y="34404"/>
                </a:lnTo>
                <a:lnTo>
                  <a:pt x="43815" y="30530"/>
                </a:lnTo>
                <a:lnTo>
                  <a:pt x="56692" y="25781"/>
                </a:lnTo>
                <a:lnTo>
                  <a:pt x="73952" y="17843"/>
                </a:lnTo>
                <a:lnTo>
                  <a:pt x="84505" y="13868"/>
                </a:lnTo>
                <a:lnTo>
                  <a:pt x="97320" y="10693"/>
                </a:lnTo>
                <a:lnTo>
                  <a:pt x="112115" y="9385"/>
                </a:lnTo>
                <a:lnTo>
                  <a:pt x="126898" y="10693"/>
                </a:lnTo>
                <a:lnTo>
                  <a:pt x="139712" y="13868"/>
                </a:lnTo>
                <a:lnTo>
                  <a:pt x="150266" y="17843"/>
                </a:lnTo>
                <a:lnTo>
                  <a:pt x="167513" y="25781"/>
                </a:lnTo>
                <a:lnTo>
                  <a:pt x="180403" y="30530"/>
                </a:lnTo>
                <a:lnTo>
                  <a:pt x="196570" y="34404"/>
                </a:lnTo>
                <a:lnTo>
                  <a:pt x="215709" y="36004"/>
                </a:lnTo>
                <a:lnTo>
                  <a:pt x="234810" y="34404"/>
                </a:lnTo>
                <a:lnTo>
                  <a:pt x="250977" y="30530"/>
                </a:lnTo>
                <a:lnTo>
                  <a:pt x="263842" y="25781"/>
                </a:lnTo>
                <a:lnTo>
                  <a:pt x="281101" y="17843"/>
                </a:lnTo>
                <a:lnTo>
                  <a:pt x="291668" y="13868"/>
                </a:lnTo>
                <a:lnTo>
                  <a:pt x="304482" y="10693"/>
                </a:lnTo>
                <a:lnTo>
                  <a:pt x="319278" y="9385"/>
                </a:lnTo>
                <a:lnTo>
                  <a:pt x="334060" y="10693"/>
                </a:lnTo>
                <a:lnTo>
                  <a:pt x="346875" y="13868"/>
                </a:lnTo>
                <a:lnTo>
                  <a:pt x="357428" y="17843"/>
                </a:lnTo>
                <a:lnTo>
                  <a:pt x="373507" y="25260"/>
                </a:lnTo>
                <a:lnTo>
                  <a:pt x="384505" y="29514"/>
                </a:lnTo>
                <a:lnTo>
                  <a:pt x="398183" y="33299"/>
                </a:lnTo>
                <a:lnTo>
                  <a:pt x="414299" y="35636"/>
                </a:lnTo>
                <a:lnTo>
                  <a:pt x="414299" y="36004"/>
                </a:lnTo>
                <a:lnTo>
                  <a:pt x="431380" y="36004"/>
                </a:lnTo>
                <a:lnTo>
                  <a:pt x="431380" y="35636"/>
                </a:lnTo>
                <a:lnTo>
                  <a:pt x="447484" y="33299"/>
                </a:lnTo>
                <a:lnTo>
                  <a:pt x="461162" y="29514"/>
                </a:lnTo>
                <a:lnTo>
                  <a:pt x="472173" y="25260"/>
                </a:lnTo>
                <a:lnTo>
                  <a:pt x="488251" y="17843"/>
                </a:lnTo>
                <a:lnTo>
                  <a:pt x="498805" y="13868"/>
                </a:lnTo>
                <a:lnTo>
                  <a:pt x="511619" y="10693"/>
                </a:lnTo>
                <a:lnTo>
                  <a:pt x="526427" y="9385"/>
                </a:lnTo>
                <a:lnTo>
                  <a:pt x="541197" y="10693"/>
                </a:lnTo>
                <a:lnTo>
                  <a:pt x="554012" y="13868"/>
                </a:lnTo>
                <a:lnTo>
                  <a:pt x="564565" y="17843"/>
                </a:lnTo>
                <a:lnTo>
                  <a:pt x="581825" y="25781"/>
                </a:lnTo>
                <a:lnTo>
                  <a:pt x="594702" y="30530"/>
                </a:lnTo>
                <a:lnTo>
                  <a:pt x="610870" y="34404"/>
                </a:lnTo>
                <a:lnTo>
                  <a:pt x="629996" y="36004"/>
                </a:lnTo>
                <a:lnTo>
                  <a:pt x="649109" y="34404"/>
                </a:lnTo>
                <a:lnTo>
                  <a:pt x="665276" y="30530"/>
                </a:lnTo>
                <a:lnTo>
                  <a:pt x="678154" y="25781"/>
                </a:lnTo>
                <a:lnTo>
                  <a:pt x="695413" y="17843"/>
                </a:lnTo>
                <a:lnTo>
                  <a:pt x="705967" y="13868"/>
                </a:lnTo>
                <a:lnTo>
                  <a:pt x="718781" y="10693"/>
                </a:lnTo>
                <a:lnTo>
                  <a:pt x="733577" y="9385"/>
                </a:lnTo>
                <a:lnTo>
                  <a:pt x="748360" y="10693"/>
                </a:lnTo>
                <a:lnTo>
                  <a:pt x="761174" y="13868"/>
                </a:lnTo>
                <a:lnTo>
                  <a:pt x="771715" y="17843"/>
                </a:lnTo>
                <a:lnTo>
                  <a:pt x="787793" y="25260"/>
                </a:lnTo>
                <a:lnTo>
                  <a:pt x="798804" y="29514"/>
                </a:lnTo>
                <a:lnTo>
                  <a:pt x="812495" y="33299"/>
                </a:lnTo>
                <a:lnTo>
                  <a:pt x="828611" y="35636"/>
                </a:lnTo>
                <a:lnTo>
                  <a:pt x="828611" y="36004"/>
                </a:lnTo>
                <a:lnTo>
                  <a:pt x="845693" y="36004"/>
                </a:lnTo>
                <a:lnTo>
                  <a:pt x="845693" y="35636"/>
                </a:lnTo>
                <a:lnTo>
                  <a:pt x="861796" y="33299"/>
                </a:lnTo>
                <a:lnTo>
                  <a:pt x="875474" y="29514"/>
                </a:lnTo>
                <a:lnTo>
                  <a:pt x="886485" y="25260"/>
                </a:lnTo>
                <a:lnTo>
                  <a:pt x="902563" y="17843"/>
                </a:lnTo>
                <a:lnTo>
                  <a:pt x="913117" y="13868"/>
                </a:lnTo>
                <a:lnTo>
                  <a:pt x="925931" y="10693"/>
                </a:lnTo>
                <a:lnTo>
                  <a:pt x="940727" y="9385"/>
                </a:lnTo>
                <a:lnTo>
                  <a:pt x="955509" y="10693"/>
                </a:lnTo>
                <a:lnTo>
                  <a:pt x="968324" y="13868"/>
                </a:lnTo>
                <a:lnTo>
                  <a:pt x="978877" y="17843"/>
                </a:lnTo>
                <a:lnTo>
                  <a:pt x="996124" y="25781"/>
                </a:lnTo>
                <a:lnTo>
                  <a:pt x="1009002" y="30530"/>
                </a:lnTo>
                <a:lnTo>
                  <a:pt x="1025169" y="34404"/>
                </a:lnTo>
                <a:lnTo>
                  <a:pt x="1044295" y="36004"/>
                </a:lnTo>
                <a:lnTo>
                  <a:pt x="1063409" y="34404"/>
                </a:lnTo>
                <a:lnTo>
                  <a:pt x="1079588" y="30530"/>
                </a:lnTo>
                <a:lnTo>
                  <a:pt x="1092466" y="25781"/>
                </a:lnTo>
                <a:lnTo>
                  <a:pt x="1109713" y="17843"/>
                </a:lnTo>
                <a:lnTo>
                  <a:pt x="1120267" y="13868"/>
                </a:lnTo>
                <a:lnTo>
                  <a:pt x="1133081" y="10693"/>
                </a:lnTo>
                <a:lnTo>
                  <a:pt x="1147876" y="9385"/>
                </a:lnTo>
                <a:lnTo>
                  <a:pt x="1162659" y="10693"/>
                </a:lnTo>
                <a:lnTo>
                  <a:pt x="1175473" y="13868"/>
                </a:lnTo>
                <a:lnTo>
                  <a:pt x="1186040" y="17843"/>
                </a:lnTo>
                <a:lnTo>
                  <a:pt x="1203274" y="25781"/>
                </a:lnTo>
                <a:lnTo>
                  <a:pt x="1216152" y="30530"/>
                </a:lnTo>
                <a:lnTo>
                  <a:pt x="1232331" y="34404"/>
                </a:lnTo>
                <a:lnTo>
                  <a:pt x="1251458" y="36004"/>
                </a:lnTo>
                <a:lnTo>
                  <a:pt x="1268539" y="36004"/>
                </a:lnTo>
                <a:lnTo>
                  <a:pt x="1287653" y="34404"/>
                </a:lnTo>
                <a:lnTo>
                  <a:pt x="1303820" y="30530"/>
                </a:lnTo>
                <a:lnTo>
                  <a:pt x="1316697" y="25781"/>
                </a:lnTo>
                <a:lnTo>
                  <a:pt x="1333957" y="17843"/>
                </a:lnTo>
                <a:lnTo>
                  <a:pt x="1344498" y="13868"/>
                </a:lnTo>
                <a:lnTo>
                  <a:pt x="1357312" y="10693"/>
                </a:lnTo>
                <a:lnTo>
                  <a:pt x="1372108" y="9385"/>
                </a:lnTo>
                <a:lnTo>
                  <a:pt x="1386903" y="10693"/>
                </a:lnTo>
                <a:lnTo>
                  <a:pt x="1399717" y="13868"/>
                </a:lnTo>
                <a:lnTo>
                  <a:pt x="1410271" y="17843"/>
                </a:lnTo>
                <a:lnTo>
                  <a:pt x="1427518" y="25781"/>
                </a:lnTo>
                <a:lnTo>
                  <a:pt x="1440395" y="30530"/>
                </a:lnTo>
                <a:lnTo>
                  <a:pt x="1456575" y="34404"/>
                </a:lnTo>
                <a:lnTo>
                  <a:pt x="1475701" y="36004"/>
                </a:lnTo>
                <a:lnTo>
                  <a:pt x="1494815" y="34404"/>
                </a:lnTo>
                <a:lnTo>
                  <a:pt x="1510969" y="30530"/>
                </a:lnTo>
                <a:lnTo>
                  <a:pt x="1523847" y="25781"/>
                </a:lnTo>
                <a:lnTo>
                  <a:pt x="1541094" y="17843"/>
                </a:lnTo>
                <a:lnTo>
                  <a:pt x="1551660" y="13868"/>
                </a:lnTo>
                <a:lnTo>
                  <a:pt x="1564474" y="10693"/>
                </a:lnTo>
                <a:lnTo>
                  <a:pt x="1579270" y="9385"/>
                </a:lnTo>
                <a:lnTo>
                  <a:pt x="1594053" y="10693"/>
                </a:lnTo>
                <a:lnTo>
                  <a:pt x="1606867" y="13868"/>
                </a:lnTo>
                <a:lnTo>
                  <a:pt x="1617421" y="17843"/>
                </a:lnTo>
                <a:lnTo>
                  <a:pt x="1633499" y="25260"/>
                </a:lnTo>
                <a:lnTo>
                  <a:pt x="1644497" y="29514"/>
                </a:lnTo>
                <a:lnTo>
                  <a:pt x="1658175" y="33299"/>
                </a:lnTo>
                <a:lnTo>
                  <a:pt x="1674291" y="35636"/>
                </a:lnTo>
                <a:lnTo>
                  <a:pt x="1674291" y="36004"/>
                </a:lnTo>
                <a:lnTo>
                  <a:pt x="1691386" y="36004"/>
                </a:lnTo>
                <a:lnTo>
                  <a:pt x="1691386" y="35636"/>
                </a:lnTo>
                <a:lnTo>
                  <a:pt x="1707476" y="33299"/>
                </a:lnTo>
                <a:lnTo>
                  <a:pt x="1721154" y="29514"/>
                </a:lnTo>
                <a:lnTo>
                  <a:pt x="1732165" y="25260"/>
                </a:lnTo>
                <a:lnTo>
                  <a:pt x="1748256" y="17843"/>
                </a:lnTo>
                <a:lnTo>
                  <a:pt x="1758810" y="13868"/>
                </a:lnTo>
                <a:lnTo>
                  <a:pt x="1771624" y="10693"/>
                </a:lnTo>
                <a:lnTo>
                  <a:pt x="1786432" y="9385"/>
                </a:lnTo>
                <a:lnTo>
                  <a:pt x="1801202" y="10693"/>
                </a:lnTo>
                <a:lnTo>
                  <a:pt x="1814017" y="13868"/>
                </a:lnTo>
                <a:lnTo>
                  <a:pt x="1824570" y="17843"/>
                </a:lnTo>
                <a:lnTo>
                  <a:pt x="1841830" y="25781"/>
                </a:lnTo>
                <a:lnTo>
                  <a:pt x="1854695" y="30530"/>
                </a:lnTo>
                <a:lnTo>
                  <a:pt x="1870862" y="34404"/>
                </a:lnTo>
                <a:lnTo>
                  <a:pt x="1890001" y="36004"/>
                </a:lnTo>
                <a:lnTo>
                  <a:pt x="1909102" y="34404"/>
                </a:lnTo>
                <a:lnTo>
                  <a:pt x="1925269" y="30530"/>
                </a:lnTo>
                <a:lnTo>
                  <a:pt x="1938147" y="25781"/>
                </a:lnTo>
                <a:lnTo>
                  <a:pt x="1955419" y="17843"/>
                </a:lnTo>
                <a:lnTo>
                  <a:pt x="1965985" y="13868"/>
                </a:lnTo>
                <a:lnTo>
                  <a:pt x="1978799" y="10693"/>
                </a:lnTo>
                <a:lnTo>
                  <a:pt x="1993582" y="9385"/>
                </a:lnTo>
                <a:lnTo>
                  <a:pt x="2008365" y="10693"/>
                </a:lnTo>
                <a:lnTo>
                  <a:pt x="2021179" y="13868"/>
                </a:lnTo>
                <a:lnTo>
                  <a:pt x="2031733" y="17843"/>
                </a:lnTo>
                <a:lnTo>
                  <a:pt x="2047798" y="25260"/>
                </a:lnTo>
                <a:lnTo>
                  <a:pt x="2058809" y="29514"/>
                </a:lnTo>
                <a:lnTo>
                  <a:pt x="2072487" y="33299"/>
                </a:lnTo>
                <a:lnTo>
                  <a:pt x="2088616" y="35636"/>
                </a:lnTo>
                <a:lnTo>
                  <a:pt x="2088616" y="36004"/>
                </a:lnTo>
                <a:lnTo>
                  <a:pt x="2105698" y="36004"/>
                </a:lnTo>
                <a:lnTo>
                  <a:pt x="2105698" y="35636"/>
                </a:lnTo>
                <a:lnTo>
                  <a:pt x="2121801" y="33299"/>
                </a:lnTo>
                <a:lnTo>
                  <a:pt x="2135479" y="29514"/>
                </a:lnTo>
                <a:lnTo>
                  <a:pt x="2146477" y="25260"/>
                </a:lnTo>
                <a:lnTo>
                  <a:pt x="2162556" y="17843"/>
                </a:lnTo>
                <a:lnTo>
                  <a:pt x="2173109" y="13868"/>
                </a:lnTo>
                <a:lnTo>
                  <a:pt x="2185924" y="10693"/>
                </a:lnTo>
                <a:lnTo>
                  <a:pt x="2200745" y="9385"/>
                </a:lnTo>
                <a:lnTo>
                  <a:pt x="2215527" y="10693"/>
                </a:lnTo>
                <a:lnTo>
                  <a:pt x="2228342" y="13868"/>
                </a:lnTo>
                <a:lnTo>
                  <a:pt x="2238895" y="17843"/>
                </a:lnTo>
                <a:lnTo>
                  <a:pt x="2256142" y="25781"/>
                </a:lnTo>
                <a:lnTo>
                  <a:pt x="2269007" y="30530"/>
                </a:lnTo>
                <a:lnTo>
                  <a:pt x="2285174" y="34404"/>
                </a:lnTo>
                <a:lnTo>
                  <a:pt x="2304313" y="36004"/>
                </a:lnTo>
                <a:lnTo>
                  <a:pt x="2323427" y="34404"/>
                </a:lnTo>
                <a:lnTo>
                  <a:pt x="2339594" y="30530"/>
                </a:lnTo>
                <a:lnTo>
                  <a:pt x="2352471" y="25781"/>
                </a:lnTo>
                <a:lnTo>
                  <a:pt x="2369718" y="17843"/>
                </a:lnTo>
                <a:lnTo>
                  <a:pt x="2380272" y="13868"/>
                </a:lnTo>
                <a:lnTo>
                  <a:pt x="2393086" y="10693"/>
                </a:lnTo>
                <a:lnTo>
                  <a:pt x="2407869" y="9385"/>
                </a:lnTo>
                <a:lnTo>
                  <a:pt x="2422652" y="10693"/>
                </a:lnTo>
                <a:lnTo>
                  <a:pt x="2435479" y="13868"/>
                </a:lnTo>
                <a:lnTo>
                  <a:pt x="2446020" y="17843"/>
                </a:lnTo>
                <a:lnTo>
                  <a:pt x="2463279" y="25781"/>
                </a:lnTo>
                <a:lnTo>
                  <a:pt x="2476157" y="30530"/>
                </a:lnTo>
                <a:lnTo>
                  <a:pt x="2492324" y="34404"/>
                </a:lnTo>
                <a:lnTo>
                  <a:pt x="2511450" y="36004"/>
                </a:lnTo>
                <a:lnTo>
                  <a:pt x="2528532" y="36004"/>
                </a:lnTo>
                <a:lnTo>
                  <a:pt x="2547632" y="34404"/>
                </a:lnTo>
                <a:lnTo>
                  <a:pt x="2563812" y="30530"/>
                </a:lnTo>
                <a:lnTo>
                  <a:pt x="2576690" y="25781"/>
                </a:lnTo>
                <a:lnTo>
                  <a:pt x="2593949" y="17843"/>
                </a:lnTo>
                <a:lnTo>
                  <a:pt x="2604516" y="13868"/>
                </a:lnTo>
                <a:lnTo>
                  <a:pt x="2617330" y="10693"/>
                </a:lnTo>
                <a:lnTo>
                  <a:pt x="2632100" y="9385"/>
                </a:lnTo>
                <a:lnTo>
                  <a:pt x="2646896" y="10693"/>
                </a:lnTo>
                <a:lnTo>
                  <a:pt x="2659723" y="13868"/>
                </a:lnTo>
                <a:lnTo>
                  <a:pt x="2670276" y="17843"/>
                </a:lnTo>
                <a:lnTo>
                  <a:pt x="2687523" y="25781"/>
                </a:lnTo>
                <a:lnTo>
                  <a:pt x="2700401" y="30530"/>
                </a:lnTo>
                <a:lnTo>
                  <a:pt x="2716568" y="34404"/>
                </a:lnTo>
                <a:lnTo>
                  <a:pt x="2735694" y="36004"/>
                </a:lnTo>
                <a:lnTo>
                  <a:pt x="2754807" y="34404"/>
                </a:lnTo>
                <a:lnTo>
                  <a:pt x="2770975" y="30530"/>
                </a:lnTo>
                <a:lnTo>
                  <a:pt x="2783852" y="25781"/>
                </a:lnTo>
                <a:lnTo>
                  <a:pt x="2801099" y="17843"/>
                </a:lnTo>
                <a:lnTo>
                  <a:pt x="2811665" y="13868"/>
                </a:lnTo>
                <a:lnTo>
                  <a:pt x="2824480" y="10693"/>
                </a:lnTo>
                <a:lnTo>
                  <a:pt x="2839275" y="9385"/>
                </a:lnTo>
                <a:lnTo>
                  <a:pt x="2854058" y="10693"/>
                </a:lnTo>
                <a:lnTo>
                  <a:pt x="2866872" y="13868"/>
                </a:lnTo>
                <a:lnTo>
                  <a:pt x="2877413" y="17843"/>
                </a:lnTo>
                <a:lnTo>
                  <a:pt x="2893491" y="25260"/>
                </a:lnTo>
                <a:lnTo>
                  <a:pt x="2904502" y="29514"/>
                </a:lnTo>
                <a:lnTo>
                  <a:pt x="2918193" y="33299"/>
                </a:lnTo>
                <a:lnTo>
                  <a:pt x="2934309" y="35636"/>
                </a:lnTo>
                <a:lnTo>
                  <a:pt x="2934309" y="36004"/>
                </a:lnTo>
                <a:lnTo>
                  <a:pt x="2951391" y="36004"/>
                </a:lnTo>
                <a:lnTo>
                  <a:pt x="2951391" y="35636"/>
                </a:lnTo>
                <a:lnTo>
                  <a:pt x="2967482" y="33299"/>
                </a:lnTo>
                <a:lnTo>
                  <a:pt x="2981160" y="29514"/>
                </a:lnTo>
                <a:lnTo>
                  <a:pt x="2992170" y="25260"/>
                </a:lnTo>
                <a:lnTo>
                  <a:pt x="3008249" y="17843"/>
                </a:lnTo>
                <a:lnTo>
                  <a:pt x="3018802" y="13868"/>
                </a:lnTo>
                <a:lnTo>
                  <a:pt x="3031629" y="10693"/>
                </a:lnTo>
                <a:lnTo>
                  <a:pt x="3046425" y="9385"/>
                </a:lnTo>
                <a:lnTo>
                  <a:pt x="3061208" y="10693"/>
                </a:lnTo>
                <a:lnTo>
                  <a:pt x="3074022" y="13868"/>
                </a:lnTo>
                <a:lnTo>
                  <a:pt x="3084576" y="17843"/>
                </a:lnTo>
                <a:lnTo>
                  <a:pt x="3101822" y="25781"/>
                </a:lnTo>
                <a:lnTo>
                  <a:pt x="3114687" y="30530"/>
                </a:lnTo>
                <a:lnTo>
                  <a:pt x="3130854" y="34404"/>
                </a:lnTo>
                <a:lnTo>
                  <a:pt x="3149993" y="36004"/>
                </a:lnTo>
                <a:lnTo>
                  <a:pt x="3169107" y="34404"/>
                </a:lnTo>
                <a:lnTo>
                  <a:pt x="3185274" y="30530"/>
                </a:lnTo>
                <a:lnTo>
                  <a:pt x="3198152" y="25781"/>
                </a:lnTo>
                <a:lnTo>
                  <a:pt x="3215424" y="17843"/>
                </a:lnTo>
                <a:lnTo>
                  <a:pt x="3225977" y="13868"/>
                </a:lnTo>
                <a:lnTo>
                  <a:pt x="3238792" y="10693"/>
                </a:lnTo>
                <a:lnTo>
                  <a:pt x="3253575" y="9385"/>
                </a:lnTo>
                <a:lnTo>
                  <a:pt x="3268357" y="10693"/>
                </a:lnTo>
                <a:lnTo>
                  <a:pt x="3281172" y="13868"/>
                </a:lnTo>
                <a:lnTo>
                  <a:pt x="3291725" y="17843"/>
                </a:lnTo>
                <a:lnTo>
                  <a:pt x="3307804" y="25260"/>
                </a:lnTo>
                <a:lnTo>
                  <a:pt x="3318814" y="29514"/>
                </a:lnTo>
                <a:lnTo>
                  <a:pt x="3332492" y="33299"/>
                </a:lnTo>
                <a:lnTo>
                  <a:pt x="3348609" y="35636"/>
                </a:lnTo>
                <a:lnTo>
                  <a:pt x="3348609" y="36004"/>
                </a:lnTo>
                <a:lnTo>
                  <a:pt x="3365703" y="36004"/>
                </a:lnTo>
                <a:lnTo>
                  <a:pt x="3365703" y="35636"/>
                </a:lnTo>
                <a:lnTo>
                  <a:pt x="3381794" y="33299"/>
                </a:lnTo>
                <a:lnTo>
                  <a:pt x="3395472" y="29514"/>
                </a:lnTo>
                <a:lnTo>
                  <a:pt x="3406470" y="25260"/>
                </a:lnTo>
                <a:lnTo>
                  <a:pt x="3422548" y="17843"/>
                </a:lnTo>
                <a:lnTo>
                  <a:pt x="3433114" y="13868"/>
                </a:lnTo>
                <a:lnTo>
                  <a:pt x="3445929" y="10693"/>
                </a:lnTo>
                <a:lnTo>
                  <a:pt x="3460737" y="9385"/>
                </a:lnTo>
                <a:lnTo>
                  <a:pt x="3475520" y="10693"/>
                </a:lnTo>
                <a:lnTo>
                  <a:pt x="3488334" y="13868"/>
                </a:lnTo>
                <a:lnTo>
                  <a:pt x="3498875" y="17843"/>
                </a:lnTo>
                <a:lnTo>
                  <a:pt x="3516122" y="25781"/>
                </a:lnTo>
                <a:lnTo>
                  <a:pt x="3528999" y="30530"/>
                </a:lnTo>
                <a:lnTo>
                  <a:pt x="3545167" y="34404"/>
                </a:lnTo>
                <a:lnTo>
                  <a:pt x="3564305" y="36004"/>
                </a:lnTo>
                <a:lnTo>
                  <a:pt x="3583419" y="34404"/>
                </a:lnTo>
                <a:lnTo>
                  <a:pt x="3599586" y="30530"/>
                </a:lnTo>
                <a:lnTo>
                  <a:pt x="3612464" y="25781"/>
                </a:lnTo>
                <a:lnTo>
                  <a:pt x="3629710" y="17843"/>
                </a:lnTo>
                <a:lnTo>
                  <a:pt x="3640264" y="13868"/>
                </a:lnTo>
                <a:lnTo>
                  <a:pt x="3653091" y="10693"/>
                </a:lnTo>
                <a:lnTo>
                  <a:pt x="3667887" y="9385"/>
                </a:lnTo>
                <a:lnTo>
                  <a:pt x="3682657" y="10693"/>
                </a:lnTo>
                <a:lnTo>
                  <a:pt x="3695471" y="13868"/>
                </a:lnTo>
                <a:lnTo>
                  <a:pt x="3706025" y="17843"/>
                </a:lnTo>
                <a:lnTo>
                  <a:pt x="3723284" y="25781"/>
                </a:lnTo>
                <a:lnTo>
                  <a:pt x="3736162" y="30530"/>
                </a:lnTo>
                <a:lnTo>
                  <a:pt x="3752316" y="34404"/>
                </a:lnTo>
                <a:lnTo>
                  <a:pt x="3756723" y="34785"/>
                </a:lnTo>
                <a:lnTo>
                  <a:pt x="3756723" y="36004"/>
                </a:lnTo>
                <a:lnTo>
                  <a:pt x="3771442" y="36004"/>
                </a:lnTo>
                <a:lnTo>
                  <a:pt x="3780002" y="36004"/>
                </a:lnTo>
                <a:lnTo>
                  <a:pt x="4511789" y="36004"/>
                </a:lnTo>
                <a:lnTo>
                  <a:pt x="4511789" y="0"/>
                </a:lnTo>
                <a:close/>
              </a:path>
            </a:pathLst>
          </a:custGeom>
          <a:solidFill>
            <a:srgbClr val="FFDD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517216" y="654214"/>
            <a:ext cx="4512310" cy="36195"/>
          </a:xfrm>
          <a:custGeom>
            <a:avLst/>
            <a:gdLst/>
            <a:ahLst/>
            <a:cxnLst/>
            <a:rect l="l" t="t" r="r" b="b"/>
            <a:pathLst>
              <a:path w="4512309" h="36195">
                <a:moveTo>
                  <a:pt x="4511789" y="0"/>
                </a:moveTo>
                <a:lnTo>
                  <a:pt x="3756723" y="0"/>
                </a:lnTo>
                <a:lnTo>
                  <a:pt x="3756723" y="25336"/>
                </a:lnTo>
                <a:lnTo>
                  <a:pt x="3743833" y="22148"/>
                </a:lnTo>
                <a:lnTo>
                  <a:pt x="3733279" y="18161"/>
                </a:lnTo>
                <a:lnTo>
                  <a:pt x="3716032" y="10236"/>
                </a:lnTo>
                <a:lnTo>
                  <a:pt x="3703155" y="5486"/>
                </a:lnTo>
                <a:lnTo>
                  <a:pt x="3687000" y="1612"/>
                </a:lnTo>
                <a:lnTo>
                  <a:pt x="3667887" y="0"/>
                </a:lnTo>
                <a:lnTo>
                  <a:pt x="3648748" y="1612"/>
                </a:lnTo>
                <a:lnTo>
                  <a:pt x="3632581" y="5486"/>
                </a:lnTo>
                <a:lnTo>
                  <a:pt x="3619703" y="10236"/>
                </a:lnTo>
                <a:lnTo>
                  <a:pt x="3602456" y="18161"/>
                </a:lnTo>
                <a:lnTo>
                  <a:pt x="3591890" y="22148"/>
                </a:lnTo>
                <a:lnTo>
                  <a:pt x="3579076" y="25323"/>
                </a:lnTo>
                <a:lnTo>
                  <a:pt x="3564305" y="26619"/>
                </a:lnTo>
                <a:lnTo>
                  <a:pt x="3549510" y="25323"/>
                </a:lnTo>
                <a:lnTo>
                  <a:pt x="3536683" y="22148"/>
                </a:lnTo>
                <a:lnTo>
                  <a:pt x="3526129" y="18161"/>
                </a:lnTo>
                <a:lnTo>
                  <a:pt x="3508870" y="10236"/>
                </a:lnTo>
                <a:lnTo>
                  <a:pt x="3496005" y="5486"/>
                </a:lnTo>
                <a:lnTo>
                  <a:pt x="3479838" y="1612"/>
                </a:lnTo>
                <a:lnTo>
                  <a:pt x="3460737" y="0"/>
                </a:lnTo>
                <a:lnTo>
                  <a:pt x="3441598" y="1612"/>
                </a:lnTo>
                <a:lnTo>
                  <a:pt x="3425418" y="5486"/>
                </a:lnTo>
                <a:lnTo>
                  <a:pt x="3412540" y="10236"/>
                </a:lnTo>
                <a:lnTo>
                  <a:pt x="3395294" y="18161"/>
                </a:lnTo>
                <a:lnTo>
                  <a:pt x="3384740" y="22148"/>
                </a:lnTo>
                <a:lnTo>
                  <a:pt x="3371926" y="25323"/>
                </a:lnTo>
                <a:lnTo>
                  <a:pt x="3357168" y="26619"/>
                </a:lnTo>
                <a:lnTo>
                  <a:pt x="3342360" y="25323"/>
                </a:lnTo>
                <a:lnTo>
                  <a:pt x="3329546" y="22148"/>
                </a:lnTo>
                <a:lnTo>
                  <a:pt x="3318980" y="18161"/>
                </a:lnTo>
                <a:lnTo>
                  <a:pt x="3301733" y="10236"/>
                </a:lnTo>
                <a:lnTo>
                  <a:pt x="3288868" y="5486"/>
                </a:lnTo>
                <a:lnTo>
                  <a:pt x="3272701" y="1612"/>
                </a:lnTo>
                <a:lnTo>
                  <a:pt x="3253575" y="0"/>
                </a:lnTo>
                <a:lnTo>
                  <a:pt x="3234448" y="1612"/>
                </a:lnTo>
                <a:lnTo>
                  <a:pt x="3218281" y="5486"/>
                </a:lnTo>
                <a:lnTo>
                  <a:pt x="3205416" y="10236"/>
                </a:lnTo>
                <a:lnTo>
                  <a:pt x="3188170" y="18161"/>
                </a:lnTo>
                <a:lnTo>
                  <a:pt x="3177603" y="22148"/>
                </a:lnTo>
                <a:lnTo>
                  <a:pt x="3164763" y="25323"/>
                </a:lnTo>
                <a:lnTo>
                  <a:pt x="3149993" y="26619"/>
                </a:lnTo>
                <a:lnTo>
                  <a:pt x="3135198" y="25323"/>
                </a:lnTo>
                <a:lnTo>
                  <a:pt x="3122384" y="22148"/>
                </a:lnTo>
                <a:lnTo>
                  <a:pt x="3111830" y="18161"/>
                </a:lnTo>
                <a:lnTo>
                  <a:pt x="3094571" y="10236"/>
                </a:lnTo>
                <a:lnTo>
                  <a:pt x="3081705" y="5486"/>
                </a:lnTo>
                <a:lnTo>
                  <a:pt x="3065538" y="1612"/>
                </a:lnTo>
                <a:lnTo>
                  <a:pt x="3046425" y="0"/>
                </a:lnTo>
                <a:lnTo>
                  <a:pt x="3027286" y="1612"/>
                </a:lnTo>
                <a:lnTo>
                  <a:pt x="3011119" y="5486"/>
                </a:lnTo>
                <a:lnTo>
                  <a:pt x="2998254" y="10236"/>
                </a:lnTo>
                <a:lnTo>
                  <a:pt x="2980994" y="18161"/>
                </a:lnTo>
                <a:lnTo>
                  <a:pt x="2970441" y="22148"/>
                </a:lnTo>
                <a:lnTo>
                  <a:pt x="2957614" y="25323"/>
                </a:lnTo>
                <a:lnTo>
                  <a:pt x="2942844" y="26619"/>
                </a:lnTo>
                <a:lnTo>
                  <a:pt x="2928048" y="25323"/>
                </a:lnTo>
                <a:lnTo>
                  <a:pt x="2915234" y="22148"/>
                </a:lnTo>
                <a:lnTo>
                  <a:pt x="2904667" y="18161"/>
                </a:lnTo>
                <a:lnTo>
                  <a:pt x="2887434" y="10236"/>
                </a:lnTo>
                <a:lnTo>
                  <a:pt x="2874556" y="5486"/>
                </a:lnTo>
                <a:lnTo>
                  <a:pt x="2858389" y="1612"/>
                </a:lnTo>
                <a:lnTo>
                  <a:pt x="2839275" y="0"/>
                </a:lnTo>
                <a:lnTo>
                  <a:pt x="2820149" y="1612"/>
                </a:lnTo>
                <a:lnTo>
                  <a:pt x="2803982" y="5486"/>
                </a:lnTo>
                <a:lnTo>
                  <a:pt x="2791091" y="10236"/>
                </a:lnTo>
                <a:lnTo>
                  <a:pt x="2773832" y="18161"/>
                </a:lnTo>
                <a:lnTo>
                  <a:pt x="2763278" y="22148"/>
                </a:lnTo>
                <a:lnTo>
                  <a:pt x="2750464" y="25323"/>
                </a:lnTo>
                <a:lnTo>
                  <a:pt x="2735694" y="26619"/>
                </a:lnTo>
                <a:lnTo>
                  <a:pt x="2720898" y="25323"/>
                </a:lnTo>
                <a:lnTo>
                  <a:pt x="2708084" y="22148"/>
                </a:lnTo>
                <a:lnTo>
                  <a:pt x="2697530" y="18161"/>
                </a:lnTo>
                <a:lnTo>
                  <a:pt x="2680284" y="10236"/>
                </a:lnTo>
                <a:lnTo>
                  <a:pt x="2667406" y="5486"/>
                </a:lnTo>
                <a:lnTo>
                  <a:pt x="2651226" y="1612"/>
                </a:lnTo>
                <a:lnTo>
                  <a:pt x="2632100" y="0"/>
                </a:lnTo>
                <a:lnTo>
                  <a:pt x="2612961" y="1612"/>
                </a:lnTo>
                <a:lnTo>
                  <a:pt x="2596807" y="5486"/>
                </a:lnTo>
                <a:lnTo>
                  <a:pt x="2583942" y="10236"/>
                </a:lnTo>
                <a:lnTo>
                  <a:pt x="2566708" y="18161"/>
                </a:lnTo>
                <a:lnTo>
                  <a:pt x="2556141" y="22148"/>
                </a:lnTo>
                <a:lnTo>
                  <a:pt x="2543314" y="25323"/>
                </a:lnTo>
                <a:lnTo>
                  <a:pt x="2528532" y="26619"/>
                </a:lnTo>
                <a:lnTo>
                  <a:pt x="2511450" y="26619"/>
                </a:lnTo>
                <a:lnTo>
                  <a:pt x="2496667" y="25323"/>
                </a:lnTo>
                <a:lnTo>
                  <a:pt x="2483853" y="22148"/>
                </a:lnTo>
                <a:lnTo>
                  <a:pt x="2473287" y="18161"/>
                </a:lnTo>
                <a:lnTo>
                  <a:pt x="2456040" y="10236"/>
                </a:lnTo>
                <a:lnTo>
                  <a:pt x="2443162" y="5486"/>
                </a:lnTo>
                <a:lnTo>
                  <a:pt x="2426995" y="1612"/>
                </a:lnTo>
                <a:lnTo>
                  <a:pt x="2407869" y="0"/>
                </a:lnTo>
                <a:lnTo>
                  <a:pt x="2388743" y="1612"/>
                </a:lnTo>
                <a:lnTo>
                  <a:pt x="2372588" y="5486"/>
                </a:lnTo>
                <a:lnTo>
                  <a:pt x="2359698" y="10236"/>
                </a:lnTo>
                <a:lnTo>
                  <a:pt x="2342451" y="18161"/>
                </a:lnTo>
                <a:lnTo>
                  <a:pt x="2331897" y="22148"/>
                </a:lnTo>
                <a:lnTo>
                  <a:pt x="2319083" y="25323"/>
                </a:lnTo>
                <a:lnTo>
                  <a:pt x="2304313" y="26619"/>
                </a:lnTo>
                <a:lnTo>
                  <a:pt x="2289518" y="25323"/>
                </a:lnTo>
                <a:lnTo>
                  <a:pt x="2276691" y="22148"/>
                </a:lnTo>
                <a:lnTo>
                  <a:pt x="2266137" y="18161"/>
                </a:lnTo>
                <a:lnTo>
                  <a:pt x="2248878" y="10236"/>
                </a:lnTo>
                <a:lnTo>
                  <a:pt x="2236012" y="5486"/>
                </a:lnTo>
                <a:lnTo>
                  <a:pt x="2219845" y="1612"/>
                </a:lnTo>
                <a:lnTo>
                  <a:pt x="2200745" y="0"/>
                </a:lnTo>
                <a:lnTo>
                  <a:pt x="2181593" y="1612"/>
                </a:lnTo>
                <a:lnTo>
                  <a:pt x="2165426" y="5486"/>
                </a:lnTo>
                <a:lnTo>
                  <a:pt x="2152548" y="10236"/>
                </a:lnTo>
                <a:lnTo>
                  <a:pt x="2135301" y="18161"/>
                </a:lnTo>
                <a:lnTo>
                  <a:pt x="2124748" y="22148"/>
                </a:lnTo>
                <a:lnTo>
                  <a:pt x="2111933" y="25323"/>
                </a:lnTo>
                <a:lnTo>
                  <a:pt x="2097163" y="26619"/>
                </a:lnTo>
                <a:lnTo>
                  <a:pt x="2082368" y="25323"/>
                </a:lnTo>
                <a:lnTo>
                  <a:pt x="2069541" y="22148"/>
                </a:lnTo>
                <a:lnTo>
                  <a:pt x="2058974" y="18161"/>
                </a:lnTo>
                <a:lnTo>
                  <a:pt x="2041728" y="10236"/>
                </a:lnTo>
                <a:lnTo>
                  <a:pt x="2028863" y="5486"/>
                </a:lnTo>
                <a:lnTo>
                  <a:pt x="2012696" y="1612"/>
                </a:lnTo>
                <a:lnTo>
                  <a:pt x="1993582" y="0"/>
                </a:lnTo>
                <a:lnTo>
                  <a:pt x="1974456" y="1612"/>
                </a:lnTo>
                <a:lnTo>
                  <a:pt x="1958289" y="5486"/>
                </a:lnTo>
                <a:lnTo>
                  <a:pt x="1945411" y="10236"/>
                </a:lnTo>
                <a:lnTo>
                  <a:pt x="1928152" y="18161"/>
                </a:lnTo>
                <a:lnTo>
                  <a:pt x="1917598" y="22148"/>
                </a:lnTo>
                <a:lnTo>
                  <a:pt x="1904784" y="25323"/>
                </a:lnTo>
                <a:lnTo>
                  <a:pt x="1890001" y="26619"/>
                </a:lnTo>
                <a:lnTo>
                  <a:pt x="1875193" y="25323"/>
                </a:lnTo>
                <a:lnTo>
                  <a:pt x="1862378" y="22148"/>
                </a:lnTo>
                <a:lnTo>
                  <a:pt x="1851825" y="18161"/>
                </a:lnTo>
                <a:lnTo>
                  <a:pt x="1834578" y="10236"/>
                </a:lnTo>
                <a:lnTo>
                  <a:pt x="1821713" y="5486"/>
                </a:lnTo>
                <a:lnTo>
                  <a:pt x="1805546" y="1612"/>
                </a:lnTo>
                <a:lnTo>
                  <a:pt x="1786432" y="0"/>
                </a:lnTo>
                <a:lnTo>
                  <a:pt x="1767293" y="1612"/>
                </a:lnTo>
                <a:lnTo>
                  <a:pt x="1751126" y="5486"/>
                </a:lnTo>
                <a:lnTo>
                  <a:pt x="1738249" y="10236"/>
                </a:lnTo>
                <a:lnTo>
                  <a:pt x="1720989" y="18161"/>
                </a:lnTo>
                <a:lnTo>
                  <a:pt x="1710423" y="22148"/>
                </a:lnTo>
                <a:lnTo>
                  <a:pt x="1697596" y="25323"/>
                </a:lnTo>
                <a:lnTo>
                  <a:pt x="1682826" y="26619"/>
                </a:lnTo>
                <a:lnTo>
                  <a:pt x="1668043" y="25323"/>
                </a:lnTo>
                <a:lnTo>
                  <a:pt x="1655229" y="22148"/>
                </a:lnTo>
                <a:lnTo>
                  <a:pt x="1644662" y="18161"/>
                </a:lnTo>
                <a:lnTo>
                  <a:pt x="1627416" y="10236"/>
                </a:lnTo>
                <a:lnTo>
                  <a:pt x="1614551" y="5486"/>
                </a:lnTo>
                <a:lnTo>
                  <a:pt x="1598383" y="1612"/>
                </a:lnTo>
                <a:lnTo>
                  <a:pt x="1579270" y="0"/>
                </a:lnTo>
                <a:lnTo>
                  <a:pt x="1560144" y="1612"/>
                </a:lnTo>
                <a:lnTo>
                  <a:pt x="1543964" y="5486"/>
                </a:lnTo>
                <a:lnTo>
                  <a:pt x="1531086" y="10236"/>
                </a:lnTo>
                <a:lnTo>
                  <a:pt x="1513840" y="18161"/>
                </a:lnTo>
                <a:lnTo>
                  <a:pt x="1503286" y="22148"/>
                </a:lnTo>
                <a:lnTo>
                  <a:pt x="1490472" y="25323"/>
                </a:lnTo>
                <a:lnTo>
                  <a:pt x="1475701" y="26619"/>
                </a:lnTo>
                <a:lnTo>
                  <a:pt x="1460893" y="25323"/>
                </a:lnTo>
                <a:lnTo>
                  <a:pt x="1448079" y="22148"/>
                </a:lnTo>
                <a:lnTo>
                  <a:pt x="1437513" y="18161"/>
                </a:lnTo>
                <a:lnTo>
                  <a:pt x="1420279" y="10236"/>
                </a:lnTo>
                <a:lnTo>
                  <a:pt x="1407401" y="5486"/>
                </a:lnTo>
                <a:lnTo>
                  <a:pt x="1391234" y="1612"/>
                </a:lnTo>
                <a:lnTo>
                  <a:pt x="1372108" y="0"/>
                </a:lnTo>
                <a:lnTo>
                  <a:pt x="1352969" y="1612"/>
                </a:lnTo>
                <a:lnTo>
                  <a:pt x="1336814" y="5486"/>
                </a:lnTo>
                <a:lnTo>
                  <a:pt x="1323936" y="10236"/>
                </a:lnTo>
                <a:lnTo>
                  <a:pt x="1306703" y="18161"/>
                </a:lnTo>
                <a:lnTo>
                  <a:pt x="1296136" y="22148"/>
                </a:lnTo>
                <a:lnTo>
                  <a:pt x="1283309" y="25323"/>
                </a:lnTo>
                <a:lnTo>
                  <a:pt x="1268539" y="26619"/>
                </a:lnTo>
                <a:lnTo>
                  <a:pt x="1251458" y="26619"/>
                </a:lnTo>
                <a:lnTo>
                  <a:pt x="1236662" y="25323"/>
                </a:lnTo>
                <a:lnTo>
                  <a:pt x="1223848" y="22148"/>
                </a:lnTo>
                <a:lnTo>
                  <a:pt x="1213281" y="18161"/>
                </a:lnTo>
                <a:lnTo>
                  <a:pt x="1196035" y="10236"/>
                </a:lnTo>
                <a:lnTo>
                  <a:pt x="1183157" y="5486"/>
                </a:lnTo>
                <a:lnTo>
                  <a:pt x="1167003" y="1612"/>
                </a:lnTo>
                <a:lnTo>
                  <a:pt x="1147876" y="0"/>
                </a:lnTo>
                <a:lnTo>
                  <a:pt x="1128750" y="1612"/>
                </a:lnTo>
                <a:lnTo>
                  <a:pt x="1112583" y="5486"/>
                </a:lnTo>
                <a:lnTo>
                  <a:pt x="1099705" y="10236"/>
                </a:lnTo>
                <a:lnTo>
                  <a:pt x="1082459" y="18161"/>
                </a:lnTo>
                <a:lnTo>
                  <a:pt x="1071892" y="22148"/>
                </a:lnTo>
                <a:lnTo>
                  <a:pt x="1059078" y="25323"/>
                </a:lnTo>
                <a:lnTo>
                  <a:pt x="1044295" y="26619"/>
                </a:lnTo>
                <a:lnTo>
                  <a:pt x="1029500" y="25323"/>
                </a:lnTo>
                <a:lnTo>
                  <a:pt x="1016685" y="22148"/>
                </a:lnTo>
                <a:lnTo>
                  <a:pt x="1006132" y="18161"/>
                </a:lnTo>
                <a:lnTo>
                  <a:pt x="988872" y="10236"/>
                </a:lnTo>
                <a:lnTo>
                  <a:pt x="976007" y="5486"/>
                </a:lnTo>
                <a:lnTo>
                  <a:pt x="959840" y="1612"/>
                </a:lnTo>
                <a:lnTo>
                  <a:pt x="940727" y="0"/>
                </a:lnTo>
                <a:lnTo>
                  <a:pt x="921588" y="1612"/>
                </a:lnTo>
                <a:lnTo>
                  <a:pt x="905421" y="5486"/>
                </a:lnTo>
                <a:lnTo>
                  <a:pt x="892543" y="10236"/>
                </a:lnTo>
                <a:lnTo>
                  <a:pt x="875309" y="18161"/>
                </a:lnTo>
                <a:lnTo>
                  <a:pt x="864755" y="22148"/>
                </a:lnTo>
                <a:lnTo>
                  <a:pt x="851928" y="25323"/>
                </a:lnTo>
                <a:lnTo>
                  <a:pt x="837158" y="26619"/>
                </a:lnTo>
                <a:lnTo>
                  <a:pt x="822363" y="25323"/>
                </a:lnTo>
                <a:lnTo>
                  <a:pt x="809536" y="22148"/>
                </a:lnTo>
                <a:lnTo>
                  <a:pt x="798982" y="18161"/>
                </a:lnTo>
                <a:lnTo>
                  <a:pt x="781735" y="10236"/>
                </a:lnTo>
                <a:lnTo>
                  <a:pt x="768858" y="5486"/>
                </a:lnTo>
                <a:lnTo>
                  <a:pt x="752690" y="1612"/>
                </a:lnTo>
                <a:lnTo>
                  <a:pt x="733577" y="0"/>
                </a:lnTo>
                <a:lnTo>
                  <a:pt x="714438" y="1612"/>
                </a:lnTo>
                <a:lnTo>
                  <a:pt x="698271" y="5486"/>
                </a:lnTo>
                <a:lnTo>
                  <a:pt x="685406" y="10236"/>
                </a:lnTo>
                <a:lnTo>
                  <a:pt x="668159" y="18161"/>
                </a:lnTo>
                <a:lnTo>
                  <a:pt x="657593" y="22148"/>
                </a:lnTo>
                <a:lnTo>
                  <a:pt x="644779" y="25323"/>
                </a:lnTo>
                <a:lnTo>
                  <a:pt x="629996" y="26619"/>
                </a:lnTo>
                <a:lnTo>
                  <a:pt x="615200" y="25323"/>
                </a:lnTo>
                <a:lnTo>
                  <a:pt x="602386" y="22148"/>
                </a:lnTo>
                <a:lnTo>
                  <a:pt x="591832" y="18161"/>
                </a:lnTo>
                <a:lnTo>
                  <a:pt x="574573" y="10236"/>
                </a:lnTo>
                <a:lnTo>
                  <a:pt x="561708" y="5486"/>
                </a:lnTo>
                <a:lnTo>
                  <a:pt x="545541" y="1612"/>
                </a:lnTo>
                <a:lnTo>
                  <a:pt x="526427" y="0"/>
                </a:lnTo>
                <a:lnTo>
                  <a:pt x="507288" y="1612"/>
                </a:lnTo>
                <a:lnTo>
                  <a:pt x="491121" y="5486"/>
                </a:lnTo>
                <a:lnTo>
                  <a:pt x="478256" y="10236"/>
                </a:lnTo>
                <a:lnTo>
                  <a:pt x="461010" y="18161"/>
                </a:lnTo>
                <a:lnTo>
                  <a:pt x="450443" y="22148"/>
                </a:lnTo>
                <a:lnTo>
                  <a:pt x="437616" y="25323"/>
                </a:lnTo>
                <a:lnTo>
                  <a:pt x="422846" y="26619"/>
                </a:lnTo>
                <a:lnTo>
                  <a:pt x="408051" y="25323"/>
                </a:lnTo>
                <a:lnTo>
                  <a:pt x="395236" y="22148"/>
                </a:lnTo>
                <a:lnTo>
                  <a:pt x="384670" y="18161"/>
                </a:lnTo>
                <a:lnTo>
                  <a:pt x="367423" y="10236"/>
                </a:lnTo>
                <a:lnTo>
                  <a:pt x="354558" y="5486"/>
                </a:lnTo>
                <a:lnTo>
                  <a:pt x="338391" y="1612"/>
                </a:lnTo>
                <a:lnTo>
                  <a:pt x="319278" y="0"/>
                </a:lnTo>
                <a:lnTo>
                  <a:pt x="300151" y="1612"/>
                </a:lnTo>
                <a:lnTo>
                  <a:pt x="283972" y="5486"/>
                </a:lnTo>
                <a:lnTo>
                  <a:pt x="271094" y="10236"/>
                </a:lnTo>
                <a:lnTo>
                  <a:pt x="253847" y="18161"/>
                </a:lnTo>
                <a:lnTo>
                  <a:pt x="243293" y="22148"/>
                </a:lnTo>
                <a:lnTo>
                  <a:pt x="230479" y="25323"/>
                </a:lnTo>
                <a:lnTo>
                  <a:pt x="215709" y="26619"/>
                </a:lnTo>
                <a:lnTo>
                  <a:pt x="200914" y="25323"/>
                </a:lnTo>
                <a:lnTo>
                  <a:pt x="188087" y="22148"/>
                </a:lnTo>
                <a:lnTo>
                  <a:pt x="177520" y="18161"/>
                </a:lnTo>
                <a:lnTo>
                  <a:pt x="160274" y="10236"/>
                </a:lnTo>
                <a:lnTo>
                  <a:pt x="147408" y="5486"/>
                </a:lnTo>
                <a:lnTo>
                  <a:pt x="131241" y="1612"/>
                </a:lnTo>
                <a:lnTo>
                  <a:pt x="112115" y="0"/>
                </a:lnTo>
                <a:lnTo>
                  <a:pt x="92976" y="1612"/>
                </a:lnTo>
                <a:lnTo>
                  <a:pt x="76809" y="5486"/>
                </a:lnTo>
                <a:lnTo>
                  <a:pt x="63944" y="10236"/>
                </a:lnTo>
                <a:lnTo>
                  <a:pt x="46710" y="18161"/>
                </a:lnTo>
                <a:lnTo>
                  <a:pt x="36144" y="22148"/>
                </a:lnTo>
                <a:lnTo>
                  <a:pt x="23329" y="25323"/>
                </a:lnTo>
                <a:lnTo>
                  <a:pt x="8547" y="26619"/>
                </a:lnTo>
                <a:lnTo>
                  <a:pt x="0" y="26619"/>
                </a:lnTo>
                <a:lnTo>
                  <a:pt x="0" y="36004"/>
                </a:lnTo>
                <a:lnTo>
                  <a:pt x="8547" y="36004"/>
                </a:lnTo>
                <a:lnTo>
                  <a:pt x="27647" y="34404"/>
                </a:lnTo>
                <a:lnTo>
                  <a:pt x="43815" y="30530"/>
                </a:lnTo>
                <a:lnTo>
                  <a:pt x="56692" y="25781"/>
                </a:lnTo>
                <a:lnTo>
                  <a:pt x="73952" y="17843"/>
                </a:lnTo>
                <a:lnTo>
                  <a:pt x="84505" y="13868"/>
                </a:lnTo>
                <a:lnTo>
                  <a:pt x="97320" y="10693"/>
                </a:lnTo>
                <a:lnTo>
                  <a:pt x="112115" y="9385"/>
                </a:lnTo>
                <a:lnTo>
                  <a:pt x="126898" y="10693"/>
                </a:lnTo>
                <a:lnTo>
                  <a:pt x="139712" y="13868"/>
                </a:lnTo>
                <a:lnTo>
                  <a:pt x="150266" y="17843"/>
                </a:lnTo>
                <a:lnTo>
                  <a:pt x="167513" y="25781"/>
                </a:lnTo>
                <a:lnTo>
                  <a:pt x="180403" y="30530"/>
                </a:lnTo>
                <a:lnTo>
                  <a:pt x="196570" y="34404"/>
                </a:lnTo>
                <a:lnTo>
                  <a:pt x="215709" y="36004"/>
                </a:lnTo>
                <a:lnTo>
                  <a:pt x="234810" y="34404"/>
                </a:lnTo>
                <a:lnTo>
                  <a:pt x="250977" y="30530"/>
                </a:lnTo>
                <a:lnTo>
                  <a:pt x="263842" y="25781"/>
                </a:lnTo>
                <a:lnTo>
                  <a:pt x="281101" y="17843"/>
                </a:lnTo>
                <a:lnTo>
                  <a:pt x="291668" y="13868"/>
                </a:lnTo>
                <a:lnTo>
                  <a:pt x="304482" y="10693"/>
                </a:lnTo>
                <a:lnTo>
                  <a:pt x="319278" y="9385"/>
                </a:lnTo>
                <a:lnTo>
                  <a:pt x="334060" y="10693"/>
                </a:lnTo>
                <a:lnTo>
                  <a:pt x="346875" y="13868"/>
                </a:lnTo>
                <a:lnTo>
                  <a:pt x="357428" y="17843"/>
                </a:lnTo>
                <a:lnTo>
                  <a:pt x="373507" y="25260"/>
                </a:lnTo>
                <a:lnTo>
                  <a:pt x="384505" y="29514"/>
                </a:lnTo>
                <a:lnTo>
                  <a:pt x="398183" y="33299"/>
                </a:lnTo>
                <a:lnTo>
                  <a:pt x="414299" y="35636"/>
                </a:lnTo>
                <a:lnTo>
                  <a:pt x="414299" y="36004"/>
                </a:lnTo>
                <a:lnTo>
                  <a:pt x="431380" y="36004"/>
                </a:lnTo>
                <a:lnTo>
                  <a:pt x="431380" y="35636"/>
                </a:lnTo>
                <a:lnTo>
                  <a:pt x="447484" y="33299"/>
                </a:lnTo>
                <a:lnTo>
                  <a:pt x="461162" y="29514"/>
                </a:lnTo>
                <a:lnTo>
                  <a:pt x="472173" y="25260"/>
                </a:lnTo>
                <a:lnTo>
                  <a:pt x="488251" y="17843"/>
                </a:lnTo>
                <a:lnTo>
                  <a:pt x="498805" y="13868"/>
                </a:lnTo>
                <a:lnTo>
                  <a:pt x="511619" y="10693"/>
                </a:lnTo>
                <a:lnTo>
                  <a:pt x="526427" y="9385"/>
                </a:lnTo>
                <a:lnTo>
                  <a:pt x="541197" y="10693"/>
                </a:lnTo>
                <a:lnTo>
                  <a:pt x="554012" y="13868"/>
                </a:lnTo>
                <a:lnTo>
                  <a:pt x="564565" y="17843"/>
                </a:lnTo>
                <a:lnTo>
                  <a:pt x="581825" y="25781"/>
                </a:lnTo>
                <a:lnTo>
                  <a:pt x="594702" y="30530"/>
                </a:lnTo>
                <a:lnTo>
                  <a:pt x="610870" y="34404"/>
                </a:lnTo>
                <a:lnTo>
                  <a:pt x="629996" y="36004"/>
                </a:lnTo>
                <a:lnTo>
                  <a:pt x="649109" y="34404"/>
                </a:lnTo>
                <a:lnTo>
                  <a:pt x="665276" y="30530"/>
                </a:lnTo>
                <a:lnTo>
                  <a:pt x="678154" y="25781"/>
                </a:lnTo>
                <a:lnTo>
                  <a:pt x="695413" y="17843"/>
                </a:lnTo>
                <a:lnTo>
                  <a:pt x="705967" y="13868"/>
                </a:lnTo>
                <a:lnTo>
                  <a:pt x="718781" y="10693"/>
                </a:lnTo>
                <a:lnTo>
                  <a:pt x="733577" y="9385"/>
                </a:lnTo>
                <a:lnTo>
                  <a:pt x="748360" y="10693"/>
                </a:lnTo>
                <a:lnTo>
                  <a:pt x="761174" y="13868"/>
                </a:lnTo>
                <a:lnTo>
                  <a:pt x="771715" y="17843"/>
                </a:lnTo>
                <a:lnTo>
                  <a:pt x="787793" y="25260"/>
                </a:lnTo>
                <a:lnTo>
                  <a:pt x="798804" y="29514"/>
                </a:lnTo>
                <a:lnTo>
                  <a:pt x="812495" y="33299"/>
                </a:lnTo>
                <a:lnTo>
                  <a:pt x="828611" y="35636"/>
                </a:lnTo>
                <a:lnTo>
                  <a:pt x="828611" y="36004"/>
                </a:lnTo>
                <a:lnTo>
                  <a:pt x="845693" y="36004"/>
                </a:lnTo>
                <a:lnTo>
                  <a:pt x="845693" y="35636"/>
                </a:lnTo>
                <a:lnTo>
                  <a:pt x="861796" y="33299"/>
                </a:lnTo>
                <a:lnTo>
                  <a:pt x="875474" y="29514"/>
                </a:lnTo>
                <a:lnTo>
                  <a:pt x="886485" y="25260"/>
                </a:lnTo>
                <a:lnTo>
                  <a:pt x="902563" y="17843"/>
                </a:lnTo>
                <a:lnTo>
                  <a:pt x="913117" y="13868"/>
                </a:lnTo>
                <a:lnTo>
                  <a:pt x="925931" y="10693"/>
                </a:lnTo>
                <a:lnTo>
                  <a:pt x="940727" y="9385"/>
                </a:lnTo>
                <a:lnTo>
                  <a:pt x="955509" y="10693"/>
                </a:lnTo>
                <a:lnTo>
                  <a:pt x="968324" y="13868"/>
                </a:lnTo>
                <a:lnTo>
                  <a:pt x="978877" y="17843"/>
                </a:lnTo>
                <a:lnTo>
                  <a:pt x="996124" y="25781"/>
                </a:lnTo>
                <a:lnTo>
                  <a:pt x="1009002" y="30530"/>
                </a:lnTo>
                <a:lnTo>
                  <a:pt x="1025169" y="34404"/>
                </a:lnTo>
                <a:lnTo>
                  <a:pt x="1044295" y="36004"/>
                </a:lnTo>
                <a:lnTo>
                  <a:pt x="1063409" y="34404"/>
                </a:lnTo>
                <a:lnTo>
                  <a:pt x="1079588" y="30530"/>
                </a:lnTo>
                <a:lnTo>
                  <a:pt x="1092466" y="25781"/>
                </a:lnTo>
                <a:lnTo>
                  <a:pt x="1109713" y="17843"/>
                </a:lnTo>
                <a:lnTo>
                  <a:pt x="1120267" y="13868"/>
                </a:lnTo>
                <a:lnTo>
                  <a:pt x="1133081" y="10693"/>
                </a:lnTo>
                <a:lnTo>
                  <a:pt x="1147876" y="9385"/>
                </a:lnTo>
                <a:lnTo>
                  <a:pt x="1162659" y="10693"/>
                </a:lnTo>
                <a:lnTo>
                  <a:pt x="1175473" y="13868"/>
                </a:lnTo>
                <a:lnTo>
                  <a:pt x="1186040" y="17843"/>
                </a:lnTo>
                <a:lnTo>
                  <a:pt x="1203274" y="25781"/>
                </a:lnTo>
                <a:lnTo>
                  <a:pt x="1216152" y="30530"/>
                </a:lnTo>
                <a:lnTo>
                  <a:pt x="1232331" y="34404"/>
                </a:lnTo>
                <a:lnTo>
                  <a:pt x="1251458" y="36004"/>
                </a:lnTo>
                <a:lnTo>
                  <a:pt x="1268539" y="36004"/>
                </a:lnTo>
                <a:lnTo>
                  <a:pt x="1287653" y="34404"/>
                </a:lnTo>
                <a:lnTo>
                  <a:pt x="1303820" y="30530"/>
                </a:lnTo>
                <a:lnTo>
                  <a:pt x="1316697" y="25781"/>
                </a:lnTo>
                <a:lnTo>
                  <a:pt x="1333957" y="17843"/>
                </a:lnTo>
                <a:lnTo>
                  <a:pt x="1344498" y="13868"/>
                </a:lnTo>
                <a:lnTo>
                  <a:pt x="1357312" y="10693"/>
                </a:lnTo>
                <a:lnTo>
                  <a:pt x="1372108" y="9385"/>
                </a:lnTo>
                <a:lnTo>
                  <a:pt x="1386903" y="10693"/>
                </a:lnTo>
                <a:lnTo>
                  <a:pt x="1399717" y="13868"/>
                </a:lnTo>
                <a:lnTo>
                  <a:pt x="1410271" y="17843"/>
                </a:lnTo>
                <a:lnTo>
                  <a:pt x="1427518" y="25781"/>
                </a:lnTo>
                <a:lnTo>
                  <a:pt x="1440395" y="30530"/>
                </a:lnTo>
                <a:lnTo>
                  <a:pt x="1456575" y="34404"/>
                </a:lnTo>
                <a:lnTo>
                  <a:pt x="1475701" y="36004"/>
                </a:lnTo>
                <a:lnTo>
                  <a:pt x="1494815" y="34404"/>
                </a:lnTo>
                <a:lnTo>
                  <a:pt x="1510969" y="30530"/>
                </a:lnTo>
                <a:lnTo>
                  <a:pt x="1523847" y="25781"/>
                </a:lnTo>
                <a:lnTo>
                  <a:pt x="1541094" y="17843"/>
                </a:lnTo>
                <a:lnTo>
                  <a:pt x="1551660" y="13868"/>
                </a:lnTo>
                <a:lnTo>
                  <a:pt x="1564474" y="10693"/>
                </a:lnTo>
                <a:lnTo>
                  <a:pt x="1579270" y="9385"/>
                </a:lnTo>
                <a:lnTo>
                  <a:pt x="1594053" y="10693"/>
                </a:lnTo>
                <a:lnTo>
                  <a:pt x="1606867" y="13868"/>
                </a:lnTo>
                <a:lnTo>
                  <a:pt x="1617421" y="17843"/>
                </a:lnTo>
                <a:lnTo>
                  <a:pt x="1633499" y="25260"/>
                </a:lnTo>
                <a:lnTo>
                  <a:pt x="1644497" y="29514"/>
                </a:lnTo>
                <a:lnTo>
                  <a:pt x="1658175" y="33299"/>
                </a:lnTo>
                <a:lnTo>
                  <a:pt x="1674291" y="35636"/>
                </a:lnTo>
                <a:lnTo>
                  <a:pt x="1674291" y="36004"/>
                </a:lnTo>
                <a:lnTo>
                  <a:pt x="1691386" y="36004"/>
                </a:lnTo>
                <a:lnTo>
                  <a:pt x="1691386" y="35636"/>
                </a:lnTo>
                <a:lnTo>
                  <a:pt x="1707476" y="33299"/>
                </a:lnTo>
                <a:lnTo>
                  <a:pt x="1721154" y="29514"/>
                </a:lnTo>
                <a:lnTo>
                  <a:pt x="1732165" y="25260"/>
                </a:lnTo>
                <a:lnTo>
                  <a:pt x="1748256" y="17843"/>
                </a:lnTo>
                <a:lnTo>
                  <a:pt x="1758810" y="13868"/>
                </a:lnTo>
                <a:lnTo>
                  <a:pt x="1771624" y="10693"/>
                </a:lnTo>
                <a:lnTo>
                  <a:pt x="1786432" y="9385"/>
                </a:lnTo>
                <a:lnTo>
                  <a:pt x="1801202" y="10693"/>
                </a:lnTo>
                <a:lnTo>
                  <a:pt x="1814017" y="13868"/>
                </a:lnTo>
                <a:lnTo>
                  <a:pt x="1824570" y="17843"/>
                </a:lnTo>
                <a:lnTo>
                  <a:pt x="1841830" y="25781"/>
                </a:lnTo>
                <a:lnTo>
                  <a:pt x="1854695" y="30530"/>
                </a:lnTo>
                <a:lnTo>
                  <a:pt x="1870862" y="34404"/>
                </a:lnTo>
                <a:lnTo>
                  <a:pt x="1890001" y="36004"/>
                </a:lnTo>
                <a:lnTo>
                  <a:pt x="1909102" y="34404"/>
                </a:lnTo>
                <a:lnTo>
                  <a:pt x="1925269" y="30530"/>
                </a:lnTo>
                <a:lnTo>
                  <a:pt x="1938147" y="25781"/>
                </a:lnTo>
                <a:lnTo>
                  <a:pt x="1955419" y="17843"/>
                </a:lnTo>
                <a:lnTo>
                  <a:pt x="1965985" y="13868"/>
                </a:lnTo>
                <a:lnTo>
                  <a:pt x="1978799" y="10693"/>
                </a:lnTo>
                <a:lnTo>
                  <a:pt x="1993582" y="9385"/>
                </a:lnTo>
                <a:lnTo>
                  <a:pt x="2008365" y="10693"/>
                </a:lnTo>
                <a:lnTo>
                  <a:pt x="2021179" y="13868"/>
                </a:lnTo>
                <a:lnTo>
                  <a:pt x="2031733" y="17843"/>
                </a:lnTo>
                <a:lnTo>
                  <a:pt x="2047798" y="25260"/>
                </a:lnTo>
                <a:lnTo>
                  <a:pt x="2058809" y="29514"/>
                </a:lnTo>
                <a:lnTo>
                  <a:pt x="2072487" y="33299"/>
                </a:lnTo>
                <a:lnTo>
                  <a:pt x="2088616" y="35636"/>
                </a:lnTo>
                <a:lnTo>
                  <a:pt x="2088616" y="36004"/>
                </a:lnTo>
                <a:lnTo>
                  <a:pt x="2105698" y="36004"/>
                </a:lnTo>
                <a:lnTo>
                  <a:pt x="2105698" y="35636"/>
                </a:lnTo>
                <a:lnTo>
                  <a:pt x="2121801" y="33299"/>
                </a:lnTo>
                <a:lnTo>
                  <a:pt x="2135479" y="29514"/>
                </a:lnTo>
                <a:lnTo>
                  <a:pt x="2146477" y="25260"/>
                </a:lnTo>
                <a:lnTo>
                  <a:pt x="2162556" y="17843"/>
                </a:lnTo>
                <a:lnTo>
                  <a:pt x="2173109" y="13868"/>
                </a:lnTo>
                <a:lnTo>
                  <a:pt x="2185924" y="10693"/>
                </a:lnTo>
                <a:lnTo>
                  <a:pt x="2200745" y="9385"/>
                </a:lnTo>
                <a:lnTo>
                  <a:pt x="2215527" y="10693"/>
                </a:lnTo>
                <a:lnTo>
                  <a:pt x="2228342" y="13868"/>
                </a:lnTo>
                <a:lnTo>
                  <a:pt x="2238895" y="17843"/>
                </a:lnTo>
                <a:lnTo>
                  <a:pt x="2256142" y="25781"/>
                </a:lnTo>
                <a:lnTo>
                  <a:pt x="2269007" y="30530"/>
                </a:lnTo>
                <a:lnTo>
                  <a:pt x="2285174" y="34404"/>
                </a:lnTo>
                <a:lnTo>
                  <a:pt x="2304313" y="36004"/>
                </a:lnTo>
                <a:lnTo>
                  <a:pt x="2323427" y="34404"/>
                </a:lnTo>
                <a:lnTo>
                  <a:pt x="2339594" y="30530"/>
                </a:lnTo>
                <a:lnTo>
                  <a:pt x="2352471" y="25781"/>
                </a:lnTo>
                <a:lnTo>
                  <a:pt x="2369718" y="17843"/>
                </a:lnTo>
                <a:lnTo>
                  <a:pt x="2380272" y="13868"/>
                </a:lnTo>
                <a:lnTo>
                  <a:pt x="2393086" y="10693"/>
                </a:lnTo>
                <a:lnTo>
                  <a:pt x="2407869" y="9385"/>
                </a:lnTo>
                <a:lnTo>
                  <a:pt x="2422652" y="10693"/>
                </a:lnTo>
                <a:lnTo>
                  <a:pt x="2435479" y="13868"/>
                </a:lnTo>
                <a:lnTo>
                  <a:pt x="2446020" y="17843"/>
                </a:lnTo>
                <a:lnTo>
                  <a:pt x="2463279" y="25781"/>
                </a:lnTo>
                <a:lnTo>
                  <a:pt x="2476157" y="30530"/>
                </a:lnTo>
                <a:lnTo>
                  <a:pt x="2492324" y="34404"/>
                </a:lnTo>
                <a:lnTo>
                  <a:pt x="2511450" y="36004"/>
                </a:lnTo>
                <a:lnTo>
                  <a:pt x="2528532" y="36004"/>
                </a:lnTo>
                <a:lnTo>
                  <a:pt x="2547632" y="34404"/>
                </a:lnTo>
                <a:lnTo>
                  <a:pt x="2563812" y="30530"/>
                </a:lnTo>
                <a:lnTo>
                  <a:pt x="2576690" y="25781"/>
                </a:lnTo>
                <a:lnTo>
                  <a:pt x="2593949" y="17843"/>
                </a:lnTo>
                <a:lnTo>
                  <a:pt x="2604516" y="13868"/>
                </a:lnTo>
                <a:lnTo>
                  <a:pt x="2617330" y="10693"/>
                </a:lnTo>
                <a:lnTo>
                  <a:pt x="2632100" y="9385"/>
                </a:lnTo>
                <a:lnTo>
                  <a:pt x="2646896" y="10693"/>
                </a:lnTo>
                <a:lnTo>
                  <a:pt x="2659723" y="13868"/>
                </a:lnTo>
                <a:lnTo>
                  <a:pt x="2670276" y="17843"/>
                </a:lnTo>
                <a:lnTo>
                  <a:pt x="2687523" y="25781"/>
                </a:lnTo>
                <a:lnTo>
                  <a:pt x="2700401" y="30530"/>
                </a:lnTo>
                <a:lnTo>
                  <a:pt x="2716568" y="34404"/>
                </a:lnTo>
                <a:lnTo>
                  <a:pt x="2735694" y="36004"/>
                </a:lnTo>
                <a:lnTo>
                  <a:pt x="2754807" y="34404"/>
                </a:lnTo>
                <a:lnTo>
                  <a:pt x="2770975" y="30530"/>
                </a:lnTo>
                <a:lnTo>
                  <a:pt x="2783852" y="25781"/>
                </a:lnTo>
                <a:lnTo>
                  <a:pt x="2801099" y="17843"/>
                </a:lnTo>
                <a:lnTo>
                  <a:pt x="2811665" y="13868"/>
                </a:lnTo>
                <a:lnTo>
                  <a:pt x="2824480" y="10693"/>
                </a:lnTo>
                <a:lnTo>
                  <a:pt x="2839275" y="9385"/>
                </a:lnTo>
                <a:lnTo>
                  <a:pt x="2854058" y="10693"/>
                </a:lnTo>
                <a:lnTo>
                  <a:pt x="2866872" y="13868"/>
                </a:lnTo>
                <a:lnTo>
                  <a:pt x="2877413" y="17843"/>
                </a:lnTo>
                <a:lnTo>
                  <a:pt x="2893491" y="25260"/>
                </a:lnTo>
                <a:lnTo>
                  <a:pt x="2904502" y="29514"/>
                </a:lnTo>
                <a:lnTo>
                  <a:pt x="2918193" y="33299"/>
                </a:lnTo>
                <a:lnTo>
                  <a:pt x="2934309" y="35636"/>
                </a:lnTo>
                <a:lnTo>
                  <a:pt x="2934309" y="36004"/>
                </a:lnTo>
                <a:lnTo>
                  <a:pt x="2951391" y="36004"/>
                </a:lnTo>
                <a:lnTo>
                  <a:pt x="2951391" y="35636"/>
                </a:lnTo>
                <a:lnTo>
                  <a:pt x="2967482" y="33299"/>
                </a:lnTo>
                <a:lnTo>
                  <a:pt x="2981160" y="29514"/>
                </a:lnTo>
                <a:lnTo>
                  <a:pt x="2992170" y="25260"/>
                </a:lnTo>
                <a:lnTo>
                  <a:pt x="3008249" y="17843"/>
                </a:lnTo>
                <a:lnTo>
                  <a:pt x="3018802" y="13868"/>
                </a:lnTo>
                <a:lnTo>
                  <a:pt x="3031629" y="10693"/>
                </a:lnTo>
                <a:lnTo>
                  <a:pt x="3046425" y="9385"/>
                </a:lnTo>
                <a:lnTo>
                  <a:pt x="3061208" y="10693"/>
                </a:lnTo>
                <a:lnTo>
                  <a:pt x="3074022" y="13868"/>
                </a:lnTo>
                <a:lnTo>
                  <a:pt x="3084576" y="17843"/>
                </a:lnTo>
                <a:lnTo>
                  <a:pt x="3101822" y="25781"/>
                </a:lnTo>
                <a:lnTo>
                  <a:pt x="3114687" y="30530"/>
                </a:lnTo>
                <a:lnTo>
                  <a:pt x="3130854" y="34404"/>
                </a:lnTo>
                <a:lnTo>
                  <a:pt x="3149993" y="36004"/>
                </a:lnTo>
                <a:lnTo>
                  <a:pt x="3169107" y="34404"/>
                </a:lnTo>
                <a:lnTo>
                  <a:pt x="3185274" y="30530"/>
                </a:lnTo>
                <a:lnTo>
                  <a:pt x="3198152" y="25781"/>
                </a:lnTo>
                <a:lnTo>
                  <a:pt x="3215424" y="17843"/>
                </a:lnTo>
                <a:lnTo>
                  <a:pt x="3225977" y="13868"/>
                </a:lnTo>
                <a:lnTo>
                  <a:pt x="3238792" y="10693"/>
                </a:lnTo>
                <a:lnTo>
                  <a:pt x="3253575" y="9385"/>
                </a:lnTo>
                <a:lnTo>
                  <a:pt x="3268357" y="10693"/>
                </a:lnTo>
                <a:lnTo>
                  <a:pt x="3281172" y="13868"/>
                </a:lnTo>
                <a:lnTo>
                  <a:pt x="3291725" y="17843"/>
                </a:lnTo>
                <a:lnTo>
                  <a:pt x="3307804" y="25260"/>
                </a:lnTo>
                <a:lnTo>
                  <a:pt x="3318814" y="29514"/>
                </a:lnTo>
                <a:lnTo>
                  <a:pt x="3332492" y="33299"/>
                </a:lnTo>
                <a:lnTo>
                  <a:pt x="3348609" y="35636"/>
                </a:lnTo>
                <a:lnTo>
                  <a:pt x="3348609" y="36004"/>
                </a:lnTo>
                <a:lnTo>
                  <a:pt x="3365703" y="36004"/>
                </a:lnTo>
                <a:lnTo>
                  <a:pt x="3365703" y="35636"/>
                </a:lnTo>
                <a:lnTo>
                  <a:pt x="3381794" y="33299"/>
                </a:lnTo>
                <a:lnTo>
                  <a:pt x="3395472" y="29514"/>
                </a:lnTo>
                <a:lnTo>
                  <a:pt x="3406470" y="25260"/>
                </a:lnTo>
                <a:lnTo>
                  <a:pt x="3422548" y="17843"/>
                </a:lnTo>
                <a:lnTo>
                  <a:pt x="3433114" y="13868"/>
                </a:lnTo>
                <a:lnTo>
                  <a:pt x="3445929" y="10693"/>
                </a:lnTo>
                <a:lnTo>
                  <a:pt x="3460737" y="9385"/>
                </a:lnTo>
                <a:lnTo>
                  <a:pt x="3475520" y="10693"/>
                </a:lnTo>
                <a:lnTo>
                  <a:pt x="3488334" y="13868"/>
                </a:lnTo>
                <a:lnTo>
                  <a:pt x="3498875" y="17843"/>
                </a:lnTo>
                <a:lnTo>
                  <a:pt x="3516122" y="25781"/>
                </a:lnTo>
                <a:lnTo>
                  <a:pt x="3528999" y="30530"/>
                </a:lnTo>
                <a:lnTo>
                  <a:pt x="3545167" y="34404"/>
                </a:lnTo>
                <a:lnTo>
                  <a:pt x="3564305" y="36004"/>
                </a:lnTo>
                <a:lnTo>
                  <a:pt x="3583419" y="34404"/>
                </a:lnTo>
                <a:lnTo>
                  <a:pt x="3599586" y="30530"/>
                </a:lnTo>
                <a:lnTo>
                  <a:pt x="3612464" y="25781"/>
                </a:lnTo>
                <a:lnTo>
                  <a:pt x="3629710" y="17843"/>
                </a:lnTo>
                <a:lnTo>
                  <a:pt x="3640264" y="13868"/>
                </a:lnTo>
                <a:lnTo>
                  <a:pt x="3653091" y="10693"/>
                </a:lnTo>
                <a:lnTo>
                  <a:pt x="3667887" y="9385"/>
                </a:lnTo>
                <a:lnTo>
                  <a:pt x="3682657" y="10693"/>
                </a:lnTo>
                <a:lnTo>
                  <a:pt x="3695471" y="13868"/>
                </a:lnTo>
                <a:lnTo>
                  <a:pt x="3706025" y="17843"/>
                </a:lnTo>
                <a:lnTo>
                  <a:pt x="3723284" y="25781"/>
                </a:lnTo>
                <a:lnTo>
                  <a:pt x="3736162" y="30530"/>
                </a:lnTo>
                <a:lnTo>
                  <a:pt x="3752316" y="34404"/>
                </a:lnTo>
                <a:lnTo>
                  <a:pt x="3756723" y="34785"/>
                </a:lnTo>
                <a:lnTo>
                  <a:pt x="3756723" y="36017"/>
                </a:lnTo>
                <a:lnTo>
                  <a:pt x="4511789" y="36017"/>
                </a:lnTo>
                <a:lnTo>
                  <a:pt x="4511789" y="0"/>
                </a:lnTo>
                <a:close/>
              </a:path>
            </a:pathLst>
          </a:custGeom>
          <a:solidFill>
            <a:srgbClr val="FFDD00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5" name="object 5"/>
          <p:cNvGrpSpPr/>
          <p:nvPr/>
        </p:nvGrpSpPr>
        <p:grpSpPr>
          <a:xfrm>
            <a:off x="783005" y="3635997"/>
            <a:ext cx="6003290" cy="3060065"/>
            <a:chOff x="783005" y="3635997"/>
            <a:chExt cx="6003290" cy="3060065"/>
          </a:xfrm>
        </p:grpSpPr>
        <p:sp>
          <p:nvSpPr>
            <p:cNvPr id="6" name="object 6"/>
            <p:cNvSpPr/>
            <p:nvPr/>
          </p:nvSpPr>
          <p:spPr>
            <a:xfrm>
              <a:off x="3510000" y="3635997"/>
              <a:ext cx="3276600" cy="3060065"/>
            </a:xfrm>
            <a:custGeom>
              <a:avLst/>
              <a:gdLst/>
              <a:ahLst/>
              <a:cxnLst/>
              <a:rect l="l" t="t" r="r" b="b"/>
              <a:pathLst>
                <a:path w="3276600" h="3060065">
                  <a:moveTo>
                    <a:pt x="1637995" y="0"/>
                  </a:moveTo>
                  <a:lnTo>
                    <a:pt x="1587916" y="701"/>
                  </a:lnTo>
                  <a:lnTo>
                    <a:pt x="1538212" y="2792"/>
                  </a:lnTo>
                  <a:lnTo>
                    <a:pt x="1488903" y="6252"/>
                  </a:lnTo>
                  <a:lnTo>
                    <a:pt x="1440010" y="11062"/>
                  </a:lnTo>
                  <a:lnTo>
                    <a:pt x="1391556" y="17201"/>
                  </a:lnTo>
                  <a:lnTo>
                    <a:pt x="1343561" y="24650"/>
                  </a:lnTo>
                  <a:lnTo>
                    <a:pt x="1296047" y="33388"/>
                  </a:lnTo>
                  <a:lnTo>
                    <a:pt x="1249036" y="43395"/>
                  </a:lnTo>
                  <a:lnTo>
                    <a:pt x="1202548" y="54652"/>
                  </a:lnTo>
                  <a:lnTo>
                    <a:pt x="1156606" y="67139"/>
                  </a:lnTo>
                  <a:lnTo>
                    <a:pt x="1111230" y="80835"/>
                  </a:lnTo>
                  <a:lnTo>
                    <a:pt x="1066442" y="95720"/>
                  </a:lnTo>
                  <a:lnTo>
                    <a:pt x="1022264" y="111774"/>
                  </a:lnTo>
                  <a:lnTo>
                    <a:pt x="978717" y="128978"/>
                  </a:lnTo>
                  <a:lnTo>
                    <a:pt x="935822" y="147312"/>
                  </a:lnTo>
                  <a:lnTo>
                    <a:pt x="893600" y="166755"/>
                  </a:lnTo>
                  <a:lnTo>
                    <a:pt x="852074" y="187287"/>
                  </a:lnTo>
                  <a:lnTo>
                    <a:pt x="811264" y="208889"/>
                  </a:lnTo>
                  <a:lnTo>
                    <a:pt x="771192" y="231540"/>
                  </a:lnTo>
                  <a:lnTo>
                    <a:pt x="731880" y="255220"/>
                  </a:lnTo>
                  <a:lnTo>
                    <a:pt x="693348" y="279910"/>
                  </a:lnTo>
                  <a:lnTo>
                    <a:pt x="655619" y="305589"/>
                  </a:lnTo>
                  <a:lnTo>
                    <a:pt x="618713" y="332238"/>
                  </a:lnTo>
                  <a:lnTo>
                    <a:pt x="582653" y="359835"/>
                  </a:lnTo>
                  <a:lnTo>
                    <a:pt x="547458" y="388363"/>
                  </a:lnTo>
                  <a:lnTo>
                    <a:pt x="513152" y="417799"/>
                  </a:lnTo>
                  <a:lnTo>
                    <a:pt x="479755" y="448125"/>
                  </a:lnTo>
                  <a:lnTo>
                    <a:pt x="447288" y="479321"/>
                  </a:lnTo>
                  <a:lnTo>
                    <a:pt x="415774" y="511365"/>
                  </a:lnTo>
                  <a:lnTo>
                    <a:pt x="385233" y="544239"/>
                  </a:lnTo>
                  <a:lnTo>
                    <a:pt x="355687" y="577923"/>
                  </a:lnTo>
                  <a:lnTo>
                    <a:pt x="327158" y="612395"/>
                  </a:lnTo>
                  <a:lnTo>
                    <a:pt x="299666" y="647637"/>
                  </a:lnTo>
                  <a:lnTo>
                    <a:pt x="273234" y="683629"/>
                  </a:lnTo>
                  <a:lnTo>
                    <a:pt x="247882" y="720349"/>
                  </a:lnTo>
                  <a:lnTo>
                    <a:pt x="223632" y="757779"/>
                  </a:lnTo>
                  <a:lnTo>
                    <a:pt x="200506" y="795899"/>
                  </a:lnTo>
                  <a:lnTo>
                    <a:pt x="178525" y="834687"/>
                  </a:lnTo>
                  <a:lnTo>
                    <a:pt x="157709" y="874125"/>
                  </a:lnTo>
                  <a:lnTo>
                    <a:pt x="138082" y="914192"/>
                  </a:lnTo>
                  <a:lnTo>
                    <a:pt x="119664" y="954869"/>
                  </a:lnTo>
                  <a:lnTo>
                    <a:pt x="102476" y="996134"/>
                  </a:lnTo>
                  <a:lnTo>
                    <a:pt x="86540" y="1037970"/>
                  </a:lnTo>
                  <a:lnTo>
                    <a:pt x="71878" y="1080354"/>
                  </a:lnTo>
                  <a:lnTo>
                    <a:pt x="58510" y="1123267"/>
                  </a:lnTo>
                  <a:lnTo>
                    <a:pt x="46458" y="1166690"/>
                  </a:lnTo>
                  <a:lnTo>
                    <a:pt x="35744" y="1210602"/>
                  </a:lnTo>
                  <a:lnTo>
                    <a:pt x="26390" y="1254984"/>
                  </a:lnTo>
                  <a:lnTo>
                    <a:pt x="18415" y="1299815"/>
                  </a:lnTo>
                  <a:lnTo>
                    <a:pt x="11843" y="1345074"/>
                  </a:lnTo>
                  <a:lnTo>
                    <a:pt x="6693" y="1390744"/>
                  </a:lnTo>
                  <a:lnTo>
                    <a:pt x="2989" y="1436802"/>
                  </a:lnTo>
                  <a:lnTo>
                    <a:pt x="750" y="1483230"/>
                  </a:lnTo>
                  <a:lnTo>
                    <a:pt x="0" y="1530007"/>
                  </a:lnTo>
                  <a:lnTo>
                    <a:pt x="750" y="1576783"/>
                  </a:lnTo>
                  <a:lnTo>
                    <a:pt x="2989" y="1623210"/>
                  </a:lnTo>
                  <a:lnTo>
                    <a:pt x="6693" y="1669268"/>
                  </a:lnTo>
                  <a:lnTo>
                    <a:pt x="11843" y="1714936"/>
                  </a:lnTo>
                  <a:lnTo>
                    <a:pt x="18415" y="1760195"/>
                  </a:lnTo>
                  <a:lnTo>
                    <a:pt x="26390" y="1805026"/>
                  </a:lnTo>
                  <a:lnTo>
                    <a:pt x="35744" y="1849406"/>
                  </a:lnTo>
                  <a:lnTo>
                    <a:pt x="46458" y="1893318"/>
                  </a:lnTo>
                  <a:lnTo>
                    <a:pt x="58510" y="1936740"/>
                  </a:lnTo>
                  <a:lnTo>
                    <a:pt x="71878" y="1979654"/>
                  </a:lnTo>
                  <a:lnTo>
                    <a:pt x="86540" y="2022037"/>
                  </a:lnTo>
                  <a:lnTo>
                    <a:pt x="102476" y="2063872"/>
                  </a:lnTo>
                  <a:lnTo>
                    <a:pt x="119664" y="2105137"/>
                  </a:lnTo>
                  <a:lnTo>
                    <a:pt x="138082" y="2145813"/>
                  </a:lnTo>
                  <a:lnTo>
                    <a:pt x="157709" y="2185880"/>
                  </a:lnTo>
                  <a:lnTo>
                    <a:pt x="178525" y="2225318"/>
                  </a:lnTo>
                  <a:lnTo>
                    <a:pt x="200506" y="2264106"/>
                  </a:lnTo>
                  <a:lnTo>
                    <a:pt x="223632" y="2302225"/>
                  </a:lnTo>
                  <a:lnTo>
                    <a:pt x="247882" y="2339655"/>
                  </a:lnTo>
                  <a:lnTo>
                    <a:pt x="273234" y="2376375"/>
                  </a:lnTo>
                  <a:lnTo>
                    <a:pt x="299666" y="2412366"/>
                  </a:lnTo>
                  <a:lnTo>
                    <a:pt x="327158" y="2447608"/>
                  </a:lnTo>
                  <a:lnTo>
                    <a:pt x="355687" y="2482080"/>
                  </a:lnTo>
                  <a:lnTo>
                    <a:pt x="385233" y="2515763"/>
                  </a:lnTo>
                  <a:lnTo>
                    <a:pt x="415774" y="2548637"/>
                  </a:lnTo>
                  <a:lnTo>
                    <a:pt x="447288" y="2580682"/>
                  </a:lnTo>
                  <a:lnTo>
                    <a:pt x="479755" y="2611877"/>
                  </a:lnTo>
                  <a:lnTo>
                    <a:pt x="513152" y="2642203"/>
                  </a:lnTo>
                  <a:lnTo>
                    <a:pt x="547458" y="2671639"/>
                  </a:lnTo>
                  <a:lnTo>
                    <a:pt x="582653" y="2700166"/>
                  </a:lnTo>
                  <a:lnTo>
                    <a:pt x="618713" y="2727764"/>
                  </a:lnTo>
                  <a:lnTo>
                    <a:pt x="655619" y="2754412"/>
                  </a:lnTo>
                  <a:lnTo>
                    <a:pt x="693348" y="2780091"/>
                  </a:lnTo>
                  <a:lnTo>
                    <a:pt x="731880" y="2804781"/>
                  </a:lnTo>
                  <a:lnTo>
                    <a:pt x="771192" y="2828461"/>
                  </a:lnTo>
                  <a:lnTo>
                    <a:pt x="811264" y="2851112"/>
                  </a:lnTo>
                  <a:lnTo>
                    <a:pt x="852074" y="2872714"/>
                  </a:lnTo>
                  <a:lnTo>
                    <a:pt x="893600" y="2893246"/>
                  </a:lnTo>
                  <a:lnTo>
                    <a:pt x="935822" y="2912689"/>
                  </a:lnTo>
                  <a:lnTo>
                    <a:pt x="978717" y="2931022"/>
                  </a:lnTo>
                  <a:lnTo>
                    <a:pt x="1022264" y="2948226"/>
                  </a:lnTo>
                  <a:lnTo>
                    <a:pt x="1066442" y="2964281"/>
                  </a:lnTo>
                  <a:lnTo>
                    <a:pt x="1111230" y="2979166"/>
                  </a:lnTo>
                  <a:lnTo>
                    <a:pt x="1156606" y="2992862"/>
                  </a:lnTo>
                  <a:lnTo>
                    <a:pt x="1202548" y="3005348"/>
                  </a:lnTo>
                  <a:lnTo>
                    <a:pt x="1249036" y="3016605"/>
                  </a:lnTo>
                  <a:lnTo>
                    <a:pt x="1296047" y="3026613"/>
                  </a:lnTo>
                  <a:lnTo>
                    <a:pt x="1343561" y="3035351"/>
                  </a:lnTo>
                  <a:lnTo>
                    <a:pt x="1391556" y="3042799"/>
                  </a:lnTo>
                  <a:lnTo>
                    <a:pt x="1440010" y="3048939"/>
                  </a:lnTo>
                  <a:lnTo>
                    <a:pt x="1488903" y="3053748"/>
                  </a:lnTo>
                  <a:lnTo>
                    <a:pt x="1538212" y="3057209"/>
                  </a:lnTo>
                  <a:lnTo>
                    <a:pt x="1587916" y="3059300"/>
                  </a:lnTo>
                  <a:lnTo>
                    <a:pt x="1637995" y="3060001"/>
                  </a:lnTo>
                  <a:lnTo>
                    <a:pt x="1688073" y="3059300"/>
                  </a:lnTo>
                  <a:lnTo>
                    <a:pt x="1737777" y="3057209"/>
                  </a:lnTo>
                  <a:lnTo>
                    <a:pt x="1787087" y="3053748"/>
                  </a:lnTo>
                  <a:lnTo>
                    <a:pt x="1835979" y="3048939"/>
                  </a:lnTo>
                  <a:lnTo>
                    <a:pt x="1884433" y="3042799"/>
                  </a:lnTo>
                  <a:lnTo>
                    <a:pt x="1932428" y="3035351"/>
                  </a:lnTo>
                  <a:lnTo>
                    <a:pt x="1979942" y="3026613"/>
                  </a:lnTo>
                  <a:lnTo>
                    <a:pt x="2026953" y="3016605"/>
                  </a:lnTo>
                  <a:lnTo>
                    <a:pt x="2073441" y="3005348"/>
                  </a:lnTo>
                  <a:lnTo>
                    <a:pt x="2119383" y="2992862"/>
                  </a:lnTo>
                  <a:lnTo>
                    <a:pt x="2164759" y="2979166"/>
                  </a:lnTo>
                  <a:lnTo>
                    <a:pt x="2209547" y="2964281"/>
                  </a:lnTo>
                  <a:lnTo>
                    <a:pt x="2253725" y="2948226"/>
                  </a:lnTo>
                  <a:lnTo>
                    <a:pt x="2297273" y="2931022"/>
                  </a:lnTo>
                  <a:lnTo>
                    <a:pt x="2340168" y="2912689"/>
                  </a:lnTo>
                  <a:lnTo>
                    <a:pt x="2382389" y="2893246"/>
                  </a:lnTo>
                  <a:lnTo>
                    <a:pt x="2423915" y="2872714"/>
                  </a:lnTo>
                  <a:lnTo>
                    <a:pt x="2464725" y="2851112"/>
                  </a:lnTo>
                  <a:lnTo>
                    <a:pt x="2504797" y="2828461"/>
                  </a:lnTo>
                  <a:lnTo>
                    <a:pt x="2544109" y="2804781"/>
                  </a:lnTo>
                  <a:lnTo>
                    <a:pt x="2582641" y="2780091"/>
                  </a:lnTo>
                  <a:lnTo>
                    <a:pt x="2620370" y="2754412"/>
                  </a:lnTo>
                  <a:lnTo>
                    <a:pt x="2657276" y="2727764"/>
                  </a:lnTo>
                  <a:lnTo>
                    <a:pt x="2693337" y="2700166"/>
                  </a:lnTo>
                  <a:lnTo>
                    <a:pt x="2728531" y="2671639"/>
                  </a:lnTo>
                  <a:lnTo>
                    <a:pt x="2762838" y="2642203"/>
                  </a:lnTo>
                  <a:lnTo>
                    <a:pt x="2796235" y="2611877"/>
                  </a:lnTo>
                  <a:lnTo>
                    <a:pt x="2828701" y="2580682"/>
                  </a:lnTo>
                  <a:lnTo>
                    <a:pt x="2860215" y="2548637"/>
                  </a:lnTo>
                  <a:lnTo>
                    <a:pt x="2890756" y="2515763"/>
                  </a:lnTo>
                  <a:lnTo>
                    <a:pt x="2920302" y="2482080"/>
                  </a:lnTo>
                  <a:lnTo>
                    <a:pt x="2948831" y="2447608"/>
                  </a:lnTo>
                  <a:lnTo>
                    <a:pt x="2976323" y="2412366"/>
                  </a:lnTo>
                  <a:lnTo>
                    <a:pt x="3002755" y="2376375"/>
                  </a:lnTo>
                  <a:lnTo>
                    <a:pt x="3028107" y="2339655"/>
                  </a:lnTo>
                  <a:lnTo>
                    <a:pt x="3052357" y="2302225"/>
                  </a:lnTo>
                  <a:lnTo>
                    <a:pt x="3075483" y="2264106"/>
                  </a:lnTo>
                  <a:lnTo>
                    <a:pt x="3097465" y="2225318"/>
                  </a:lnTo>
                  <a:lnTo>
                    <a:pt x="3118280" y="2185880"/>
                  </a:lnTo>
                  <a:lnTo>
                    <a:pt x="3137907" y="2145813"/>
                  </a:lnTo>
                  <a:lnTo>
                    <a:pt x="3156326" y="2105137"/>
                  </a:lnTo>
                  <a:lnTo>
                    <a:pt x="3173514" y="2063872"/>
                  </a:lnTo>
                  <a:lnTo>
                    <a:pt x="3189449" y="2022037"/>
                  </a:lnTo>
                  <a:lnTo>
                    <a:pt x="3204112" y="1979654"/>
                  </a:lnTo>
                  <a:lnTo>
                    <a:pt x="3217480" y="1936740"/>
                  </a:lnTo>
                  <a:lnTo>
                    <a:pt x="3229531" y="1893318"/>
                  </a:lnTo>
                  <a:lnTo>
                    <a:pt x="3240245" y="1849406"/>
                  </a:lnTo>
                  <a:lnTo>
                    <a:pt x="3249600" y="1805026"/>
                  </a:lnTo>
                  <a:lnTo>
                    <a:pt x="3257574" y="1760195"/>
                  </a:lnTo>
                  <a:lnTo>
                    <a:pt x="3264147" y="1714936"/>
                  </a:lnTo>
                  <a:lnTo>
                    <a:pt x="3269296" y="1669268"/>
                  </a:lnTo>
                  <a:lnTo>
                    <a:pt x="3273001" y="1623210"/>
                  </a:lnTo>
                  <a:lnTo>
                    <a:pt x="3275239" y="1576783"/>
                  </a:lnTo>
                  <a:lnTo>
                    <a:pt x="3275990" y="1530007"/>
                  </a:lnTo>
                  <a:lnTo>
                    <a:pt x="3275239" y="1483230"/>
                  </a:lnTo>
                  <a:lnTo>
                    <a:pt x="3273001" y="1436802"/>
                  </a:lnTo>
                  <a:lnTo>
                    <a:pt x="3269296" y="1390744"/>
                  </a:lnTo>
                  <a:lnTo>
                    <a:pt x="3264147" y="1345074"/>
                  </a:lnTo>
                  <a:lnTo>
                    <a:pt x="3257574" y="1299815"/>
                  </a:lnTo>
                  <a:lnTo>
                    <a:pt x="3249600" y="1254984"/>
                  </a:lnTo>
                  <a:lnTo>
                    <a:pt x="3240245" y="1210602"/>
                  </a:lnTo>
                  <a:lnTo>
                    <a:pt x="3229531" y="1166690"/>
                  </a:lnTo>
                  <a:lnTo>
                    <a:pt x="3217480" y="1123267"/>
                  </a:lnTo>
                  <a:lnTo>
                    <a:pt x="3204112" y="1080354"/>
                  </a:lnTo>
                  <a:lnTo>
                    <a:pt x="3189449" y="1037970"/>
                  </a:lnTo>
                  <a:lnTo>
                    <a:pt x="3173514" y="996134"/>
                  </a:lnTo>
                  <a:lnTo>
                    <a:pt x="3156326" y="954869"/>
                  </a:lnTo>
                  <a:lnTo>
                    <a:pt x="3137907" y="914192"/>
                  </a:lnTo>
                  <a:lnTo>
                    <a:pt x="3118280" y="874125"/>
                  </a:lnTo>
                  <a:lnTo>
                    <a:pt x="3097465" y="834687"/>
                  </a:lnTo>
                  <a:lnTo>
                    <a:pt x="3075483" y="795899"/>
                  </a:lnTo>
                  <a:lnTo>
                    <a:pt x="3052357" y="757779"/>
                  </a:lnTo>
                  <a:lnTo>
                    <a:pt x="3028107" y="720349"/>
                  </a:lnTo>
                  <a:lnTo>
                    <a:pt x="3002755" y="683629"/>
                  </a:lnTo>
                  <a:lnTo>
                    <a:pt x="2976323" y="647637"/>
                  </a:lnTo>
                  <a:lnTo>
                    <a:pt x="2948831" y="612395"/>
                  </a:lnTo>
                  <a:lnTo>
                    <a:pt x="2920302" y="577923"/>
                  </a:lnTo>
                  <a:lnTo>
                    <a:pt x="2890756" y="544239"/>
                  </a:lnTo>
                  <a:lnTo>
                    <a:pt x="2860215" y="511365"/>
                  </a:lnTo>
                  <a:lnTo>
                    <a:pt x="2828701" y="479321"/>
                  </a:lnTo>
                  <a:lnTo>
                    <a:pt x="2796235" y="448125"/>
                  </a:lnTo>
                  <a:lnTo>
                    <a:pt x="2762838" y="417799"/>
                  </a:lnTo>
                  <a:lnTo>
                    <a:pt x="2728531" y="388363"/>
                  </a:lnTo>
                  <a:lnTo>
                    <a:pt x="2693337" y="359835"/>
                  </a:lnTo>
                  <a:lnTo>
                    <a:pt x="2657276" y="332238"/>
                  </a:lnTo>
                  <a:lnTo>
                    <a:pt x="2620370" y="305589"/>
                  </a:lnTo>
                  <a:lnTo>
                    <a:pt x="2582641" y="279910"/>
                  </a:lnTo>
                  <a:lnTo>
                    <a:pt x="2544109" y="255220"/>
                  </a:lnTo>
                  <a:lnTo>
                    <a:pt x="2504797" y="231540"/>
                  </a:lnTo>
                  <a:lnTo>
                    <a:pt x="2464725" y="208889"/>
                  </a:lnTo>
                  <a:lnTo>
                    <a:pt x="2423915" y="187287"/>
                  </a:lnTo>
                  <a:lnTo>
                    <a:pt x="2382389" y="166755"/>
                  </a:lnTo>
                  <a:lnTo>
                    <a:pt x="2340168" y="147312"/>
                  </a:lnTo>
                  <a:lnTo>
                    <a:pt x="2297273" y="128978"/>
                  </a:lnTo>
                  <a:lnTo>
                    <a:pt x="2253725" y="111774"/>
                  </a:lnTo>
                  <a:lnTo>
                    <a:pt x="2209547" y="95720"/>
                  </a:lnTo>
                  <a:lnTo>
                    <a:pt x="2164759" y="80835"/>
                  </a:lnTo>
                  <a:lnTo>
                    <a:pt x="2119383" y="67139"/>
                  </a:lnTo>
                  <a:lnTo>
                    <a:pt x="2073441" y="54652"/>
                  </a:lnTo>
                  <a:lnTo>
                    <a:pt x="2026953" y="43395"/>
                  </a:lnTo>
                  <a:lnTo>
                    <a:pt x="1979942" y="33388"/>
                  </a:lnTo>
                  <a:lnTo>
                    <a:pt x="1932428" y="24650"/>
                  </a:lnTo>
                  <a:lnTo>
                    <a:pt x="1884433" y="17201"/>
                  </a:lnTo>
                  <a:lnTo>
                    <a:pt x="1835979" y="11062"/>
                  </a:lnTo>
                  <a:lnTo>
                    <a:pt x="1787087" y="6252"/>
                  </a:lnTo>
                  <a:lnTo>
                    <a:pt x="1737777" y="2792"/>
                  </a:lnTo>
                  <a:lnTo>
                    <a:pt x="1688073" y="701"/>
                  </a:lnTo>
                  <a:lnTo>
                    <a:pt x="1637995" y="0"/>
                  </a:lnTo>
                  <a:close/>
                </a:path>
              </a:pathLst>
            </a:custGeom>
            <a:solidFill>
              <a:srgbClr val="FFEAB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783005" y="3635997"/>
              <a:ext cx="3276600" cy="3060065"/>
            </a:xfrm>
            <a:custGeom>
              <a:avLst/>
              <a:gdLst/>
              <a:ahLst/>
              <a:cxnLst/>
              <a:rect l="l" t="t" r="r" b="b"/>
              <a:pathLst>
                <a:path w="3276600" h="3060065">
                  <a:moveTo>
                    <a:pt x="1637995" y="0"/>
                  </a:moveTo>
                  <a:lnTo>
                    <a:pt x="1587916" y="701"/>
                  </a:lnTo>
                  <a:lnTo>
                    <a:pt x="1538212" y="2792"/>
                  </a:lnTo>
                  <a:lnTo>
                    <a:pt x="1488903" y="6252"/>
                  </a:lnTo>
                  <a:lnTo>
                    <a:pt x="1440010" y="11062"/>
                  </a:lnTo>
                  <a:lnTo>
                    <a:pt x="1391556" y="17201"/>
                  </a:lnTo>
                  <a:lnTo>
                    <a:pt x="1343561" y="24650"/>
                  </a:lnTo>
                  <a:lnTo>
                    <a:pt x="1296047" y="33388"/>
                  </a:lnTo>
                  <a:lnTo>
                    <a:pt x="1249036" y="43395"/>
                  </a:lnTo>
                  <a:lnTo>
                    <a:pt x="1202548" y="54652"/>
                  </a:lnTo>
                  <a:lnTo>
                    <a:pt x="1156606" y="67139"/>
                  </a:lnTo>
                  <a:lnTo>
                    <a:pt x="1111230" y="80835"/>
                  </a:lnTo>
                  <a:lnTo>
                    <a:pt x="1066442" y="95720"/>
                  </a:lnTo>
                  <a:lnTo>
                    <a:pt x="1022264" y="111774"/>
                  </a:lnTo>
                  <a:lnTo>
                    <a:pt x="978717" y="128978"/>
                  </a:lnTo>
                  <a:lnTo>
                    <a:pt x="935822" y="147312"/>
                  </a:lnTo>
                  <a:lnTo>
                    <a:pt x="893600" y="166755"/>
                  </a:lnTo>
                  <a:lnTo>
                    <a:pt x="852074" y="187287"/>
                  </a:lnTo>
                  <a:lnTo>
                    <a:pt x="811264" y="208889"/>
                  </a:lnTo>
                  <a:lnTo>
                    <a:pt x="771192" y="231540"/>
                  </a:lnTo>
                  <a:lnTo>
                    <a:pt x="731880" y="255220"/>
                  </a:lnTo>
                  <a:lnTo>
                    <a:pt x="693348" y="279910"/>
                  </a:lnTo>
                  <a:lnTo>
                    <a:pt x="655619" y="305589"/>
                  </a:lnTo>
                  <a:lnTo>
                    <a:pt x="618713" y="332238"/>
                  </a:lnTo>
                  <a:lnTo>
                    <a:pt x="582653" y="359835"/>
                  </a:lnTo>
                  <a:lnTo>
                    <a:pt x="547458" y="388363"/>
                  </a:lnTo>
                  <a:lnTo>
                    <a:pt x="513152" y="417799"/>
                  </a:lnTo>
                  <a:lnTo>
                    <a:pt x="479755" y="448125"/>
                  </a:lnTo>
                  <a:lnTo>
                    <a:pt x="447288" y="479321"/>
                  </a:lnTo>
                  <a:lnTo>
                    <a:pt x="415774" y="511365"/>
                  </a:lnTo>
                  <a:lnTo>
                    <a:pt x="385233" y="544239"/>
                  </a:lnTo>
                  <a:lnTo>
                    <a:pt x="355687" y="577923"/>
                  </a:lnTo>
                  <a:lnTo>
                    <a:pt x="327158" y="612395"/>
                  </a:lnTo>
                  <a:lnTo>
                    <a:pt x="299666" y="647637"/>
                  </a:lnTo>
                  <a:lnTo>
                    <a:pt x="273234" y="683629"/>
                  </a:lnTo>
                  <a:lnTo>
                    <a:pt x="247882" y="720349"/>
                  </a:lnTo>
                  <a:lnTo>
                    <a:pt x="223632" y="757779"/>
                  </a:lnTo>
                  <a:lnTo>
                    <a:pt x="200506" y="795899"/>
                  </a:lnTo>
                  <a:lnTo>
                    <a:pt x="178525" y="834687"/>
                  </a:lnTo>
                  <a:lnTo>
                    <a:pt x="157709" y="874125"/>
                  </a:lnTo>
                  <a:lnTo>
                    <a:pt x="138082" y="914192"/>
                  </a:lnTo>
                  <a:lnTo>
                    <a:pt x="119664" y="954869"/>
                  </a:lnTo>
                  <a:lnTo>
                    <a:pt x="102476" y="996134"/>
                  </a:lnTo>
                  <a:lnTo>
                    <a:pt x="86540" y="1037970"/>
                  </a:lnTo>
                  <a:lnTo>
                    <a:pt x="71878" y="1080354"/>
                  </a:lnTo>
                  <a:lnTo>
                    <a:pt x="58510" y="1123267"/>
                  </a:lnTo>
                  <a:lnTo>
                    <a:pt x="46458" y="1166690"/>
                  </a:lnTo>
                  <a:lnTo>
                    <a:pt x="35744" y="1210602"/>
                  </a:lnTo>
                  <a:lnTo>
                    <a:pt x="26390" y="1254984"/>
                  </a:lnTo>
                  <a:lnTo>
                    <a:pt x="18415" y="1299815"/>
                  </a:lnTo>
                  <a:lnTo>
                    <a:pt x="11843" y="1345074"/>
                  </a:lnTo>
                  <a:lnTo>
                    <a:pt x="6693" y="1390744"/>
                  </a:lnTo>
                  <a:lnTo>
                    <a:pt x="2989" y="1436802"/>
                  </a:lnTo>
                  <a:lnTo>
                    <a:pt x="750" y="1483230"/>
                  </a:lnTo>
                  <a:lnTo>
                    <a:pt x="0" y="1530007"/>
                  </a:lnTo>
                  <a:lnTo>
                    <a:pt x="750" y="1576783"/>
                  </a:lnTo>
                  <a:lnTo>
                    <a:pt x="2989" y="1623210"/>
                  </a:lnTo>
                  <a:lnTo>
                    <a:pt x="6693" y="1669268"/>
                  </a:lnTo>
                  <a:lnTo>
                    <a:pt x="11843" y="1714936"/>
                  </a:lnTo>
                  <a:lnTo>
                    <a:pt x="18415" y="1760195"/>
                  </a:lnTo>
                  <a:lnTo>
                    <a:pt x="26390" y="1805026"/>
                  </a:lnTo>
                  <a:lnTo>
                    <a:pt x="35744" y="1849406"/>
                  </a:lnTo>
                  <a:lnTo>
                    <a:pt x="46458" y="1893318"/>
                  </a:lnTo>
                  <a:lnTo>
                    <a:pt x="58510" y="1936740"/>
                  </a:lnTo>
                  <a:lnTo>
                    <a:pt x="71878" y="1979654"/>
                  </a:lnTo>
                  <a:lnTo>
                    <a:pt x="86540" y="2022037"/>
                  </a:lnTo>
                  <a:lnTo>
                    <a:pt x="102476" y="2063872"/>
                  </a:lnTo>
                  <a:lnTo>
                    <a:pt x="119664" y="2105137"/>
                  </a:lnTo>
                  <a:lnTo>
                    <a:pt x="138082" y="2145813"/>
                  </a:lnTo>
                  <a:lnTo>
                    <a:pt x="157709" y="2185880"/>
                  </a:lnTo>
                  <a:lnTo>
                    <a:pt x="178525" y="2225318"/>
                  </a:lnTo>
                  <a:lnTo>
                    <a:pt x="200506" y="2264106"/>
                  </a:lnTo>
                  <a:lnTo>
                    <a:pt x="223632" y="2302225"/>
                  </a:lnTo>
                  <a:lnTo>
                    <a:pt x="247882" y="2339655"/>
                  </a:lnTo>
                  <a:lnTo>
                    <a:pt x="273234" y="2376375"/>
                  </a:lnTo>
                  <a:lnTo>
                    <a:pt x="299666" y="2412366"/>
                  </a:lnTo>
                  <a:lnTo>
                    <a:pt x="327158" y="2447608"/>
                  </a:lnTo>
                  <a:lnTo>
                    <a:pt x="355687" y="2482080"/>
                  </a:lnTo>
                  <a:lnTo>
                    <a:pt x="385233" y="2515763"/>
                  </a:lnTo>
                  <a:lnTo>
                    <a:pt x="415774" y="2548637"/>
                  </a:lnTo>
                  <a:lnTo>
                    <a:pt x="447288" y="2580682"/>
                  </a:lnTo>
                  <a:lnTo>
                    <a:pt x="479755" y="2611877"/>
                  </a:lnTo>
                  <a:lnTo>
                    <a:pt x="513152" y="2642203"/>
                  </a:lnTo>
                  <a:lnTo>
                    <a:pt x="547458" y="2671639"/>
                  </a:lnTo>
                  <a:lnTo>
                    <a:pt x="582653" y="2700166"/>
                  </a:lnTo>
                  <a:lnTo>
                    <a:pt x="618713" y="2727764"/>
                  </a:lnTo>
                  <a:lnTo>
                    <a:pt x="655619" y="2754412"/>
                  </a:lnTo>
                  <a:lnTo>
                    <a:pt x="693348" y="2780091"/>
                  </a:lnTo>
                  <a:lnTo>
                    <a:pt x="731880" y="2804781"/>
                  </a:lnTo>
                  <a:lnTo>
                    <a:pt x="771192" y="2828461"/>
                  </a:lnTo>
                  <a:lnTo>
                    <a:pt x="811264" y="2851112"/>
                  </a:lnTo>
                  <a:lnTo>
                    <a:pt x="852074" y="2872714"/>
                  </a:lnTo>
                  <a:lnTo>
                    <a:pt x="893600" y="2893246"/>
                  </a:lnTo>
                  <a:lnTo>
                    <a:pt x="935822" y="2912689"/>
                  </a:lnTo>
                  <a:lnTo>
                    <a:pt x="978717" y="2931022"/>
                  </a:lnTo>
                  <a:lnTo>
                    <a:pt x="1022264" y="2948226"/>
                  </a:lnTo>
                  <a:lnTo>
                    <a:pt x="1066442" y="2964281"/>
                  </a:lnTo>
                  <a:lnTo>
                    <a:pt x="1111230" y="2979166"/>
                  </a:lnTo>
                  <a:lnTo>
                    <a:pt x="1156606" y="2992862"/>
                  </a:lnTo>
                  <a:lnTo>
                    <a:pt x="1202548" y="3005348"/>
                  </a:lnTo>
                  <a:lnTo>
                    <a:pt x="1249036" y="3016605"/>
                  </a:lnTo>
                  <a:lnTo>
                    <a:pt x="1296047" y="3026613"/>
                  </a:lnTo>
                  <a:lnTo>
                    <a:pt x="1343561" y="3035351"/>
                  </a:lnTo>
                  <a:lnTo>
                    <a:pt x="1391556" y="3042799"/>
                  </a:lnTo>
                  <a:lnTo>
                    <a:pt x="1440010" y="3048939"/>
                  </a:lnTo>
                  <a:lnTo>
                    <a:pt x="1488903" y="3053748"/>
                  </a:lnTo>
                  <a:lnTo>
                    <a:pt x="1538212" y="3057209"/>
                  </a:lnTo>
                  <a:lnTo>
                    <a:pt x="1587916" y="3059300"/>
                  </a:lnTo>
                  <a:lnTo>
                    <a:pt x="1637995" y="3060001"/>
                  </a:lnTo>
                  <a:lnTo>
                    <a:pt x="1688073" y="3059300"/>
                  </a:lnTo>
                  <a:lnTo>
                    <a:pt x="1737777" y="3057209"/>
                  </a:lnTo>
                  <a:lnTo>
                    <a:pt x="1787087" y="3053748"/>
                  </a:lnTo>
                  <a:lnTo>
                    <a:pt x="1835979" y="3048939"/>
                  </a:lnTo>
                  <a:lnTo>
                    <a:pt x="1884433" y="3042799"/>
                  </a:lnTo>
                  <a:lnTo>
                    <a:pt x="1932428" y="3035351"/>
                  </a:lnTo>
                  <a:lnTo>
                    <a:pt x="1979942" y="3026613"/>
                  </a:lnTo>
                  <a:lnTo>
                    <a:pt x="2026953" y="3016605"/>
                  </a:lnTo>
                  <a:lnTo>
                    <a:pt x="2073441" y="3005348"/>
                  </a:lnTo>
                  <a:lnTo>
                    <a:pt x="2119383" y="2992862"/>
                  </a:lnTo>
                  <a:lnTo>
                    <a:pt x="2164759" y="2979166"/>
                  </a:lnTo>
                  <a:lnTo>
                    <a:pt x="2209547" y="2964281"/>
                  </a:lnTo>
                  <a:lnTo>
                    <a:pt x="2253725" y="2948226"/>
                  </a:lnTo>
                  <a:lnTo>
                    <a:pt x="2297273" y="2931022"/>
                  </a:lnTo>
                  <a:lnTo>
                    <a:pt x="2340168" y="2912689"/>
                  </a:lnTo>
                  <a:lnTo>
                    <a:pt x="2382389" y="2893246"/>
                  </a:lnTo>
                  <a:lnTo>
                    <a:pt x="2423915" y="2872714"/>
                  </a:lnTo>
                  <a:lnTo>
                    <a:pt x="2464725" y="2851112"/>
                  </a:lnTo>
                  <a:lnTo>
                    <a:pt x="2504797" y="2828461"/>
                  </a:lnTo>
                  <a:lnTo>
                    <a:pt x="2544109" y="2804781"/>
                  </a:lnTo>
                  <a:lnTo>
                    <a:pt x="2582641" y="2780091"/>
                  </a:lnTo>
                  <a:lnTo>
                    <a:pt x="2620370" y="2754412"/>
                  </a:lnTo>
                  <a:lnTo>
                    <a:pt x="2657276" y="2727764"/>
                  </a:lnTo>
                  <a:lnTo>
                    <a:pt x="2693337" y="2700166"/>
                  </a:lnTo>
                  <a:lnTo>
                    <a:pt x="2728531" y="2671639"/>
                  </a:lnTo>
                  <a:lnTo>
                    <a:pt x="2762838" y="2642203"/>
                  </a:lnTo>
                  <a:lnTo>
                    <a:pt x="2796235" y="2611877"/>
                  </a:lnTo>
                  <a:lnTo>
                    <a:pt x="2828701" y="2580682"/>
                  </a:lnTo>
                  <a:lnTo>
                    <a:pt x="2860215" y="2548637"/>
                  </a:lnTo>
                  <a:lnTo>
                    <a:pt x="2890756" y="2515763"/>
                  </a:lnTo>
                  <a:lnTo>
                    <a:pt x="2920302" y="2482080"/>
                  </a:lnTo>
                  <a:lnTo>
                    <a:pt x="2948831" y="2447608"/>
                  </a:lnTo>
                  <a:lnTo>
                    <a:pt x="2976323" y="2412366"/>
                  </a:lnTo>
                  <a:lnTo>
                    <a:pt x="3002755" y="2376375"/>
                  </a:lnTo>
                  <a:lnTo>
                    <a:pt x="3028107" y="2339655"/>
                  </a:lnTo>
                  <a:lnTo>
                    <a:pt x="3052357" y="2302225"/>
                  </a:lnTo>
                  <a:lnTo>
                    <a:pt x="3075483" y="2264106"/>
                  </a:lnTo>
                  <a:lnTo>
                    <a:pt x="3097465" y="2225318"/>
                  </a:lnTo>
                  <a:lnTo>
                    <a:pt x="3118280" y="2185880"/>
                  </a:lnTo>
                  <a:lnTo>
                    <a:pt x="3137907" y="2145813"/>
                  </a:lnTo>
                  <a:lnTo>
                    <a:pt x="3156326" y="2105137"/>
                  </a:lnTo>
                  <a:lnTo>
                    <a:pt x="3173514" y="2063872"/>
                  </a:lnTo>
                  <a:lnTo>
                    <a:pt x="3189449" y="2022037"/>
                  </a:lnTo>
                  <a:lnTo>
                    <a:pt x="3204112" y="1979654"/>
                  </a:lnTo>
                  <a:lnTo>
                    <a:pt x="3217480" y="1936740"/>
                  </a:lnTo>
                  <a:lnTo>
                    <a:pt x="3229531" y="1893318"/>
                  </a:lnTo>
                  <a:lnTo>
                    <a:pt x="3240245" y="1849406"/>
                  </a:lnTo>
                  <a:lnTo>
                    <a:pt x="3249600" y="1805026"/>
                  </a:lnTo>
                  <a:lnTo>
                    <a:pt x="3257574" y="1760195"/>
                  </a:lnTo>
                  <a:lnTo>
                    <a:pt x="3264147" y="1714936"/>
                  </a:lnTo>
                  <a:lnTo>
                    <a:pt x="3269296" y="1669268"/>
                  </a:lnTo>
                  <a:lnTo>
                    <a:pt x="3273001" y="1623210"/>
                  </a:lnTo>
                  <a:lnTo>
                    <a:pt x="3275239" y="1576783"/>
                  </a:lnTo>
                  <a:lnTo>
                    <a:pt x="3275990" y="1530007"/>
                  </a:lnTo>
                  <a:lnTo>
                    <a:pt x="3275239" y="1483230"/>
                  </a:lnTo>
                  <a:lnTo>
                    <a:pt x="3273001" y="1436802"/>
                  </a:lnTo>
                  <a:lnTo>
                    <a:pt x="3269296" y="1390744"/>
                  </a:lnTo>
                  <a:lnTo>
                    <a:pt x="3264147" y="1345074"/>
                  </a:lnTo>
                  <a:lnTo>
                    <a:pt x="3257574" y="1299815"/>
                  </a:lnTo>
                  <a:lnTo>
                    <a:pt x="3249600" y="1254984"/>
                  </a:lnTo>
                  <a:lnTo>
                    <a:pt x="3240245" y="1210602"/>
                  </a:lnTo>
                  <a:lnTo>
                    <a:pt x="3229531" y="1166690"/>
                  </a:lnTo>
                  <a:lnTo>
                    <a:pt x="3217480" y="1123267"/>
                  </a:lnTo>
                  <a:lnTo>
                    <a:pt x="3204112" y="1080354"/>
                  </a:lnTo>
                  <a:lnTo>
                    <a:pt x="3189449" y="1037970"/>
                  </a:lnTo>
                  <a:lnTo>
                    <a:pt x="3173514" y="996134"/>
                  </a:lnTo>
                  <a:lnTo>
                    <a:pt x="3156326" y="954869"/>
                  </a:lnTo>
                  <a:lnTo>
                    <a:pt x="3137907" y="914192"/>
                  </a:lnTo>
                  <a:lnTo>
                    <a:pt x="3118280" y="874125"/>
                  </a:lnTo>
                  <a:lnTo>
                    <a:pt x="3097465" y="834687"/>
                  </a:lnTo>
                  <a:lnTo>
                    <a:pt x="3075483" y="795899"/>
                  </a:lnTo>
                  <a:lnTo>
                    <a:pt x="3052357" y="757779"/>
                  </a:lnTo>
                  <a:lnTo>
                    <a:pt x="3028107" y="720349"/>
                  </a:lnTo>
                  <a:lnTo>
                    <a:pt x="3002755" y="683629"/>
                  </a:lnTo>
                  <a:lnTo>
                    <a:pt x="2976323" y="647637"/>
                  </a:lnTo>
                  <a:lnTo>
                    <a:pt x="2948831" y="612395"/>
                  </a:lnTo>
                  <a:lnTo>
                    <a:pt x="2920302" y="577923"/>
                  </a:lnTo>
                  <a:lnTo>
                    <a:pt x="2890756" y="544239"/>
                  </a:lnTo>
                  <a:lnTo>
                    <a:pt x="2860215" y="511365"/>
                  </a:lnTo>
                  <a:lnTo>
                    <a:pt x="2828701" y="479321"/>
                  </a:lnTo>
                  <a:lnTo>
                    <a:pt x="2796235" y="448125"/>
                  </a:lnTo>
                  <a:lnTo>
                    <a:pt x="2762838" y="417799"/>
                  </a:lnTo>
                  <a:lnTo>
                    <a:pt x="2728531" y="388363"/>
                  </a:lnTo>
                  <a:lnTo>
                    <a:pt x="2693337" y="359835"/>
                  </a:lnTo>
                  <a:lnTo>
                    <a:pt x="2657276" y="332238"/>
                  </a:lnTo>
                  <a:lnTo>
                    <a:pt x="2620370" y="305589"/>
                  </a:lnTo>
                  <a:lnTo>
                    <a:pt x="2582641" y="279910"/>
                  </a:lnTo>
                  <a:lnTo>
                    <a:pt x="2544109" y="255220"/>
                  </a:lnTo>
                  <a:lnTo>
                    <a:pt x="2504797" y="231540"/>
                  </a:lnTo>
                  <a:lnTo>
                    <a:pt x="2464725" y="208889"/>
                  </a:lnTo>
                  <a:lnTo>
                    <a:pt x="2423915" y="187287"/>
                  </a:lnTo>
                  <a:lnTo>
                    <a:pt x="2382389" y="166755"/>
                  </a:lnTo>
                  <a:lnTo>
                    <a:pt x="2340168" y="147312"/>
                  </a:lnTo>
                  <a:lnTo>
                    <a:pt x="2297273" y="128978"/>
                  </a:lnTo>
                  <a:lnTo>
                    <a:pt x="2253725" y="111774"/>
                  </a:lnTo>
                  <a:lnTo>
                    <a:pt x="2209547" y="95720"/>
                  </a:lnTo>
                  <a:lnTo>
                    <a:pt x="2164759" y="80835"/>
                  </a:lnTo>
                  <a:lnTo>
                    <a:pt x="2119383" y="67139"/>
                  </a:lnTo>
                  <a:lnTo>
                    <a:pt x="2073441" y="54652"/>
                  </a:lnTo>
                  <a:lnTo>
                    <a:pt x="2026953" y="43395"/>
                  </a:lnTo>
                  <a:lnTo>
                    <a:pt x="1979942" y="33388"/>
                  </a:lnTo>
                  <a:lnTo>
                    <a:pt x="1932428" y="24650"/>
                  </a:lnTo>
                  <a:lnTo>
                    <a:pt x="1884433" y="17201"/>
                  </a:lnTo>
                  <a:lnTo>
                    <a:pt x="1835979" y="11062"/>
                  </a:lnTo>
                  <a:lnTo>
                    <a:pt x="1787087" y="6252"/>
                  </a:lnTo>
                  <a:lnTo>
                    <a:pt x="1737777" y="2792"/>
                  </a:lnTo>
                  <a:lnTo>
                    <a:pt x="1688073" y="701"/>
                  </a:lnTo>
                  <a:lnTo>
                    <a:pt x="1637995" y="0"/>
                  </a:lnTo>
                  <a:close/>
                </a:path>
              </a:pathLst>
            </a:custGeom>
            <a:solidFill>
              <a:srgbClr val="9DC9D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aphicFrame>
        <p:nvGraphicFramePr>
          <p:cNvPr id="8" name="object 8"/>
          <p:cNvGraphicFramePr>
            <a:graphicFrameLocks noGrp="1"/>
          </p:cNvGraphicFramePr>
          <p:nvPr/>
        </p:nvGraphicFramePr>
        <p:xfrm>
          <a:off x="534923" y="1252321"/>
          <a:ext cx="6464935" cy="113244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78710"/>
                <a:gridCol w="4086225"/>
              </a:tblGrid>
              <a:tr h="1132446">
                <a:tc>
                  <a:txBody>
                    <a:bodyPr/>
                    <a:lstStyle/>
                    <a:p>
                      <a:pPr marL="52069" marR="101600" indent="539750" algn="r">
                        <a:lnSpc>
                          <a:spcPct val="100000"/>
                        </a:lnSpc>
                        <a:spcBef>
                          <a:spcPts val="114"/>
                        </a:spcBef>
                      </a:pPr>
                      <a:r>
                        <a:rPr sz="1200" spc="-110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Особи </a:t>
                      </a:r>
                      <a:r>
                        <a:rPr sz="1200" spc="-45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з</a:t>
                      </a:r>
                      <a:r>
                        <a:rPr sz="1200" spc="-229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200" spc="-90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тимчасовою</a:t>
                      </a:r>
                      <a:r>
                        <a:rPr sz="1200" spc="-170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200" spc="-105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або </a:t>
                      </a:r>
                      <a:r>
                        <a:rPr sz="1200" spc="-15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200" spc="-95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незворотньою</a:t>
                      </a:r>
                      <a:r>
                        <a:rPr sz="1200" spc="-204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200" spc="-100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втратою </a:t>
                      </a:r>
                      <a:r>
                        <a:rPr sz="1200" spc="-15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200" spc="-90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можливостей</a:t>
                      </a:r>
                      <a:r>
                        <a:rPr sz="1200" spc="-185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200" spc="-85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для</a:t>
                      </a:r>
                      <a:r>
                        <a:rPr sz="1200" spc="-185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200" spc="-75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самостійної </a:t>
                      </a:r>
                      <a:r>
                        <a:rPr sz="1200" spc="-15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200" spc="-85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життєдіяльності, що</a:t>
                      </a:r>
                      <a:r>
                        <a:rPr sz="1200" spc="-270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200" spc="-105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потребують</a:t>
                      </a:r>
                      <a:endParaRPr sz="1200">
                        <a:latin typeface="Verdana"/>
                        <a:cs typeface="Verdana"/>
                      </a:endParaRPr>
                    </a:p>
                    <a:p>
                      <a:pPr marL="909955" marR="100330" indent="-187960" algn="r">
                        <a:lnSpc>
                          <a:spcPct val="100000"/>
                        </a:lnSpc>
                      </a:pPr>
                      <a:r>
                        <a:rPr sz="1200" spc="-90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сторонньої</a:t>
                      </a:r>
                      <a:r>
                        <a:rPr sz="1200" spc="-185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200" spc="-85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допомоги</a:t>
                      </a:r>
                      <a:r>
                        <a:rPr sz="1200" spc="-180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200" spc="-145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у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200" spc="-85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задоволенні</a:t>
                      </a:r>
                      <a:r>
                        <a:rPr sz="1200" spc="-204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200" spc="-100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потреб</a:t>
                      </a:r>
                      <a:endParaRPr sz="1200">
                        <a:latin typeface="Verdana"/>
                        <a:cs typeface="Verdana"/>
                      </a:endParaRPr>
                    </a:p>
                  </a:txBody>
                  <a:tcPr marL="0" marR="0" marT="14604" marB="0">
                    <a:lnR w="6350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solidFill>
                      <a:srgbClr val="E2ECF1"/>
                    </a:solidFill>
                  </a:tcPr>
                </a:tc>
                <a:tc>
                  <a:txBody>
                    <a:bodyPr/>
                    <a:lstStyle/>
                    <a:p>
                      <a:pPr marL="287655" indent="-108585">
                        <a:lnSpc>
                          <a:spcPct val="100000"/>
                        </a:lnSpc>
                        <a:spcBef>
                          <a:spcPts val="55"/>
                        </a:spcBef>
                        <a:buChar char="•"/>
                        <a:tabLst>
                          <a:tab pos="288290" algn="l"/>
                        </a:tabLst>
                      </a:pPr>
                      <a:r>
                        <a:rPr sz="1200" spc="-95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особи, що </a:t>
                      </a:r>
                      <a:r>
                        <a:rPr sz="1200" spc="-90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зазнають </a:t>
                      </a:r>
                      <a:r>
                        <a:rPr sz="1200" spc="-100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впливу важких</a:t>
                      </a:r>
                      <a:r>
                        <a:rPr sz="1200" spc="-240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200" spc="-95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захворювань</a:t>
                      </a:r>
                      <a:endParaRPr sz="1200">
                        <a:latin typeface="Verdana"/>
                        <a:cs typeface="Verdana"/>
                      </a:endParaRPr>
                    </a:p>
                    <a:p>
                      <a:pPr marL="287655" marR="502284" indent="-108585">
                        <a:lnSpc>
                          <a:spcPct val="100000"/>
                        </a:lnSpc>
                        <a:spcBef>
                          <a:spcPts val="280"/>
                        </a:spcBef>
                        <a:buChar char="•"/>
                        <a:tabLst>
                          <a:tab pos="288290" algn="l"/>
                        </a:tabLst>
                      </a:pPr>
                      <a:r>
                        <a:rPr sz="1200" spc="-105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люди </a:t>
                      </a:r>
                      <a:r>
                        <a:rPr sz="1200" spc="-55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з </a:t>
                      </a:r>
                      <a:r>
                        <a:rPr sz="1200" spc="-95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функціональними </a:t>
                      </a:r>
                      <a:r>
                        <a:rPr sz="1200" spc="-90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обмеженнями </a:t>
                      </a:r>
                      <a:r>
                        <a:rPr sz="1200" spc="-180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(І</a:t>
                      </a:r>
                      <a:r>
                        <a:rPr sz="1200" spc="-265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200" spc="-110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група  </a:t>
                      </a:r>
                      <a:r>
                        <a:rPr sz="1200" spc="-70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інвалідності</a:t>
                      </a:r>
                      <a:endParaRPr sz="1200">
                        <a:latin typeface="Verdana"/>
                        <a:cs typeface="Verdana"/>
                      </a:endParaRPr>
                    </a:p>
                    <a:p>
                      <a:pPr marL="287655" marR="611505" indent="-108585">
                        <a:lnSpc>
                          <a:spcPct val="100000"/>
                        </a:lnSpc>
                        <a:spcBef>
                          <a:spcPts val="285"/>
                        </a:spcBef>
                        <a:buClr>
                          <a:srgbClr val="231F20"/>
                        </a:buClr>
                        <a:buFont typeface="Verdana"/>
                        <a:buChar char="•"/>
                        <a:tabLst>
                          <a:tab pos="326390" algn="l"/>
                        </a:tabLst>
                      </a:pPr>
                      <a:r>
                        <a:rPr dirty="0"/>
                        <a:t>	</a:t>
                      </a:r>
                      <a:r>
                        <a:rPr sz="1200" spc="-90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особи </a:t>
                      </a:r>
                      <a:r>
                        <a:rPr sz="1200" spc="-100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похилого </a:t>
                      </a:r>
                      <a:r>
                        <a:rPr sz="1200" spc="-120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віку, </a:t>
                      </a:r>
                      <a:r>
                        <a:rPr sz="1200" spc="-75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які </a:t>
                      </a:r>
                      <a:r>
                        <a:rPr sz="1200" spc="-110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потребують</a:t>
                      </a:r>
                      <a:r>
                        <a:rPr sz="1200" spc="-204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200" spc="-75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постійної  </a:t>
                      </a:r>
                      <a:r>
                        <a:rPr sz="1200" spc="-85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сторонньої</a:t>
                      </a:r>
                      <a:r>
                        <a:rPr sz="1200" spc="-130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200" spc="-85" dirty="0">
                          <a:solidFill>
                            <a:srgbClr val="231F20"/>
                          </a:solidFill>
                          <a:latin typeface="Verdana"/>
                          <a:cs typeface="Verdana"/>
                        </a:rPr>
                        <a:t>допомоги</a:t>
                      </a:r>
                      <a:endParaRPr sz="1200">
                        <a:latin typeface="Verdana"/>
                        <a:cs typeface="Verdana"/>
                      </a:endParaRPr>
                    </a:p>
                  </a:txBody>
                  <a:tcPr marL="0" marR="0" marT="6985" marB="0">
                    <a:lnL w="6350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solidFill>
                      <a:srgbClr val="E2ECF1"/>
                    </a:solidFill>
                  </a:tcPr>
                </a:tc>
              </a:tr>
            </a:tbl>
          </a:graphicData>
        </a:graphic>
      </p:graphicFrame>
      <p:sp>
        <p:nvSpPr>
          <p:cNvPr id="9" name="object 9"/>
          <p:cNvSpPr txBox="1"/>
          <p:nvPr/>
        </p:nvSpPr>
        <p:spPr>
          <a:xfrm>
            <a:off x="516624" y="2655316"/>
            <a:ext cx="6505575" cy="939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359410" algn="just">
              <a:lnSpc>
                <a:spcPct val="100000"/>
              </a:lnSpc>
              <a:spcBef>
                <a:spcPts val="100"/>
              </a:spcBef>
            </a:pPr>
            <a:r>
              <a:rPr sz="1200" spc="-85" dirty="0">
                <a:solidFill>
                  <a:srgbClr val="231F20"/>
                </a:solidFill>
                <a:latin typeface="Verdana"/>
                <a:cs typeface="Verdana"/>
              </a:rPr>
              <a:t>У</a:t>
            </a:r>
            <a:r>
              <a:rPr sz="1200" spc="-21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200" spc="-114" dirty="0">
                <a:solidFill>
                  <a:srgbClr val="231F20"/>
                </a:solidFill>
                <a:latin typeface="Verdana"/>
                <a:cs typeface="Verdana"/>
              </a:rPr>
              <a:t>випадках,</a:t>
            </a:r>
            <a:r>
              <a:rPr sz="1200" spc="-204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200" spc="-120" dirty="0">
                <a:solidFill>
                  <a:srgbClr val="231F20"/>
                </a:solidFill>
                <a:latin typeface="Verdana"/>
                <a:cs typeface="Verdana"/>
              </a:rPr>
              <a:t>коли</a:t>
            </a:r>
            <a:r>
              <a:rPr sz="1200" spc="-204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200" spc="-110" dirty="0">
                <a:solidFill>
                  <a:srgbClr val="231F20"/>
                </a:solidFill>
                <a:latin typeface="Verdana"/>
                <a:cs typeface="Verdana"/>
              </a:rPr>
              <a:t>людина</a:t>
            </a:r>
            <a:r>
              <a:rPr sz="1200" spc="-204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200" spc="-95" dirty="0">
                <a:solidFill>
                  <a:srgbClr val="231F20"/>
                </a:solidFill>
                <a:latin typeface="Verdana"/>
                <a:cs typeface="Verdana"/>
              </a:rPr>
              <a:t>не</a:t>
            </a:r>
            <a:r>
              <a:rPr sz="1200" spc="-21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200" spc="-105" dirty="0">
                <a:solidFill>
                  <a:srgbClr val="231F20"/>
                </a:solidFill>
                <a:latin typeface="Verdana"/>
                <a:cs typeface="Verdana"/>
              </a:rPr>
              <a:t>може</a:t>
            </a:r>
            <a:r>
              <a:rPr sz="1200" spc="-204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200" spc="-110" dirty="0">
                <a:solidFill>
                  <a:srgbClr val="231F20"/>
                </a:solidFill>
                <a:latin typeface="Verdana"/>
                <a:cs typeface="Verdana"/>
              </a:rPr>
              <a:t>подолати</a:t>
            </a:r>
            <a:r>
              <a:rPr sz="1200" spc="-204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200" spc="-135" dirty="0">
                <a:solidFill>
                  <a:srgbClr val="231F20"/>
                </a:solidFill>
                <a:latin typeface="Verdana"/>
                <a:cs typeface="Verdana"/>
              </a:rPr>
              <a:t>кризу,</a:t>
            </a:r>
            <a:r>
              <a:rPr sz="1200" spc="-204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200" spc="-100" dirty="0">
                <a:solidFill>
                  <a:srgbClr val="231F20"/>
                </a:solidFill>
                <a:latin typeface="Verdana"/>
                <a:cs typeface="Verdana"/>
              </a:rPr>
              <a:t>вона</a:t>
            </a:r>
            <a:r>
              <a:rPr sz="1200" spc="-21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200" spc="-114" dirty="0">
                <a:solidFill>
                  <a:srgbClr val="231F20"/>
                </a:solidFill>
                <a:latin typeface="Verdana"/>
                <a:cs typeface="Verdana"/>
              </a:rPr>
              <a:t>потребує</a:t>
            </a:r>
            <a:r>
              <a:rPr sz="1200" spc="-204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200" spc="-90" dirty="0">
                <a:solidFill>
                  <a:srgbClr val="231F20"/>
                </a:solidFill>
                <a:latin typeface="Verdana"/>
                <a:cs typeface="Verdana"/>
              </a:rPr>
              <a:t>більш</a:t>
            </a:r>
            <a:r>
              <a:rPr sz="1200" spc="-204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200" spc="-105" dirty="0">
                <a:solidFill>
                  <a:srgbClr val="231F20"/>
                </a:solidFill>
                <a:latin typeface="Verdana"/>
                <a:cs typeface="Verdana"/>
              </a:rPr>
              <a:t>глибокої</a:t>
            </a:r>
            <a:r>
              <a:rPr sz="1200" spc="-204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200" spc="-90" dirty="0">
                <a:solidFill>
                  <a:srgbClr val="231F20"/>
                </a:solidFill>
                <a:latin typeface="Verdana"/>
                <a:cs typeface="Verdana"/>
              </a:rPr>
              <a:t>соціально-  </a:t>
            </a:r>
            <a:r>
              <a:rPr sz="1200" spc="-85" dirty="0">
                <a:solidFill>
                  <a:srgbClr val="231F20"/>
                </a:solidFill>
                <a:latin typeface="Verdana"/>
                <a:cs typeface="Verdana"/>
              </a:rPr>
              <a:t>психологічної допомоги </a:t>
            </a:r>
            <a:r>
              <a:rPr sz="1200" spc="-95" dirty="0">
                <a:solidFill>
                  <a:srgbClr val="231F20"/>
                </a:solidFill>
                <a:latin typeface="Verdana"/>
                <a:cs typeface="Verdana"/>
              </a:rPr>
              <a:t>та </a:t>
            </a:r>
            <a:r>
              <a:rPr sz="1200" spc="-105" dirty="0">
                <a:solidFill>
                  <a:srgbClr val="231F20"/>
                </a:solidFill>
                <a:latin typeface="Verdana"/>
                <a:cs typeface="Verdana"/>
              </a:rPr>
              <a:t>набуває </a:t>
            </a:r>
            <a:r>
              <a:rPr sz="1200" spc="-110" dirty="0">
                <a:solidFill>
                  <a:srgbClr val="231F20"/>
                </a:solidFill>
                <a:latin typeface="Verdana"/>
                <a:cs typeface="Verdana"/>
              </a:rPr>
              <a:t>статусу </a:t>
            </a:r>
            <a:r>
              <a:rPr sz="1200" spc="-95" dirty="0">
                <a:solidFill>
                  <a:srgbClr val="231F20"/>
                </a:solidFill>
                <a:latin typeface="Verdana"/>
                <a:cs typeface="Verdana"/>
              </a:rPr>
              <a:t>особи, </a:t>
            </a:r>
            <a:r>
              <a:rPr sz="1200" spc="-105" dirty="0">
                <a:solidFill>
                  <a:srgbClr val="231F20"/>
                </a:solidFill>
                <a:latin typeface="Verdana"/>
                <a:cs typeface="Verdana"/>
              </a:rPr>
              <a:t>яка </a:t>
            </a:r>
            <a:r>
              <a:rPr sz="1200" spc="-100" dirty="0">
                <a:solidFill>
                  <a:srgbClr val="231F20"/>
                </a:solidFill>
                <a:latin typeface="Verdana"/>
                <a:cs typeface="Verdana"/>
              </a:rPr>
              <a:t>перебуває </a:t>
            </a:r>
            <a:r>
              <a:rPr sz="1200" spc="-70" dirty="0">
                <a:solidFill>
                  <a:srgbClr val="231F20"/>
                </a:solidFill>
                <a:latin typeface="Verdana"/>
                <a:cs typeface="Verdana"/>
              </a:rPr>
              <a:t>в </a:t>
            </a:r>
            <a:r>
              <a:rPr sz="1200" spc="-95" dirty="0">
                <a:solidFill>
                  <a:srgbClr val="231F20"/>
                </a:solidFill>
                <a:latin typeface="Verdana"/>
                <a:cs typeface="Verdana"/>
              </a:rPr>
              <a:t>складних </a:t>
            </a:r>
            <a:r>
              <a:rPr sz="1200" spc="-90" dirty="0">
                <a:solidFill>
                  <a:srgbClr val="231F20"/>
                </a:solidFill>
                <a:latin typeface="Verdana"/>
                <a:cs typeface="Verdana"/>
              </a:rPr>
              <a:t>життєвих </a:t>
            </a:r>
            <a:r>
              <a:rPr sz="1200" spc="-55" dirty="0">
                <a:solidFill>
                  <a:srgbClr val="231F20"/>
                </a:solidFill>
                <a:latin typeface="Verdana"/>
                <a:cs typeface="Verdana"/>
              </a:rPr>
              <a:t>обста</a:t>
            </a:r>
            <a:r>
              <a:rPr sz="1200" spc="-55" dirty="0">
                <a:solidFill>
                  <a:srgbClr val="231F20"/>
                </a:solidFill>
                <a:latin typeface="Arial"/>
                <a:cs typeface="Arial"/>
              </a:rPr>
              <a:t>-  </a:t>
            </a:r>
            <a:r>
              <a:rPr sz="1200" spc="-100" dirty="0">
                <a:solidFill>
                  <a:srgbClr val="231F20"/>
                </a:solidFill>
                <a:latin typeface="Verdana"/>
                <a:cs typeface="Verdana"/>
              </a:rPr>
              <a:t>винах.</a:t>
            </a:r>
            <a:r>
              <a:rPr sz="1200" spc="-13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200" spc="-120" dirty="0">
                <a:solidFill>
                  <a:srgbClr val="231F20"/>
                </a:solidFill>
                <a:latin typeface="Verdana"/>
                <a:cs typeface="Verdana"/>
              </a:rPr>
              <a:t>Така</a:t>
            </a:r>
            <a:r>
              <a:rPr sz="1200" spc="-12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200" spc="-100" dirty="0">
                <a:solidFill>
                  <a:srgbClr val="231F20"/>
                </a:solidFill>
                <a:latin typeface="Verdana"/>
                <a:cs typeface="Verdana"/>
              </a:rPr>
              <a:t>робота</a:t>
            </a:r>
            <a:r>
              <a:rPr sz="1200" spc="-12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200" spc="-70" dirty="0">
                <a:solidFill>
                  <a:srgbClr val="231F20"/>
                </a:solidFill>
                <a:latin typeface="Verdana"/>
                <a:cs typeface="Verdana"/>
              </a:rPr>
              <a:t>є</a:t>
            </a:r>
            <a:r>
              <a:rPr sz="1200" spc="-12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200" spc="-80" dirty="0">
                <a:solidFill>
                  <a:srgbClr val="231F20"/>
                </a:solidFill>
                <a:latin typeface="Verdana"/>
                <a:cs typeface="Verdana"/>
              </a:rPr>
              <a:t>більш</a:t>
            </a:r>
            <a:r>
              <a:rPr sz="1200" spc="-12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200" spc="-95" dirty="0">
                <a:solidFill>
                  <a:srgbClr val="231F20"/>
                </a:solidFill>
                <a:latin typeface="Verdana"/>
                <a:cs typeface="Verdana"/>
              </a:rPr>
              <a:t>ресурсно</a:t>
            </a:r>
            <a:r>
              <a:rPr sz="1200" spc="-12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200" spc="-100" dirty="0">
                <a:solidFill>
                  <a:srgbClr val="231F20"/>
                </a:solidFill>
                <a:latin typeface="Verdana"/>
                <a:cs typeface="Verdana"/>
              </a:rPr>
              <a:t>затратною,</a:t>
            </a:r>
            <a:r>
              <a:rPr sz="1200" spc="-12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200" spc="-80" dirty="0">
                <a:solidFill>
                  <a:srgbClr val="231F20"/>
                </a:solidFill>
                <a:latin typeface="Verdana"/>
                <a:cs typeface="Verdana"/>
              </a:rPr>
              <a:t>оскільки</a:t>
            </a:r>
            <a:r>
              <a:rPr sz="1200" spc="-13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200" spc="-90" dirty="0">
                <a:solidFill>
                  <a:srgbClr val="231F20"/>
                </a:solidFill>
                <a:latin typeface="Verdana"/>
                <a:cs typeface="Verdana"/>
              </a:rPr>
              <a:t>необхідно</a:t>
            </a:r>
            <a:r>
              <a:rPr sz="1200" spc="-12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200" spc="-100" dirty="0">
                <a:solidFill>
                  <a:srgbClr val="231F20"/>
                </a:solidFill>
                <a:latin typeface="Verdana"/>
                <a:cs typeface="Verdana"/>
              </a:rPr>
              <a:t>залучити</a:t>
            </a:r>
            <a:r>
              <a:rPr sz="1200" spc="-12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200" spc="-95" dirty="0">
                <a:solidFill>
                  <a:srgbClr val="231F20"/>
                </a:solidFill>
                <a:latin typeface="Verdana"/>
                <a:cs typeface="Verdana"/>
              </a:rPr>
              <a:t>більшу</a:t>
            </a:r>
            <a:r>
              <a:rPr sz="1200" spc="-12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200" spc="-75" dirty="0">
                <a:solidFill>
                  <a:srgbClr val="231F20"/>
                </a:solidFill>
                <a:latin typeface="Verdana"/>
                <a:cs typeface="Verdana"/>
              </a:rPr>
              <a:t>кількість  </a:t>
            </a:r>
            <a:r>
              <a:rPr sz="1200" spc="-95" dirty="0">
                <a:solidFill>
                  <a:srgbClr val="231F20"/>
                </a:solidFill>
                <a:latin typeface="Verdana"/>
                <a:cs typeface="Verdana"/>
              </a:rPr>
              <a:t>фахівців/чинь, </a:t>
            </a:r>
            <a:r>
              <a:rPr sz="1200" spc="-90" dirty="0">
                <a:solidFill>
                  <a:srgbClr val="231F20"/>
                </a:solidFill>
                <a:latin typeface="Verdana"/>
                <a:cs typeface="Verdana"/>
              </a:rPr>
              <a:t>надати </a:t>
            </a:r>
            <a:r>
              <a:rPr sz="1200" spc="-80" dirty="0">
                <a:solidFill>
                  <a:srgbClr val="231F20"/>
                </a:solidFill>
                <a:latin typeface="Verdana"/>
                <a:cs typeface="Verdana"/>
              </a:rPr>
              <a:t>більший </a:t>
            </a:r>
            <a:r>
              <a:rPr sz="1200" spc="-90" dirty="0">
                <a:solidFill>
                  <a:srgbClr val="231F20"/>
                </a:solidFill>
                <a:latin typeface="Verdana"/>
                <a:cs typeface="Verdana"/>
              </a:rPr>
              <a:t>спектр </a:t>
            </a:r>
            <a:r>
              <a:rPr sz="1200" spc="-110" dirty="0">
                <a:solidFill>
                  <a:srgbClr val="231F20"/>
                </a:solidFill>
                <a:latin typeface="Verdana"/>
                <a:cs typeface="Verdana"/>
              </a:rPr>
              <a:t>послуг. </a:t>
            </a:r>
            <a:r>
              <a:rPr sz="1200" spc="-125" dirty="0">
                <a:solidFill>
                  <a:srgbClr val="231F20"/>
                </a:solidFill>
                <a:latin typeface="Verdana"/>
                <a:cs typeface="Verdana"/>
              </a:rPr>
              <a:t>Тому </a:t>
            </a:r>
            <a:r>
              <a:rPr sz="1200" spc="-85" dirty="0">
                <a:solidFill>
                  <a:srgbClr val="231F20"/>
                </a:solidFill>
                <a:latin typeface="Verdana"/>
                <a:cs typeface="Verdana"/>
              </a:rPr>
              <a:t>важливо </a:t>
            </a:r>
            <a:r>
              <a:rPr sz="1200" spc="-80" dirty="0">
                <a:solidFill>
                  <a:srgbClr val="231F20"/>
                </a:solidFill>
                <a:latin typeface="Verdana"/>
                <a:cs typeface="Verdana"/>
              </a:rPr>
              <a:t>розрізняти </a:t>
            </a:r>
            <a:r>
              <a:rPr sz="1200" spc="-105" dirty="0">
                <a:solidFill>
                  <a:srgbClr val="231F20"/>
                </a:solidFill>
                <a:latin typeface="Verdana"/>
                <a:cs typeface="Verdana"/>
              </a:rPr>
              <a:t>«кризу» </a:t>
            </a:r>
            <a:r>
              <a:rPr sz="1200" spc="-95" dirty="0">
                <a:solidFill>
                  <a:srgbClr val="231F20"/>
                </a:solidFill>
                <a:latin typeface="Verdana"/>
                <a:cs typeface="Verdana"/>
              </a:rPr>
              <a:t>та </a:t>
            </a:r>
            <a:r>
              <a:rPr sz="1200" spc="-85" dirty="0">
                <a:solidFill>
                  <a:srgbClr val="231F20"/>
                </a:solidFill>
                <a:latin typeface="Verdana"/>
                <a:cs typeface="Verdana"/>
              </a:rPr>
              <a:t>«складні  </a:t>
            </a:r>
            <a:r>
              <a:rPr sz="1200" spc="-75" dirty="0">
                <a:solidFill>
                  <a:srgbClr val="231F20"/>
                </a:solidFill>
                <a:latin typeface="Verdana"/>
                <a:cs typeface="Verdana"/>
              </a:rPr>
              <a:t>життєві</a:t>
            </a:r>
            <a:r>
              <a:rPr sz="1200" spc="-13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200" spc="-95" dirty="0">
                <a:solidFill>
                  <a:srgbClr val="231F20"/>
                </a:solidFill>
                <a:latin typeface="Verdana"/>
                <a:cs typeface="Verdana"/>
              </a:rPr>
              <a:t>обставини».</a:t>
            </a:r>
            <a:endParaRPr sz="1200">
              <a:latin typeface="Verdana"/>
              <a:cs typeface="Verdan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356588" y="3841750"/>
            <a:ext cx="1765935" cy="2544445"/>
          </a:xfrm>
          <a:prstGeom prst="rect">
            <a:avLst/>
          </a:prstGeom>
        </p:spPr>
        <p:txBody>
          <a:bodyPr vert="horz" wrap="square" lIns="0" tIns="66675" rIns="0" bIns="0" rtlCol="0">
            <a:spAutoFit/>
          </a:bodyPr>
          <a:lstStyle/>
          <a:p>
            <a:pPr marL="711835">
              <a:lnSpc>
                <a:spcPct val="100000"/>
              </a:lnSpc>
              <a:spcBef>
                <a:spcPts val="525"/>
              </a:spcBef>
            </a:pPr>
            <a:r>
              <a:rPr sz="1200" spc="-35" dirty="0">
                <a:solidFill>
                  <a:srgbClr val="231F20"/>
                </a:solidFill>
                <a:latin typeface="Verdana"/>
                <a:cs typeface="Verdana"/>
              </a:rPr>
              <a:t>КРИЗА</a:t>
            </a:r>
            <a:endParaRPr sz="1200">
              <a:latin typeface="Verdana"/>
              <a:cs typeface="Verdana"/>
            </a:endParaRPr>
          </a:p>
          <a:p>
            <a:pPr marL="201930" marR="194310" indent="-635" algn="ctr">
              <a:lnSpc>
                <a:spcPct val="100000"/>
              </a:lnSpc>
              <a:spcBef>
                <a:spcPts val="425"/>
              </a:spcBef>
            </a:pPr>
            <a:r>
              <a:rPr sz="1200" spc="-75" dirty="0">
                <a:solidFill>
                  <a:srgbClr val="231F20"/>
                </a:solidFill>
                <a:latin typeface="Verdana"/>
                <a:cs typeface="Verdana"/>
              </a:rPr>
              <a:t>Немає </a:t>
            </a:r>
            <a:r>
              <a:rPr sz="1200" spc="-90" dirty="0">
                <a:solidFill>
                  <a:srgbClr val="231F20"/>
                </a:solidFill>
                <a:latin typeface="Verdana"/>
                <a:cs typeface="Verdana"/>
              </a:rPr>
              <a:t>особливого  </a:t>
            </a:r>
            <a:r>
              <a:rPr sz="1200" spc="-85" dirty="0">
                <a:solidFill>
                  <a:srgbClr val="231F20"/>
                </a:solidFill>
                <a:latin typeface="Verdana"/>
                <a:cs typeface="Verdana"/>
              </a:rPr>
              <a:t>соціального</a:t>
            </a:r>
            <a:r>
              <a:rPr sz="1200" spc="-14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200" spc="-110" dirty="0">
                <a:solidFill>
                  <a:srgbClr val="231F20"/>
                </a:solidFill>
                <a:latin typeface="Verdana"/>
                <a:cs typeface="Verdana"/>
              </a:rPr>
              <a:t>статусу</a:t>
            </a:r>
            <a:endParaRPr sz="1200">
              <a:latin typeface="Verdana"/>
              <a:cs typeface="Verdana"/>
            </a:endParaRPr>
          </a:p>
          <a:p>
            <a:pPr algn="ctr">
              <a:lnSpc>
                <a:spcPct val="100000"/>
              </a:lnSpc>
              <a:spcBef>
                <a:spcPts val="425"/>
              </a:spcBef>
            </a:pPr>
            <a:r>
              <a:rPr sz="1200" spc="-75" dirty="0">
                <a:solidFill>
                  <a:srgbClr val="231F20"/>
                </a:solidFill>
                <a:latin typeface="Verdana"/>
                <a:cs typeface="Verdana"/>
              </a:rPr>
              <a:t>Здійснюється</a:t>
            </a:r>
            <a:r>
              <a:rPr sz="1200" spc="-15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200" spc="-85" dirty="0">
                <a:solidFill>
                  <a:srgbClr val="231F20"/>
                </a:solidFill>
                <a:latin typeface="Verdana"/>
                <a:cs typeface="Verdana"/>
              </a:rPr>
              <a:t>підтримка</a:t>
            </a:r>
            <a:endParaRPr sz="1200">
              <a:latin typeface="Verdana"/>
              <a:cs typeface="Verdana"/>
            </a:endParaRPr>
          </a:p>
          <a:p>
            <a:pPr marL="152400" marR="144780" algn="ctr">
              <a:lnSpc>
                <a:spcPct val="100000"/>
              </a:lnSpc>
              <a:spcBef>
                <a:spcPts val="425"/>
              </a:spcBef>
            </a:pPr>
            <a:r>
              <a:rPr sz="1200" spc="-95" dirty="0">
                <a:solidFill>
                  <a:srgbClr val="231F20"/>
                </a:solidFill>
                <a:latin typeface="Verdana"/>
                <a:cs typeface="Verdana"/>
              </a:rPr>
              <a:t>Будь-яка </a:t>
            </a:r>
            <a:r>
              <a:rPr sz="1200" spc="-90" dirty="0">
                <a:solidFill>
                  <a:srgbClr val="231F20"/>
                </a:solidFill>
                <a:latin typeface="Verdana"/>
                <a:cs typeface="Verdana"/>
              </a:rPr>
              <a:t>особа</a:t>
            </a:r>
            <a:r>
              <a:rPr sz="1200" spc="-22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200" spc="-95" dirty="0">
                <a:solidFill>
                  <a:srgbClr val="231F20"/>
                </a:solidFill>
                <a:latin typeface="Verdana"/>
                <a:cs typeface="Verdana"/>
              </a:rPr>
              <a:t>може  </a:t>
            </a:r>
            <a:r>
              <a:rPr sz="1200" spc="-90" dirty="0">
                <a:solidFill>
                  <a:srgbClr val="231F20"/>
                </a:solidFill>
                <a:latin typeface="Verdana"/>
                <a:cs typeface="Verdana"/>
              </a:rPr>
              <a:t>переживати</a:t>
            </a:r>
            <a:r>
              <a:rPr sz="1200" spc="-14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200" spc="-105" dirty="0">
                <a:solidFill>
                  <a:srgbClr val="231F20"/>
                </a:solidFill>
                <a:latin typeface="Verdana"/>
                <a:cs typeface="Verdana"/>
              </a:rPr>
              <a:t>кризу</a:t>
            </a:r>
            <a:endParaRPr sz="1200">
              <a:latin typeface="Verdana"/>
              <a:cs typeface="Verdana"/>
            </a:endParaRPr>
          </a:p>
          <a:p>
            <a:pPr marL="12065" marR="5080" algn="ctr">
              <a:lnSpc>
                <a:spcPct val="100000"/>
              </a:lnSpc>
              <a:spcBef>
                <a:spcPts val="425"/>
              </a:spcBef>
            </a:pPr>
            <a:r>
              <a:rPr sz="1200" spc="-95" dirty="0">
                <a:solidFill>
                  <a:srgbClr val="231F20"/>
                </a:solidFill>
                <a:latin typeface="Verdana"/>
                <a:cs typeface="Verdana"/>
              </a:rPr>
              <a:t>Об'єкт </a:t>
            </a:r>
            <a:r>
              <a:rPr sz="1200" spc="-75" dirty="0">
                <a:solidFill>
                  <a:srgbClr val="231F20"/>
                </a:solidFill>
                <a:latin typeface="Verdana"/>
                <a:cs typeface="Verdana"/>
              </a:rPr>
              <a:t>діяльності</a:t>
            </a:r>
            <a:r>
              <a:rPr sz="1200" spc="-17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200" spc="-80" dirty="0">
                <a:solidFill>
                  <a:srgbClr val="231F20"/>
                </a:solidFill>
                <a:latin typeface="Verdana"/>
                <a:cs typeface="Verdana"/>
              </a:rPr>
              <a:t>центрів  зайнятості, </a:t>
            </a:r>
            <a:r>
              <a:rPr sz="1200" spc="-85" dirty="0">
                <a:solidFill>
                  <a:srgbClr val="231F20"/>
                </a:solidFill>
                <a:latin typeface="Verdana"/>
                <a:cs typeface="Verdana"/>
              </a:rPr>
              <a:t>інших  соціальних</a:t>
            </a:r>
            <a:r>
              <a:rPr sz="1200" spc="-14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200" spc="-100" dirty="0">
                <a:solidFill>
                  <a:srgbClr val="231F20"/>
                </a:solidFill>
                <a:latin typeface="Verdana"/>
                <a:cs typeface="Verdana"/>
              </a:rPr>
              <a:t>установ,</a:t>
            </a:r>
            <a:endParaRPr sz="1200">
              <a:latin typeface="Verdana"/>
              <a:cs typeface="Verdana"/>
            </a:endParaRPr>
          </a:p>
          <a:p>
            <a:pPr algn="ctr">
              <a:lnSpc>
                <a:spcPct val="100000"/>
              </a:lnSpc>
            </a:pPr>
            <a:r>
              <a:rPr sz="1200" spc="-95" dirty="0">
                <a:solidFill>
                  <a:srgbClr val="231F20"/>
                </a:solidFill>
                <a:latin typeface="Verdana"/>
                <a:cs typeface="Verdana"/>
              </a:rPr>
              <a:t>що надають</a:t>
            </a:r>
            <a:r>
              <a:rPr sz="1200" spc="-18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200" spc="-95" dirty="0">
                <a:solidFill>
                  <a:srgbClr val="231F20"/>
                </a:solidFill>
                <a:latin typeface="Verdana"/>
                <a:cs typeface="Verdana"/>
              </a:rPr>
              <a:t>підтримку</a:t>
            </a:r>
            <a:endParaRPr sz="1200">
              <a:latin typeface="Verdana"/>
              <a:cs typeface="Verdana"/>
            </a:endParaRPr>
          </a:p>
          <a:p>
            <a:pPr marL="71120" marR="63500" algn="ctr">
              <a:lnSpc>
                <a:spcPct val="100000"/>
              </a:lnSpc>
              <a:spcBef>
                <a:spcPts val="425"/>
              </a:spcBef>
            </a:pPr>
            <a:r>
              <a:rPr sz="1200" spc="-105" dirty="0">
                <a:solidFill>
                  <a:srgbClr val="231F20"/>
                </a:solidFill>
                <a:latin typeface="Verdana"/>
                <a:cs typeface="Verdana"/>
              </a:rPr>
              <a:t>Особа </a:t>
            </a:r>
            <a:r>
              <a:rPr sz="1200" spc="-95" dirty="0">
                <a:solidFill>
                  <a:srgbClr val="231F20"/>
                </a:solidFill>
                <a:latin typeface="Verdana"/>
                <a:cs typeface="Verdana"/>
              </a:rPr>
              <a:t>може</a:t>
            </a:r>
            <a:r>
              <a:rPr sz="1200" spc="-18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200" spc="-75" dirty="0">
                <a:solidFill>
                  <a:srgbClr val="231F20"/>
                </a:solidFill>
                <a:latin typeface="Verdana"/>
                <a:cs typeface="Verdana"/>
              </a:rPr>
              <a:t>самостійно  </a:t>
            </a:r>
            <a:r>
              <a:rPr sz="1200" spc="-100" dirty="0">
                <a:solidFill>
                  <a:srgbClr val="231F20"/>
                </a:solidFill>
                <a:latin typeface="Verdana"/>
                <a:cs typeface="Verdana"/>
              </a:rPr>
              <a:t>подолати</a:t>
            </a:r>
            <a:r>
              <a:rPr sz="1200" spc="-13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200" spc="-105" dirty="0">
                <a:solidFill>
                  <a:srgbClr val="231F20"/>
                </a:solidFill>
                <a:latin typeface="Verdana"/>
                <a:cs typeface="Verdana"/>
              </a:rPr>
              <a:t>кризу</a:t>
            </a:r>
            <a:endParaRPr sz="1200">
              <a:latin typeface="Verdana"/>
              <a:cs typeface="Verdan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339856" y="3895750"/>
            <a:ext cx="1918970" cy="24364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08305" marR="454659" indent="-292735">
              <a:lnSpc>
                <a:spcPct val="100000"/>
              </a:lnSpc>
              <a:spcBef>
                <a:spcPts val="100"/>
              </a:spcBef>
            </a:pPr>
            <a:r>
              <a:rPr sz="1200" spc="-85" dirty="0">
                <a:solidFill>
                  <a:srgbClr val="231F20"/>
                </a:solidFill>
                <a:latin typeface="Verdana"/>
                <a:cs typeface="Verdana"/>
              </a:rPr>
              <a:t>СКЛАДНІ</a:t>
            </a:r>
            <a:r>
              <a:rPr sz="1200" spc="-20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200" spc="-80" dirty="0">
                <a:solidFill>
                  <a:srgbClr val="231F20"/>
                </a:solidFill>
                <a:latin typeface="Verdana"/>
                <a:cs typeface="Verdana"/>
              </a:rPr>
              <a:t>ЖИТТЄВІ  ОБСТАВИНИ</a:t>
            </a:r>
            <a:endParaRPr sz="1200">
              <a:latin typeface="Verdana"/>
              <a:cs typeface="Verdana"/>
            </a:endParaRPr>
          </a:p>
          <a:p>
            <a:pPr algn="ctr">
              <a:lnSpc>
                <a:spcPct val="100000"/>
              </a:lnSpc>
              <a:spcBef>
                <a:spcPts val="425"/>
              </a:spcBef>
            </a:pPr>
            <a:r>
              <a:rPr sz="1200" spc="-80" dirty="0">
                <a:solidFill>
                  <a:srgbClr val="231F20"/>
                </a:solidFill>
                <a:latin typeface="Verdana"/>
                <a:cs typeface="Verdana"/>
              </a:rPr>
              <a:t>Наявний соціальний</a:t>
            </a:r>
            <a:r>
              <a:rPr sz="1200" spc="-22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200" spc="-95" dirty="0">
                <a:solidFill>
                  <a:srgbClr val="231F20"/>
                </a:solidFill>
                <a:latin typeface="Verdana"/>
                <a:cs typeface="Verdana"/>
              </a:rPr>
              <a:t>статус</a:t>
            </a:r>
            <a:endParaRPr sz="1200">
              <a:latin typeface="Verdana"/>
              <a:cs typeface="Verdana"/>
            </a:endParaRPr>
          </a:p>
          <a:p>
            <a:pPr marL="76835" marR="69215" algn="ctr">
              <a:lnSpc>
                <a:spcPct val="100000"/>
              </a:lnSpc>
              <a:spcBef>
                <a:spcPts val="425"/>
              </a:spcBef>
            </a:pPr>
            <a:r>
              <a:rPr sz="1200" spc="-75" dirty="0">
                <a:solidFill>
                  <a:srgbClr val="231F20"/>
                </a:solidFill>
                <a:latin typeface="Verdana"/>
                <a:cs typeface="Verdana"/>
              </a:rPr>
              <a:t>Здійснюється</a:t>
            </a:r>
            <a:r>
              <a:rPr sz="1200" spc="-15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200" spc="-80" dirty="0">
                <a:solidFill>
                  <a:srgbClr val="231F20"/>
                </a:solidFill>
                <a:latin typeface="Verdana"/>
                <a:cs typeface="Verdana"/>
              </a:rPr>
              <a:t>соціальний  </a:t>
            </a:r>
            <a:r>
              <a:rPr sz="1200" spc="-90" dirty="0">
                <a:solidFill>
                  <a:srgbClr val="231F20"/>
                </a:solidFill>
                <a:latin typeface="Verdana"/>
                <a:cs typeface="Verdana"/>
              </a:rPr>
              <a:t>супровід </a:t>
            </a:r>
            <a:r>
              <a:rPr sz="1200" spc="-360" dirty="0">
                <a:solidFill>
                  <a:srgbClr val="231F20"/>
                </a:solidFill>
                <a:latin typeface="Verdana"/>
                <a:cs typeface="Verdana"/>
              </a:rPr>
              <a:t>+</a:t>
            </a:r>
            <a:r>
              <a:rPr sz="1200" spc="-30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200" spc="-85" dirty="0">
                <a:solidFill>
                  <a:srgbClr val="231F20"/>
                </a:solidFill>
                <a:latin typeface="Verdana"/>
                <a:cs typeface="Verdana"/>
              </a:rPr>
              <a:t>підтримка</a:t>
            </a:r>
            <a:endParaRPr sz="1200">
              <a:latin typeface="Verdana"/>
              <a:cs typeface="Verdana"/>
            </a:endParaRPr>
          </a:p>
          <a:p>
            <a:pPr marL="21590" marR="13970" algn="ctr">
              <a:lnSpc>
                <a:spcPct val="100000"/>
              </a:lnSpc>
              <a:spcBef>
                <a:spcPts val="425"/>
              </a:spcBef>
            </a:pPr>
            <a:r>
              <a:rPr sz="1200" spc="-90" dirty="0">
                <a:solidFill>
                  <a:srgbClr val="231F20"/>
                </a:solidFill>
                <a:latin typeface="Verdana"/>
                <a:cs typeface="Verdana"/>
              </a:rPr>
              <a:t>Об’єкт </a:t>
            </a:r>
            <a:r>
              <a:rPr sz="1200" spc="-75" dirty="0">
                <a:solidFill>
                  <a:srgbClr val="231F20"/>
                </a:solidFill>
                <a:latin typeface="Verdana"/>
                <a:cs typeface="Verdana"/>
              </a:rPr>
              <a:t>діяльності </a:t>
            </a:r>
            <a:r>
              <a:rPr sz="1200" spc="-80" dirty="0">
                <a:solidFill>
                  <a:srgbClr val="231F20"/>
                </a:solidFill>
                <a:latin typeface="Verdana"/>
                <a:cs typeface="Verdana"/>
              </a:rPr>
              <a:t>центрів  </a:t>
            </a:r>
            <a:r>
              <a:rPr sz="1200" spc="-85" dirty="0">
                <a:solidFill>
                  <a:srgbClr val="231F20"/>
                </a:solidFill>
                <a:latin typeface="Verdana"/>
                <a:cs typeface="Verdana"/>
              </a:rPr>
              <a:t>соціальних </a:t>
            </a:r>
            <a:r>
              <a:rPr sz="1200" spc="-110" dirty="0">
                <a:solidFill>
                  <a:srgbClr val="231F20"/>
                </a:solidFill>
                <a:latin typeface="Verdana"/>
                <a:cs typeface="Verdana"/>
              </a:rPr>
              <a:t>служб </a:t>
            </a:r>
            <a:r>
              <a:rPr sz="1200" spc="-90" dirty="0">
                <a:solidFill>
                  <a:srgbClr val="231F20"/>
                </a:solidFill>
                <a:latin typeface="Verdana"/>
                <a:cs typeface="Verdana"/>
              </a:rPr>
              <a:t>для</a:t>
            </a:r>
            <a:r>
              <a:rPr sz="1200" spc="-21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200" spc="-50" dirty="0">
                <a:solidFill>
                  <a:srgbClr val="231F20"/>
                </a:solidFill>
                <a:latin typeface="Verdana"/>
                <a:cs typeface="Verdana"/>
              </a:rPr>
              <a:t>сім’ї,  </a:t>
            </a:r>
            <a:r>
              <a:rPr sz="1200" spc="-70" dirty="0">
                <a:solidFill>
                  <a:srgbClr val="231F20"/>
                </a:solidFill>
                <a:latin typeface="Verdana"/>
                <a:cs typeface="Verdana"/>
              </a:rPr>
              <a:t>дітей </a:t>
            </a:r>
            <a:r>
              <a:rPr sz="1200" spc="-95" dirty="0">
                <a:solidFill>
                  <a:srgbClr val="231F20"/>
                </a:solidFill>
                <a:latin typeface="Verdana"/>
                <a:cs typeface="Verdana"/>
              </a:rPr>
              <a:t>та</a:t>
            </a:r>
            <a:r>
              <a:rPr sz="1200" spc="-19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200" spc="-80" dirty="0">
                <a:solidFill>
                  <a:srgbClr val="231F20"/>
                </a:solidFill>
                <a:latin typeface="Verdana"/>
                <a:cs typeface="Verdana"/>
              </a:rPr>
              <a:t>молоді</a:t>
            </a:r>
            <a:endParaRPr sz="1200">
              <a:latin typeface="Verdana"/>
              <a:cs typeface="Verdana"/>
            </a:endParaRPr>
          </a:p>
          <a:p>
            <a:pPr marL="36830" marR="29209" indent="-635" algn="ctr">
              <a:lnSpc>
                <a:spcPct val="100000"/>
              </a:lnSpc>
              <a:spcBef>
                <a:spcPts val="425"/>
              </a:spcBef>
            </a:pPr>
            <a:r>
              <a:rPr sz="1200" spc="-105" dirty="0">
                <a:solidFill>
                  <a:srgbClr val="231F20"/>
                </a:solidFill>
                <a:latin typeface="Verdana"/>
                <a:cs typeface="Verdana"/>
              </a:rPr>
              <a:t>Особа </a:t>
            </a:r>
            <a:r>
              <a:rPr sz="1200" spc="-90" dirty="0">
                <a:solidFill>
                  <a:srgbClr val="231F20"/>
                </a:solidFill>
                <a:latin typeface="Verdana"/>
                <a:cs typeface="Verdana"/>
              </a:rPr>
              <a:t>не </a:t>
            </a:r>
            <a:r>
              <a:rPr sz="1200" spc="-75" dirty="0">
                <a:solidFill>
                  <a:srgbClr val="231F20"/>
                </a:solidFill>
                <a:latin typeface="Verdana"/>
                <a:cs typeface="Verdana"/>
              </a:rPr>
              <a:t>завжди </a:t>
            </a:r>
            <a:r>
              <a:rPr sz="1200" spc="-95" dirty="0">
                <a:solidFill>
                  <a:srgbClr val="231F20"/>
                </a:solidFill>
                <a:latin typeface="Verdana"/>
                <a:cs typeface="Verdana"/>
              </a:rPr>
              <a:t>може  </a:t>
            </a:r>
            <a:r>
              <a:rPr sz="1200" spc="-75" dirty="0">
                <a:solidFill>
                  <a:srgbClr val="231F20"/>
                </a:solidFill>
                <a:latin typeface="Verdana"/>
                <a:cs typeface="Verdana"/>
              </a:rPr>
              <a:t>самостійно </a:t>
            </a:r>
            <a:r>
              <a:rPr sz="1200" spc="-90" dirty="0">
                <a:solidFill>
                  <a:srgbClr val="231F20"/>
                </a:solidFill>
                <a:latin typeface="Verdana"/>
                <a:cs typeface="Verdana"/>
              </a:rPr>
              <a:t>звернутися </a:t>
            </a:r>
            <a:r>
              <a:rPr sz="1200" spc="-75" dirty="0">
                <a:solidFill>
                  <a:srgbClr val="231F20"/>
                </a:solidFill>
                <a:latin typeface="Verdana"/>
                <a:cs typeface="Verdana"/>
              </a:rPr>
              <a:t>за  </a:t>
            </a:r>
            <a:r>
              <a:rPr sz="1200" spc="-95" dirty="0">
                <a:solidFill>
                  <a:srgbClr val="231F20"/>
                </a:solidFill>
                <a:latin typeface="Verdana"/>
                <a:cs typeface="Verdana"/>
              </a:rPr>
              <a:t>допомогою та </a:t>
            </a:r>
            <a:r>
              <a:rPr sz="1200" spc="-100" dirty="0">
                <a:solidFill>
                  <a:srgbClr val="231F20"/>
                </a:solidFill>
                <a:latin typeface="Verdana"/>
                <a:cs typeface="Verdana"/>
              </a:rPr>
              <a:t>подолати  </a:t>
            </a:r>
            <a:r>
              <a:rPr sz="1200" spc="-80" dirty="0">
                <a:solidFill>
                  <a:srgbClr val="231F20"/>
                </a:solidFill>
                <a:latin typeface="Verdana"/>
                <a:cs typeface="Verdana"/>
              </a:rPr>
              <a:t>складні </a:t>
            </a:r>
            <a:r>
              <a:rPr sz="1200" spc="-75" dirty="0">
                <a:solidFill>
                  <a:srgbClr val="231F20"/>
                </a:solidFill>
                <a:latin typeface="Verdana"/>
                <a:cs typeface="Verdana"/>
              </a:rPr>
              <a:t>життєві</a:t>
            </a:r>
            <a:r>
              <a:rPr sz="1200" spc="-21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200" spc="-85" dirty="0">
                <a:solidFill>
                  <a:srgbClr val="231F20"/>
                </a:solidFill>
                <a:latin typeface="Verdana"/>
                <a:cs typeface="Verdana"/>
              </a:rPr>
              <a:t>обставини</a:t>
            </a:r>
            <a:endParaRPr sz="1200">
              <a:latin typeface="Verdana"/>
              <a:cs typeface="Verdan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508645" y="7076033"/>
            <a:ext cx="4521835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5250" marR="5080" indent="-83185">
              <a:lnSpc>
                <a:spcPct val="100000"/>
              </a:lnSpc>
              <a:spcBef>
                <a:spcPts val="100"/>
              </a:spcBef>
            </a:pPr>
            <a:r>
              <a:rPr sz="1400" spc="-70" dirty="0">
                <a:solidFill>
                  <a:srgbClr val="231F20"/>
                </a:solidFill>
                <a:latin typeface="Verdana"/>
                <a:cs typeface="Verdana"/>
              </a:rPr>
              <a:t>Відповідно</a:t>
            </a:r>
            <a:r>
              <a:rPr sz="1400" spc="-15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400" spc="-90" dirty="0">
                <a:solidFill>
                  <a:srgbClr val="231F20"/>
                </a:solidFill>
                <a:latin typeface="Verdana"/>
                <a:cs typeface="Verdana"/>
              </a:rPr>
              <a:t>до</a:t>
            </a:r>
            <a:r>
              <a:rPr sz="1400" spc="-15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400" spc="-105" dirty="0">
                <a:solidFill>
                  <a:srgbClr val="231F20"/>
                </a:solidFill>
                <a:latin typeface="Verdana"/>
                <a:cs typeface="Verdana"/>
              </a:rPr>
              <a:t>Закону</a:t>
            </a:r>
            <a:r>
              <a:rPr sz="1400" spc="-15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400" spc="-90" dirty="0">
                <a:solidFill>
                  <a:srgbClr val="231F20"/>
                </a:solidFill>
                <a:latin typeface="Verdana"/>
                <a:cs typeface="Verdana"/>
              </a:rPr>
              <a:t>України</a:t>
            </a:r>
            <a:r>
              <a:rPr sz="1400" spc="-15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400" spc="-90" dirty="0">
                <a:solidFill>
                  <a:srgbClr val="231F20"/>
                </a:solidFill>
                <a:latin typeface="Verdana"/>
                <a:cs typeface="Verdana"/>
              </a:rPr>
              <a:t>«Про</a:t>
            </a:r>
            <a:r>
              <a:rPr sz="1400" spc="-15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400" spc="-75" dirty="0">
                <a:solidFill>
                  <a:srgbClr val="231F20"/>
                </a:solidFill>
                <a:latin typeface="Verdana"/>
                <a:cs typeface="Verdana"/>
              </a:rPr>
              <a:t>соціальні</a:t>
            </a:r>
            <a:r>
              <a:rPr sz="1400" spc="-15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400" spc="-95" dirty="0">
                <a:solidFill>
                  <a:srgbClr val="231F20"/>
                </a:solidFill>
                <a:latin typeface="Verdana"/>
                <a:cs typeface="Verdana"/>
              </a:rPr>
              <a:t>послуги»  передбачено надання </a:t>
            </a:r>
            <a:r>
              <a:rPr sz="1400" spc="-145" dirty="0">
                <a:solidFill>
                  <a:srgbClr val="231F20"/>
                </a:solidFill>
                <a:latin typeface="Verdana"/>
                <a:cs typeface="Verdana"/>
              </a:rPr>
              <a:t>17 </a:t>
            </a:r>
            <a:r>
              <a:rPr sz="1400" spc="-90" dirty="0">
                <a:solidFill>
                  <a:srgbClr val="231F20"/>
                </a:solidFill>
                <a:latin typeface="Verdana"/>
                <a:cs typeface="Verdana"/>
              </a:rPr>
              <a:t>базових </a:t>
            </a:r>
            <a:r>
              <a:rPr sz="1400" spc="-85" dirty="0">
                <a:solidFill>
                  <a:srgbClr val="231F20"/>
                </a:solidFill>
                <a:latin typeface="Verdana"/>
                <a:cs typeface="Verdana"/>
              </a:rPr>
              <a:t>соціальних</a:t>
            </a:r>
            <a:r>
              <a:rPr sz="1400" spc="-38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400" spc="-114" dirty="0">
                <a:solidFill>
                  <a:srgbClr val="231F20"/>
                </a:solidFill>
                <a:latin typeface="Verdana"/>
                <a:cs typeface="Verdana"/>
              </a:rPr>
              <a:t>послуг: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3510000" y="4318216"/>
            <a:ext cx="549275" cy="1696085"/>
          </a:xfrm>
          <a:custGeom>
            <a:avLst/>
            <a:gdLst/>
            <a:ahLst/>
            <a:cxnLst/>
            <a:rect l="l" t="t" r="r" b="b"/>
            <a:pathLst>
              <a:path w="549275" h="1696085">
                <a:moveTo>
                  <a:pt x="274497" y="0"/>
                </a:moveTo>
                <a:lnTo>
                  <a:pt x="246286" y="40896"/>
                </a:lnTo>
                <a:lnTo>
                  <a:pt x="219440" y="82669"/>
                </a:lnTo>
                <a:lnTo>
                  <a:pt x="193989" y="125290"/>
                </a:lnTo>
                <a:lnTo>
                  <a:pt x="169963" y="168732"/>
                </a:lnTo>
                <a:lnTo>
                  <a:pt x="147393" y="212968"/>
                </a:lnTo>
                <a:lnTo>
                  <a:pt x="126307" y="257970"/>
                </a:lnTo>
                <a:lnTo>
                  <a:pt x="106736" y="303711"/>
                </a:lnTo>
                <a:lnTo>
                  <a:pt x="88710" y="350163"/>
                </a:lnTo>
                <a:lnTo>
                  <a:pt x="72259" y="397300"/>
                </a:lnTo>
                <a:lnTo>
                  <a:pt x="57413" y="445093"/>
                </a:lnTo>
                <a:lnTo>
                  <a:pt x="44201" y="493516"/>
                </a:lnTo>
                <a:lnTo>
                  <a:pt x="32654" y="542540"/>
                </a:lnTo>
                <a:lnTo>
                  <a:pt x="22801" y="592138"/>
                </a:lnTo>
                <a:lnTo>
                  <a:pt x="14672" y="642284"/>
                </a:lnTo>
                <a:lnTo>
                  <a:pt x="8298" y="692949"/>
                </a:lnTo>
                <a:lnTo>
                  <a:pt x="3708" y="744106"/>
                </a:lnTo>
                <a:lnTo>
                  <a:pt x="931" y="795729"/>
                </a:lnTo>
                <a:lnTo>
                  <a:pt x="0" y="847788"/>
                </a:lnTo>
                <a:lnTo>
                  <a:pt x="931" y="899849"/>
                </a:lnTo>
                <a:lnTo>
                  <a:pt x="3708" y="951473"/>
                </a:lnTo>
                <a:lnTo>
                  <a:pt x="8298" y="1002632"/>
                </a:lnTo>
                <a:lnTo>
                  <a:pt x="14672" y="1053299"/>
                </a:lnTo>
                <a:lnTo>
                  <a:pt x="22801" y="1103446"/>
                </a:lnTo>
                <a:lnTo>
                  <a:pt x="32654" y="1153045"/>
                </a:lnTo>
                <a:lnTo>
                  <a:pt x="44201" y="1202070"/>
                </a:lnTo>
                <a:lnTo>
                  <a:pt x="57413" y="1250493"/>
                </a:lnTo>
                <a:lnTo>
                  <a:pt x="72259" y="1298287"/>
                </a:lnTo>
                <a:lnTo>
                  <a:pt x="88710" y="1345424"/>
                </a:lnTo>
                <a:lnTo>
                  <a:pt x="106736" y="1391877"/>
                </a:lnTo>
                <a:lnTo>
                  <a:pt x="126307" y="1437618"/>
                </a:lnTo>
                <a:lnTo>
                  <a:pt x="147393" y="1482621"/>
                </a:lnTo>
                <a:lnTo>
                  <a:pt x="169963" y="1526857"/>
                </a:lnTo>
                <a:lnTo>
                  <a:pt x="193989" y="1570299"/>
                </a:lnTo>
                <a:lnTo>
                  <a:pt x="219440" y="1612920"/>
                </a:lnTo>
                <a:lnTo>
                  <a:pt x="246286" y="1654693"/>
                </a:lnTo>
                <a:lnTo>
                  <a:pt x="274497" y="1695589"/>
                </a:lnTo>
                <a:lnTo>
                  <a:pt x="302709" y="1654693"/>
                </a:lnTo>
                <a:lnTo>
                  <a:pt x="329555" y="1612920"/>
                </a:lnTo>
                <a:lnTo>
                  <a:pt x="355006" y="1570299"/>
                </a:lnTo>
                <a:lnTo>
                  <a:pt x="379031" y="1526857"/>
                </a:lnTo>
                <a:lnTo>
                  <a:pt x="401602" y="1482621"/>
                </a:lnTo>
                <a:lnTo>
                  <a:pt x="422687" y="1437618"/>
                </a:lnTo>
                <a:lnTo>
                  <a:pt x="442258" y="1391877"/>
                </a:lnTo>
                <a:lnTo>
                  <a:pt x="460284" y="1345424"/>
                </a:lnTo>
                <a:lnTo>
                  <a:pt x="476735" y="1298287"/>
                </a:lnTo>
                <a:lnTo>
                  <a:pt x="491582" y="1250493"/>
                </a:lnTo>
                <a:lnTo>
                  <a:pt x="504794" y="1202070"/>
                </a:lnTo>
                <a:lnTo>
                  <a:pt x="516341" y="1153045"/>
                </a:lnTo>
                <a:lnTo>
                  <a:pt x="526194" y="1103446"/>
                </a:lnTo>
                <a:lnTo>
                  <a:pt x="534323" y="1053299"/>
                </a:lnTo>
                <a:lnTo>
                  <a:pt x="540697" y="1002632"/>
                </a:lnTo>
                <a:lnTo>
                  <a:pt x="545287" y="951473"/>
                </a:lnTo>
                <a:lnTo>
                  <a:pt x="548063" y="899849"/>
                </a:lnTo>
                <a:lnTo>
                  <a:pt x="548995" y="847788"/>
                </a:lnTo>
                <a:lnTo>
                  <a:pt x="548063" y="795729"/>
                </a:lnTo>
                <a:lnTo>
                  <a:pt x="545287" y="744106"/>
                </a:lnTo>
                <a:lnTo>
                  <a:pt x="540697" y="692949"/>
                </a:lnTo>
                <a:lnTo>
                  <a:pt x="534323" y="642284"/>
                </a:lnTo>
                <a:lnTo>
                  <a:pt x="526194" y="592138"/>
                </a:lnTo>
                <a:lnTo>
                  <a:pt x="516341" y="542540"/>
                </a:lnTo>
                <a:lnTo>
                  <a:pt x="504794" y="493516"/>
                </a:lnTo>
                <a:lnTo>
                  <a:pt x="491582" y="445093"/>
                </a:lnTo>
                <a:lnTo>
                  <a:pt x="476735" y="397300"/>
                </a:lnTo>
                <a:lnTo>
                  <a:pt x="460284" y="350163"/>
                </a:lnTo>
                <a:lnTo>
                  <a:pt x="442258" y="303711"/>
                </a:lnTo>
                <a:lnTo>
                  <a:pt x="422687" y="257970"/>
                </a:lnTo>
                <a:lnTo>
                  <a:pt x="401602" y="212968"/>
                </a:lnTo>
                <a:lnTo>
                  <a:pt x="379031" y="168732"/>
                </a:lnTo>
                <a:lnTo>
                  <a:pt x="355006" y="125290"/>
                </a:lnTo>
                <a:lnTo>
                  <a:pt x="329555" y="82669"/>
                </a:lnTo>
                <a:lnTo>
                  <a:pt x="302709" y="40896"/>
                </a:lnTo>
                <a:lnTo>
                  <a:pt x="274497" y="0"/>
                </a:lnTo>
                <a:close/>
              </a:path>
            </a:pathLst>
          </a:custGeom>
          <a:solidFill>
            <a:srgbClr val="A3BCA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3659301" y="7593406"/>
            <a:ext cx="3302000" cy="2415540"/>
          </a:xfrm>
          <a:prstGeom prst="rect">
            <a:avLst/>
          </a:prstGeom>
        </p:spPr>
        <p:txBody>
          <a:bodyPr vert="horz" wrap="square" lIns="0" tIns="66675" rIns="0" bIns="0" rtlCol="0">
            <a:spAutoFit/>
          </a:bodyPr>
          <a:lstStyle/>
          <a:p>
            <a:pPr marL="254635" indent="-242570" algn="just">
              <a:lnSpc>
                <a:spcPct val="100000"/>
              </a:lnSpc>
              <a:spcBef>
                <a:spcPts val="525"/>
              </a:spcBef>
              <a:buAutoNum type="arabicParenR" startAt="11"/>
              <a:tabLst>
                <a:tab pos="255270" algn="l"/>
              </a:tabLst>
            </a:pPr>
            <a:r>
              <a:rPr sz="1200" spc="-80" dirty="0">
                <a:solidFill>
                  <a:srgbClr val="231F20"/>
                </a:solidFill>
                <a:latin typeface="Verdana"/>
                <a:cs typeface="Verdana"/>
              </a:rPr>
              <a:t>соціальна</a:t>
            </a:r>
            <a:r>
              <a:rPr sz="1200" spc="-13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200" spc="-105" dirty="0">
                <a:solidFill>
                  <a:srgbClr val="231F20"/>
                </a:solidFill>
                <a:latin typeface="Verdana"/>
                <a:cs typeface="Verdana"/>
              </a:rPr>
              <a:t>профілактика;</a:t>
            </a:r>
            <a:endParaRPr sz="1200">
              <a:latin typeface="Verdana"/>
              <a:cs typeface="Verdana"/>
            </a:endParaRPr>
          </a:p>
          <a:p>
            <a:pPr marL="254635" indent="-242570" algn="just">
              <a:lnSpc>
                <a:spcPct val="100000"/>
              </a:lnSpc>
              <a:spcBef>
                <a:spcPts val="425"/>
              </a:spcBef>
              <a:buAutoNum type="arabicParenR" startAt="11"/>
              <a:tabLst>
                <a:tab pos="255270" algn="l"/>
              </a:tabLst>
            </a:pPr>
            <a:r>
              <a:rPr sz="1200" spc="-100" dirty="0">
                <a:solidFill>
                  <a:srgbClr val="231F20"/>
                </a:solidFill>
                <a:latin typeface="Verdana"/>
                <a:cs typeface="Verdana"/>
              </a:rPr>
              <a:t>натуральна</a:t>
            </a:r>
            <a:r>
              <a:rPr sz="1200" spc="-13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200" spc="-100" dirty="0">
                <a:solidFill>
                  <a:srgbClr val="231F20"/>
                </a:solidFill>
                <a:latin typeface="Verdana"/>
                <a:cs typeface="Verdana"/>
              </a:rPr>
              <a:t>допомога;</a:t>
            </a:r>
            <a:endParaRPr sz="1200">
              <a:latin typeface="Verdana"/>
              <a:cs typeface="Verdana"/>
            </a:endParaRPr>
          </a:p>
          <a:p>
            <a:pPr marL="12700" marR="5080" algn="just">
              <a:lnSpc>
                <a:spcPct val="100000"/>
              </a:lnSpc>
              <a:spcBef>
                <a:spcPts val="425"/>
              </a:spcBef>
              <a:buAutoNum type="arabicParenR" startAt="11"/>
              <a:tabLst>
                <a:tab pos="280670" algn="l"/>
              </a:tabLst>
            </a:pPr>
            <a:r>
              <a:rPr sz="1200" spc="-90" dirty="0">
                <a:solidFill>
                  <a:srgbClr val="231F20"/>
                </a:solidFill>
                <a:latin typeface="Verdana"/>
                <a:cs typeface="Verdana"/>
              </a:rPr>
              <a:t>фізичний супровід </a:t>
            </a:r>
            <a:r>
              <a:rPr sz="1200" spc="-70" dirty="0">
                <a:solidFill>
                  <a:srgbClr val="231F20"/>
                </a:solidFill>
                <a:latin typeface="Verdana"/>
                <a:cs typeface="Verdana"/>
              </a:rPr>
              <a:t>осіб </a:t>
            </a:r>
            <a:r>
              <a:rPr sz="1200" spc="-55" dirty="0">
                <a:solidFill>
                  <a:srgbClr val="231F20"/>
                </a:solidFill>
                <a:latin typeface="Verdana"/>
                <a:cs typeface="Verdana"/>
              </a:rPr>
              <a:t>з </a:t>
            </a:r>
            <a:r>
              <a:rPr sz="1200" spc="-75" dirty="0">
                <a:solidFill>
                  <a:srgbClr val="231F20"/>
                </a:solidFill>
                <a:latin typeface="Verdana"/>
                <a:cs typeface="Verdana"/>
              </a:rPr>
              <a:t>інвалідністю, які  </a:t>
            </a:r>
            <a:r>
              <a:rPr sz="1200" spc="-90" dirty="0">
                <a:solidFill>
                  <a:srgbClr val="231F20"/>
                </a:solidFill>
                <a:latin typeface="Verdana"/>
                <a:cs typeface="Verdana"/>
              </a:rPr>
              <a:t>мають </a:t>
            </a:r>
            <a:r>
              <a:rPr sz="1200" spc="-105" dirty="0">
                <a:solidFill>
                  <a:srgbClr val="231F20"/>
                </a:solidFill>
                <a:latin typeface="Verdana"/>
                <a:cs typeface="Verdana"/>
              </a:rPr>
              <a:t>порушення </a:t>
            </a:r>
            <a:r>
              <a:rPr sz="1200" spc="-100" dirty="0">
                <a:solidFill>
                  <a:srgbClr val="231F20"/>
                </a:solidFill>
                <a:latin typeface="Verdana"/>
                <a:cs typeface="Verdana"/>
              </a:rPr>
              <a:t>опорно-рухового </a:t>
            </a:r>
            <a:r>
              <a:rPr sz="1200" spc="-105" dirty="0">
                <a:solidFill>
                  <a:srgbClr val="231F20"/>
                </a:solidFill>
                <a:latin typeface="Verdana"/>
                <a:cs typeface="Verdana"/>
              </a:rPr>
              <a:t>апарату </a:t>
            </a:r>
            <a:r>
              <a:rPr sz="1200" spc="-95" dirty="0">
                <a:solidFill>
                  <a:srgbClr val="231F20"/>
                </a:solidFill>
                <a:latin typeface="Verdana"/>
                <a:cs typeface="Verdana"/>
              </a:rPr>
              <a:t>та  пересуваються на </a:t>
            </a:r>
            <a:r>
              <a:rPr sz="1200" spc="-90" dirty="0">
                <a:solidFill>
                  <a:srgbClr val="231F20"/>
                </a:solidFill>
                <a:latin typeface="Verdana"/>
                <a:cs typeface="Verdana"/>
              </a:rPr>
              <a:t>кріслах </a:t>
            </a:r>
            <a:r>
              <a:rPr sz="1200" spc="-95" dirty="0">
                <a:solidFill>
                  <a:srgbClr val="231F20"/>
                </a:solidFill>
                <a:latin typeface="Verdana"/>
                <a:cs typeface="Verdana"/>
              </a:rPr>
              <a:t>колісних,</a:t>
            </a:r>
            <a:r>
              <a:rPr sz="1200" spc="-16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200" spc="-105" dirty="0">
                <a:solidFill>
                  <a:srgbClr val="231F20"/>
                </a:solidFill>
                <a:latin typeface="Verdana"/>
                <a:cs typeface="Verdana"/>
              </a:rPr>
              <a:t>порушення  </a:t>
            </a:r>
            <a:r>
              <a:rPr sz="1200" spc="-145" dirty="0">
                <a:solidFill>
                  <a:srgbClr val="231F20"/>
                </a:solidFill>
                <a:latin typeface="Verdana"/>
                <a:cs typeface="Verdana"/>
              </a:rPr>
              <a:t>зору;</a:t>
            </a:r>
            <a:endParaRPr sz="1200">
              <a:latin typeface="Verdana"/>
              <a:cs typeface="Verdana"/>
            </a:endParaRPr>
          </a:p>
          <a:p>
            <a:pPr marL="254635" indent="-242570" algn="just">
              <a:lnSpc>
                <a:spcPct val="100000"/>
              </a:lnSpc>
              <a:spcBef>
                <a:spcPts val="425"/>
              </a:spcBef>
              <a:buAutoNum type="arabicParenR" startAt="11"/>
              <a:tabLst>
                <a:tab pos="255270" algn="l"/>
              </a:tabLst>
            </a:pPr>
            <a:r>
              <a:rPr sz="1200" spc="-90" dirty="0">
                <a:solidFill>
                  <a:srgbClr val="231F20"/>
                </a:solidFill>
                <a:latin typeface="Verdana"/>
                <a:cs typeface="Verdana"/>
              </a:rPr>
              <a:t>переклад </a:t>
            </a:r>
            <a:r>
              <a:rPr sz="1200" spc="-95" dirty="0">
                <a:solidFill>
                  <a:srgbClr val="231F20"/>
                </a:solidFill>
                <a:latin typeface="Verdana"/>
                <a:cs typeface="Verdana"/>
              </a:rPr>
              <a:t>жестовою</a:t>
            </a:r>
            <a:r>
              <a:rPr sz="1200" spc="-16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200" spc="-110" dirty="0">
                <a:solidFill>
                  <a:srgbClr val="231F20"/>
                </a:solidFill>
                <a:latin typeface="Verdana"/>
                <a:cs typeface="Verdana"/>
              </a:rPr>
              <a:t>мовою;</a:t>
            </a:r>
            <a:endParaRPr sz="1200">
              <a:latin typeface="Verdana"/>
              <a:cs typeface="Verdana"/>
            </a:endParaRPr>
          </a:p>
          <a:p>
            <a:pPr marL="12700" marR="5080" algn="just">
              <a:lnSpc>
                <a:spcPct val="100000"/>
              </a:lnSpc>
              <a:spcBef>
                <a:spcPts val="425"/>
              </a:spcBef>
              <a:buAutoNum type="arabicParenR" startAt="11"/>
              <a:tabLst>
                <a:tab pos="344170" algn="l"/>
              </a:tabLst>
            </a:pPr>
            <a:r>
              <a:rPr sz="1200" spc="-90" dirty="0">
                <a:solidFill>
                  <a:srgbClr val="231F20"/>
                </a:solidFill>
                <a:latin typeface="Verdana"/>
                <a:cs typeface="Verdana"/>
              </a:rPr>
              <a:t>догляд </a:t>
            </a:r>
            <a:r>
              <a:rPr sz="1200" spc="-95" dirty="0">
                <a:solidFill>
                  <a:srgbClr val="231F20"/>
                </a:solidFill>
                <a:latin typeface="Verdana"/>
                <a:cs typeface="Verdana"/>
              </a:rPr>
              <a:t>та  виховання</a:t>
            </a:r>
            <a:r>
              <a:rPr sz="1200" spc="229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200" spc="-70" dirty="0">
                <a:solidFill>
                  <a:srgbClr val="231F20"/>
                </a:solidFill>
                <a:latin typeface="Verdana"/>
                <a:cs typeface="Verdana"/>
              </a:rPr>
              <a:t>дітей в </a:t>
            </a:r>
            <a:r>
              <a:rPr sz="1200" spc="-110" dirty="0">
                <a:solidFill>
                  <a:srgbClr val="231F20"/>
                </a:solidFill>
                <a:latin typeface="Verdana"/>
                <a:cs typeface="Verdana"/>
              </a:rPr>
              <a:t>умовах,  </a:t>
            </a:r>
            <a:r>
              <a:rPr sz="1200" spc="-100" dirty="0">
                <a:solidFill>
                  <a:srgbClr val="231F20"/>
                </a:solidFill>
                <a:latin typeface="Verdana"/>
                <a:cs typeface="Verdana"/>
              </a:rPr>
              <a:t>наближених до</a:t>
            </a:r>
            <a:r>
              <a:rPr sz="1200" spc="-15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200" spc="-90" dirty="0">
                <a:solidFill>
                  <a:srgbClr val="231F20"/>
                </a:solidFill>
                <a:latin typeface="Verdana"/>
                <a:cs typeface="Verdana"/>
              </a:rPr>
              <a:t>сімейних;</a:t>
            </a:r>
            <a:endParaRPr sz="1200">
              <a:latin typeface="Verdana"/>
              <a:cs typeface="Verdana"/>
            </a:endParaRPr>
          </a:p>
          <a:p>
            <a:pPr marL="254635" indent="-242570" algn="just">
              <a:lnSpc>
                <a:spcPct val="100000"/>
              </a:lnSpc>
              <a:spcBef>
                <a:spcPts val="425"/>
              </a:spcBef>
              <a:buAutoNum type="arabicParenR" startAt="11"/>
              <a:tabLst>
                <a:tab pos="255270" algn="l"/>
              </a:tabLst>
            </a:pPr>
            <a:r>
              <a:rPr sz="1200" spc="-90" dirty="0">
                <a:solidFill>
                  <a:srgbClr val="231F20"/>
                </a:solidFill>
                <a:latin typeface="Verdana"/>
                <a:cs typeface="Verdana"/>
              </a:rPr>
              <a:t>супровід </a:t>
            </a:r>
            <a:r>
              <a:rPr sz="1200" spc="-70" dirty="0">
                <a:solidFill>
                  <a:srgbClr val="231F20"/>
                </a:solidFill>
                <a:latin typeface="Verdana"/>
                <a:cs typeface="Verdana"/>
              </a:rPr>
              <a:t>під </a:t>
            </a:r>
            <a:r>
              <a:rPr sz="1200" spc="-85" dirty="0">
                <a:solidFill>
                  <a:srgbClr val="231F20"/>
                </a:solidFill>
                <a:latin typeface="Verdana"/>
                <a:cs typeface="Verdana"/>
              </a:rPr>
              <a:t>час інклюзивного</a:t>
            </a:r>
            <a:r>
              <a:rPr sz="1200" spc="-254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200" spc="-105" dirty="0">
                <a:solidFill>
                  <a:srgbClr val="231F20"/>
                </a:solidFill>
                <a:latin typeface="Verdana"/>
                <a:cs typeface="Verdana"/>
              </a:rPr>
              <a:t>навчання;</a:t>
            </a:r>
            <a:endParaRPr sz="1200">
              <a:latin typeface="Verdana"/>
              <a:cs typeface="Verdana"/>
            </a:endParaRPr>
          </a:p>
          <a:p>
            <a:pPr marL="254635" indent="-242570" algn="just">
              <a:lnSpc>
                <a:spcPct val="100000"/>
              </a:lnSpc>
              <a:spcBef>
                <a:spcPts val="425"/>
              </a:spcBef>
              <a:buAutoNum type="arabicParenR" startAt="11"/>
              <a:tabLst>
                <a:tab pos="255270" algn="l"/>
              </a:tabLst>
            </a:pPr>
            <a:r>
              <a:rPr sz="1200" spc="-100" dirty="0">
                <a:solidFill>
                  <a:srgbClr val="231F20"/>
                </a:solidFill>
                <a:latin typeface="Verdana"/>
                <a:cs typeface="Verdana"/>
              </a:rPr>
              <a:t>інформування.</a:t>
            </a:r>
            <a:endParaRPr sz="1200">
              <a:latin typeface="Verdana"/>
              <a:cs typeface="Verdana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99300" y="7593406"/>
            <a:ext cx="2746375" cy="2394585"/>
          </a:xfrm>
          <a:prstGeom prst="rect">
            <a:avLst/>
          </a:prstGeom>
        </p:spPr>
        <p:txBody>
          <a:bodyPr vert="horz" wrap="square" lIns="0" tIns="66675" rIns="0" bIns="0" rtlCol="0">
            <a:spAutoFit/>
          </a:bodyPr>
          <a:lstStyle/>
          <a:p>
            <a:pPr marL="175260" indent="-163195">
              <a:lnSpc>
                <a:spcPct val="100000"/>
              </a:lnSpc>
              <a:spcBef>
                <a:spcPts val="525"/>
              </a:spcBef>
              <a:buAutoNum type="arabicParenR"/>
              <a:tabLst>
                <a:tab pos="175895" algn="l"/>
              </a:tabLst>
            </a:pPr>
            <a:r>
              <a:rPr sz="1200" spc="-90" dirty="0">
                <a:solidFill>
                  <a:srgbClr val="231F20"/>
                </a:solidFill>
                <a:latin typeface="Verdana"/>
                <a:cs typeface="Verdana"/>
              </a:rPr>
              <a:t>догляд вдома, денний</a:t>
            </a:r>
            <a:r>
              <a:rPr sz="1200" spc="-204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200" spc="-105" dirty="0">
                <a:solidFill>
                  <a:srgbClr val="231F20"/>
                </a:solidFill>
                <a:latin typeface="Verdana"/>
                <a:cs typeface="Verdana"/>
              </a:rPr>
              <a:t>догляд;</a:t>
            </a:r>
            <a:endParaRPr sz="1200">
              <a:latin typeface="Verdana"/>
              <a:cs typeface="Verdana"/>
            </a:endParaRPr>
          </a:p>
          <a:p>
            <a:pPr marL="175260" indent="-163195">
              <a:lnSpc>
                <a:spcPct val="100000"/>
              </a:lnSpc>
              <a:spcBef>
                <a:spcPts val="425"/>
              </a:spcBef>
              <a:buAutoNum type="arabicParenR"/>
              <a:tabLst>
                <a:tab pos="175895" algn="l"/>
              </a:tabLst>
            </a:pPr>
            <a:r>
              <a:rPr sz="1200" spc="-85" dirty="0">
                <a:solidFill>
                  <a:srgbClr val="231F20"/>
                </a:solidFill>
                <a:latin typeface="Verdana"/>
                <a:cs typeface="Verdana"/>
              </a:rPr>
              <a:t>підтримане</a:t>
            </a:r>
            <a:r>
              <a:rPr sz="1200" spc="-13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200" spc="-100" dirty="0">
                <a:solidFill>
                  <a:srgbClr val="231F20"/>
                </a:solidFill>
                <a:latin typeface="Verdana"/>
                <a:cs typeface="Verdana"/>
              </a:rPr>
              <a:t>проживання;</a:t>
            </a:r>
            <a:endParaRPr sz="1200">
              <a:latin typeface="Verdana"/>
              <a:cs typeface="Verdana"/>
            </a:endParaRPr>
          </a:p>
          <a:p>
            <a:pPr marL="175260" indent="-163195">
              <a:lnSpc>
                <a:spcPct val="100000"/>
              </a:lnSpc>
              <a:spcBef>
                <a:spcPts val="425"/>
              </a:spcBef>
              <a:buAutoNum type="arabicParenR"/>
              <a:tabLst>
                <a:tab pos="175895" algn="l"/>
              </a:tabLst>
            </a:pPr>
            <a:r>
              <a:rPr sz="1200" spc="-80" dirty="0">
                <a:solidFill>
                  <a:srgbClr val="231F20"/>
                </a:solidFill>
                <a:latin typeface="Verdana"/>
                <a:cs typeface="Verdana"/>
              </a:rPr>
              <a:t>соціальна</a:t>
            </a:r>
            <a:r>
              <a:rPr sz="1200" spc="-13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200" spc="-95" dirty="0">
                <a:solidFill>
                  <a:srgbClr val="231F20"/>
                </a:solidFill>
                <a:latin typeface="Verdana"/>
                <a:cs typeface="Verdana"/>
              </a:rPr>
              <a:t>адаптація;</a:t>
            </a:r>
            <a:endParaRPr sz="1200">
              <a:latin typeface="Verdana"/>
              <a:cs typeface="Verdana"/>
            </a:endParaRPr>
          </a:p>
          <a:p>
            <a:pPr marL="175260" indent="-163195">
              <a:lnSpc>
                <a:spcPct val="100000"/>
              </a:lnSpc>
              <a:spcBef>
                <a:spcPts val="425"/>
              </a:spcBef>
              <a:buAutoNum type="arabicParenR"/>
              <a:tabLst>
                <a:tab pos="175895" algn="l"/>
              </a:tabLst>
            </a:pPr>
            <a:r>
              <a:rPr sz="1200" spc="-80" dirty="0">
                <a:solidFill>
                  <a:srgbClr val="231F20"/>
                </a:solidFill>
                <a:latin typeface="Verdana"/>
                <a:cs typeface="Verdana"/>
              </a:rPr>
              <a:t>соціальна </a:t>
            </a:r>
            <a:r>
              <a:rPr sz="1200" spc="-75" dirty="0">
                <a:solidFill>
                  <a:srgbClr val="231F20"/>
                </a:solidFill>
                <a:latin typeface="Verdana"/>
                <a:cs typeface="Verdana"/>
              </a:rPr>
              <a:t>інтеграція </a:t>
            </a:r>
            <a:r>
              <a:rPr sz="1200" spc="-95" dirty="0">
                <a:solidFill>
                  <a:srgbClr val="231F20"/>
                </a:solidFill>
                <a:latin typeface="Verdana"/>
                <a:cs typeface="Verdana"/>
              </a:rPr>
              <a:t>та</a:t>
            </a:r>
            <a:r>
              <a:rPr sz="1200" spc="-27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200" spc="-85" dirty="0">
                <a:solidFill>
                  <a:srgbClr val="231F20"/>
                </a:solidFill>
                <a:latin typeface="Verdana"/>
                <a:cs typeface="Verdana"/>
              </a:rPr>
              <a:t>реінтеграція;</a:t>
            </a:r>
            <a:endParaRPr sz="1200">
              <a:latin typeface="Verdana"/>
              <a:cs typeface="Verdana"/>
            </a:endParaRPr>
          </a:p>
          <a:p>
            <a:pPr marL="175260" indent="-163195">
              <a:lnSpc>
                <a:spcPct val="100000"/>
              </a:lnSpc>
              <a:spcBef>
                <a:spcPts val="425"/>
              </a:spcBef>
              <a:buAutoNum type="arabicParenR"/>
              <a:tabLst>
                <a:tab pos="175895" algn="l"/>
              </a:tabLst>
            </a:pPr>
            <a:r>
              <a:rPr sz="1200" spc="-90" dirty="0">
                <a:solidFill>
                  <a:srgbClr val="231F20"/>
                </a:solidFill>
                <a:latin typeface="Verdana"/>
                <a:cs typeface="Verdana"/>
              </a:rPr>
              <a:t>надання</a:t>
            </a:r>
            <a:r>
              <a:rPr sz="1200" spc="-130" dirty="0">
                <a:solidFill>
                  <a:srgbClr val="231F20"/>
                </a:solidFill>
                <a:latin typeface="Verdana"/>
                <a:cs typeface="Verdana"/>
              </a:rPr>
              <a:t> притулку;</a:t>
            </a:r>
            <a:endParaRPr sz="1200">
              <a:latin typeface="Verdana"/>
              <a:cs typeface="Verdana"/>
            </a:endParaRPr>
          </a:p>
          <a:p>
            <a:pPr marL="175260" indent="-163195">
              <a:lnSpc>
                <a:spcPct val="100000"/>
              </a:lnSpc>
              <a:spcBef>
                <a:spcPts val="425"/>
              </a:spcBef>
              <a:buAutoNum type="arabicParenR"/>
              <a:tabLst>
                <a:tab pos="175895" algn="l"/>
              </a:tabLst>
            </a:pPr>
            <a:r>
              <a:rPr sz="1200" spc="-90" dirty="0">
                <a:solidFill>
                  <a:srgbClr val="231F20"/>
                </a:solidFill>
                <a:latin typeface="Verdana"/>
                <a:cs typeface="Verdana"/>
              </a:rPr>
              <a:t>екстрене </a:t>
            </a:r>
            <a:r>
              <a:rPr sz="1200" spc="-110" dirty="0">
                <a:solidFill>
                  <a:srgbClr val="231F20"/>
                </a:solidFill>
                <a:latin typeface="Verdana"/>
                <a:cs typeface="Verdana"/>
              </a:rPr>
              <a:t>(кризове)</a:t>
            </a:r>
            <a:r>
              <a:rPr sz="1200" spc="-16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200" spc="-114" dirty="0">
                <a:solidFill>
                  <a:srgbClr val="231F20"/>
                </a:solidFill>
                <a:latin typeface="Verdana"/>
                <a:cs typeface="Verdana"/>
              </a:rPr>
              <a:t>втручання;</a:t>
            </a:r>
            <a:endParaRPr sz="1200">
              <a:latin typeface="Verdana"/>
              <a:cs typeface="Verdana"/>
            </a:endParaRPr>
          </a:p>
          <a:p>
            <a:pPr marL="175260" indent="-163195">
              <a:lnSpc>
                <a:spcPct val="100000"/>
              </a:lnSpc>
              <a:spcBef>
                <a:spcPts val="425"/>
              </a:spcBef>
              <a:buAutoNum type="arabicParenR"/>
              <a:tabLst>
                <a:tab pos="175895" algn="l"/>
              </a:tabLst>
            </a:pPr>
            <a:r>
              <a:rPr sz="1200" spc="-114" dirty="0">
                <a:solidFill>
                  <a:srgbClr val="231F20"/>
                </a:solidFill>
                <a:latin typeface="Verdana"/>
                <a:cs typeface="Verdana"/>
              </a:rPr>
              <a:t>консультування;</a:t>
            </a:r>
            <a:endParaRPr sz="1200">
              <a:latin typeface="Verdana"/>
              <a:cs typeface="Verdana"/>
            </a:endParaRPr>
          </a:p>
          <a:p>
            <a:pPr marL="175260" indent="-163195">
              <a:lnSpc>
                <a:spcPct val="100000"/>
              </a:lnSpc>
              <a:spcBef>
                <a:spcPts val="425"/>
              </a:spcBef>
              <a:buAutoNum type="arabicParenR"/>
              <a:tabLst>
                <a:tab pos="175895" algn="l"/>
              </a:tabLst>
            </a:pPr>
            <a:r>
              <a:rPr sz="1200" spc="-80" dirty="0">
                <a:solidFill>
                  <a:srgbClr val="231F20"/>
                </a:solidFill>
                <a:latin typeface="Verdana"/>
                <a:cs typeface="Verdana"/>
              </a:rPr>
              <a:t>соціальний</a:t>
            </a:r>
            <a:r>
              <a:rPr sz="1200" spc="-13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200" spc="-100" dirty="0">
                <a:solidFill>
                  <a:srgbClr val="231F20"/>
                </a:solidFill>
                <a:latin typeface="Verdana"/>
                <a:cs typeface="Verdana"/>
              </a:rPr>
              <a:t>супровід;</a:t>
            </a:r>
            <a:endParaRPr sz="1200">
              <a:latin typeface="Verdana"/>
              <a:cs typeface="Verdana"/>
            </a:endParaRPr>
          </a:p>
          <a:p>
            <a:pPr marL="175260" indent="-163195">
              <a:lnSpc>
                <a:spcPct val="100000"/>
              </a:lnSpc>
              <a:spcBef>
                <a:spcPts val="425"/>
              </a:spcBef>
              <a:buAutoNum type="arabicParenR"/>
              <a:tabLst>
                <a:tab pos="175895" algn="l"/>
              </a:tabLst>
            </a:pPr>
            <a:r>
              <a:rPr sz="1200" spc="-90" dirty="0">
                <a:solidFill>
                  <a:srgbClr val="231F20"/>
                </a:solidFill>
                <a:latin typeface="Verdana"/>
                <a:cs typeface="Verdana"/>
              </a:rPr>
              <a:t>представництво</a:t>
            </a:r>
            <a:r>
              <a:rPr sz="1200" spc="-13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200" spc="-80" dirty="0">
                <a:solidFill>
                  <a:srgbClr val="231F20"/>
                </a:solidFill>
                <a:latin typeface="Verdana"/>
                <a:cs typeface="Verdana"/>
              </a:rPr>
              <a:t>інтересів;</a:t>
            </a:r>
            <a:endParaRPr sz="1200">
              <a:latin typeface="Verdana"/>
              <a:cs typeface="Verdana"/>
            </a:endParaRPr>
          </a:p>
          <a:p>
            <a:pPr marL="254635" indent="-242570">
              <a:lnSpc>
                <a:spcPct val="100000"/>
              </a:lnSpc>
              <a:spcBef>
                <a:spcPts val="425"/>
              </a:spcBef>
              <a:buAutoNum type="arabicParenR"/>
              <a:tabLst>
                <a:tab pos="255270" algn="l"/>
              </a:tabLst>
            </a:pPr>
            <a:r>
              <a:rPr sz="1200" spc="-90" dirty="0">
                <a:solidFill>
                  <a:srgbClr val="231F20"/>
                </a:solidFill>
                <a:latin typeface="Verdana"/>
                <a:cs typeface="Verdana"/>
              </a:rPr>
              <a:t>посередництво</a:t>
            </a:r>
            <a:r>
              <a:rPr sz="1200" spc="-13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200" spc="-105" dirty="0">
                <a:solidFill>
                  <a:srgbClr val="231F20"/>
                </a:solidFill>
                <a:latin typeface="Verdana"/>
                <a:cs typeface="Verdana"/>
              </a:rPr>
              <a:t>(медіація);</a:t>
            </a:r>
            <a:endParaRPr sz="1200">
              <a:latin typeface="Verdana"/>
              <a:cs typeface="Verdana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529323" y="6966001"/>
            <a:ext cx="6480175" cy="36195"/>
          </a:xfrm>
          <a:custGeom>
            <a:avLst/>
            <a:gdLst/>
            <a:ahLst/>
            <a:cxnLst/>
            <a:rect l="l" t="t" r="r" b="b"/>
            <a:pathLst>
              <a:path w="6480175" h="36195">
                <a:moveTo>
                  <a:pt x="6479997" y="26619"/>
                </a:moveTo>
                <a:lnTo>
                  <a:pt x="6472644" y="26619"/>
                </a:lnTo>
                <a:lnTo>
                  <a:pt x="6459931" y="25323"/>
                </a:lnTo>
                <a:lnTo>
                  <a:pt x="6448907" y="22148"/>
                </a:lnTo>
                <a:lnTo>
                  <a:pt x="6439827" y="18161"/>
                </a:lnTo>
                <a:lnTo>
                  <a:pt x="6424993" y="10223"/>
                </a:lnTo>
                <a:lnTo>
                  <a:pt x="6413932" y="5473"/>
                </a:lnTo>
                <a:lnTo>
                  <a:pt x="6400038" y="1600"/>
                </a:lnTo>
                <a:lnTo>
                  <a:pt x="6383604" y="0"/>
                </a:lnTo>
                <a:lnTo>
                  <a:pt x="6367145" y="1600"/>
                </a:lnTo>
                <a:lnTo>
                  <a:pt x="6353238" y="5473"/>
                </a:lnTo>
                <a:lnTo>
                  <a:pt x="6342177" y="10223"/>
                </a:lnTo>
                <a:lnTo>
                  <a:pt x="6327356" y="18161"/>
                </a:lnTo>
                <a:lnTo>
                  <a:pt x="6318275" y="22148"/>
                </a:lnTo>
                <a:lnTo>
                  <a:pt x="6307239" y="25323"/>
                </a:lnTo>
                <a:lnTo>
                  <a:pt x="6294539" y="26619"/>
                </a:lnTo>
                <a:lnTo>
                  <a:pt x="6281813" y="25323"/>
                </a:lnTo>
                <a:lnTo>
                  <a:pt x="6270803" y="22148"/>
                </a:lnTo>
                <a:lnTo>
                  <a:pt x="6261722" y="18161"/>
                </a:lnTo>
                <a:lnTo>
                  <a:pt x="6246876" y="10223"/>
                </a:lnTo>
                <a:lnTo>
                  <a:pt x="6235814" y="5473"/>
                </a:lnTo>
                <a:lnTo>
                  <a:pt x="6221920" y="1600"/>
                </a:lnTo>
                <a:lnTo>
                  <a:pt x="6205512" y="0"/>
                </a:lnTo>
                <a:lnTo>
                  <a:pt x="6189040" y="1600"/>
                </a:lnTo>
                <a:lnTo>
                  <a:pt x="6175133" y="5473"/>
                </a:lnTo>
                <a:lnTo>
                  <a:pt x="6164059" y="10223"/>
                </a:lnTo>
                <a:lnTo>
                  <a:pt x="6149225" y="18161"/>
                </a:lnTo>
                <a:lnTo>
                  <a:pt x="6140145" y="22148"/>
                </a:lnTo>
                <a:lnTo>
                  <a:pt x="6129134" y="25323"/>
                </a:lnTo>
                <a:lnTo>
                  <a:pt x="6116447" y="26619"/>
                </a:lnTo>
                <a:lnTo>
                  <a:pt x="6103721" y="25323"/>
                </a:lnTo>
                <a:lnTo>
                  <a:pt x="6092698" y="22148"/>
                </a:lnTo>
                <a:lnTo>
                  <a:pt x="6083617" y="18161"/>
                </a:lnTo>
                <a:lnTo>
                  <a:pt x="6068784" y="10223"/>
                </a:lnTo>
                <a:lnTo>
                  <a:pt x="6057722" y="5473"/>
                </a:lnTo>
                <a:lnTo>
                  <a:pt x="6043828" y="1600"/>
                </a:lnTo>
                <a:lnTo>
                  <a:pt x="6027382" y="0"/>
                </a:lnTo>
                <a:lnTo>
                  <a:pt x="6010935" y="1600"/>
                </a:lnTo>
                <a:lnTo>
                  <a:pt x="5997041" y="5473"/>
                </a:lnTo>
                <a:lnTo>
                  <a:pt x="5985967" y="10223"/>
                </a:lnTo>
                <a:lnTo>
                  <a:pt x="5971146" y="18161"/>
                </a:lnTo>
                <a:lnTo>
                  <a:pt x="5962066" y="22148"/>
                </a:lnTo>
                <a:lnTo>
                  <a:pt x="5951029" y="25323"/>
                </a:lnTo>
                <a:lnTo>
                  <a:pt x="5938329" y="26619"/>
                </a:lnTo>
                <a:lnTo>
                  <a:pt x="5925604" y="25323"/>
                </a:lnTo>
                <a:lnTo>
                  <a:pt x="5914580" y="22148"/>
                </a:lnTo>
                <a:lnTo>
                  <a:pt x="5905500" y="18161"/>
                </a:lnTo>
                <a:lnTo>
                  <a:pt x="5890679" y="10223"/>
                </a:lnTo>
                <a:lnTo>
                  <a:pt x="5879617" y="5473"/>
                </a:lnTo>
                <a:lnTo>
                  <a:pt x="5865723" y="1600"/>
                </a:lnTo>
                <a:lnTo>
                  <a:pt x="5849290" y="0"/>
                </a:lnTo>
                <a:lnTo>
                  <a:pt x="5832818" y="1600"/>
                </a:lnTo>
                <a:lnTo>
                  <a:pt x="5818924" y="5473"/>
                </a:lnTo>
                <a:lnTo>
                  <a:pt x="5807862" y="10223"/>
                </a:lnTo>
                <a:lnTo>
                  <a:pt x="5793029" y="18161"/>
                </a:lnTo>
                <a:lnTo>
                  <a:pt x="5783935" y="22148"/>
                </a:lnTo>
                <a:lnTo>
                  <a:pt x="5772912" y="25323"/>
                </a:lnTo>
                <a:lnTo>
                  <a:pt x="5760224" y="26619"/>
                </a:lnTo>
                <a:lnTo>
                  <a:pt x="5747512" y="25323"/>
                </a:lnTo>
                <a:lnTo>
                  <a:pt x="5736475" y="22148"/>
                </a:lnTo>
                <a:lnTo>
                  <a:pt x="5727395" y="18161"/>
                </a:lnTo>
                <a:lnTo>
                  <a:pt x="5712574" y="10223"/>
                </a:lnTo>
                <a:lnTo>
                  <a:pt x="5701500" y="5473"/>
                </a:lnTo>
                <a:lnTo>
                  <a:pt x="5687606" y="1600"/>
                </a:lnTo>
                <a:lnTo>
                  <a:pt x="5671159" y="0"/>
                </a:lnTo>
                <a:lnTo>
                  <a:pt x="5654713" y="1600"/>
                </a:lnTo>
                <a:lnTo>
                  <a:pt x="5640819" y="5473"/>
                </a:lnTo>
                <a:lnTo>
                  <a:pt x="5629757" y="10223"/>
                </a:lnTo>
                <a:lnTo>
                  <a:pt x="5614911" y="18161"/>
                </a:lnTo>
                <a:lnTo>
                  <a:pt x="5605843" y="22148"/>
                </a:lnTo>
                <a:lnTo>
                  <a:pt x="5594820" y="25323"/>
                </a:lnTo>
                <a:lnTo>
                  <a:pt x="5582120" y="26619"/>
                </a:lnTo>
                <a:lnTo>
                  <a:pt x="5569394" y="25323"/>
                </a:lnTo>
                <a:lnTo>
                  <a:pt x="5558383" y="22148"/>
                </a:lnTo>
                <a:lnTo>
                  <a:pt x="5549303" y="18161"/>
                </a:lnTo>
                <a:lnTo>
                  <a:pt x="5534469" y="10223"/>
                </a:lnTo>
                <a:lnTo>
                  <a:pt x="5523395" y="5473"/>
                </a:lnTo>
                <a:lnTo>
                  <a:pt x="5509488" y="1600"/>
                </a:lnTo>
                <a:lnTo>
                  <a:pt x="5493042" y="0"/>
                </a:lnTo>
                <a:lnTo>
                  <a:pt x="5476583" y="1600"/>
                </a:lnTo>
                <a:lnTo>
                  <a:pt x="5462689" y="5473"/>
                </a:lnTo>
                <a:lnTo>
                  <a:pt x="5451640" y="10223"/>
                </a:lnTo>
                <a:lnTo>
                  <a:pt x="5436819" y="18161"/>
                </a:lnTo>
                <a:lnTo>
                  <a:pt x="5427726" y="22148"/>
                </a:lnTo>
                <a:lnTo>
                  <a:pt x="5416702" y="25323"/>
                </a:lnTo>
                <a:lnTo>
                  <a:pt x="5404002" y="26619"/>
                </a:lnTo>
                <a:lnTo>
                  <a:pt x="5389308" y="26619"/>
                </a:lnTo>
                <a:lnTo>
                  <a:pt x="5376596" y="25323"/>
                </a:lnTo>
                <a:lnTo>
                  <a:pt x="5365572" y="22148"/>
                </a:lnTo>
                <a:lnTo>
                  <a:pt x="5356504" y="18161"/>
                </a:lnTo>
                <a:lnTo>
                  <a:pt x="5341683" y="10223"/>
                </a:lnTo>
                <a:lnTo>
                  <a:pt x="5330596" y="5473"/>
                </a:lnTo>
                <a:lnTo>
                  <a:pt x="5316690" y="1600"/>
                </a:lnTo>
                <a:lnTo>
                  <a:pt x="5300243" y="0"/>
                </a:lnTo>
                <a:lnTo>
                  <a:pt x="5283809" y="1600"/>
                </a:lnTo>
                <a:lnTo>
                  <a:pt x="5269916" y="5473"/>
                </a:lnTo>
                <a:lnTo>
                  <a:pt x="5258854" y="10223"/>
                </a:lnTo>
                <a:lnTo>
                  <a:pt x="5244020" y="18161"/>
                </a:lnTo>
                <a:lnTo>
                  <a:pt x="5234940" y="22148"/>
                </a:lnTo>
                <a:lnTo>
                  <a:pt x="5223916" y="25323"/>
                </a:lnTo>
                <a:lnTo>
                  <a:pt x="5211216" y="26619"/>
                </a:lnTo>
                <a:lnTo>
                  <a:pt x="5198491" y="25323"/>
                </a:lnTo>
                <a:lnTo>
                  <a:pt x="5187467" y="22148"/>
                </a:lnTo>
                <a:lnTo>
                  <a:pt x="5178387" y="18161"/>
                </a:lnTo>
                <a:lnTo>
                  <a:pt x="5163553" y="10223"/>
                </a:lnTo>
                <a:lnTo>
                  <a:pt x="5152491" y="5473"/>
                </a:lnTo>
                <a:lnTo>
                  <a:pt x="5138598" y="1600"/>
                </a:lnTo>
                <a:lnTo>
                  <a:pt x="5122164" y="0"/>
                </a:lnTo>
                <a:lnTo>
                  <a:pt x="5105705" y="1600"/>
                </a:lnTo>
                <a:lnTo>
                  <a:pt x="5091798" y="5473"/>
                </a:lnTo>
                <a:lnTo>
                  <a:pt x="5080736" y="10223"/>
                </a:lnTo>
                <a:lnTo>
                  <a:pt x="5065915" y="18161"/>
                </a:lnTo>
                <a:lnTo>
                  <a:pt x="5056835" y="22148"/>
                </a:lnTo>
                <a:lnTo>
                  <a:pt x="5045811" y="25323"/>
                </a:lnTo>
                <a:lnTo>
                  <a:pt x="5033124" y="26619"/>
                </a:lnTo>
                <a:lnTo>
                  <a:pt x="5020399" y="25323"/>
                </a:lnTo>
                <a:lnTo>
                  <a:pt x="5009375" y="22148"/>
                </a:lnTo>
                <a:lnTo>
                  <a:pt x="5000282" y="18161"/>
                </a:lnTo>
                <a:lnTo>
                  <a:pt x="4985448" y="10223"/>
                </a:lnTo>
                <a:lnTo>
                  <a:pt x="4974387" y="5473"/>
                </a:lnTo>
                <a:lnTo>
                  <a:pt x="4960480" y="1600"/>
                </a:lnTo>
                <a:lnTo>
                  <a:pt x="4944046" y="0"/>
                </a:lnTo>
                <a:lnTo>
                  <a:pt x="4927600" y="1600"/>
                </a:lnTo>
                <a:lnTo>
                  <a:pt x="4913706" y="5473"/>
                </a:lnTo>
                <a:lnTo>
                  <a:pt x="4902632" y="10223"/>
                </a:lnTo>
                <a:lnTo>
                  <a:pt x="4887811" y="18161"/>
                </a:lnTo>
                <a:lnTo>
                  <a:pt x="4878730" y="22148"/>
                </a:lnTo>
                <a:lnTo>
                  <a:pt x="4867694" y="25323"/>
                </a:lnTo>
                <a:lnTo>
                  <a:pt x="4854994" y="26619"/>
                </a:lnTo>
                <a:lnTo>
                  <a:pt x="4842268" y="25323"/>
                </a:lnTo>
                <a:lnTo>
                  <a:pt x="4831245" y="22148"/>
                </a:lnTo>
                <a:lnTo>
                  <a:pt x="4822164" y="18161"/>
                </a:lnTo>
                <a:lnTo>
                  <a:pt x="4807343" y="10223"/>
                </a:lnTo>
                <a:lnTo>
                  <a:pt x="4796282" y="5473"/>
                </a:lnTo>
                <a:lnTo>
                  <a:pt x="4782388" y="1600"/>
                </a:lnTo>
                <a:lnTo>
                  <a:pt x="4765954" y="0"/>
                </a:lnTo>
                <a:lnTo>
                  <a:pt x="4749482" y="1600"/>
                </a:lnTo>
                <a:lnTo>
                  <a:pt x="4735588" y="5473"/>
                </a:lnTo>
                <a:lnTo>
                  <a:pt x="4724527" y="10223"/>
                </a:lnTo>
                <a:lnTo>
                  <a:pt x="4709680" y="18161"/>
                </a:lnTo>
                <a:lnTo>
                  <a:pt x="4700600" y="22148"/>
                </a:lnTo>
                <a:lnTo>
                  <a:pt x="4689576" y="25323"/>
                </a:lnTo>
                <a:lnTo>
                  <a:pt x="4676876" y="26619"/>
                </a:lnTo>
                <a:lnTo>
                  <a:pt x="4664164" y="25323"/>
                </a:lnTo>
                <a:lnTo>
                  <a:pt x="4653140" y="22148"/>
                </a:lnTo>
                <a:lnTo>
                  <a:pt x="4644072" y="18161"/>
                </a:lnTo>
                <a:lnTo>
                  <a:pt x="4629239" y="10223"/>
                </a:lnTo>
                <a:lnTo>
                  <a:pt x="4618164" y="5473"/>
                </a:lnTo>
                <a:lnTo>
                  <a:pt x="4604270" y="1600"/>
                </a:lnTo>
                <a:lnTo>
                  <a:pt x="4587824" y="0"/>
                </a:lnTo>
                <a:lnTo>
                  <a:pt x="4571377" y="1600"/>
                </a:lnTo>
                <a:lnTo>
                  <a:pt x="4557484" y="5473"/>
                </a:lnTo>
                <a:lnTo>
                  <a:pt x="4546409" y="10223"/>
                </a:lnTo>
                <a:lnTo>
                  <a:pt x="4531576" y="18161"/>
                </a:lnTo>
                <a:lnTo>
                  <a:pt x="4522495" y="22148"/>
                </a:lnTo>
                <a:lnTo>
                  <a:pt x="4511484" y="25323"/>
                </a:lnTo>
                <a:lnTo>
                  <a:pt x="4498784" y="26619"/>
                </a:lnTo>
                <a:lnTo>
                  <a:pt x="4486059" y="25323"/>
                </a:lnTo>
                <a:lnTo>
                  <a:pt x="4475035" y="22148"/>
                </a:lnTo>
                <a:lnTo>
                  <a:pt x="4465942" y="18161"/>
                </a:lnTo>
                <a:lnTo>
                  <a:pt x="4451121" y="10223"/>
                </a:lnTo>
                <a:lnTo>
                  <a:pt x="4440059" y="5473"/>
                </a:lnTo>
                <a:lnTo>
                  <a:pt x="4426166" y="1600"/>
                </a:lnTo>
                <a:lnTo>
                  <a:pt x="4409732" y="0"/>
                </a:lnTo>
                <a:lnTo>
                  <a:pt x="4393273" y="1600"/>
                </a:lnTo>
                <a:lnTo>
                  <a:pt x="4379379" y="5473"/>
                </a:lnTo>
                <a:lnTo>
                  <a:pt x="4368304" y="10223"/>
                </a:lnTo>
                <a:lnTo>
                  <a:pt x="4353471" y="18161"/>
                </a:lnTo>
                <a:lnTo>
                  <a:pt x="4344390" y="22148"/>
                </a:lnTo>
                <a:lnTo>
                  <a:pt x="4333367" y="25323"/>
                </a:lnTo>
                <a:lnTo>
                  <a:pt x="4320667" y="26619"/>
                </a:lnTo>
                <a:lnTo>
                  <a:pt x="4305986" y="26619"/>
                </a:lnTo>
                <a:lnTo>
                  <a:pt x="4293260" y="25323"/>
                </a:lnTo>
                <a:lnTo>
                  <a:pt x="4282237" y="22148"/>
                </a:lnTo>
                <a:lnTo>
                  <a:pt x="4273169" y="18161"/>
                </a:lnTo>
                <a:lnTo>
                  <a:pt x="4258335" y="10223"/>
                </a:lnTo>
                <a:lnTo>
                  <a:pt x="4247273" y="5473"/>
                </a:lnTo>
                <a:lnTo>
                  <a:pt x="4233367" y="1600"/>
                </a:lnTo>
                <a:lnTo>
                  <a:pt x="4216933" y="0"/>
                </a:lnTo>
                <a:lnTo>
                  <a:pt x="4200487" y="1600"/>
                </a:lnTo>
                <a:lnTo>
                  <a:pt x="4186580" y="5473"/>
                </a:lnTo>
                <a:lnTo>
                  <a:pt x="4175506" y="10223"/>
                </a:lnTo>
                <a:lnTo>
                  <a:pt x="4160672" y="18161"/>
                </a:lnTo>
                <a:lnTo>
                  <a:pt x="4151592" y="22148"/>
                </a:lnTo>
                <a:lnTo>
                  <a:pt x="4140568" y="25323"/>
                </a:lnTo>
                <a:lnTo>
                  <a:pt x="4127868" y="26619"/>
                </a:lnTo>
                <a:lnTo>
                  <a:pt x="4115155" y="25323"/>
                </a:lnTo>
                <a:lnTo>
                  <a:pt x="4104132" y="22148"/>
                </a:lnTo>
                <a:lnTo>
                  <a:pt x="4095051" y="18161"/>
                </a:lnTo>
                <a:lnTo>
                  <a:pt x="4080218" y="10223"/>
                </a:lnTo>
                <a:lnTo>
                  <a:pt x="4069156" y="5473"/>
                </a:lnTo>
                <a:lnTo>
                  <a:pt x="4055262" y="1600"/>
                </a:lnTo>
                <a:lnTo>
                  <a:pt x="4038828" y="0"/>
                </a:lnTo>
                <a:lnTo>
                  <a:pt x="4022369" y="1600"/>
                </a:lnTo>
                <a:lnTo>
                  <a:pt x="4008463" y="5473"/>
                </a:lnTo>
                <a:lnTo>
                  <a:pt x="3997401" y="10223"/>
                </a:lnTo>
                <a:lnTo>
                  <a:pt x="3982580" y="18161"/>
                </a:lnTo>
                <a:lnTo>
                  <a:pt x="3973499" y="22148"/>
                </a:lnTo>
                <a:lnTo>
                  <a:pt x="3962476" y="25323"/>
                </a:lnTo>
                <a:lnTo>
                  <a:pt x="3949776" y="26619"/>
                </a:lnTo>
                <a:lnTo>
                  <a:pt x="3937050" y="25323"/>
                </a:lnTo>
                <a:lnTo>
                  <a:pt x="3926027" y="22148"/>
                </a:lnTo>
                <a:lnTo>
                  <a:pt x="3916959" y="18161"/>
                </a:lnTo>
                <a:lnTo>
                  <a:pt x="3902125" y="10223"/>
                </a:lnTo>
                <a:lnTo>
                  <a:pt x="3891051" y="5473"/>
                </a:lnTo>
                <a:lnTo>
                  <a:pt x="3877157" y="1600"/>
                </a:lnTo>
                <a:lnTo>
                  <a:pt x="3860711" y="0"/>
                </a:lnTo>
                <a:lnTo>
                  <a:pt x="3844264" y="1600"/>
                </a:lnTo>
                <a:lnTo>
                  <a:pt x="3830370" y="5473"/>
                </a:lnTo>
                <a:lnTo>
                  <a:pt x="3819309" y="10223"/>
                </a:lnTo>
                <a:lnTo>
                  <a:pt x="3804475" y="18161"/>
                </a:lnTo>
                <a:lnTo>
                  <a:pt x="3795395" y="22148"/>
                </a:lnTo>
                <a:lnTo>
                  <a:pt x="3784371" y="25323"/>
                </a:lnTo>
                <a:lnTo>
                  <a:pt x="3771658" y="26619"/>
                </a:lnTo>
                <a:lnTo>
                  <a:pt x="3758946" y="25323"/>
                </a:lnTo>
                <a:lnTo>
                  <a:pt x="3747922" y="22148"/>
                </a:lnTo>
                <a:lnTo>
                  <a:pt x="3738854" y="18161"/>
                </a:lnTo>
                <a:lnTo>
                  <a:pt x="3724021" y="10223"/>
                </a:lnTo>
                <a:lnTo>
                  <a:pt x="3712946" y="5473"/>
                </a:lnTo>
                <a:lnTo>
                  <a:pt x="3699052" y="1600"/>
                </a:lnTo>
                <a:lnTo>
                  <a:pt x="3682606" y="0"/>
                </a:lnTo>
                <a:lnTo>
                  <a:pt x="3666147" y="1600"/>
                </a:lnTo>
                <a:lnTo>
                  <a:pt x="3652253" y="5473"/>
                </a:lnTo>
                <a:lnTo>
                  <a:pt x="3641191" y="10223"/>
                </a:lnTo>
                <a:lnTo>
                  <a:pt x="3626358" y="18161"/>
                </a:lnTo>
                <a:lnTo>
                  <a:pt x="3617277" y="22148"/>
                </a:lnTo>
                <a:lnTo>
                  <a:pt x="3606254" y="25323"/>
                </a:lnTo>
                <a:lnTo>
                  <a:pt x="3593554" y="26619"/>
                </a:lnTo>
                <a:lnTo>
                  <a:pt x="3580841" y="25323"/>
                </a:lnTo>
                <a:lnTo>
                  <a:pt x="3569817" y="22148"/>
                </a:lnTo>
                <a:lnTo>
                  <a:pt x="3560737" y="18161"/>
                </a:lnTo>
                <a:lnTo>
                  <a:pt x="3545903" y="10223"/>
                </a:lnTo>
                <a:lnTo>
                  <a:pt x="3534841" y="5473"/>
                </a:lnTo>
                <a:lnTo>
                  <a:pt x="3520948" y="1600"/>
                </a:lnTo>
                <a:lnTo>
                  <a:pt x="3504514" y="0"/>
                </a:lnTo>
                <a:lnTo>
                  <a:pt x="3488067" y="1600"/>
                </a:lnTo>
                <a:lnTo>
                  <a:pt x="3474161" y="5473"/>
                </a:lnTo>
                <a:lnTo>
                  <a:pt x="3463086" y="10223"/>
                </a:lnTo>
                <a:lnTo>
                  <a:pt x="3448253" y="18161"/>
                </a:lnTo>
                <a:lnTo>
                  <a:pt x="3439172" y="22148"/>
                </a:lnTo>
                <a:lnTo>
                  <a:pt x="3428149" y="25323"/>
                </a:lnTo>
                <a:lnTo>
                  <a:pt x="3415449" y="26619"/>
                </a:lnTo>
                <a:lnTo>
                  <a:pt x="3402723" y="25323"/>
                </a:lnTo>
                <a:lnTo>
                  <a:pt x="3391712" y="22148"/>
                </a:lnTo>
                <a:lnTo>
                  <a:pt x="3382632" y="18161"/>
                </a:lnTo>
                <a:lnTo>
                  <a:pt x="3367798" y="10223"/>
                </a:lnTo>
                <a:lnTo>
                  <a:pt x="3356724" y="5473"/>
                </a:lnTo>
                <a:lnTo>
                  <a:pt x="3342830" y="1600"/>
                </a:lnTo>
                <a:lnTo>
                  <a:pt x="3326396" y="0"/>
                </a:lnTo>
                <a:lnTo>
                  <a:pt x="3309937" y="1600"/>
                </a:lnTo>
                <a:lnTo>
                  <a:pt x="3296043" y="5473"/>
                </a:lnTo>
                <a:lnTo>
                  <a:pt x="3284982" y="10223"/>
                </a:lnTo>
                <a:lnTo>
                  <a:pt x="3270161" y="18161"/>
                </a:lnTo>
                <a:lnTo>
                  <a:pt x="3261080" y="22148"/>
                </a:lnTo>
                <a:lnTo>
                  <a:pt x="3250057" y="25323"/>
                </a:lnTo>
                <a:lnTo>
                  <a:pt x="3239986" y="26352"/>
                </a:lnTo>
                <a:lnTo>
                  <a:pt x="3229927" y="25323"/>
                </a:lnTo>
                <a:lnTo>
                  <a:pt x="3218904" y="22148"/>
                </a:lnTo>
                <a:lnTo>
                  <a:pt x="3209836" y="18161"/>
                </a:lnTo>
                <a:lnTo>
                  <a:pt x="3195002" y="10223"/>
                </a:lnTo>
                <a:lnTo>
                  <a:pt x="3183928" y="5473"/>
                </a:lnTo>
                <a:lnTo>
                  <a:pt x="3170034" y="1600"/>
                </a:lnTo>
                <a:lnTo>
                  <a:pt x="3153600" y="0"/>
                </a:lnTo>
                <a:lnTo>
                  <a:pt x="3137154" y="1600"/>
                </a:lnTo>
                <a:lnTo>
                  <a:pt x="3123247" y="5473"/>
                </a:lnTo>
                <a:lnTo>
                  <a:pt x="3112173" y="10223"/>
                </a:lnTo>
                <a:lnTo>
                  <a:pt x="3097352" y="18161"/>
                </a:lnTo>
                <a:lnTo>
                  <a:pt x="3088271" y="22148"/>
                </a:lnTo>
                <a:lnTo>
                  <a:pt x="3077248" y="25323"/>
                </a:lnTo>
                <a:lnTo>
                  <a:pt x="3064548" y="26619"/>
                </a:lnTo>
                <a:lnTo>
                  <a:pt x="3051822" y="25323"/>
                </a:lnTo>
                <a:lnTo>
                  <a:pt x="3040799" y="22148"/>
                </a:lnTo>
                <a:lnTo>
                  <a:pt x="3031718" y="18161"/>
                </a:lnTo>
                <a:lnTo>
                  <a:pt x="3016872" y="10223"/>
                </a:lnTo>
                <a:lnTo>
                  <a:pt x="3005810" y="5473"/>
                </a:lnTo>
                <a:lnTo>
                  <a:pt x="2991916" y="1600"/>
                </a:lnTo>
                <a:lnTo>
                  <a:pt x="2975495" y="0"/>
                </a:lnTo>
                <a:lnTo>
                  <a:pt x="2959036" y="1600"/>
                </a:lnTo>
                <a:lnTo>
                  <a:pt x="2945130" y="5473"/>
                </a:lnTo>
                <a:lnTo>
                  <a:pt x="2934068" y="10223"/>
                </a:lnTo>
                <a:lnTo>
                  <a:pt x="2919234" y="18161"/>
                </a:lnTo>
                <a:lnTo>
                  <a:pt x="2910154" y="22148"/>
                </a:lnTo>
                <a:lnTo>
                  <a:pt x="2899143" y="25323"/>
                </a:lnTo>
                <a:lnTo>
                  <a:pt x="2886456" y="26619"/>
                </a:lnTo>
                <a:lnTo>
                  <a:pt x="2873730" y="25323"/>
                </a:lnTo>
                <a:lnTo>
                  <a:pt x="2862707" y="22148"/>
                </a:lnTo>
                <a:lnTo>
                  <a:pt x="2853613" y="18161"/>
                </a:lnTo>
                <a:lnTo>
                  <a:pt x="2838793" y="10223"/>
                </a:lnTo>
                <a:lnTo>
                  <a:pt x="2827731" y="5473"/>
                </a:lnTo>
                <a:lnTo>
                  <a:pt x="2813824" y="1600"/>
                </a:lnTo>
                <a:lnTo>
                  <a:pt x="2797378" y="0"/>
                </a:lnTo>
                <a:lnTo>
                  <a:pt x="2780944" y="1600"/>
                </a:lnTo>
                <a:lnTo>
                  <a:pt x="2767038" y="5473"/>
                </a:lnTo>
                <a:lnTo>
                  <a:pt x="2755976" y="10223"/>
                </a:lnTo>
                <a:lnTo>
                  <a:pt x="2741142" y="18161"/>
                </a:lnTo>
                <a:lnTo>
                  <a:pt x="2732049" y="22148"/>
                </a:lnTo>
                <a:lnTo>
                  <a:pt x="2721025" y="25323"/>
                </a:lnTo>
                <a:lnTo>
                  <a:pt x="2708325" y="26619"/>
                </a:lnTo>
                <a:lnTo>
                  <a:pt x="2695600" y="25323"/>
                </a:lnTo>
                <a:lnTo>
                  <a:pt x="2684589" y="22148"/>
                </a:lnTo>
                <a:lnTo>
                  <a:pt x="2675509" y="18161"/>
                </a:lnTo>
                <a:lnTo>
                  <a:pt x="2660675" y="10223"/>
                </a:lnTo>
                <a:lnTo>
                  <a:pt x="2649613" y="5473"/>
                </a:lnTo>
                <a:lnTo>
                  <a:pt x="2635720" y="1600"/>
                </a:lnTo>
                <a:lnTo>
                  <a:pt x="2619286" y="0"/>
                </a:lnTo>
                <a:lnTo>
                  <a:pt x="2602827" y="1600"/>
                </a:lnTo>
                <a:lnTo>
                  <a:pt x="2588920" y="5473"/>
                </a:lnTo>
                <a:lnTo>
                  <a:pt x="2577858" y="10223"/>
                </a:lnTo>
                <a:lnTo>
                  <a:pt x="2563025" y="18161"/>
                </a:lnTo>
                <a:lnTo>
                  <a:pt x="2553944" y="22148"/>
                </a:lnTo>
                <a:lnTo>
                  <a:pt x="2542921" y="25323"/>
                </a:lnTo>
                <a:lnTo>
                  <a:pt x="2530221" y="26619"/>
                </a:lnTo>
                <a:lnTo>
                  <a:pt x="2517508" y="25323"/>
                </a:lnTo>
                <a:lnTo>
                  <a:pt x="2506484" y="22148"/>
                </a:lnTo>
                <a:lnTo>
                  <a:pt x="2497404" y="18161"/>
                </a:lnTo>
                <a:lnTo>
                  <a:pt x="2482583" y="10223"/>
                </a:lnTo>
                <a:lnTo>
                  <a:pt x="2471509" y="5473"/>
                </a:lnTo>
                <a:lnTo>
                  <a:pt x="2457602" y="1600"/>
                </a:lnTo>
                <a:lnTo>
                  <a:pt x="2441168" y="0"/>
                </a:lnTo>
                <a:lnTo>
                  <a:pt x="2424722" y="1600"/>
                </a:lnTo>
                <a:lnTo>
                  <a:pt x="2410828" y="5473"/>
                </a:lnTo>
                <a:lnTo>
                  <a:pt x="2399754" y="10223"/>
                </a:lnTo>
                <a:lnTo>
                  <a:pt x="2384907" y="18161"/>
                </a:lnTo>
                <a:lnTo>
                  <a:pt x="2375839" y="22148"/>
                </a:lnTo>
                <a:lnTo>
                  <a:pt x="2364816" y="25323"/>
                </a:lnTo>
                <a:lnTo>
                  <a:pt x="2352116" y="26619"/>
                </a:lnTo>
                <a:lnTo>
                  <a:pt x="2339390" y="25323"/>
                </a:lnTo>
                <a:lnTo>
                  <a:pt x="2328380" y="22148"/>
                </a:lnTo>
                <a:lnTo>
                  <a:pt x="2319299" y="18161"/>
                </a:lnTo>
                <a:lnTo>
                  <a:pt x="2304465" y="10223"/>
                </a:lnTo>
                <a:lnTo>
                  <a:pt x="2293391" y="5473"/>
                </a:lnTo>
                <a:lnTo>
                  <a:pt x="2279497" y="1600"/>
                </a:lnTo>
                <a:lnTo>
                  <a:pt x="2263051" y="0"/>
                </a:lnTo>
                <a:lnTo>
                  <a:pt x="2246592" y="1600"/>
                </a:lnTo>
                <a:lnTo>
                  <a:pt x="2232698" y="5473"/>
                </a:lnTo>
                <a:lnTo>
                  <a:pt x="2221636" y="10223"/>
                </a:lnTo>
                <a:lnTo>
                  <a:pt x="2206815" y="18161"/>
                </a:lnTo>
                <a:lnTo>
                  <a:pt x="2197735" y="22148"/>
                </a:lnTo>
                <a:lnTo>
                  <a:pt x="2186711" y="25323"/>
                </a:lnTo>
                <a:lnTo>
                  <a:pt x="2173998" y="26619"/>
                </a:lnTo>
                <a:lnTo>
                  <a:pt x="2159317" y="26619"/>
                </a:lnTo>
                <a:lnTo>
                  <a:pt x="2146604" y="25323"/>
                </a:lnTo>
                <a:lnTo>
                  <a:pt x="2135581" y="22148"/>
                </a:lnTo>
                <a:lnTo>
                  <a:pt x="2126500" y="18161"/>
                </a:lnTo>
                <a:lnTo>
                  <a:pt x="2111667" y="10223"/>
                </a:lnTo>
                <a:lnTo>
                  <a:pt x="2100605" y="5473"/>
                </a:lnTo>
                <a:lnTo>
                  <a:pt x="2086698" y="1600"/>
                </a:lnTo>
                <a:lnTo>
                  <a:pt x="2070252" y="0"/>
                </a:lnTo>
                <a:lnTo>
                  <a:pt x="2053818" y="1600"/>
                </a:lnTo>
                <a:lnTo>
                  <a:pt x="2039912" y="5473"/>
                </a:lnTo>
                <a:lnTo>
                  <a:pt x="2028837" y="10223"/>
                </a:lnTo>
                <a:lnTo>
                  <a:pt x="2014016" y="18161"/>
                </a:lnTo>
                <a:lnTo>
                  <a:pt x="2004936" y="22148"/>
                </a:lnTo>
                <a:lnTo>
                  <a:pt x="1993925" y="25323"/>
                </a:lnTo>
                <a:lnTo>
                  <a:pt x="1981225" y="26619"/>
                </a:lnTo>
                <a:lnTo>
                  <a:pt x="1968500" y="25323"/>
                </a:lnTo>
                <a:lnTo>
                  <a:pt x="1957463" y="22148"/>
                </a:lnTo>
                <a:lnTo>
                  <a:pt x="1948395" y="18161"/>
                </a:lnTo>
                <a:lnTo>
                  <a:pt x="1933562" y="10223"/>
                </a:lnTo>
                <a:lnTo>
                  <a:pt x="1922487" y="5473"/>
                </a:lnTo>
                <a:lnTo>
                  <a:pt x="1908594" y="1600"/>
                </a:lnTo>
                <a:lnTo>
                  <a:pt x="1892173" y="0"/>
                </a:lnTo>
                <a:lnTo>
                  <a:pt x="1875713" y="1600"/>
                </a:lnTo>
                <a:lnTo>
                  <a:pt x="1861807" y="5473"/>
                </a:lnTo>
                <a:lnTo>
                  <a:pt x="1850732" y="10223"/>
                </a:lnTo>
                <a:lnTo>
                  <a:pt x="1835912" y="18161"/>
                </a:lnTo>
                <a:lnTo>
                  <a:pt x="1826831" y="22148"/>
                </a:lnTo>
                <a:lnTo>
                  <a:pt x="1815807" y="25323"/>
                </a:lnTo>
                <a:lnTo>
                  <a:pt x="1803120" y="26619"/>
                </a:lnTo>
                <a:lnTo>
                  <a:pt x="1790395" y="25323"/>
                </a:lnTo>
                <a:lnTo>
                  <a:pt x="1779371" y="22148"/>
                </a:lnTo>
                <a:lnTo>
                  <a:pt x="1770291" y="18161"/>
                </a:lnTo>
                <a:lnTo>
                  <a:pt x="1755444" y="10223"/>
                </a:lnTo>
                <a:lnTo>
                  <a:pt x="1744383" y="5473"/>
                </a:lnTo>
                <a:lnTo>
                  <a:pt x="1730489" y="1600"/>
                </a:lnTo>
                <a:lnTo>
                  <a:pt x="1714055" y="0"/>
                </a:lnTo>
                <a:lnTo>
                  <a:pt x="1697609" y="1600"/>
                </a:lnTo>
                <a:lnTo>
                  <a:pt x="1683715" y="5473"/>
                </a:lnTo>
                <a:lnTo>
                  <a:pt x="1672640" y="10223"/>
                </a:lnTo>
                <a:lnTo>
                  <a:pt x="1657807" y="18161"/>
                </a:lnTo>
                <a:lnTo>
                  <a:pt x="1648726" y="22148"/>
                </a:lnTo>
                <a:lnTo>
                  <a:pt x="1637703" y="25323"/>
                </a:lnTo>
                <a:lnTo>
                  <a:pt x="1625003" y="26619"/>
                </a:lnTo>
                <a:lnTo>
                  <a:pt x="1612277" y="25323"/>
                </a:lnTo>
                <a:lnTo>
                  <a:pt x="1601254" y="22148"/>
                </a:lnTo>
                <a:lnTo>
                  <a:pt x="1592173" y="18161"/>
                </a:lnTo>
                <a:lnTo>
                  <a:pt x="1577352" y="10223"/>
                </a:lnTo>
                <a:lnTo>
                  <a:pt x="1566278" y="5473"/>
                </a:lnTo>
                <a:lnTo>
                  <a:pt x="1552384" y="1600"/>
                </a:lnTo>
                <a:lnTo>
                  <a:pt x="1535950" y="0"/>
                </a:lnTo>
                <a:lnTo>
                  <a:pt x="1519491" y="1600"/>
                </a:lnTo>
                <a:lnTo>
                  <a:pt x="1505585" y="5473"/>
                </a:lnTo>
                <a:lnTo>
                  <a:pt x="1494523" y="10223"/>
                </a:lnTo>
                <a:lnTo>
                  <a:pt x="1479689" y="18161"/>
                </a:lnTo>
                <a:lnTo>
                  <a:pt x="1470609" y="22148"/>
                </a:lnTo>
                <a:lnTo>
                  <a:pt x="1459585" y="25323"/>
                </a:lnTo>
                <a:lnTo>
                  <a:pt x="1446872" y="26619"/>
                </a:lnTo>
                <a:lnTo>
                  <a:pt x="1434160" y="25323"/>
                </a:lnTo>
                <a:lnTo>
                  <a:pt x="1423136" y="22148"/>
                </a:lnTo>
                <a:lnTo>
                  <a:pt x="1414068" y="18161"/>
                </a:lnTo>
                <a:lnTo>
                  <a:pt x="1399235" y="10223"/>
                </a:lnTo>
                <a:lnTo>
                  <a:pt x="1388160" y="5473"/>
                </a:lnTo>
                <a:lnTo>
                  <a:pt x="1374267" y="1600"/>
                </a:lnTo>
                <a:lnTo>
                  <a:pt x="1357833" y="0"/>
                </a:lnTo>
                <a:lnTo>
                  <a:pt x="1341386" y="1600"/>
                </a:lnTo>
                <a:lnTo>
                  <a:pt x="1327492" y="5473"/>
                </a:lnTo>
                <a:lnTo>
                  <a:pt x="1316418" y="10223"/>
                </a:lnTo>
                <a:lnTo>
                  <a:pt x="1301584" y="18161"/>
                </a:lnTo>
                <a:lnTo>
                  <a:pt x="1292504" y="22148"/>
                </a:lnTo>
                <a:lnTo>
                  <a:pt x="1281493" y="25323"/>
                </a:lnTo>
                <a:lnTo>
                  <a:pt x="1268793" y="26619"/>
                </a:lnTo>
                <a:lnTo>
                  <a:pt x="1256068" y="25323"/>
                </a:lnTo>
                <a:lnTo>
                  <a:pt x="1245031" y="22148"/>
                </a:lnTo>
                <a:lnTo>
                  <a:pt x="1235951" y="18161"/>
                </a:lnTo>
                <a:lnTo>
                  <a:pt x="1221130" y="10223"/>
                </a:lnTo>
                <a:lnTo>
                  <a:pt x="1210068" y="5473"/>
                </a:lnTo>
                <a:lnTo>
                  <a:pt x="1196162" y="1600"/>
                </a:lnTo>
                <a:lnTo>
                  <a:pt x="1179728" y="0"/>
                </a:lnTo>
                <a:lnTo>
                  <a:pt x="1163269" y="1600"/>
                </a:lnTo>
                <a:lnTo>
                  <a:pt x="1149375" y="5473"/>
                </a:lnTo>
                <a:lnTo>
                  <a:pt x="1138301" y="10223"/>
                </a:lnTo>
                <a:lnTo>
                  <a:pt x="1123480" y="18161"/>
                </a:lnTo>
                <a:lnTo>
                  <a:pt x="1114399" y="22148"/>
                </a:lnTo>
                <a:lnTo>
                  <a:pt x="1103376" y="25323"/>
                </a:lnTo>
                <a:lnTo>
                  <a:pt x="1090676" y="26619"/>
                </a:lnTo>
                <a:lnTo>
                  <a:pt x="1075982" y="26619"/>
                </a:lnTo>
                <a:lnTo>
                  <a:pt x="1063269" y="25323"/>
                </a:lnTo>
                <a:lnTo>
                  <a:pt x="1052245" y="22148"/>
                </a:lnTo>
                <a:lnTo>
                  <a:pt x="1043165" y="18161"/>
                </a:lnTo>
                <a:lnTo>
                  <a:pt x="1028331" y="10223"/>
                </a:lnTo>
                <a:lnTo>
                  <a:pt x="1017270" y="5473"/>
                </a:lnTo>
                <a:lnTo>
                  <a:pt x="1003363" y="1600"/>
                </a:lnTo>
                <a:lnTo>
                  <a:pt x="986929" y="0"/>
                </a:lnTo>
                <a:lnTo>
                  <a:pt x="970483" y="1600"/>
                </a:lnTo>
                <a:lnTo>
                  <a:pt x="956589" y="5473"/>
                </a:lnTo>
                <a:lnTo>
                  <a:pt x="945515" y="10223"/>
                </a:lnTo>
                <a:lnTo>
                  <a:pt x="930681" y="18161"/>
                </a:lnTo>
                <a:lnTo>
                  <a:pt x="921600" y="22148"/>
                </a:lnTo>
                <a:lnTo>
                  <a:pt x="910577" y="25323"/>
                </a:lnTo>
                <a:lnTo>
                  <a:pt x="897877" y="26619"/>
                </a:lnTo>
                <a:lnTo>
                  <a:pt x="885151" y="25323"/>
                </a:lnTo>
                <a:lnTo>
                  <a:pt x="874128" y="22148"/>
                </a:lnTo>
                <a:lnTo>
                  <a:pt x="865060" y="18161"/>
                </a:lnTo>
                <a:lnTo>
                  <a:pt x="850226" y="10223"/>
                </a:lnTo>
                <a:lnTo>
                  <a:pt x="839165" y="5473"/>
                </a:lnTo>
                <a:lnTo>
                  <a:pt x="825258" y="1600"/>
                </a:lnTo>
                <a:lnTo>
                  <a:pt x="808824" y="0"/>
                </a:lnTo>
                <a:lnTo>
                  <a:pt x="792365" y="1600"/>
                </a:lnTo>
                <a:lnTo>
                  <a:pt x="778471" y="5473"/>
                </a:lnTo>
                <a:lnTo>
                  <a:pt x="767397" y="10223"/>
                </a:lnTo>
                <a:lnTo>
                  <a:pt x="752576" y="18161"/>
                </a:lnTo>
                <a:lnTo>
                  <a:pt x="743496" y="22148"/>
                </a:lnTo>
                <a:lnTo>
                  <a:pt x="732472" y="25323"/>
                </a:lnTo>
                <a:lnTo>
                  <a:pt x="719772" y="26619"/>
                </a:lnTo>
                <a:lnTo>
                  <a:pt x="707047" y="25323"/>
                </a:lnTo>
                <a:lnTo>
                  <a:pt x="696023" y="22148"/>
                </a:lnTo>
                <a:lnTo>
                  <a:pt x="686955" y="18161"/>
                </a:lnTo>
                <a:lnTo>
                  <a:pt x="672122" y="10223"/>
                </a:lnTo>
                <a:lnTo>
                  <a:pt x="661060" y="5473"/>
                </a:lnTo>
                <a:lnTo>
                  <a:pt x="647153" y="1600"/>
                </a:lnTo>
                <a:lnTo>
                  <a:pt x="630720" y="0"/>
                </a:lnTo>
                <a:lnTo>
                  <a:pt x="614273" y="1600"/>
                </a:lnTo>
                <a:lnTo>
                  <a:pt x="600367" y="5473"/>
                </a:lnTo>
                <a:lnTo>
                  <a:pt x="589305" y="10223"/>
                </a:lnTo>
                <a:lnTo>
                  <a:pt x="574471" y="18161"/>
                </a:lnTo>
                <a:lnTo>
                  <a:pt x="565391" y="22148"/>
                </a:lnTo>
                <a:lnTo>
                  <a:pt x="554367" y="25323"/>
                </a:lnTo>
                <a:lnTo>
                  <a:pt x="541667" y="26619"/>
                </a:lnTo>
                <a:lnTo>
                  <a:pt x="528942" y="25323"/>
                </a:lnTo>
                <a:lnTo>
                  <a:pt x="517931" y="22148"/>
                </a:lnTo>
                <a:lnTo>
                  <a:pt x="508850" y="18161"/>
                </a:lnTo>
                <a:lnTo>
                  <a:pt x="494017" y="10223"/>
                </a:lnTo>
                <a:lnTo>
                  <a:pt x="482955" y="5473"/>
                </a:lnTo>
                <a:lnTo>
                  <a:pt x="469049" y="1600"/>
                </a:lnTo>
                <a:lnTo>
                  <a:pt x="452615" y="0"/>
                </a:lnTo>
                <a:lnTo>
                  <a:pt x="436156" y="1600"/>
                </a:lnTo>
                <a:lnTo>
                  <a:pt x="422249" y="5473"/>
                </a:lnTo>
                <a:lnTo>
                  <a:pt x="411187" y="10223"/>
                </a:lnTo>
                <a:lnTo>
                  <a:pt x="396367" y="18161"/>
                </a:lnTo>
                <a:lnTo>
                  <a:pt x="387273" y="22148"/>
                </a:lnTo>
                <a:lnTo>
                  <a:pt x="376250" y="25323"/>
                </a:lnTo>
                <a:lnTo>
                  <a:pt x="363550" y="26619"/>
                </a:lnTo>
                <a:lnTo>
                  <a:pt x="350837" y="25323"/>
                </a:lnTo>
                <a:lnTo>
                  <a:pt x="339813" y="22148"/>
                </a:lnTo>
                <a:lnTo>
                  <a:pt x="330733" y="18161"/>
                </a:lnTo>
                <a:lnTo>
                  <a:pt x="315912" y="10223"/>
                </a:lnTo>
                <a:lnTo>
                  <a:pt x="304838" y="5473"/>
                </a:lnTo>
                <a:lnTo>
                  <a:pt x="290944" y="1600"/>
                </a:lnTo>
                <a:lnTo>
                  <a:pt x="274510" y="0"/>
                </a:lnTo>
                <a:lnTo>
                  <a:pt x="258064" y="1600"/>
                </a:lnTo>
                <a:lnTo>
                  <a:pt x="244157" y="5473"/>
                </a:lnTo>
                <a:lnTo>
                  <a:pt x="233083" y="10223"/>
                </a:lnTo>
                <a:lnTo>
                  <a:pt x="218249" y="18161"/>
                </a:lnTo>
                <a:lnTo>
                  <a:pt x="209169" y="22148"/>
                </a:lnTo>
                <a:lnTo>
                  <a:pt x="198158" y="25323"/>
                </a:lnTo>
                <a:lnTo>
                  <a:pt x="185458" y="26619"/>
                </a:lnTo>
                <a:lnTo>
                  <a:pt x="172732" y="25323"/>
                </a:lnTo>
                <a:lnTo>
                  <a:pt x="161709" y="22148"/>
                </a:lnTo>
                <a:lnTo>
                  <a:pt x="152628" y="18161"/>
                </a:lnTo>
                <a:lnTo>
                  <a:pt x="137795" y="10223"/>
                </a:lnTo>
                <a:lnTo>
                  <a:pt x="126733" y="5473"/>
                </a:lnTo>
                <a:lnTo>
                  <a:pt x="112826" y="1600"/>
                </a:lnTo>
                <a:lnTo>
                  <a:pt x="96393" y="0"/>
                </a:lnTo>
                <a:lnTo>
                  <a:pt x="79933" y="1600"/>
                </a:lnTo>
                <a:lnTo>
                  <a:pt x="66040" y="5473"/>
                </a:lnTo>
                <a:lnTo>
                  <a:pt x="54978" y="10223"/>
                </a:lnTo>
                <a:lnTo>
                  <a:pt x="40157" y="18161"/>
                </a:lnTo>
                <a:lnTo>
                  <a:pt x="31076" y="22148"/>
                </a:lnTo>
                <a:lnTo>
                  <a:pt x="20053" y="25323"/>
                </a:lnTo>
                <a:lnTo>
                  <a:pt x="7353" y="26619"/>
                </a:lnTo>
                <a:lnTo>
                  <a:pt x="0" y="26619"/>
                </a:lnTo>
                <a:lnTo>
                  <a:pt x="0" y="36004"/>
                </a:lnTo>
                <a:lnTo>
                  <a:pt x="7353" y="36004"/>
                </a:lnTo>
                <a:lnTo>
                  <a:pt x="23774" y="34404"/>
                </a:lnTo>
                <a:lnTo>
                  <a:pt x="37680" y="30530"/>
                </a:lnTo>
                <a:lnTo>
                  <a:pt x="48755" y="25781"/>
                </a:lnTo>
                <a:lnTo>
                  <a:pt x="63576" y="17843"/>
                </a:lnTo>
                <a:lnTo>
                  <a:pt x="72656" y="13868"/>
                </a:lnTo>
                <a:lnTo>
                  <a:pt x="83667" y="10693"/>
                </a:lnTo>
                <a:lnTo>
                  <a:pt x="96393" y="9385"/>
                </a:lnTo>
                <a:lnTo>
                  <a:pt x="109105" y="10693"/>
                </a:lnTo>
                <a:lnTo>
                  <a:pt x="120129" y="13868"/>
                </a:lnTo>
                <a:lnTo>
                  <a:pt x="129197" y="17843"/>
                </a:lnTo>
                <a:lnTo>
                  <a:pt x="144030" y="25781"/>
                </a:lnTo>
                <a:lnTo>
                  <a:pt x="155105" y="30530"/>
                </a:lnTo>
                <a:lnTo>
                  <a:pt x="169011" y="34404"/>
                </a:lnTo>
                <a:lnTo>
                  <a:pt x="185458" y="36004"/>
                </a:lnTo>
                <a:lnTo>
                  <a:pt x="201879" y="34404"/>
                </a:lnTo>
                <a:lnTo>
                  <a:pt x="215785" y="30530"/>
                </a:lnTo>
                <a:lnTo>
                  <a:pt x="226847" y="25781"/>
                </a:lnTo>
                <a:lnTo>
                  <a:pt x="241681" y="17843"/>
                </a:lnTo>
                <a:lnTo>
                  <a:pt x="250761" y="13868"/>
                </a:lnTo>
                <a:lnTo>
                  <a:pt x="261785" y="10693"/>
                </a:lnTo>
                <a:lnTo>
                  <a:pt x="274510" y="9385"/>
                </a:lnTo>
                <a:lnTo>
                  <a:pt x="287223" y="10693"/>
                </a:lnTo>
                <a:lnTo>
                  <a:pt x="298234" y="13868"/>
                </a:lnTo>
                <a:lnTo>
                  <a:pt x="307314" y="17843"/>
                </a:lnTo>
                <a:lnTo>
                  <a:pt x="321132" y="25260"/>
                </a:lnTo>
                <a:lnTo>
                  <a:pt x="330593" y="29514"/>
                </a:lnTo>
                <a:lnTo>
                  <a:pt x="342353" y="33299"/>
                </a:lnTo>
                <a:lnTo>
                  <a:pt x="356209" y="35636"/>
                </a:lnTo>
                <a:lnTo>
                  <a:pt x="356209" y="36004"/>
                </a:lnTo>
                <a:lnTo>
                  <a:pt x="370903" y="36004"/>
                </a:lnTo>
                <a:lnTo>
                  <a:pt x="370903" y="35636"/>
                </a:lnTo>
                <a:lnTo>
                  <a:pt x="384746" y="33299"/>
                </a:lnTo>
                <a:lnTo>
                  <a:pt x="396506" y="29514"/>
                </a:lnTo>
                <a:lnTo>
                  <a:pt x="405968" y="25260"/>
                </a:lnTo>
                <a:lnTo>
                  <a:pt x="419798" y="17843"/>
                </a:lnTo>
                <a:lnTo>
                  <a:pt x="428866" y="13868"/>
                </a:lnTo>
                <a:lnTo>
                  <a:pt x="439889" y="10693"/>
                </a:lnTo>
                <a:lnTo>
                  <a:pt x="452615" y="9385"/>
                </a:lnTo>
                <a:lnTo>
                  <a:pt x="465315" y="10693"/>
                </a:lnTo>
                <a:lnTo>
                  <a:pt x="476326" y="13868"/>
                </a:lnTo>
                <a:lnTo>
                  <a:pt x="485406" y="17843"/>
                </a:lnTo>
                <a:lnTo>
                  <a:pt x="500240" y="25781"/>
                </a:lnTo>
                <a:lnTo>
                  <a:pt x="511314" y="30530"/>
                </a:lnTo>
                <a:lnTo>
                  <a:pt x="525221" y="34404"/>
                </a:lnTo>
                <a:lnTo>
                  <a:pt x="541667" y="36004"/>
                </a:lnTo>
                <a:lnTo>
                  <a:pt x="558088" y="34404"/>
                </a:lnTo>
                <a:lnTo>
                  <a:pt x="571995" y="30530"/>
                </a:lnTo>
                <a:lnTo>
                  <a:pt x="583069" y="25781"/>
                </a:lnTo>
                <a:lnTo>
                  <a:pt x="597903" y="17843"/>
                </a:lnTo>
                <a:lnTo>
                  <a:pt x="606983" y="13868"/>
                </a:lnTo>
                <a:lnTo>
                  <a:pt x="618007" y="10693"/>
                </a:lnTo>
                <a:lnTo>
                  <a:pt x="630720" y="9385"/>
                </a:lnTo>
                <a:lnTo>
                  <a:pt x="643432" y="10693"/>
                </a:lnTo>
                <a:lnTo>
                  <a:pt x="654443" y="13868"/>
                </a:lnTo>
                <a:lnTo>
                  <a:pt x="663524" y="17843"/>
                </a:lnTo>
                <a:lnTo>
                  <a:pt x="677341" y="25260"/>
                </a:lnTo>
                <a:lnTo>
                  <a:pt x="686803" y="29514"/>
                </a:lnTo>
                <a:lnTo>
                  <a:pt x="698563" y="33299"/>
                </a:lnTo>
                <a:lnTo>
                  <a:pt x="712431" y="35636"/>
                </a:lnTo>
                <a:lnTo>
                  <a:pt x="712431" y="36004"/>
                </a:lnTo>
                <a:lnTo>
                  <a:pt x="727125" y="36004"/>
                </a:lnTo>
                <a:lnTo>
                  <a:pt x="727125" y="35636"/>
                </a:lnTo>
                <a:lnTo>
                  <a:pt x="740956" y="33299"/>
                </a:lnTo>
                <a:lnTo>
                  <a:pt x="752716" y="29514"/>
                </a:lnTo>
                <a:lnTo>
                  <a:pt x="762177" y="25260"/>
                </a:lnTo>
                <a:lnTo>
                  <a:pt x="776008" y="17843"/>
                </a:lnTo>
                <a:lnTo>
                  <a:pt x="785075" y="13868"/>
                </a:lnTo>
                <a:lnTo>
                  <a:pt x="796099" y="10693"/>
                </a:lnTo>
                <a:lnTo>
                  <a:pt x="808824" y="9385"/>
                </a:lnTo>
                <a:lnTo>
                  <a:pt x="821537" y="10693"/>
                </a:lnTo>
                <a:lnTo>
                  <a:pt x="832548" y="13868"/>
                </a:lnTo>
                <a:lnTo>
                  <a:pt x="841629" y="17843"/>
                </a:lnTo>
                <a:lnTo>
                  <a:pt x="856462" y="25781"/>
                </a:lnTo>
                <a:lnTo>
                  <a:pt x="867537" y="30530"/>
                </a:lnTo>
                <a:lnTo>
                  <a:pt x="881430" y="34404"/>
                </a:lnTo>
                <a:lnTo>
                  <a:pt x="897877" y="36004"/>
                </a:lnTo>
                <a:lnTo>
                  <a:pt x="914311" y="34404"/>
                </a:lnTo>
                <a:lnTo>
                  <a:pt x="928217" y="30530"/>
                </a:lnTo>
                <a:lnTo>
                  <a:pt x="939279" y="25781"/>
                </a:lnTo>
                <a:lnTo>
                  <a:pt x="954112" y="17843"/>
                </a:lnTo>
                <a:lnTo>
                  <a:pt x="963193" y="13868"/>
                </a:lnTo>
                <a:lnTo>
                  <a:pt x="974217" y="10693"/>
                </a:lnTo>
                <a:lnTo>
                  <a:pt x="986929" y="9385"/>
                </a:lnTo>
                <a:lnTo>
                  <a:pt x="999642" y="10693"/>
                </a:lnTo>
                <a:lnTo>
                  <a:pt x="1010666" y="13868"/>
                </a:lnTo>
                <a:lnTo>
                  <a:pt x="1019733" y="17843"/>
                </a:lnTo>
                <a:lnTo>
                  <a:pt x="1034567" y="25781"/>
                </a:lnTo>
                <a:lnTo>
                  <a:pt x="1045641" y="30530"/>
                </a:lnTo>
                <a:lnTo>
                  <a:pt x="1059535" y="34404"/>
                </a:lnTo>
                <a:lnTo>
                  <a:pt x="1075982" y="36004"/>
                </a:lnTo>
                <a:lnTo>
                  <a:pt x="1090676" y="36004"/>
                </a:lnTo>
                <a:lnTo>
                  <a:pt x="1107097" y="34404"/>
                </a:lnTo>
                <a:lnTo>
                  <a:pt x="1121003" y="30530"/>
                </a:lnTo>
                <a:lnTo>
                  <a:pt x="1132078" y="25781"/>
                </a:lnTo>
                <a:lnTo>
                  <a:pt x="1146911" y="17843"/>
                </a:lnTo>
                <a:lnTo>
                  <a:pt x="1155979" y="13868"/>
                </a:lnTo>
                <a:lnTo>
                  <a:pt x="1167003" y="10693"/>
                </a:lnTo>
                <a:lnTo>
                  <a:pt x="1179728" y="9385"/>
                </a:lnTo>
                <a:lnTo>
                  <a:pt x="1192441" y="10693"/>
                </a:lnTo>
                <a:lnTo>
                  <a:pt x="1203452" y="13868"/>
                </a:lnTo>
                <a:lnTo>
                  <a:pt x="1212532" y="17843"/>
                </a:lnTo>
                <a:lnTo>
                  <a:pt x="1227353" y="25781"/>
                </a:lnTo>
                <a:lnTo>
                  <a:pt x="1238440" y="30530"/>
                </a:lnTo>
                <a:lnTo>
                  <a:pt x="1252334" y="34404"/>
                </a:lnTo>
                <a:lnTo>
                  <a:pt x="1268793" y="36004"/>
                </a:lnTo>
                <a:lnTo>
                  <a:pt x="1285227" y="34404"/>
                </a:lnTo>
                <a:lnTo>
                  <a:pt x="1299121" y="30530"/>
                </a:lnTo>
                <a:lnTo>
                  <a:pt x="1310182" y="25781"/>
                </a:lnTo>
                <a:lnTo>
                  <a:pt x="1325016" y="17843"/>
                </a:lnTo>
                <a:lnTo>
                  <a:pt x="1334096" y="13868"/>
                </a:lnTo>
                <a:lnTo>
                  <a:pt x="1345120" y="10693"/>
                </a:lnTo>
                <a:lnTo>
                  <a:pt x="1357833" y="9385"/>
                </a:lnTo>
                <a:lnTo>
                  <a:pt x="1370545" y="10693"/>
                </a:lnTo>
                <a:lnTo>
                  <a:pt x="1381556" y="13868"/>
                </a:lnTo>
                <a:lnTo>
                  <a:pt x="1390637" y="17843"/>
                </a:lnTo>
                <a:lnTo>
                  <a:pt x="1404454" y="25260"/>
                </a:lnTo>
                <a:lnTo>
                  <a:pt x="1413916" y="29514"/>
                </a:lnTo>
                <a:lnTo>
                  <a:pt x="1425676" y="33299"/>
                </a:lnTo>
                <a:lnTo>
                  <a:pt x="1439532" y="35636"/>
                </a:lnTo>
                <a:lnTo>
                  <a:pt x="1439532" y="36004"/>
                </a:lnTo>
                <a:lnTo>
                  <a:pt x="1454238" y="36004"/>
                </a:lnTo>
                <a:lnTo>
                  <a:pt x="1454238" y="35636"/>
                </a:lnTo>
                <a:lnTo>
                  <a:pt x="1468069" y="33299"/>
                </a:lnTo>
                <a:lnTo>
                  <a:pt x="1479829" y="29514"/>
                </a:lnTo>
                <a:lnTo>
                  <a:pt x="1489290" y="25260"/>
                </a:lnTo>
                <a:lnTo>
                  <a:pt x="1503121" y="17843"/>
                </a:lnTo>
                <a:lnTo>
                  <a:pt x="1512189" y="13868"/>
                </a:lnTo>
                <a:lnTo>
                  <a:pt x="1523212" y="10693"/>
                </a:lnTo>
                <a:lnTo>
                  <a:pt x="1535950" y="9385"/>
                </a:lnTo>
                <a:lnTo>
                  <a:pt x="1548650" y="10693"/>
                </a:lnTo>
                <a:lnTo>
                  <a:pt x="1559661" y="13868"/>
                </a:lnTo>
                <a:lnTo>
                  <a:pt x="1568742" y="17843"/>
                </a:lnTo>
                <a:lnTo>
                  <a:pt x="1583588" y="25781"/>
                </a:lnTo>
                <a:lnTo>
                  <a:pt x="1594650" y="30530"/>
                </a:lnTo>
                <a:lnTo>
                  <a:pt x="1608556" y="34404"/>
                </a:lnTo>
                <a:lnTo>
                  <a:pt x="1625003" y="36004"/>
                </a:lnTo>
                <a:lnTo>
                  <a:pt x="1641424" y="34404"/>
                </a:lnTo>
                <a:lnTo>
                  <a:pt x="1655330" y="30530"/>
                </a:lnTo>
                <a:lnTo>
                  <a:pt x="1666405" y="25781"/>
                </a:lnTo>
                <a:lnTo>
                  <a:pt x="1681251" y="17843"/>
                </a:lnTo>
                <a:lnTo>
                  <a:pt x="1690319" y="13868"/>
                </a:lnTo>
                <a:lnTo>
                  <a:pt x="1701342" y="10693"/>
                </a:lnTo>
                <a:lnTo>
                  <a:pt x="1714055" y="9385"/>
                </a:lnTo>
                <a:lnTo>
                  <a:pt x="1726768" y="10693"/>
                </a:lnTo>
                <a:lnTo>
                  <a:pt x="1737791" y="13868"/>
                </a:lnTo>
                <a:lnTo>
                  <a:pt x="1746859" y="17843"/>
                </a:lnTo>
                <a:lnTo>
                  <a:pt x="1760677" y="25260"/>
                </a:lnTo>
                <a:lnTo>
                  <a:pt x="1770138" y="29514"/>
                </a:lnTo>
                <a:lnTo>
                  <a:pt x="1781898" y="33299"/>
                </a:lnTo>
                <a:lnTo>
                  <a:pt x="1795767" y="35636"/>
                </a:lnTo>
                <a:lnTo>
                  <a:pt x="1795767" y="36004"/>
                </a:lnTo>
                <a:lnTo>
                  <a:pt x="1810461" y="36004"/>
                </a:lnTo>
                <a:lnTo>
                  <a:pt x="1810461" y="35636"/>
                </a:lnTo>
                <a:lnTo>
                  <a:pt x="1824304" y="33299"/>
                </a:lnTo>
                <a:lnTo>
                  <a:pt x="1836064" y="29514"/>
                </a:lnTo>
                <a:lnTo>
                  <a:pt x="1845513" y="25260"/>
                </a:lnTo>
                <a:lnTo>
                  <a:pt x="1859330" y="17843"/>
                </a:lnTo>
                <a:lnTo>
                  <a:pt x="1868411" y="13868"/>
                </a:lnTo>
                <a:lnTo>
                  <a:pt x="1879434" y="10693"/>
                </a:lnTo>
                <a:lnTo>
                  <a:pt x="1892173" y="9385"/>
                </a:lnTo>
                <a:lnTo>
                  <a:pt x="1904873" y="10693"/>
                </a:lnTo>
                <a:lnTo>
                  <a:pt x="1915896" y="13868"/>
                </a:lnTo>
                <a:lnTo>
                  <a:pt x="1924964" y="17843"/>
                </a:lnTo>
                <a:lnTo>
                  <a:pt x="1939798" y="25781"/>
                </a:lnTo>
                <a:lnTo>
                  <a:pt x="1950872" y="30530"/>
                </a:lnTo>
                <a:lnTo>
                  <a:pt x="1964766" y="34404"/>
                </a:lnTo>
                <a:lnTo>
                  <a:pt x="1981225" y="36004"/>
                </a:lnTo>
                <a:lnTo>
                  <a:pt x="1997646" y="34404"/>
                </a:lnTo>
                <a:lnTo>
                  <a:pt x="2011553" y="30530"/>
                </a:lnTo>
                <a:lnTo>
                  <a:pt x="2022627" y="25781"/>
                </a:lnTo>
                <a:lnTo>
                  <a:pt x="2037461" y="17843"/>
                </a:lnTo>
                <a:lnTo>
                  <a:pt x="2046528" y="13868"/>
                </a:lnTo>
                <a:lnTo>
                  <a:pt x="2057539" y="10693"/>
                </a:lnTo>
                <a:lnTo>
                  <a:pt x="2070252" y="9385"/>
                </a:lnTo>
                <a:lnTo>
                  <a:pt x="2082965" y="10693"/>
                </a:lnTo>
                <a:lnTo>
                  <a:pt x="2093988" y="13868"/>
                </a:lnTo>
                <a:lnTo>
                  <a:pt x="2103056" y="17843"/>
                </a:lnTo>
                <a:lnTo>
                  <a:pt x="2117890" y="25781"/>
                </a:lnTo>
                <a:lnTo>
                  <a:pt x="2128964" y="30530"/>
                </a:lnTo>
                <a:lnTo>
                  <a:pt x="2142871" y="34404"/>
                </a:lnTo>
                <a:lnTo>
                  <a:pt x="2159317" y="36004"/>
                </a:lnTo>
                <a:lnTo>
                  <a:pt x="2173998" y="36004"/>
                </a:lnTo>
                <a:lnTo>
                  <a:pt x="2190432" y="34404"/>
                </a:lnTo>
                <a:lnTo>
                  <a:pt x="2204326" y="30530"/>
                </a:lnTo>
                <a:lnTo>
                  <a:pt x="2215400" y="25781"/>
                </a:lnTo>
                <a:lnTo>
                  <a:pt x="2230247" y="17843"/>
                </a:lnTo>
                <a:lnTo>
                  <a:pt x="2239327" y="13868"/>
                </a:lnTo>
                <a:lnTo>
                  <a:pt x="2250338" y="10693"/>
                </a:lnTo>
                <a:lnTo>
                  <a:pt x="2263051" y="9385"/>
                </a:lnTo>
                <a:lnTo>
                  <a:pt x="2275763" y="10693"/>
                </a:lnTo>
                <a:lnTo>
                  <a:pt x="2286787" y="13868"/>
                </a:lnTo>
                <a:lnTo>
                  <a:pt x="2295868" y="17843"/>
                </a:lnTo>
                <a:lnTo>
                  <a:pt x="2310701" y="25781"/>
                </a:lnTo>
                <a:lnTo>
                  <a:pt x="2321776" y="30530"/>
                </a:lnTo>
                <a:lnTo>
                  <a:pt x="2335669" y="34404"/>
                </a:lnTo>
                <a:lnTo>
                  <a:pt x="2352116" y="36004"/>
                </a:lnTo>
                <a:lnTo>
                  <a:pt x="2368550" y="34404"/>
                </a:lnTo>
                <a:lnTo>
                  <a:pt x="2382443" y="30530"/>
                </a:lnTo>
                <a:lnTo>
                  <a:pt x="2393518" y="25781"/>
                </a:lnTo>
                <a:lnTo>
                  <a:pt x="2408351" y="17843"/>
                </a:lnTo>
                <a:lnTo>
                  <a:pt x="2417432" y="13868"/>
                </a:lnTo>
                <a:lnTo>
                  <a:pt x="2428456" y="10693"/>
                </a:lnTo>
                <a:lnTo>
                  <a:pt x="2441168" y="9385"/>
                </a:lnTo>
                <a:lnTo>
                  <a:pt x="2453881" y="10693"/>
                </a:lnTo>
                <a:lnTo>
                  <a:pt x="2464905" y="13868"/>
                </a:lnTo>
                <a:lnTo>
                  <a:pt x="2473972" y="17843"/>
                </a:lnTo>
                <a:lnTo>
                  <a:pt x="2487790" y="25260"/>
                </a:lnTo>
                <a:lnTo>
                  <a:pt x="2497264" y="29514"/>
                </a:lnTo>
                <a:lnTo>
                  <a:pt x="2509024" y="33299"/>
                </a:lnTo>
                <a:lnTo>
                  <a:pt x="2522880" y="35636"/>
                </a:lnTo>
                <a:lnTo>
                  <a:pt x="2522880" y="36004"/>
                </a:lnTo>
                <a:lnTo>
                  <a:pt x="2537561" y="36004"/>
                </a:lnTo>
                <a:lnTo>
                  <a:pt x="2537561" y="35636"/>
                </a:lnTo>
                <a:lnTo>
                  <a:pt x="2551392" y="33299"/>
                </a:lnTo>
                <a:lnTo>
                  <a:pt x="2563164" y="29514"/>
                </a:lnTo>
                <a:lnTo>
                  <a:pt x="2572626" y="25260"/>
                </a:lnTo>
                <a:lnTo>
                  <a:pt x="2586456" y="17843"/>
                </a:lnTo>
                <a:lnTo>
                  <a:pt x="2595524" y="13868"/>
                </a:lnTo>
                <a:lnTo>
                  <a:pt x="2606548" y="10693"/>
                </a:lnTo>
                <a:lnTo>
                  <a:pt x="2619286" y="9385"/>
                </a:lnTo>
                <a:lnTo>
                  <a:pt x="2631986" y="10693"/>
                </a:lnTo>
                <a:lnTo>
                  <a:pt x="2642997" y="13868"/>
                </a:lnTo>
                <a:lnTo>
                  <a:pt x="2652077" y="17843"/>
                </a:lnTo>
                <a:lnTo>
                  <a:pt x="2666911" y="25781"/>
                </a:lnTo>
                <a:lnTo>
                  <a:pt x="2677972" y="30530"/>
                </a:lnTo>
                <a:lnTo>
                  <a:pt x="2691879" y="34404"/>
                </a:lnTo>
                <a:lnTo>
                  <a:pt x="2708325" y="36004"/>
                </a:lnTo>
                <a:lnTo>
                  <a:pt x="2724759" y="34404"/>
                </a:lnTo>
                <a:lnTo>
                  <a:pt x="2738653" y="30530"/>
                </a:lnTo>
                <a:lnTo>
                  <a:pt x="2749740" y="25781"/>
                </a:lnTo>
                <a:lnTo>
                  <a:pt x="2764574" y="17843"/>
                </a:lnTo>
                <a:lnTo>
                  <a:pt x="2773654" y="13868"/>
                </a:lnTo>
                <a:lnTo>
                  <a:pt x="2784665" y="10693"/>
                </a:lnTo>
                <a:lnTo>
                  <a:pt x="2797378" y="9385"/>
                </a:lnTo>
                <a:lnTo>
                  <a:pt x="2810091" y="10693"/>
                </a:lnTo>
                <a:lnTo>
                  <a:pt x="2821114" y="13868"/>
                </a:lnTo>
                <a:lnTo>
                  <a:pt x="2830182" y="17843"/>
                </a:lnTo>
                <a:lnTo>
                  <a:pt x="2844000" y="25260"/>
                </a:lnTo>
                <a:lnTo>
                  <a:pt x="2853474" y="29514"/>
                </a:lnTo>
                <a:lnTo>
                  <a:pt x="2865234" y="33299"/>
                </a:lnTo>
                <a:lnTo>
                  <a:pt x="2879090" y="35636"/>
                </a:lnTo>
                <a:lnTo>
                  <a:pt x="2879090" y="36004"/>
                </a:lnTo>
                <a:lnTo>
                  <a:pt x="2893784" y="36004"/>
                </a:lnTo>
                <a:lnTo>
                  <a:pt x="2893784" y="35636"/>
                </a:lnTo>
                <a:lnTo>
                  <a:pt x="2907627" y="33299"/>
                </a:lnTo>
                <a:lnTo>
                  <a:pt x="2919387" y="29514"/>
                </a:lnTo>
                <a:lnTo>
                  <a:pt x="2928848" y="25260"/>
                </a:lnTo>
                <a:lnTo>
                  <a:pt x="2942666" y="17843"/>
                </a:lnTo>
                <a:lnTo>
                  <a:pt x="2951746" y="13868"/>
                </a:lnTo>
                <a:lnTo>
                  <a:pt x="2962770" y="10693"/>
                </a:lnTo>
                <a:lnTo>
                  <a:pt x="2975495" y="9385"/>
                </a:lnTo>
                <a:lnTo>
                  <a:pt x="2988195" y="10693"/>
                </a:lnTo>
                <a:lnTo>
                  <a:pt x="2999219" y="13868"/>
                </a:lnTo>
                <a:lnTo>
                  <a:pt x="3008287" y="17843"/>
                </a:lnTo>
                <a:lnTo>
                  <a:pt x="3023120" y="25781"/>
                </a:lnTo>
                <a:lnTo>
                  <a:pt x="3034195" y="30530"/>
                </a:lnTo>
                <a:lnTo>
                  <a:pt x="3048089" y="34404"/>
                </a:lnTo>
                <a:lnTo>
                  <a:pt x="3064548" y="36004"/>
                </a:lnTo>
                <a:lnTo>
                  <a:pt x="3080969" y="34404"/>
                </a:lnTo>
                <a:lnTo>
                  <a:pt x="3094875" y="30530"/>
                </a:lnTo>
                <a:lnTo>
                  <a:pt x="3105950" y="25781"/>
                </a:lnTo>
                <a:lnTo>
                  <a:pt x="3120783" y="17843"/>
                </a:lnTo>
                <a:lnTo>
                  <a:pt x="3129851" y="13868"/>
                </a:lnTo>
                <a:lnTo>
                  <a:pt x="3140875" y="10693"/>
                </a:lnTo>
                <a:lnTo>
                  <a:pt x="3153600" y="9385"/>
                </a:lnTo>
                <a:lnTo>
                  <a:pt x="3166300" y="10693"/>
                </a:lnTo>
                <a:lnTo>
                  <a:pt x="3177324" y="13868"/>
                </a:lnTo>
                <a:lnTo>
                  <a:pt x="3186392" y="17843"/>
                </a:lnTo>
                <a:lnTo>
                  <a:pt x="3201225" y="25781"/>
                </a:lnTo>
                <a:lnTo>
                  <a:pt x="3212300" y="30530"/>
                </a:lnTo>
                <a:lnTo>
                  <a:pt x="3226193" y="34404"/>
                </a:lnTo>
                <a:lnTo>
                  <a:pt x="3229991" y="34785"/>
                </a:lnTo>
                <a:lnTo>
                  <a:pt x="3229991" y="36004"/>
                </a:lnTo>
                <a:lnTo>
                  <a:pt x="3237357" y="36004"/>
                </a:lnTo>
                <a:lnTo>
                  <a:pt x="3239986" y="35750"/>
                </a:lnTo>
                <a:lnTo>
                  <a:pt x="3242640" y="36004"/>
                </a:lnTo>
                <a:lnTo>
                  <a:pt x="3249993" y="36004"/>
                </a:lnTo>
                <a:lnTo>
                  <a:pt x="3249993" y="34785"/>
                </a:lnTo>
                <a:lnTo>
                  <a:pt x="3253778" y="34404"/>
                </a:lnTo>
                <a:lnTo>
                  <a:pt x="3267672" y="30530"/>
                </a:lnTo>
                <a:lnTo>
                  <a:pt x="3278746" y="25781"/>
                </a:lnTo>
                <a:lnTo>
                  <a:pt x="3293580" y="17843"/>
                </a:lnTo>
                <a:lnTo>
                  <a:pt x="3302647" y="13868"/>
                </a:lnTo>
                <a:lnTo>
                  <a:pt x="3313671" y="10693"/>
                </a:lnTo>
                <a:lnTo>
                  <a:pt x="3326396" y="9385"/>
                </a:lnTo>
                <a:lnTo>
                  <a:pt x="3339109" y="10693"/>
                </a:lnTo>
                <a:lnTo>
                  <a:pt x="3350133" y="13868"/>
                </a:lnTo>
                <a:lnTo>
                  <a:pt x="3359200" y="17843"/>
                </a:lnTo>
                <a:lnTo>
                  <a:pt x="3374034" y="25781"/>
                </a:lnTo>
                <a:lnTo>
                  <a:pt x="3385108" y="30530"/>
                </a:lnTo>
                <a:lnTo>
                  <a:pt x="3399002" y="34404"/>
                </a:lnTo>
                <a:lnTo>
                  <a:pt x="3415449" y="36004"/>
                </a:lnTo>
                <a:lnTo>
                  <a:pt x="3431883" y="34404"/>
                </a:lnTo>
                <a:lnTo>
                  <a:pt x="3445776" y="30530"/>
                </a:lnTo>
                <a:lnTo>
                  <a:pt x="3456851" y="25781"/>
                </a:lnTo>
                <a:lnTo>
                  <a:pt x="3471684" y="17843"/>
                </a:lnTo>
                <a:lnTo>
                  <a:pt x="3480765" y="13868"/>
                </a:lnTo>
                <a:lnTo>
                  <a:pt x="3491788" y="10693"/>
                </a:lnTo>
                <a:lnTo>
                  <a:pt x="3504514" y="9385"/>
                </a:lnTo>
                <a:lnTo>
                  <a:pt x="3517214" y="10693"/>
                </a:lnTo>
                <a:lnTo>
                  <a:pt x="3528237" y="13868"/>
                </a:lnTo>
                <a:lnTo>
                  <a:pt x="3537305" y="17843"/>
                </a:lnTo>
                <a:lnTo>
                  <a:pt x="3551136" y="25260"/>
                </a:lnTo>
                <a:lnTo>
                  <a:pt x="3560597" y="29514"/>
                </a:lnTo>
                <a:lnTo>
                  <a:pt x="3572357" y="33299"/>
                </a:lnTo>
                <a:lnTo>
                  <a:pt x="3586200" y="35636"/>
                </a:lnTo>
                <a:lnTo>
                  <a:pt x="3586200" y="36004"/>
                </a:lnTo>
                <a:lnTo>
                  <a:pt x="3600894" y="36004"/>
                </a:lnTo>
                <a:lnTo>
                  <a:pt x="3600894" y="35636"/>
                </a:lnTo>
                <a:lnTo>
                  <a:pt x="3614737" y="33299"/>
                </a:lnTo>
                <a:lnTo>
                  <a:pt x="3626497" y="29514"/>
                </a:lnTo>
                <a:lnTo>
                  <a:pt x="3635959" y="25260"/>
                </a:lnTo>
                <a:lnTo>
                  <a:pt x="3649789" y="17843"/>
                </a:lnTo>
                <a:lnTo>
                  <a:pt x="3658870" y="13868"/>
                </a:lnTo>
                <a:lnTo>
                  <a:pt x="3669881" y="10693"/>
                </a:lnTo>
                <a:lnTo>
                  <a:pt x="3682606" y="9385"/>
                </a:lnTo>
                <a:lnTo>
                  <a:pt x="3695306" y="10693"/>
                </a:lnTo>
                <a:lnTo>
                  <a:pt x="3706330" y="13868"/>
                </a:lnTo>
                <a:lnTo>
                  <a:pt x="3715410" y="17843"/>
                </a:lnTo>
                <a:lnTo>
                  <a:pt x="3730244" y="25781"/>
                </a:lnTo>
                <a:lnTo>
                  <a:pt x="3741318" y="30530"/>
                </a:lnTo>
                <a:lnTo>
                  <a:pt x="3755212" y="34404"/>
                </a:lnTo>
                <a:lnTo>
                  <a:pt x="3771658" y="36004"/>
                </a:lnTo>
                <a:lnTo>
                  <a:pt x="3788092" y="34404"/>
                </a:lnTo>
                <a:lnTo>
                  <a:pt x="3801986" y="30530"/>
                </a:lnTo>
                <a:lnTo>
                  <a:pt x="3813060" y="25781"/>
                </a:lnTo>
                <a:lnTo>
                  <a:pt x="3827907" y="17843"/>
                </a:lnTo>
                <a:lnTo>
                  <a:pt x="3836987" y="13868"/>
                </a:lnTo>
                <a:lnTo>
                  <a:pt x="3847998" y="10693"/>
                </a:lnTo>
                <a:lnTo>
                  <a:pt x="3860711" y="9385"/>
                </a:lnTo>
                <a:lnTo>
                  <a:pt x="3873423" y="10693"/>
                </a:lnTo>
                <a:lnTo>
                  <a:pt x="3884447" y="13868"/>
                </a:lnTo>
                <a:lnTo>
                  <a:pt x="3893515" y="17843"/>
                </a:lnTo>
                <a:lnTo>
                  <a:pt x="3907332" y="25260"/>
                </a:lnTo>
                <a:lnTo>
                  <a:pt x="3916807" y="29514"/>
                </a:lnTo>
                <a:lnTo>
                  <a:pt x="3928567" y="33299"/>
                </a:lnTo>
                <a:lnTo>
                  <a:pt x="3942423" y="35636"/>
                </a:lnTo>
                <a:lnTo>
                  <a:pt x="3942423" y="36004"/>
                </a:lnTo>
                <a:lnTo>
                  <a:pt x="3957116" y="36004"/>
                </a:lnTo>
                <a:lnTo>
                  <a:pt x="3957116" y="35636"/>
                </a:lnTo>
                <a:lnTo>
                  <a:pt x="3970959" y="33299"/>
                </a:lnTo>
                <a:lnTo>
                  <a:pt x="3982720" y="29514"/>
                </a:lnTo>
                <a:lnTo>
                  <a:pt x="3992181" y="25260"/>
                </a:lnTo>
                <a:lnTo>
                  <a:pt x="4006011" y="17843"/>
                </a:lnTo>
                <a:lnTo>
                  <a:pt x="4015079" y="13868"/>
                </a:lnTo>
                <a:lnTo>
                  <a:pt x="4026103" y="10693"/>
                </a:lnTo>
                <a:lnTo>
                  <a:pt x="4038828" y="9385"/>
                </a:lnTo>
                <a:lnTo>
                  <a:pt x="4051528" y="10693"/>
                </a:lnTo>
                <a:lnTo>
                  <a:pt x="4062552" y="13868"/>
                </a:lnTo>
                <a:lnTo>
                  <a:pt x="4071620" y="17843"/>
                </a:lnTo>
                <a:lnTo>
                  <a:pt x="4086453" y="25781"/>
                </a:lnTo>
                <a:lnTo>
                  <a:pt x="4097528" y="30530"/>
                </a:lnTo>
                <a:lnTo>
                  <a:pt x="4111421" y="34404"/>
                </a:lnTo>
                <a:lnTo>
                  <a:pt x="4127868" y="36004"/>
                </a:lnTo>
                <a:lnTo>
                  <a:pt x="4144302" y="34404"/>
                </a:lnTo>
                <a:lnTo>
                  <a:pt x="4158208" y="30530"/>
                </a:lnTo>
                <a:lnTo>
                  <a:pt x="4169283" y="25781"/>
                </a:lnTo>
                <a:lnTo>
                  <a:pt x="4184116" y="17843"/>
                </a:lnTo>
                <a:lnTo>
                  <a:pt x="4193197" y="13868"/>
                </a:lnTo>
                <a:lnTo>
                  <a:pt x="4204220" y="10693"/>
                </a:lnTo>
                <a:lnTo>
                  <a:pt x="4216933" y="9385"/>
                </a:lnTo>
                <a:lnTo>
                  <a:pt x="4229633" y="10693"/>
                </a:lnTo>
                <a:lnTo>
                  <a:pt x="4240657" y="13868"/>
                </a:lnTo>
                <a:lnTo>
                  <a:pt x="4249737" y="17843"/>
                </a:lnTo>
                <a:lnTo>
                  <a:pt x="4264558" y="25781"/>
                </a:lnTo>
                <a:lnTo>
                  <a:pt x="4275633" y="30530"/>
                </a:lnTo>
                <a:lnTo>
                  <a:pt x="4289539" y="34404"/>
                </a:lnTo>
                <a:lnTo>
                  <a:pt x="4305986" y="36004"/>
                </a:lnTo>
                <a:lnTo>
                  <a:pt x="4320667" y="36004"/>
                </a:lnTo>
                <a:lnTo>
                  <a:pt x="4337101" y="34404"/>
                </a:lnTo>
                <a:lnTo>
                  <a:pt x="4351007" y="30530"/>
                </a:lnTo>
                <a:lnTo>
                  <a:pt x="4362081" y="25781"/>
                </a:lnTo>
                <a:lnTo>
                  <a:pt x="4376915" y="17843"/>
                </a:lnTo>
                <a:lnTo>
                  <a:pt x="4385983" y="13868"/>
                </a:lnTo>
                <a:lnTo>
                  <a:pt x="4397006" y="10693"/>
                </a:lnTo>
                <a:lnTo>
                  <a:pt x="4409732" y="9385"/>
                </a:lnTo>
                <a:lnTo>
                  <a:pt x="4422445" y="10693"/>
                </a:lnTo>
                <a:lnTo>
                  <a:pt x="4433455" y="13868"/>
                </a:lnTo>
                <a:lnTo>
                  <a:pt x="4442536" y="17843"/>
                </a:lnTo>
                <a:lnTo>
                  <a:pt x="4457357" y="25781"/>
                </a:lnTo>
                <a:lnTo>
                  <a:pt x="4468431" y="30530"/>
                </a:lnTo>
                <a:lnTo>
                  <a:pt x="4482338" y="34404"/>
                </a:lnTo>
                <a:lnTo>
                  <a:pt x="4498784" y="36004"/>
                </a:lnTo>
                <a:lnTo>
                  <a:pt x="4515218" y="34404"/>
                </a:lnTo>
                <a:lnTo>
                  <a:pt x="4529112" y="30530"/>
                </a:lnTo>
                <a:lnTo>
                  <a:pt x="4540174" y="25781"/>
                </a:lnTo>
                <a:lnTo>
                  <a:pt x="4555007" y="17843"/>
                </a:lnTo>
                <a:lnTo>
                  <a:pt x="4564088" y="13868"/>
                </a:lnTo>
                <a:lnTo>
                  <a:pt x="4575111" y="10693"/>
                </a:lnTo>
                <a:lnTo>
                  <a:pt x="4587824" y="9385"/>
                </a:lnTo>
                <a:lnTo>
                  <a:pt x="4600537" y="10693"/>
                </a:lnTo>
                <a:lnTo>
                  <a:pt x="4611560" y="13868"/>
                </a:lnTo>
                <a:lnTo>
                  <a:pt x="4620628" y="17843"/>
                </a:lnTo>
                <a:lnTo>
                  <a:pt x="4634458" y="25260"/>
                </a:lnTo>
                <a:lnTo>
                  <a:pt x="4643920" y="29514"/>
                </a:lnTo>
                <a:lnTo>
                  <a:pt x="4655667" y="33299"/>
                </a:lnTo>
                <a:lnTo>
                  <a:pt x="4669523" y="35636"/>
                </a:lnTo>
                <a:lnTo>
                  <a:pt x="4669523" y="36004"/>
                </a:lnTo>
                <a:lnTo>
                  <a:pt x="4684230" y="36004"/>
                </a:lnTo>
                <a:lnTo>
                  <a:pt x="4684230" y="35636"/>
                </a:lnTo>
                <a:lnTo>
                  <a:pt x="4698060" y="33299"/>
                </a:lnTo>
                <a:lnTo>
                  <a:pt x="4709820" y="29514"/>
                </a:lnTo>
                <a:lnTo>
                  <a:pt x="4719294" y="25260"/>
                </a:lnTo>
                <a:lnTo>
                  <a:pt x="4733125" y="17843"/>
                </a:lnTo>
                <a:lnTo>
                  <a:pt x="4742192" y="13868"/>
                </a:lnTo>
                <a:lnTo>
                  <a:pt x="4753216" y="10693"/>
                </a:lnTo>
                <a:lnTo>
                  <a:pt x="4765954" y="9385"/>
                </a:lnTo>
                <a:lnTo>
                  <a:pt x="4778654" y="10693"/>
                </a:lnTo>
                <a:lnTo>
                  <a:pt x="4789678" y="13868"/>
                </a:lnTo>
                <a:lnTo>
                  <a:pt x="4798746" y="17843"/>
                </a:lnTo>
                <a:lnTo>
                  <a:pt x="4813579" y="25781"/>
                </a:lnTo>
                <a:lnTo>
                  <a:pt x="4824654" y="30530"/>
                </a:lnTo>
                <a:lnTo>
                  <a:pt x="4838547" y="34404"/>
                </a:lnTo>
                <a:lnTo>
                  <a:pt x="4854994" y="36004"/>
                </a:lnTo>
                <a:lnTo>
                  <a:pt x="4871415" y="34404"/>
                </a:lnTo>
                <a:lnTo>
                  <a:pt x="4885321" y="30530"/>
                </a:lnTo>
                <a:lnTo>
                  <a:pt x="4896396" y="25781"/>
                </a:lnTo>
                <a:lnTo>
                  <a:pt x="4911242" y="17843"/>
                </a:lnTo>
                <a:lnTo>
                  <a:pt x="4920323" y="13868"/>
                </a:lnTo>
                <a:lnTo>
                  <a:pt x="4931334" y="10693"/>
                </a:lnTo>
                <a:lnTo>
                  <a:pt x="4944046" y="9385"/>
                </a:lnTo>
                <a:lnTo>
                  <a:pt x="4956759" y="10693"/>
                </a:lnTo>
                <a:lnTo>
                  <a:pt x="4967783" y="13868"/>
                </a:lnTo>
                <a:lnTo>
                  <a:pt x="4976850" y="17843"/>
                </a:lnTo>
                <a:lnTo>
                  <a:pt x="4990681" y="25260"/>
                </a:lnTo>
                <a:lnTo>
                  <a:pt x="5000142" y="29514"/>
                </a:lnTo>
                <a:lnTo>
                  <a:pt x="5011902" y="33299"/>
                </a:lnTo>
                <a:lnTo>
                  <a:pt x="5025771" y="35636"/>
                </a:lnTo>
                <a:lnTo>
                  <a:pt x="5025771" y="36004"/>
                </a:lnTo>
                <a:lnTo>
                  <a:pt x="5040452" y="36004"/>
                </a:lnTo>
                <a:lnTo>
                  <a:pt x="5040452" y="35636"/>
                </a:lnTo>
                <a:lnTo>
                  <a:pt x="5054295" y="33299"/>
                </a:lnTo>
                <a:lnTo>
                  <a:pt x="5066055" y="29514"/>
                </a:lnTo>
                <a:lnTo>
                  <a:pt x="5075517" y="25260"/>
                </a:lnTo>
                <a:lnTo>
                  <a:pt x="5089334" y="17843"/>
                </a:lnTo>
                <a:lnTo>
                  <a:pt x="5098402" y="13868"/>
                </a:lnTo>
                <a:lnTo>
                  <a:pt x="5109426" y="10693"/>
                </a:lnTo>
                <a:lnTo>
                  <a:pt x="5122164" y="9385"/>
                </a:lnTo>
                <a:lnTo>
                  <a:pt x="5134876" y="10693"/>
                </a:lnTo>
                <a:lnTo>
                  <a:pt x="5145887" y="13868"/>
                </a:lnTo>
                <a:lnTo>
                  <a:pt x="5154968" y="17843"/>
                </a:lnTo>
                <a:lnTo>
                  <a:pt x="5169801" y="25781"/>
                </a:lnTo>
                <a:lnTo>
                  <a:pt x="5180876" y="30530"/>
                </a:lnTo>
                <a:lnTo>
                  <a:pt x="5194770" y="34404"/>
                </a:lnTo>
                <a:lnTo>
                  <a:pt x="5211216" y="36004"/>
                </a:lnTo>
                <a:lnTo>
                  <a:pt x="5227637" y="34404"/>
                </a:lnTo>
                <a:lnTo>
                  <a:pt x="5241544" y="30530"/>
                </a:lnTo>
                <a:lnTo>
                  <a:pt x="5252618" y="25781"/>
                </a:lnTo>
                <a:lnTo>
                  <a:pt x="5267452" y="17843"/>
                </a:lnTo>
                <a:lnTo>
                  <a:pt x="5276532" y="13868"/>
                </a:lnTo>
                <a:lnTo>
                  <a:pt x="5287543" y="10693"/>
                </a:lnTo>
                <a:lnTo>
                  <a:pt x="5300243" y="9385"/>
                </a:lnTo>
                <a:lnTo>
                  <a:pt x="5312956" y="10693"/>
                </a:lnTo>
                <a:lnTo>
                  <a:pt x="5323992" y="13868"/>
                </a:lnTo>
                <a:lnTo>
                  <a:pt x="5333060" y="17843"/>
                </a:lnTo>
                <a:lnTo>
                  <a:pt x="5347894" y="25781"/>
                </a:lnTo>
                <a:lnTo>
                  <a:pt x="5358968" y="30530"/>
                </a:lnTo>
                <a:lnTo>
                  <a:pt x="5372862" y="34404"/>
                </a:lnTo>
                <a:lnTo>
                  <a:pt x="5389308" y="36004"/>
                </a:lnTo>
                <a:lnTo>
                  <a:pt x="5404002" y="36004"/>
                </a:lnTo>
                <a:lnTo>
                  <a:pt x="5420423" y="34404"/>
                </a:lnTo>
                <a:lnTo>
                  <a:pt x="5434330" y="30530"/>
                </a:lnTo>
                <a:lnTo>
                  <a:pt x="5445404" y="25781"/>
                </a:lnTo>
                <a:lnTo>
                  <a:pt x="5460250" y="17843"/>
                </a:lnTo>
                <a:lnTo>
                  <a:pt x="5469318" y="13868"/>
                </a:lnTo>
                <a:lnTo>
                  <a:pt x="5480342" y="10693"/>
                </a:lnTo>
                <a:lnTo>
                  <a:pt x="5493042" y="9385"/>
                </a:lnTo>
                <a:lnTo>
                  <a:pt x="5505755" y="10693"/>
                </a:lnTo>
                <a:lnTo>
                  <a:pt x="5516791" y="13868"/>
                </a:lnTo>
                <a:lnTo>
                  <a:pt x="5525871" y="17843"/>
                </a:lnTo>
                <a:lnTo>
                  <a:pt x="5540705" y="25781"/>
                </a:lnTo>
                <a:lnTo>
                  <a:pt x="5551779" y="30530"/>
                </a:lnTo>
                <a:lnTo>
                  <a:pt x="5565673" y="34404"/>
                </a:lnTo>
                <a:lnTo>
                  <a:pt x="5582120" y="36004"/>
                </a:lnTo>
                <a:lnTo>
                  <a:pt x="5598553" y="34404"/>
                </a:lnTo>
                <a:lnTo>
                  <a:pt x="5612447" y="30530"/>
                </a:lnTo>
                <a:lnTo>
                  <a:pt x="5623522" y="25781"/>
                </a:lnTo>
                <a:lnTo>
                  <a:pt x="5638343" y="17843"/>
                </a:lnTo>
                <a:lnTo>
                  <a:pt x="5647423" y="13868"/>
                </a:lnTo>
                <a:lnTo>
                  <a:pt x="5658447" y="10693"/>
                </a:lnTo>
                <a:lnTo>
                  <a:pt x="5671159" y="9385"/>
                </a:lnTo>
                <a:lnTo>
                  <a:pt x="5683872" y="10693"/>
                </a:lnTo>
                <a:lnTo>
                  <a:pt x="5694896" y="13868"/>
                </a:lnTo>
                <a:lnTo>
                  <a:pt x="5703963" y="17843"/>
                </a:lnTo>
                <a:lnTo>
                  <a:pt x="5717794" y="25260"/>
                </a:lnTo>
                <a:lnTo>
                  <a:pt x="5727268" y="29514"/>
                </a:lnTo>
                <a:lnTo>
                  <a:pt x="5739028" y="33299"/>
                </a:lnTo>
                <a:lnTo>
                  <a:pt x="5752884" y="35636"/>
                </a:lnTo>
                <a:lnTo>
                  <a:pt x="5752884" y="36004"/>
                </a:lnTo>
                <a:lnTo>
                  <a:pt x="5767565" y="36004"/>
                </a:lnTo>
                <a:lnTo>
                  <a:pt x="5767565" y="35636"/>
                </a:lnTo>
                <a:lnTo>
                  <a:pt x="5781395" y="33299"/>
                </a:lnTo>
                <a:lnTo>
                  <a:pt x="5793168" y="29514"/>
                </a:lnTo>
                <a:lnTo>
                  <a:pt x="5802630" y="25260"/>
                </a:lnTo>
                <a:lnTo>
                  <a:pt x="5816460" y="17843"/>
                </a:lnTo>
                <a:lnTo>
                  <a:pt x="5825528" y="13868"/>
                </a:lnTo>
                <a:lnTo>
                  <a:pt x="5836551" y="10693"/>
                </a:lnTo>
                <a:lnTo>
                  <a:pt x="5849290" y="9385"/>
                </a:lnTo>
                <a:lnTo>
                  <a:pt x="5861977" y="10693"/>
                </a:lnTo>
                <a:lnTo>
                  <a:pt x="5873000" y="13868"/>
                </a:lnTo>
                <a:lnTo>
                  <a:pt x="5882068" y="17843"/>
                </a:lnTo>
                <a:lnTo>
                  <a:pt x="5896902" y="25781"/>
                </a:lnTo>
                <a:lnTo>
                  <a:pt x="5907976" y="30530"/>
                </a:lnTo>
                <a:lnTo>
                  <a:pt x="5921870" y="34404"/>
                </a:lnTo>
                <a:lnTo>
                  <a:pt x="5938329" y="36004"/>
                </a:lnTo>
                <a:lnTo>
                  <a:pt x="5954750" y="34404"/>
                </a:lnTo>
                <a:lnTo>
                  <a:pt x="5968657" y="30530"/>
                </a:lnTo>
                <a:lnTo>
                  <a:pt x="5979731" y="25781"/>
                </a:lnTo>
                <a:lnTo>
                  <a:pt x="5994578" y="17843"/>
                </a:lnTo>
                <a:lnTo>
                  <a:pt x="6003658" y="13868"/>
                </a:lnTo>
                <a:lnTo>
                  <a:pt x="6014669" y="10693"/>
                </a:lnTo>
                <a:lnTo>
                  <a:pt x="6027382" y="9385"/>
                </a:lnTo>
                <a:lnTo>
                  <a:pt x="6040094" y="10693"/>
                </a:lnTo>
                <a:lnTo>
                  <a:pt x="6051118" y="13868"/>
                </a:lnTo>
                <a:lnTo>
                  <a:pt x="6060186" y="17843"/>
                </a:lnTo>
                <a:lnTo>
                  <a:pt x="6074003" y="25260"/>
                </a:lnTo>
                <a:lnTo>
                  <a:pt x="6083478" y="29514"/>
                </a:lnTo>
                <a:lnTo>
                  <a:pt x="6095238" y="33299"/>
                </a:lnTo>
                <a:lnTo>
                  <a:pt x="6109081" y="35636"/>
                </a:lnTo>
                <a:lnTo>
                  <a:pt x="6109081" y="36004"/>
                </a:lnTo>
                <a:lnTo>
                  <a:pt x="6123787" y="36004"/>
                </a:lnTo>
                <a:lnTo>
                  <a:pt x="6123787" y="35636"/>
                </a:lnTo>
                <a:lnTo>
                  <a:pt x="6137630" y="33299"/>
                </a:lnTo>
                <a:lnTo>
                  <a:pt x="6149391" y="29514"/>
                </a:lnTo>
                <a:lnTo>
                  <a:pt x="6158852" y="25260"/>
                </a:lnTo>
                <a:lnTo>
                  <a:pt x="6172670" y="17843"/>
                </a:lnTo>
                <a:lnTo>
                  <a:pt x="6181750" y="13868"/>
                </a:lnTo>
                <a:lnTo>
                  <a:pt x="6192774" y="10693"/>
                </a:lnTo>
                <a:lnTo>
                  <a:pt x="6205512" y="9385"/>
                </a:lnTo>
                <a:lnTo>
                  <a:pt x="6218199" y="10693"/>
                </a:lnTo>
                <a:lnTo>
                  <a:pt x="6229223" y="13868"/>
                </a:lnTo>
                <a:lnTo>
                  <a:pt x="6238291" y="17843"/>
                </a:lnTo>
                <a:lnTo>
                  <a:pt x="6253124" y="25781"/>
                </a:lnTo>
                <a:lnTo>
                  <a:pt x="6264186" y="30530"/>
                </a:lnTo>
                <a:lnTo>
                  <a:pt x="6278092" y="34404"/>
                </a:lnTo>
                <a:lnTo>
                  <a:pt x="6294539" y="36004"/>
                </a:lnTo>
                <a:lnTo>
                  <a:pt x="6310973" y="34404"/>
                </a:lnTo>
                <a:lnTo>
                  <a:pt x="6324879" y="30530"/>
                </a:lnTo>
                <a:lnTo>
                  <a:pt x="6335954" y="25781"/>
                </a:lnTo>
                <a:lnTo>
                  <a:pt x="6350775" y="17843"/>
                </a:lnTo>
                <a:lnTo>
                  <a:pt x="6359855" y="13868"/>
                </a:lnTo>
                <a:lnTo>
                  <a:pt x="6370879" y="10693"/>
                </a:lnTo>
                <a:lnTo>
                  <a:pt x="6383604" y="9385"/>
                </a:lnTo>
                <a:lnTo>
                  <a:pt x="6396304" y="10693"/>
                </a:lnTo>
                <a:lnTo>
                  <a:pt x="6407328" y="13868"/>
                </a:lnTo>
                <a:lnTo>
                  <a:pt x="6416395" y="17843"/>
                </a:lnTo>
                <a:lnTo>
                  <a:pt x="6431229" y="25781"/>
                </a:lnTo>
                <a:lnTo>
                  <a:pt x="6442303" y="30530"/>
                </a:lnTo>
                <a:lnTo>
                  <a:pt x="6456197" y="34404"/>
                </a:lnTo>
                <a:lnTo>
                  <a:pt x="6472644" y="36004"/>
                </a:lnTo>
                <a:lnTo>
                  <a:pt x="6479997" y="36004"/>
                </a:lnTo>
                <a:lnTo>
                  <a:pt x="6479997" y="26619"/>
                </a:lnTo>
                <a:close/>
              </a:path>
            </a:pathLst>
          </a:custGeom>
          <a:solidFill>
            <a:srgbClr val="9CC9D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079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85"/>
              </a:spcBef>
            </a:pPr>
            <a:r>
              <a:rPr spc="-35" dirty="0"/>
              <a:t>4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504512" y="411765"/>
            <a:ext cx="4540250" cy="4584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3810" algn="ctr">
              <a:lnSpc>
                <a:spcPct val="100000"/>
              </a:lnSpc>
              <a:spcBef>
                <a:spcPts val="100"/>
              </a:spcBef>
              <a:tabLst>
                <a:tab pos="1470660" algn="l"/>
                <a:tab pos="3131820" algn="l"/>
              </a:tabLst>
            </a:pPr>
            <a:r>
              <a:rPr sz="1000" b="1" i="1" spc="-130" dirty="0">
                <a:solidFill>
                  <a:srgbClr val="2D4A3B"/>
                </a:solidFill>
                <a:latin typeface="Arial"/>
                <a:cs typeface="Arial"/>
                <a:hlinkClick r:id="rId2"/>
              </a:rPr>
              <a:t>www.radnyk.org</a:t>
            </a:r>
            <a:r>
              <a:rPr sz="1000" b="1" i="1" spc="-130" dirty="0">
                <a:solidFill>
                  <a:srgbClr val="2D4A3B"/>
                </a:solidFill>
                <a:latin typeface="Arial"/>
                <a:cs typeface="Arial"/>
              </a:rPr>
              <a:t>	</a:t>
            </a:r>
            <a:r>
              <a:rPr sz="1000" b="1" i="1" spc="-120" dirty="0">
                <a:solidFill>
                  <a:srgbClr val="2D4A3B"/>
                </a:solidFill>
                <a:latin typeface="Arial"/>
                <a:cs typeface="Arial"/>
                <a:hlinkClick r:id="rId3"/>
              </a:rPr>
              <a:t>info@radnyk.org</a:t>
            </a:r>
            <a:r>
              <a:rPr sz="1000" b="1" i="1" spc="-120" dirty="0">
                <a:solidFill>
                  <a:srgbClr val="2D4A3B"/>
                </a:solidFill>
                <a:latin typeface="Arial"/>
                <a:cs typeface="Arial"/>
              </a:rPr>
              <a:t>	radnyky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95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sz="900" b="1" spc="-140" dirty="0">
                <a:solidFill>
                  <a:srgbClr val="77787B"/>
                </a:solidFill>
                <a:latin typeface="Arial"/>
                <a:cs typeface="Arial"/>
              </a:rPr>
              <a:t>Онлайн-курс: «Конфлiктна </a:t>
            </a:r>
            <a:r>
              <a:rPr sz="900" b="1" spc="-80" dirty="0">
                <a:solidFill>
                  <a:srgbClr val="77787B"/>
                </a:solidFill>
                <a:latin typeface="Arial"/>
                <a:cs typeface="Arial"/>
              </a:rPr>
              <a:t>i </a:t>
            </a:r>
            <a:r>
              <a:rPr sz="900" b="1" spc="-135" dirty="0">
                <a:solidFill>
                  <a:srgbClr val="77787B"/>
                </a:solidFill>
                <a:latin typeface="Arial"/>
                <a:cs typeface="Arial"/>
              </a:rPr>
              <a:t>гендерна </a:t>
            </a:r>
            <a:r>
              <a:rPr sz="900" b="1" spc="-130" dirty="0">
                <a:solidFill>
                  <a:srgbClr val="77787B"/>
                </a:solidFill>
                <a:latin typeface="Arial"/>
                <a:cs typeface="Arial"/>
              </a:rPr>
              <a:t>чутливiсть </a:t>
            </a:r>
            <a:r>
              <a:rPr sz="900" b="1" spc="-135" dirty="0">
                <a:solidFill>
                  <a:srgbClr val="77787B"/>
                </a:solidFill>
                <a:latin typeface="Arial"/>
                <a:cs typeface="Arial"/>
              </a:rPr>
              <a:t>у </a:t>
            </a:r>
            <a:r>
              <a:rPr sz="900" b="1" spc="-150" dirty="0">
                <a:solidFill>
                  <a:srgbClr val="77787B"/>
                </a:solidFill>
                <a:latin typeface="Arial"/>
                <a:cs typeface="Arial"/>
              </a:rPr>
              <a:t>роботi </a:t>
            </a:r>
            <a:r>
              <a:rPr sz="900" b="1" spc="-95" dirty="0">
                <a:solidFill>
                  <a:srgbClr val="77787B"/>
                </a:solidFill>
                <a:latin typeface="Arial"/>
                <a:cs typeface="Arial"/>
              </a:rPr>
              <a:t>з </a:t>
            </a:r>
            <a:r>
              <a:rPr sz="900" b="1" spc="-125" dirty="0">
                <a:solidFill>
                  <a:srgbClr val="77787B"/>
                </a:solidFill>
                <a:latin typeface="Arial"/>
                <a:cs typeface="Arial"/>
              </a:rPr>
              <a:t>представниками/цями </a:t>
            </a:r>
            <a:r>
              <a:rPr sz="900" b="1" spc="-145" dirty="0">
                <a:solidFill>
                  <a:srgbClr val="77787B"/>
                </a:solidFill>
                <a:latin typeface="Arial"/>
                <a:cs typeface="Arial"/>
              </a:rPr>
              <a:t>вразливих</a:t>
            </a:r>
            <a:r>
              <a:rPr sz="900" b="1" spc="-95" dirty="0">
                <a:solidFill>
                  <a:srgbClr val="77787B"/>
                </a:solidFill>
                <a:latin typeface="Arial"/>
                <a:cs typeface="Arial"/>
              </a:rPr>
              <a:t> </a:t>
            </a:r>
            <a:r>
              <a:rPr sz="900" b="1" spc="-120" dirty="0">
                <a:solidFill>
                  <a:srgbClr val="77787B"/>
                </a:solidFill>
                <a:latin typeface="Arial"/>
                <a:cs typeface="Arial"/>
              </a:rPr>
              <a:t>категорiй»</a:t>
            </a:r>
            <a:endParaRPr sz="9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517203" y="901344"/>
            <a:ext cx="4512310" cy="36195"/>
          </a:xfrm>
          <a:custGeom>
            <a:avLst/>
            <a:gdLst/>
            <a:ahLst/>
            <a:cxnLst/>
            <a:rect l="l" t="t" r="r" b="b"/>
            <a:pathLst>
              <a:path w="4512309" h="36194">
                <a:moveTo>
                  <a:pt x="4511802" y="0"/>
                </a:moveTo>
                <a:lnTo>
                  <a:pt x="3756736" y="0"/>
                </a:lnTo>
                <a:lnTo>
                  <a:pt x="3756736" y="25336"/>
                </a:lnTo>
                <a:lnTo>
                  <a:pt x="3743845" y="22136"/>
                </a:lnTo>
                <a:lnTo>
                  <a:pt x="3733292" y="18161"/>
                </a:lnTo>
                <a:lnTo>
                  <a:pt x="3716045" y="10223"/>
                </a:lnTo>
                <a:lnTo>
                  <a:pt x="3703167" y="5473"/>
                </a:lnTo>
                <a:lnTo>
                  <a:pt x="3687000" y="1600"/>
                </a:lnTo>
                <a:lnTo>
                  <a:pt x="3667887" y="0"/>
                </a:lnTo>
                <a:lnTo>
                  <a:pt x="3648760" y="1600"/>
                </a:lnTo>
                <a:lnTo>
                  <a:pt x="3632581" y="5473"/>
                </a:lnTo>
                <a:lnTo>
                  <a:pt x="3619703" y="10223"/>
                </a:lnTo>
                <a:lnTo>
                  <a:pt x="3602456" y="18161"/>
                </a:lnTo>
                <a:lnTo>
                  <a:pt x="3591903" y="22136"/>
                </a:lnTo>
                <a:lnTo>
                  <a:pt x="3579088" y="25323"/>
                </a:lnTo>
                <a:lnTo>
                  <a:pt x="3564305" y="26619"/>
                </a:lnTo>
                <a:lnTo>
                  <a:pt x="3549510" y="25323"/>
                </a:lnTo>
                <a:lnTo>
                  <a:pt x="3536696" y="22136"/>
                </a:lnTo>
                <a:lnTo>
                  <a:pt x="3526129" y="18161"/>
                </a:lnTo>
                <a:lnTo>
                  <a:pt x="3508883" y="10223"/>
                </a:lnTo>
                <a:lnTo>
                  <a:pt x="3496005" y="5473"/>
                </a:lnTo>
                <a:lnTo>
                  <a:pt x="3479850" y="1600"/>
                </a:lnTo>
                <a:lnTo>
                  <a:pt x="3460737" y="0"/>
                </a:lnTo>
                <a:lnTo>
                  <a:pt x="3441598" y="1600"/>
                </a:lnTo>
                <a:lnTo>
                  <a:pt x="3425431" y="5473"/>
                </a:lnTo>
                <a:lnTo>
                  <a:pt x="3412553" y="10223"/>
                </a:lnTo>
                <a:lnTo>
                  <a:pt x="3395307" y="18161"/>
                </a:lnTo>
                <a:lnTo>
                  <a:pt x="3384740" y="22136"/>
                </a:lnTo>
                <a:lnTo>
                  <a:pt x="3371939" y="25323"/>
                </a:lnTo>
                <a:lnTo>
                  <a:pt x="3357168" y="26619"/>
                </a:lnTo>
                <a:lnTo>
                  <a:pt x="3342373" y="25323"/>
                </a:lnTo>
                <a:lnTo>
                  <a:pt x="3329546" y="22136"/>
                </a:lnTo>
                <a:lnTo>
                  <a:pt x="3318980" y="18161"/>
                </a:lnTo>
                <a:lnTo>
                  <a:pt x="3301733" y="10223"/>
                </a:lnTo>
                <a:lnTo>
                  <a:pt x="3288868" y="5473"/>
                </a:lnTo>
                <a:lnTo>
                  <a:pt x="3272701" y="1600"/>
                </a:lnTo>
                <a:lnTo>
                  <a:pt x="3253575" y="0"/>
                </a:lnTo>
                <a:lnTo>
                  <a:pt x="3234461" y="1600"/>
                </a:lnTo>
                <a:lnTo>
                  <a:pt x="3218294" y="5473"/>
                </a:lnTo>
                <a:lnTo>
                  <a:pt x="3205416" y="10223"/>
                </a:lnTo>
                <a:lnTo>
                  <a:pt x="3188170" y="18161"/>
                </a:lnTo>
                <a:lnTo>
                  <a:pt x="3177603" y="22136"/>
                </a:lnTo>
                <a:lnTo>
                  <a:pt x="3164776" y="25323"/>
                </a:lnTo>
                <a:lnTo>
                  <a:pt x="3149993" y="26619"/>
                </a:lnTo>
                <a:lnTo>
                  <a:pt x="3135211" y="25323"/>
                </a:lnTo>
                <a:lnTo>
                  <a:pt x="3122384" y="22136"/>
                </a:lnTo>
                <a:lnTo>
                  <a:pt x="3111830" y="18161"/>
                </a:lnTo>
                <a:lnTo>
                  <a:pt x="3094583" y="10223"/>
                </a:lnTo>
                <a:lnTo>
                  <a:pt x="3081705" y="5473"/>
                </a:lnTo>
                <a:lnTo>
                  <a:pt x="3065551" y="1600"/>
                </a:lnTo>
                <a:lnTo>
                  <a:pt x="3046425" y="0"/>
                </a:lnTo>
                <a:lnTo>
                  <a:pt x="3027299" y="1600"/>
                </a:lnTo>
                <a:lnTo>
                  <a:pt x="3011132" y="5473"/>
                </a:lnTo>
                <a:lnTo>
                  <a:pt x="2998266" y="10223"/>
                </a:lnTo>
                <a:lnTo>
                  <a:pt x="2981007" y="18161"/>
                </a:lnTo>
                <a:lnTo>
                  <a:pt x="2970441" y="22136"/>
                </a:lnTo>
                <a:lnTo>
                  <a:pt x="2957614" y="25323"/>
                </a:lnTo>
                <a:lnTo>
                  <a:pt x="2942844" y="26619"/>
                </a:lnTo>
                <a:lnTo>
                  <a:pt x="2928061" y="25323"/>
                </a:lnTo>
                <a:lnTo>
                  <a:pt x="2915234" y="22136"/>
                </a:lnTo>
                <a:lnTo>
                  <a:pt x="2904680" y="18161"/>
                </a:lnTo>
                <a:lnTo>
                  <a:pt x="2887446" y="10223"/>
                </a:lnTo>
                <a:lnTo>
                  <a:pt x="2874568" y="5473"/>
                </a:lnTo>
                <a:lnTo>
                  <a:pt x="2858401" y="1600"/>
                </a:lnTo>
                <a:lnTo>
                  <a:pt x="2839275" y="0"/>
                </a:lnTo>
                <a:lnTo>
                  <a:pt x="2820149" y="1600"/>
                </a:lnTo>
                <a:lnTo>
                  <a:pt x="2803982" y="5473"/>
                </a:lnTo>
                <a:lnTo>
                  <a:pt x="2791104" y="10223"/>
                </a:lnTo>
                <a:lnTo>
                  <a:pt x="2773845" y="18161"/>
                </a:lnTo>
                <a:lnTo>
                  <a:pt x="2763291" y="22136"/>
                </a:lnTo>
                <a:lnTo>
                  <a:pt x="2750477" y="25323"/>
                </a:lnTo>
                <a:lnTo>
                  <a:pt x="2735694" y="26619"/>
                </a:lnTo>
                <a:lnTo>
                  <a:pt x="2720911" y="25323"/>
                </a:lnTo>
                <a:lnTo>
                  <a:pt x="2708084" y="22136"/>
                </a:lnTo>
                <a:lnTo>
                  <a:pt x="2697530" y="18161"/>
                </a:lnTo>
                <a:lnTo>
                  <a:pt x="2680284" y="10223"/>
                </a:lnTo>
                <a:lnTo>
                  <a:pt x="2667406" y="5473"/>
                </a:lnTo>
                <a:lnTo>
                  <a:pt x="2651239" y="1600"/>
                </a:lnTo>
                <a:lnTo>
                  <a:pt x="2632100" y="0"/>
                </a:lnTo>
                <a:lnTo>
                  <a:pt x="2612974" y="1600"/>
                </a:lnTo>
                <a:lnTo>
                  <a:pt x="2596807" y="5473"/>
                </a:lnTo>
                <a:lnTo>
                  <a:pt x="2583954" y="10223"/>
                </a:lnTo>
                <a:lnTo>
                  <a:pt x="2566708" y="18161"/>
                </a:lnTo>
                <a:lnTo>
                  <a:pt x="2556141" y="22136"/>
                </a:lnTo>
                <a:lnTo>
                  <a:pt x="2543314" y="25323"/>
                </a:lnTo>
                <a:lnTo>
                  <a:pt x="2528532" y="26619"/>
                </a:lnTo>
                <a:lnTo>
                  <a:pt x="2511450" y="26619"/>
                </a:lnTo>
                <a:lnTo>
                  <a:pt x="2496667" y="25323"/>
                </a:lnTo>
                <a:lnTo>
                  <a:pt x="2483853" y="22136"/>
                </a:lnTo>
                <a:lnTo>
                  <a:pt x="2473299" y="18161"/>
                </a:lnTo>
                <a:lnTo>
                  <a:pt x="2456053" y="10223"/>
                </a:lnTo>
                <a:lnTo>
                  <a:pt x="2443175" y="5473"/>
                </a:lnTo>
                <a:lnTo>
                  <a:pt x="2426995" y="1600"/>
                </a:lnTo>
                <a:lnTo>
                  <a:pt x="2407869" y="0"/>
                </a:lnTo>
                <a:lnTo>
                  <a:pt x="2388755" y="1600"/>
                </a:lnTo>
                <a:lnTo>
                  <a:pt x="2372588" y="5473"/>
                </a:lnTo>
                <a:lnTo>
                  <a:pt x="2359710" y="10223"/>
                </a:lnTo>
                <a:lnTo>
                  <a:pt x="2342464" y="18161"/>
                </a:lnTo>
                <a:lnTo>
                  <a:pt x="2331910" y="22136"/>
                </a:lnTo>
                <a:lnTo>
                  <a:pt x="2319096" y="25323"/>
                </a:lnTo>
                <a:lnTo>
                  <a:pt x="2304313" y="26619"/>
                </a:lnTo>
                <a:lnTo>
                  <a:pt x="2289518" y="25323"/>
                </a:lnTo>
                <a:lnTo>
                  <a:pt x="2276703" y="22136"/>
                </a:lnTo>
                <a:lnTo>
                  <a:pt x="2266137" y="18161"/>
                </a:lnTo>
                <a:lnTo>
                  <a:pt x="2248890" y="10223"/>
                </a:lnTo>
                <a:lnTo>
                  <a:pt x="2236012" y="5473"/>
                </a:lnTo>
                <a:lnTo>
                  <a:pt x="2219858" y="1600"/>
                </a:lnTo>
                <a:lnTo>
                  <a:pt x="2200745" y="0"/>
                </a:lnTo>
                <a:lnTo>
                  <a:pt x="2181606" y="1600"/>
                </a:lnTo>
                <a:lnTo>
                  <a:pt x="2165426" y="5473"/>
                </a:lnTo>
                <a:lnTo>
                  <a:pt x="2152561" y="10223"/>
                </a:lnTo>
                <a:lnTo>
                  <a:pt x="2135314" y="18161"/>
                </a:lnTo>
                <a:lnTo>
                  <a:pt x="2124748" y="22136"/>
                </a:lnTo>
                <a:lnTo>
                  <a:pt x="2111933" y="25323"/>
                </a:lnTo>
                <a:lnTo>
                  <a:pt x="2097163" y="26619"/>
                </a:lnTo>
                <a:lnTo>
                  <a:pt x="2082368" y="25323"/>
                </a:lnTo>
                <a:lnTo>
                  <a:pt x="2069553" y="22136"/>
                </a:lnTo>
                <a:lnTo>
                  <a:pt x="2058987" y="18161"/>
                </a:lnTo>
                <a:lnTo>
                  <a:pt x="2041728" y="10223"/>
                </a:lnTo>
                <a:lnTo>
                  <a:pt x="2028863" y="5473"/>
                </a:lnTo>
                <a:lnTo>
                  <a:pt x="2012708" y="1600"/>
                </a:lnTo>
                <a:lnTo>
                  <a:pt x="1993582" y="0"/>
                </a:lnTo>
                <a:lnTo>
                  <a:pt x="1974456" y="1600"/>
                </a:lnTo>
                <a:lnTo>
                  <a:pt x="1958289" y="5473"/>
                </a:lnTo>
                <a:lnTo>
                  <a:pt x="1945411" y="10223"/>
                </a:lnTo>
                <a:lnTo>
                  <a:pt x="1928164" y="18161"/>
                </a:lnTo>
                <a:lnTo>
                  <a:pt x="1917598" y="22136"/>
                </a:lnTo>
                <a:lnTo>
                  <a:pt x="1904784" y="25323"/>
                </a:lnTo>
                <a:lnTo>
                  <a:pt x="1890001" y="26619"/>
                </a:lnTo>
                <a:lnTo>
                  <a:pt x="1875205" y="25323"/>
                </a:lnTo>
                <a:lnTo>
                  <a:pt x="1862378" y="22136"/>
                </a:lnTo>
                <a:lnTo>
                  <a:pt x="1851825" y="18161"/>
                </a:lnTo>
                <a:lnTo>
                  <a:pt x="1834578" y="10223"/>
                </a:lnTo>
                <a:lnTo>
                  <a:pt x="1821713" y="5473"/>
                </a:lnTo>
                <a:lnTo>
                  <a:pt x="1805559" y="1600"/>
                </a:lnTo>
                <a:lnTo>
                  <a:pt x="1786432" y="0"/>
                </a:lnTo>
                <a:lnTo>
                  <a:pt x="1767293" y="1600"/>
                </a:lnTo>
                <a:lnTo>
                  <a:pt x="1751126" y="5473"/>
                </a:lnTo>
                <a:lnTo>
                  <a:pt x="1738261" y="10223"/>
                </a:lnTo>
                <a:lnTo>
                  <a:pt x="1721002" y="18161"/>
                </a:lnTo>
                <a:lnTo>
                  <a:pt x="1710436" y="22136"/>
                </a:lnTo>
                <a:lnTo>
                  <a:pt x="1697609" y="25323"/>
                </a:lnTo>
                <a:lnTo>
                  <a:pt x="1682826" y="26619"/>
                </a:lnTo>
                <a:lnTo>
                  <a:pt x="1668043" y="25323"/>
                </a:lnTo>
                <a:lnTo>
                  <a:pt x="1655229" y="22136"/>
                </a:lnTo>
                <a:lnTo>
                  <a:pt x="1644675" y="18161"/>
                </a:lnTo>
                <a:lnTo>
                  <a:pt x="1627428" y="10223"/>
                </a:lnTo>
                <a:lnTo>
                  <a:pt x="1614551" y="5473"/>
                </a:lnTo>
                <a:lnTo>
                  <a:pt x="1598396" y="1600"/>
                </a:lnTo>
                <a:lnTo>
                  <a:pt x="1579270" y="0"/>
                </a:lnTo>
                <a:lnTo>
                  <a:pt x="1560144" y="1600"/>
                </a:lnTo>
                <a:lnTo>
                  <a:pt x="1543977" y="5473"/>
                </a:lnTo>
                <a:lnTo>
                  <a:pt x="1531099" y="10223"/>
                </a:lnTo>
                <a:lnTo>
                  <a:pt x="1513852" y="18161"/>
                </a:lnTo>
                <a:lnTo>
                  <a:pt x="1503286" y="22136"/>
                </a:lnTo>
                <a:lnTo>
                  <a:pt x="1490472" y="25323"/>
                </a:lnTo>
                <a:lnTo>
                  <a:pt x="1475701" y="26619"/>
                </a:lnTo>
                <a:lnTo>
                  <a:pt x="1460906" y="25323"/>
                </a:lnTo>
                <a:lnTo>
                  <a:pt x="1448079" y="22136"/>
                </a:lnTo>
                <a:lnTo>
                  <a:pt x="1437525" y="18161"/>
                </a:lnTo>
                <a:lnTo>
                  <a:pt x="1420279" y="10223"/>
                </a:lnTo>
                <a:lnTo>
                  <a:pt x="1407414" y="5473"/>
                </a:lnTo>
                <a:lnTo>
                  <a:pt x="1391234" y="1600"/>
                </a:lnTo>
                <a:lnTo>
                  <a:pt x="1372108" y="0"/>
                </a:lnTo>
                <a:lnTo>
                  <a:pt x="1352981" y="1600"/>
                </a:lnTo>
                <a:lnTo>
                  <a:pt x="1336814" y="5473"/>
                </a:lnTo>
                <a:lnTo>
                  <a:pt x="1323949" y="10223"/>
                </a:lnTo>
                <a:lnTo>
                  <a:pt x="1306703" y="18161"/>
                </a:lnTo>
                <a:lnTo>
                  <a:pt x="1296136" y="22136"/>
                </a:lnTo>
                <a:lnTo>
                  <a:pt x="1283322" y="25323"/>
                </a:lnTo>
                <a:lnTo>
                  <a:pt x="1268539" y="26619"/>
                </a:lnTo>
                <a:lnTo>
                  <a:pt x="1251458" y="26619"/>
                </a:lnTo>
                <a:lnTo>
                  <a:pt x="1236675" y="25323"/>
                </a:lnTo>
                <a:lnTo>
                  <a:pt x="1223848" y="22136"/>
                </a:lnTo>
                <a:lnTo>
                  <a:pt x="1213294" y="18161"/>
                </a:lnTo>
                <a:lnTo>
                  <a:pt x="1196035" y="10223"/>
                </a:lnTo>
                <a:lnTo>
                  <a:pt x="1183170" y="5473"/>
                </a:lnTo>
                <a:lnTo>
                  <a:pt x="1167003" y="1600"/>
                </a:lnTo>
                <a:lnTo>
                  <a:pt x="1147876" y="0"/>
                </a:lnTo>
                <a:lnTo>
                  <a:pt x="1128763" y="1600"/>
                </a:lnTo>
                <a:lnTo>
                  <a:pt x="1112596" y="5473"/>
                </a:lnTo>
                <a:lnTo>
                  <a:pt x="1099718" y="10223"/>
                </a:lnTo>
                <a:lnTo>
                  <a:pt x="1082459" y="18161"/>
                </a:lnTo>
                <a:lnTo>
                  <a:pt x="1071905" y="22136"/>
                </a:lnTo>
                <a:lnTo>
                  <a:pt x="1059078" y="25323"/>
                </a:lnTo>
                <a:lnTo>
                  <a:pt x="1044295" y="26619"/>
                </a:lnTo>
                <a:lnTo>
                  <a:pt x="1029512" y="25323"/>
                </a:lnTo>
                <a:lnTo>
                  <a:pt x="1016698" y="22136"/>
                </a:lnTo>
                <a:lnTo>
                  <a:pt x="1006132" y="18161"/>
                </a:lnTo>
                <a:lnTo>
                  <a:pt x="988885" y="10223"/>
                </a:lnTo>
                <a:lnTo>
                  <a:pt x="976020" y="5473"/>
                </a:lnTo>
                <a:lnTo>
                  <a:pt x="959853" y="1600"/>
                </a:lnTo>
                <a:lnTo>
                  <a:pt x="940727" y="0"/>
                </a:lnTo>
                <a:lnTo>
                  <a:pt x="921600" y="1600"/>
                </a:lnTo>
                <a:lnTo>
                  <a:pt x="905433" y="5473"/>
                </a:lnTo>
                <a:lnTo>
                  <a:pt x="892556" y="10223"/>
                </a:lnTo>
                <a:lnTo>
                  <a:pt x="875322" y="18161"/>
                </a:lnTo>
                <a:lnTo>
                  <a:pt x="864755" y="22136"/>
                </a:lnTo>
                <a:lnTo>
                  <a:pt x="851941" y="25323"/>
                </a:lnTo>
                <a:lnTo>
                  <a:pt x="837158" y="26619"/>
                </a:lnTo>
                <a:lnTo>
                  <a:pt x="822363" y="25323"/>
                </a:lnTo>
                <a:lnTo>
                  <a:pt x="809548" y="22136"/>
                </a:lnTo>
                <a:lnTo>
                  <a:pt x="798982" y="18161"/>
                </a:lnTo>
                <a:lnTo>
                  <a:pt x="781735" y="10223"/>
                </a:lnTo>
                <a:lnTo>
                  <a:pt x="768870" y="5473"/>
                </a:lnTo>
                <a:lnTo>
                  <a:pt x="752703" y="1600"/>
                </a:lnTo>
                <a:lnTo>
                  <a:pt x="733577" y="0"/>
                </a:lnTo>
                <a:lnTo>
                  <a:pt x="714451" y="1600"/>
                </a:lnTo>
                <a:lnTo>
                  <a:pt x="698284" y="5473"/>
                </a:lnTo>
                <a:lnTo>
                  <a:pt x="685406" y="10223"/>
                </a:lnTo>
                <a:lnTo>
                  <a:pt x="668159" y="18161"/>
                </a:lnTo>
                <a:lnTo>
                  <a:pt x="657606" y="22136"/>
                </a:lnTo>
                <a:lnTo>
                  <a:pt x="644779" y="25323"/>
                </a:lnTo>
                <a:lnTo>
                  <a:pt x="629996" y="26619"/>
                </a:lnTo>
                <a:lnTo>
                  <a:pt x="615213" y="25323"/>
                </a:lnTo>
                <a:lnTo>
                  <a:pt x="602399" y="22136"/>
                </a:lnTo>
                <a:lnTo>
                  <a:pt x="591832" y="18161"/>
                </a:lnTo>
                <a:lnTo>
                  <a:pt x="574586" y="10223"/>
                </a:lnTo>
                <a:lnTo>
                  <a:pt x="561721" y="5473"/>
                </a:lnTo>
                <a:lnTo>
                  <a:pt x="545553" y="1600"/>
                </a:lnTo>
                <a:lnTo>
                  <a:pt x="526427" y="0"/>
                </a:lnTo>
                <a:lnTo>
                  <a:pt x="507301" y="1600"/>
                </a:lnTo>
                <a:lnTo>
                  <a:pt x="491134" y="5473"/>
                </a:lnTo>
                <a:lnTo>
                  <a:pt x="478256" y="10223"/>
                </a:lnTo>
                <a:lnTo>
                  <a:pt x="461010" y="18161"/>
                </a:lnTo>
                <a:lnTo>
                  <a:pt x="450443" y="22136"/>
                </a:lnTo>
                <a:lnTo>
                  <a:pt x="437629" y="25323"/>
                </a:lnTo>
                <a:lnTo>
                  <a:pt x="422846" y="26619"/>
                </a:lnTo>
                <a:lnTo>
                  <a:pt x="408063" y="25323"/>
                </a:lnTo>
                <a:lnTo>
                  <a:pt x="395236" y="22136"/>
                </a:lnTo>
                <a:lnTo>
                  <a:pt x="384683" y="18161"/>
                </a:lnTo>
                <a:lnTo>
                  <a:pt x="367436" y="10223"/>
                </a:lnTo>
                <a:lnTo>
                  <a:pt x="354558" y="5473"/>
                </a:lnTo>
                <a:lnTo>
                  <a:pt x="338404" y="1600"/>
                </a:lnTo>
                <a:lnTo>
                  <a:pt x="319278" y="0"/>
                </a:lnTo>
                <a:lnTo>
                  <a:pt x="300151" y="1600"/>
                </a:lnTo>
                <a:lnTo>
                  <a:pt x="283984" y="5473"/>
                </a:lnTo>
                <a:lnTo>
                  <a:pt x="271106" y="10223"/>
                </a:lnTo>
                <a:lnTo>
                  <a:pt x="253847" y="18161"/>
                </a:lnTo>
                <a:lnTo>
                  <a:pt x="243293" y="22136"/>
                </a:lnTo>
                <a:lnTo>
                  <a:pt x="230479" y="25323"/>
                </a:lnTo>
                <a:lnTo>
                  <a:pt x="215709" y="26619"/>
                </a:lnTo>
                <a:lnTo>
                  <a:pt x="200914" y="25323"/>
                </a:lnTo>
                <a:lnTo>
                  <a:pt x="188087" y="22136"/>
                </a:lnTo>
                <a:lnTo>
                  <a:pt x="177533" y="18161"/>
                </a:lnTo>
                <a:lnTo>
                  <a:pt x="160274" y="10223"/>
                </a:lnTo>
                <a:lnTo>
                  <a:pt x="147408" y="5473"/>
                </a:lnTo>
                <a:lnTo>
                  <a:pt x="131241" y="1600"/>
                </a:lnTo>
                <a:lnTo>
                  <a:pt x="112115" y="0"/>
                </a:lnTo>
                <a:lnTo>
                  <a:pt x="92989" y="1600"/>
                </a:lnTo>
                <a:lnTo>
                  <a:pt x="76822" y="5473"/>
                </a:lnTo>
                <a:lnTo>
                  <a:pt x="63957" y="10223"/>
                </a:lnTo>
                <a:lnTo>
                  <a:pt x="46710" y="18161"/>
                </a:lnTo>
                <a:lnTo>
                  <a:pt x="36156" y="22136"/>
                </a:lnTo>
                <a:lnTo>
                  <a:pt x="23329" y="25323"/>
                </a:lnTo>
                <a:lnTo>
                  <a:pt x="8547" y="26619"/>
                </a:lnTo>
                <a:lnTo>
                  <a:pt x="0" y="26619"/>
                </a:lnTo>
                <a:lnTo>
                  <a:pt x="0" y="36004"/>
                </a:lnTo>
                <a:lnTo>
                  <a:pt x="8547" y="36004"/>
                </a:lnTo>
                <a:lnTo>
                  <a:pt x="27660" y="34404"/>
                </a:lnTo>
                <a:lnTo>
                  <a:pt x="43827" y="30530"/>
                </a:lnTo>
                <a:lnTo>
                  <a:pt x="56705" y="25768"/>
                </a:lnTo>
                <a:lnTo>
                  <a:pt x="73952" y="17843"/>
                </a:lnTo>
                <a:lnTo>
                  <a:pt x="84505" y="13868"/>
                </a:lnTo>
                <a:lnTo>
                  <a:pt x="97320" y="10680"/>
                </a:lnTo>
                <a:lnTo>
                  <a:pt x="112115" y="9385"/>
                </a:lnTo>
                <a:lnTo>
                  <a:pt x="126911" y="10680"/>
                </a:lnTo>
                <a:lnTo>
                  <a:pt x="139725" y="13868"/>
                </a:lnTo>
                <a:lnTo>
                  <a:pt x="150279" y="17843"/>
                </a:lnTo>
                <a:lnTo>
                  <a:pt x="167525" y="25768"/>
                </a:lnTo>
                <a:lnTo>
                  <a:pt x="180403" y="30530"/>
                </a:lnTo>
                <a:lnTo>
                  <a:pt x="196583" y="34404"/>
                </a:lnTo>
                <a:lnTo>
                  <a:pt x="215709" y="36004"/>
                </a:lnTo>
                <a:lnTo>
                  <a:pt x="234823" y="34404"/>
                </a:lnTo>
                <a:lnTo>
                  <a:pt x="250977" y="30530"/>
                </a:lnTo>
                <a:lnTo>
                  <a:pt x="263855" y="25768"/>
                </a:lnTo>
                <a:lnTo>
                  <a:pt x="281114" y="17843"/>
                </a:lnTo>
                <a:lnTo>
                  <a:pt x="291668" y="13868"/>
                </a:lnTo>
                <a:lnTo>
                  <a:pt x="304495" y="10680"/>
                </a:lnTo>
                <a:lnTo>
                  <a:pt x="319278" y="9385"/>
                </a:lnTo>
                <a:lnTo>
                  <a:pt x="334073" y="10680"/>
                </a:lnTo>
                <a:lnTo>
                  <a:pt x="346887" y="13868"/>
                </a:lnTo>
                <a:lnTo>
                  <a:pt x="357441" y="17843"/>
                </a:lnTo>
                <a:lnTo>
                  <a:pt x="373519" y="25260"/>
                </a:lnTo>
                <a:lnTo>
                  <a:pt x="384517" y="29502"/>
                </a:lnTo>
                <a:lnTo>
                  <a:pt x="398195" y="33286"/>
                </a:lnTo>
                <a:lnTo>
                  <a:pt x="414299" y="35636"/>
                </a:lnTo>
                <a:lnTo>
                  <a:pt x="414299" y="36004"/>
                </a:lnTo>
                <a:lnTo>
                  <a:pt x="431380" y="36004"/>
                </a:lnTo>
                <a:lnTo>
                  <a:pt x="431380" y="35636"/>
                </a:lnTo>
                <a:lnTo>
                  <a:pt x="447484" y="33286"/>
                </a:lnTo>
                <a:lnTo>
                  <a:pt x="461175" y="29502"/>
                </a:lnTo>
                <a:lnTo>
                  <a:pt x="472173" y="25260"/>
                </a:lnTo>
                <a:lnTo>
                  <a:pt x="488264" y="17843"/>
                </a:lnTo>
                <a:lnTo>
                  <a:pt x="498817" y="13868"/>
                </a:lnTo>
                <a:lnTo>
                  <a:pt x="511632" y="10680"/>
                </a:lnTo>
                <a:lnTo>
                  <a:pt x="526427" y="9385"/>
                </a:lnTo>
                <a:lnTo>
                  <a:pt x="541210" y="10680"/>
                </a:lnTo>
                <a:lnTo>
                  <a:pt x="554024" y="13868"/>
                </a:lnTo>
                <a:lnTo>
                  <a:pt x="564578" y="17843"/>
                </a:lnTo>
                <a:lnTo>
                  <a:pt x="581825" y="25768"/>
                </a:lnTo>
                <a:lnTo>
                  <a:pt x="594702" y="30530"/>
                </a:lnTo>
                <a:lnTo>
                  <a:pt x="610870" y="34404"/>
                </a:lnTo>
                <a:lnTo>
                  <a:pt x="629996" y="36004"/>
                </a:lnTo>
                <a:lnTo>
                  <a:pt x="649109" y="34404"/>
                </a:lnTo>
                <a:lnTo>
                  <a:pt x="665289" y="30530"/>
                </a:lnTo>
                <a:lnTo>
                  <a:pt x="678167" y="25768"/>
                </a:lnTo>
                <a:lnTo>
                  <a:pt x="695426" y="17843"/>
                </a:lnTo>
                <a:lnTo>
                  <a:pt x="705980" y="13868"/>
                </a:lnTo>
                <a:lnTo>
                  <a:pt x="718794" y="10680"/>
                </a:lnTo>
                <a:lnTo>
                  <a:pt x="733577" y="9385"/>
                </a:lnTo>
                <a:lnTo>
                  <a:pt x="748360" y="10680"/>
                </a:lnTo>
                <a:lnTo>
                  <a:pt x="761174" y="13868"/>
                </a:lnTo>
                <a:lnTo>
                  <a:pt x="771728" y="17843"/>
                </a:lnTo>
                <a:lnTo>
                  <a:pt x="787806" y="25260"/>
                </a:lnTo>
                <a:lnTo>
                  <a:pt x="798817" y="29502"/>
                </a:lnTo>
                <a:lnTo>
                  <a:pt x="812495" y="33286"/>
                </a:lnTo>
                <a:lnTo>
                  <a:pt x="828611" y="35636"/>
                </a:lnTo>
                <a:lnTo>
                  <a:pt x="828611" y="36004"/>
                </a:lnTo>
                <a:lnTo>
                  <a:pt x="845693" y="36004"/>
                </a:lnTo>
                <a:lnTo>
                  <a:pt x="845693" y="35636"/>
                </a:lnTo>
                <a:lnTo>
                  <a:pt x="861796" y="33286"/>
                </a:lnTo>
                <a:lnTo>
                  <a:pt x="875487" y="29502"/>
                </a:lnTo>
                <a:lnTo>
                  <a:pt x="886485" y="25260"/>
                </a:lnTo>
                <a:lnTo>
                  <a:pt x="902576" y="17843"/>
                </a:lnTo>
                <a:lnTo>
                  <a:pt x="913117" y="13868"/>
                </a:lnTo>
                <a:lnTo>
                  <a:pt x="925931" y="10680"/>
                </a:lnTo>
                <a:lnTo>
                  <a:pt x="940727" y="9385"/>
                </a:lnTo>
                <a:lnTo>
                  <a:pt x="955522" y="10680"/>
                </a:lnTo>
                <a:lnTo>
                  <a:pt x="968336" y="13868"/>
                </a:lnTo>
                <a:lnTo>
                  <a:pt x="978890" y="17843"/>
                </a:lnTo>
                <a:lnTo>
                  <a:pt x="996137" y="25768"/>
                </a:lnTo>
                <a:lnTo>
                  <a:pt x="1009015" y="30530"/>
                </a:lnTo>
                <a:lnTo>
                  <a:pt x="1025182" y="34404"/>
                </a:lnTo>
                <a:lnTo>
                  <a:pt x="1044295" y="36004"/>
                </a:lnTo>
                <a:lnTo>
                  <a:pt x="1063421" y="34404"/>
                </a:lnTo>
                <a:lnTo>
                  <a:pt x="1079588" y="30530"/>
                </a:lnTo>
                <a:lnTo>
                  <a:pt x="1092479" y="25768"/>
                </a:lnTo>
                <a:lnTo>
                  <a:pt x="1109713" y="17843"/>
                </a:lnTo>
                <a:lnTo>
                  <a:pt x="1120267" y="13868"/>
                </a:lnTo>
                <a:lnTo>
                  <a:pt x="1133094" y="10680"/>
                </a:lnTo>
                <a:lnTo>
                  <a:pt x="1147876" y="9385"/>
                </a:lnTo>
                <a:lnTo>
                  <a:pt x="1162659" y="10680"/>
                </a:lnTo>
                <a:lnTo>
                  <a:pt x="1175486" y="13868"/>
                </a:lnTo>
                <a:lnTo>
                  <a:pt x="1186040" y="17843"/>
                </a:lnTo>
                <a:lnTo>
                  <a:pt x="1203286" y="25768"/>
                </a:lnTo>
                <a:lnTo>
                  <a:pt x="1216164" y="30530"/>
                </a:lnTo>
                <a:lnTo>
                  <a:pt x="1232331" y="34404"/>
                </a:lnTo>
                <a:lnTo>
                  <a:pt x="1251458" y="36004"/>
                </a:lnTo>
                <a:lnTo>
                  <a:pt x="1268539" y="36004"/>
                </a:lnTo>
                <a:lnTo>
                  <a:pt x="1287653" y="34404"/>
                </a:lnTo>
                <a:lnTo>
                  <a:pt x="1303820" y="30530"/>
                </a:lnTo>
                <a:lnTo>
                  <a:pt x="1316710" y="25768"/>
                </a:lnTo>
                <a:lnTo>
                  <a:pt x="1333957" y="17843"/>
                </a:lnTo>
                <a:lnTo>
                  <a:pt x="1344510" y="13868"/>
                </a:lnTo>
                <a:lnTo>
                  <a:pt x="1357325" y="10680"/>
                </a:lnTo>
                <a:lnTo>
                  <a:pt x="1372108" y="9385"/>
                </a:lnTo>
                <a:lnTo>
                  <a:pt x="1386903" y="10680"/>
                </a:lnTo>
                <a:lnTo>
                  <a:pt x="1399717" y="13868"/>
                </a:lnTo>
                <a:lnTo>
                  <a:pt x="1410271" y="17843"/>
                </a:lnTo>
                <a:lnTo>
                  <a:pt x="1427518" y="25768"/>
                </a:lnTo>
                <a:lnTo>
                  <a:pt x="1440408" y="30530"/>
                </a:lnTo>
                <a:lnTo>
                  <a:pt x="1456575" y="34404"/>
                </a:lnTo>
                <a:lnTo>
                  <a:pt x="1475701" y="36004"/>
                </a:lnTo>
                <a:lnTo>
                  <a:pt x="1494815" y="34404"/>
                </a:lnTo>
                <a:lnTo>
                  <a:pt x="1510982" y="30530"/>
                </a:lnTo>
                <a:lnTo>
                  <a:pt x="1523847" y="25768"/>
                </a:lnTo>
                <a:lnTo>
                  <a:pt x="1541106" y="17843"/>
                </a:lnTo>
                <a:lnTo>
                  <a:pt x="1551660" y="13868"/>
                </a:lnTo>
                <a:lnTo>
                  <a:pt x="1564487" y="10680"/>
                </a:lnTo>
                <a:lnTo>
                  <a:pt x="1579270" y="9385"/>
                </a:lnTo>
                <a:lnTo>
                  <a:pt x="1594065" y="10680"/>
                </a:lnTo>
                <a:lnTo>
                  <a:pt x="1606880" y="13868"/>
                </a:lnTo>
                <a:lnTo>
                  <a:pt x="1617433" y="17843"/>
                </a:lnTo>
                <a:lnTo>
                  <a:pt x="1633512" y="25260"/>
                </a:lnTo>
                <a:lnTo>
                  <a:pt x="1644510" y="29502"/>
                </a:lnTo>
                <a:lnTo>
                  <a:pt x="1658188" y="33286"/>
                </a:lnTo>
                <a:lnTo>
                  <a:pt x="1674291" y="35636"/>
                </a:lnTo>
                <a:lnTo>
                  <a:pt x="1674291" y="36004"/>
                </a:lnTo>
                <a:lnTo>
                  <a:pt x="1691386" y="36004"/>
                </a:lnTo>
                <a:lnTo>
                  <a:pt x="1691386" y="35636"/>
                </a:lnTo>
                <a:lnTo>
                  <a:pt x="1707489" y="33286"/>
                </a:lnTo>
                <a:lnTo>
                  <a:pt x="1721167" y="29502"/>
                </a:lnTo>
                <a:lnTo>
                  <a:pt x="1732178" y="25260"/>
                </a:lnTo>
                <a:lnTo>
                  <a:pt x="1748256" y="17843"/>
                </a:lnTo>
                <a:lnTo>
                  <a:pt x="1758810" y="13868"/>
                </a:lnTo>
                <a:lnTo>
                  <a:pt x="1771637" y="10680"/>
                </a:lnTo>
                <a:lnTo>
                  <a:pt x="1786432" y="9385"/>
                </a:lnTo>
                <a:lnTo>
                  <a:pt x="1801215" y="10680"/>
                </a:lnTo>
                <a:lnTo>
                  <a:pt x="1814029" y="13868"/>
                </a:lnTo>
                <a:lnTo>
                  <a:pt x="1824583" y="17843"/>
                </a:lnTo>
                <a:lnTo>
                  <a:pt x="1841830" y="25768"/>
                </a:lnTo>
                <a:lnTo>
                  <a:pt x="1854708" y="30530"/>
                </a:lnTo>
                <a:lnTo>
                  <a:pt x="1870875" y="34404"/>
                </a:lnTo>
                <a:lnTo>
                  <a:pt x="1890001" y="36004"/>
                </a:lnTo>
                <a:lnTo>
                  <a:pt x="1909114" y="34404"/>
                </a:lnTo>
                <a:lnTo>
                  <a:pt x="1925281" y="30530"/>
                </a:lnTo>
                <a:lnTo>
                  <a:pt x="1938159" y="25768"/>
                </a:lnTo>
                <a:lnTo>
                  <a:pt x="1955431" y="17843"/>
                </a:lnTo>
                <a:lnTo>
                  <a:pt x="1965985" y="13868"/>
                </a:lnTo>
                <a:lnTo>
                  <a:pt x="1978799" y="10680"/>
                </a:lnTo>
                <a:lnTo>
                  <a:pt x="1993582" y="9385"/>
                </a:lnTo>
                <a:lnTo>
                  <a:pt x="2008378" y="10680"/>
                </a:lnTo>
                <a:lnTo>
                  <a:pt x="2021192" y="13868"/>
                </a:lnTo>
                <a:lnTo>
                  <a:pt x="2031746" y="17843"/>
                </a:lnTo>
                <a:lnTo>
                  <a:pt x="2047811" y="25260"/>
                </a:lnTo>
                <a:lnTo>
                  <a:pt x="2058809" y="29502"/>
                </a:lnTo>
                <a:lnTo>
                  <a:pt x="2072500" y="33286"/>
                </a:lnTo>
                <a:lnTo>
                  <a:pt x="2088616" y="35636"/>
                </a:lnTo>
                <a:lnTo>
                  <a:pt x="2088616" y="36004"/>
                </a:lnTo>
                <a:lnTo>
                  <a:pt x="2105698" y="36004"/>
                </a:lnTo>
                <a:lnTo>
                  <a:pt x="2105698" y="35636"/>
                </a:lnTo>
                <a:lnTo>
                  <a:pt x="2121801" y="33286"/>
                </a:lnTo>
                <a:lnTo>
                  <a:pt x="2135492" y="29502"/>
                </a:lnTo>
                <a:lnTo>
                  <a:pt x="2146490" y="25260"/>
                </a:lnTo>
                <a:lnTo>
                  <a:pt x="2162568" y="17843"/>
                </a:lnTo>
                <a:lnTo>
                  <a:pt x="2173109" y="13868"/>
                </a:lnTo>
                <a:lnTo>
                  <a:pt x="2185936" y="10680"/>
                </a:lnTo>
                <a:lnTo>
                  <a:pt x="2200745" y="9385"/>
                </a:lnTo>
                <a:lnTo>
                  <a:pt x="2215527" y="10680"/>
                </a:lnTo>
                <a:lnTo>
                  <a:pt x="2228342" y="13868"/>
                </a:lnTo>
                <a:lnTo>
                  <a:pt x="2238895" y="17843"/>
                </a:lnTo>
                <a:lnTo>
                  <a:pt x="2256142" y="25768"/>
                </a:lnTo>
                <a:lnTo>
                  <a:pt x="2269020" y="30530"/>
                </a:lnTo>
                <a:lnTo>
                  <a:pt x="2285187" y="34404"/>
                </a:lnTo>
                <a:lnTo>
                  <a:pt x="2304313" y="36004"/>
                </a:lnTo>
                <a:lnTo>
                  <a:pt x="2323427" y="34404"/>
                </a:lnTo>
                <a:lnTo>
                  <a:pt x="2339594" y="30530"/>
                </a:lnTo>
                <a:lnTo>
                  <a:pt x="2352484" y="25768"/>
                </a:lnTo>
                <a:lnTo>
                  <a:pt x="2369718" y="17843"/>
                </a:lnTo>
                <a:lnTo>
                  <a:pt x="2380272" y="13868"/>
                </a:lnTo>
                <a:lnTo>
                  <a:pt x="2393086" y="10680"/>
                </a:lnTo>
                <a:lnTo>
                  <a:pt x="2407869" y="9385"/>
                </a:lnTo>
                <a:lnTo>
                  <a:pt x="2422664" y="10680"/>
                </a:lnTo>
                <a:lnTo>
                  <a:pt x="2435479" y="13868"/>
                </a:lnTo>
                <a:lnTo>
                  <a:pt x="2446032" y="17843"/>
                </a:lnTo>
                <a:lnTo>
                  <a:pt x="2463279" y="25768"/>
                </a:lnTo>
                <a:lnTo>
                  <a:pt x="2476169" y="30530"/>
                </a:lnTo>
                <a:lnTo>
                  <a:pt x="2492337" y="34404"/>
                </a:lnTo>
                <a:lnTo>
                  <a:pt x="2511450" y="36004"/>
                </a:lnTo>
                <a:lnTo>
                  <a:pt x="2528532" y="36004"/>
                </a:lnTo>
                <a:lnTo>
                  <a:pt x="2547645" y="34404"/>
                </a:lnTo>
                <a:lnTo>
                  <a:pt x="2563812" y="30530"/>
                </a:lnTo>
                <a:lnTo>
                  <a:pt x="2576690" y="25768"/>
                </a:lnTo>
                <a:lnTo>
                  <a:pt x="2593962" y="17843"/>
                </a:lnTo>
                <a:lnTo>
                  <a:pt x="2604516" y="13868"/>
                </a:lnTo>
                <a:lnTo>
                  <a:pt x="2617330" y="10680"/>
                </a:lnTo>
                <a:lnTo>
                  <a:pt x="2632100" y="9385"/>
                </a:lnTo>
                <a:lnTo>
                  <a:pt x="2646896" y="10680"/>
                </a:lnTo>
                <a:lnTo>
                  <a:pt x="2659723" y="13868"/>
                </a:lnTo>
                <a:lnTo>
                  <a:pt x="2670289" y="17843"/>
                </a:lnTo>
                <a:lnTo>
                  <a:pt x="2687536" y="25768"/>
                </a:lnTo>
                <a:lnTo>
                  <a:pt x="2700401" y="30530"/>
                </a:lnTo>
                <a:lnTo>
                  <a:pt x="2716568" y="34404"/>
                </a:lnTo>
                <a:lnTo>
                  <a:pt x="2735694" y="36004"/>
                </a:lnTo>
                <a:lnTo>
                  <a:pt x="2754820" y="34404"/>
                </a:lnTo>
                <a:lnTo>
                  <a:pt x="2770987" y="30530"/>
                </a:lnTo>
                <a:lnTo>
                  <a:pt x="2783852" y="25768"/>
                </a:lnTo>
                <a:lnTo>
                  <a:pt x="2801112" y="17843"/>
                </a:lnTo>
                <a:lnTo>
                  <a:pt x="2811665" y="13868"/>
                </a:lnTo>
                <a:lnTo>
                  <a:pt x="2824492" y="10680"/>
                </a:lnTo>
                <a:lnTo>
                  <a:pt x="2839275" y="9385"/>
                </a:lnTo>
                <a:lnTo>
                  <a:pt x="2854058" y="10680"/>
                </a:lnTo>
                <a:lnTo>
                  <a:pt x="2866872" y="13868"/>
                </a:lnTo>
                <a:lnTo>
                  <a:pt x="2877426" y="17843"/>
                </a:lnTo>
                <a:lnTo>
                  <a:pt x="2893504" y="25260"/>
                </a:lnTo>
                <a:lnTo>
                  <a:pt x="2904515" y="29502"/>
                </a:lnTo>
                <a:lnTo>
                  <a:pt x="2918193" y="33286"/>
                </a:lnTo>
                <a:lnTo>
                  <a:pt x="2934309" y="35636"/>
                </a:lnTo>
                <a:lnTo>
                  <a:pt x="2934309" y="36004"/>
                </a:lnTo>
                <a:lnTo>
                  <a:pt x="2951391" y="36004"/>
                </a:lnTo>
                <a:lnTo>
                  <a:pt x="2951391" y="35636"/>
                </a:lnTo>
                <a:lnTo>
                  <a:pt x="2967482" y="33286"/>
                </a:lnTo>
                <a:lnTo>
                  <a:pt x="2981160" y="29502"/>
                </a:lnTo>
                <a:lnTo>
                  <a:pt x="2992170" y="25260"/>
                </a:lnTo>
                <a:lnTo>
                  <a:pt x="3008261" y="17843"/>
                </a:lnTo>
                <a:lnTo>
                  <a:pt x="3018815" y="13868"/>
                </a:lnTo>
                <a:lnTo>
                  <a:pt x="3031629" y="10680"/>
                </a:lnTo>
                <a:lnTo>
                  <a:pt x="3046425" y="9385"/>
                </a:lnTo>
                <a:lnTo>
                  <a:pt x="3061208" y="10680"/>
                </a:lnTo>
                <a:lnTo>
                  <a:pt x="3074022" y="13868"/>
                </a:lnTo>
                <a:lnTo>
                  <a:pt x="3084576" y="17843"/>
                </a:lnTo>
                <a:lnTo>
                  <a:pt x="3101822" y="25768"/>
                </a:lnTo>
                <a:lnTo>
                  <a:pt x="3114700" y="30530"/>
                </a:lnTo>
                <a:lnTo>
                  <a:pt x="3130867" y="34404"/>
                </a:lnTo>
                <a:lnTo>
                  <a:pt x="3149993" y="36004"/>
                </a:lnTo>
                <a:lnTo>
                  <a:pt x="3169107" y="34404"/>
                </a:lnTo>
                <a:lnTo>
                  <a:pt x="3185287" y="30530"/>
                </a:lnTo>
                <a:lnTo>
                  <a:pt x="3198164" y="25768"/>
                </a:lnTo>
                <a:lnTo>
                  <a:pt x="3215424" y="17843"/>
                </a:lnTo>
                <a:lnTo>
                  <a:pt x="3225977" y="13868"/>
                </a:lnTo>
                <a:lnTo>
                  <a:pt x="3238792" y="10680"/>
                </a:lnTo>
                <a:lnTo>
                  <a:pt x="3253575" y="9385"/>
                </a:lnTo>
                <a:lnTo>
                  <a:pt x="3268370" y="10680"/>
                </a:lnTo>
                <a:lnTo>
                  <a:pt x="3281184" y="13868"/>
                </a:lnTo>
                <a:lnTo>
                  <a:pt x="3291725" y="17843"/>
                </a:lnTo>
                <a:lnTo>
                  <a:pt x="3307804" y="25260"/>
                </a:lnTo>
                <a:lnTo>
                  <a:pt x="3318814" y="29502"/>
                </a:lnTo>
                <a:lnTo>
                  <a:pt x="3332505" y="33286"/>
                </a:lnTo>
                <a:lnTo>
                  <a:pt x="3348609" y="35636"/>
                </a:lnTo>
                <a:lnTo>
                  <a:pt x="3348609" y="36004"/>
                </a:lnTo>
                <a:lnTo>
                  <a:pt x="3365703" y="36004"/>
                </a:lnTo>
                <a:lnTo>
                  <a:pt x="3365703" y="35636"/>
                </a:lnTo>
                <a:lnTo>
                  <a:pt x="3381806" y="33286"/>
                </a:lnTo>
                <a:lnTo>
                  <a:pt x="3395484" y="29502"/>
                </a:lnTo>
                <a:lnTo>
                  <a:pt x="3406483" y="25260"/>
                </a:lnTo>
                <a:lnTo>
                  <a:pt x="3422561" y="17843"/>
                </a:lnTo>
                <a:lnTo>
                  <a:pt x="3433114" y="13868"/>
                </a:lnTo>
                <a:lnTo>
                  <a:pt x="3445941" y="10680"/>
                </a:lnTo>
                <a:lnTo>
                  <a:pt x="3460737" y="9385"/>
                </a:lnTo>
                <a:lnTo>
                  <a:pt x="3475520" y="10680"/>
                </a:lnTo>
                <a:lnTo>
                  <a:pt x="3488334" y="13868"/>
                </a:lnTo>
                <a:lnTo>
                  <a:pt x="3498888" y="17843"/>
                </a:lnTo>
                <a:lnTo>
                  <a:pt x="3516122" y="25768"/>
                </a:lnTo>
                <a:lnTo>
                  <a:pt x="3528999" y="30530"/>
                </a:lnTo>
                <a:lnTo>
                  <a:pt x="3545179" y="34404"/>
                </a:lnTo>
                <a:lnTo>
                  <a:pt x="3564305" y="36004"/>
                </a:lnTo>
                <a:lnTo>
                  <a:pt x="3583419" y="34404"/>
                </a:lnTo>
                <a:lnTo>
                  <a:pt x="3599586" y="30530"/>
                </a:lnTo>
                <a:lnTo>
                  <a:pt x="3612464" y="25768"/>
                </a:lnTo>
                <a:lnTo>
                  <a:pt x="3629710" y="17843"/>
                </a:lnTo>
                <a:lnTo>
                  <a:pt x="3640277" y="13868"/>
                </a:lnTo>
                <a:lnTo>
                  <a:pt x="3653091" y="10680"/>
                </a:lnTo>
                <a:lnTo>
                  <a:pt x="3667887" y="9385"/>
                </a:lnTo>
                <a:lnTo>
                  <a:pt x="3682669" y="10680"/>
                </a:lnTo>
                <a:lnTo>
                  <a:pt x="3695484" y="13868"/>
                </a:lnTo>
                <a:lnTo>
                  <a:pt x="3706037" y="17843"/>
                </a:lnTo>
                <a:lnTo>
                  <a:pt x="3723284" y="25768"/>
                </a:lnTo>
                <a:lnTo>
                  <a:pt x="3736162" y="30530"/>
                </a:lnTo>
                <a:lnTo>
                  <a:pt x="3752329" y="34404"/>
                </a:lnTo>
                <a:lnTo>
                  <a:pt x="3756736" y="34785"/>
                </a:lnTo>
                <a:lnTo>
                  <a:pt x="3756736" y="36004"/>
                </a:lnTo>
                <a:lnTo>
                  <a:pt x="3771442" y="36004"/>
                </a:lnTo>
                <a:lnTo>
                  <a:pt x="3780002" y="36004"/>
                </a:lnTo>
                <a:lnTo>
                  <a:pt x="4511802" y="36004"/>
                </a:lnTo>
                <a:lnTo>
                  <a:pt x="4511802" y="0"/>
                </a:lnTo>
                <a:close/>
              </a:path>
            </a:pathLst>
          </a:custGeom>
          <a:solidFill>
            <a:srgbClr val="FFDD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517203" y="654227"/>
            <a:ext cx="4512310" cy="36195"/>
          </a:xfrm>
          <a:custGeom>
            <a:avLst/>
            <a:gdLst/>
            <a:ahLst/>
            <a:cxnLst/>
            <a:rect l="l" t="t" r="r" b="b"/>
            <a:pathLst>
              <a:path w="4512309" h="36195">
                <a:moveTo>
                  <a:pt x="4511802" y="0"/>
                </a:moveTo>
                <a:lnTo>
                  <a:pt x="3756736" y="0"/>
                </a:lnTo>
                <a:lnTo>
                  <a:pt x="3756736" y="25323"/>
                </a:lnTo>
                <a:lnTo>
                  <a:pt x="3743845" y="22136"/>
                </a:lnTo>
                <a:lnTo>
                  <a:pt x="3733292" y="18148"/>
                </a:lnTo>
                <a:lnTo>
                  <a:pt x="3716045" y="10223"/>
                </a:lnTo>
                <a:lnTo>
                  <a:pt x="3703167" y="5473"/>
                </a:lnTo>
                <a:lnTo>
                  <a:pt x="3687000" y="1600"/>
                </a:lnTo>
                <a:lnTo>
                  <a:pt x="3667887" y="0"/>
                </a:lnTo>
                <a:lnTo>
                  <a:pt x="3648760" y="1600"/>
                </a:lnTo>
                <a:lnTo>
                  <a:pt x="3632581" y="5473"/>
                </a:lnTo>
                <a:lnTo>
                  <a:pt x="3619703" y="10223"/>
                </a:lnTo>
                <a:lnTo>
                  <a:pt x="3602456" y="18148"/>
                </a:lnTo>
                <a:lnTo>
                  <a:pt x="3591903" y="22136"/>
                </a:lnTo>
                <a:lnTo>
                  <a:pt x="3579088" y="25311"/>
                </a:lnTo>
                <a:lnTo>
                  <a:pt x="3564305" y="26619"/>
                </a:lnTo>
                <a:lnTo>
                  <a:pt x="3549510" y="25311"/>
                </a:lnTo>
                <a:lnTo>
                  <a:pt x="3536696" y="22136"/>
                </a:lnTo>
                <a:lnTo>
                  <a:pt x="3526129" y="18148"/>
                </a:lnTo>
                <a:lnTo>
                  <a:pt x="3508883" y="10223"/>
                </a:lnTo>
                <a:lnTo>
                  <a:pt x="3496005" y="5473"/>
                </a:lnTo>
                <a:lnTo>
                  <a:pt x="3479850" y="1600"/>
                </a:lnTo>
                <a:lnTo>
                  <a:pt x="3460737" y="0"/>
                </a:lnTo>
                <a:lnTo>
                  <a:pt x="3441598" y="1600"/>
                </a:lnTo>
                <a:lnTo>
                  <a:pt x="3425431" y="5473"/>
                </a:lnTo>
                <a:lnTo>
                  <a:pt x="3412553" y="10223"/>
                </a:lnTo>
                <a:lnTo>
                  <a:pt x="3395307" y="18148"/>
                </a:lnTo>
                <a:lnTo>
                  <a:pt x="3384740" y="22136"/>
                </a:lnTo>
                <a:lnTo>
                  <a:pt x="3371939" y="25311"/>
                </a:lnTo>
                <a:lnTo>
                  <a:pt x="3357168" y="26619"/>
                </a:lnTo>
                <a:lnTo>
                  <a:pt x="3342373" y="25311"/>
                </a:lnTo>
                <a:lnTo>
                  <a:pt x="3329546" y="22136"/>
                </a:lnTo>
                <a:lnTo>
                  <a:pt x="3318980" y="18148"/>
                </a:lnTo>
                <a:lnTo>
                  <a:pt x="3301733" y="10223"/>
                </a:lnTo>
                <a:lnTo>
                  <a:pt x="3288868" y="5473"/>
                </a:lnTo>
                <a:lnTo>
                  <a:pt x="3272701" y="1600"/>
                </a:lnTo>
                <a:lnTo>
                  <a:pt x="3253575" y="0"/>
                </a:lnTo>
                <a:lnTo>
                  <a:pt x="3234461" y="1600"/>
                </a:lnTo>
                <a:lnTo>
                  <a:pt x="3218294" y="5473"/>
                </a:lnTo>
                <a:lnTo>
                  <a:pt x="3205416" y="10223"/>
                </a:lnTo>
                <a:lnTo>
                  <a:pt x="3188170" y="18148"/>
                </a:lnTo>
                <a:lnTo>
                  <a:pt x="3177603" y="22136"/>
                </a:lnTo>
                <a:lnTo>
                  <a:pt x="3164776" y="25311"/>
                </a:lnTo>
                <a:lnTo>
                  <a:pt x="3149993" y="26619"/>
                </a:lnTo>
                <a:lnTo>
                  <a:pt x="3135211" y="25311"/>
                </a:lnTo>
                <a:lnTo>
                  <a:pt x="3122384" y="22136"/>
                </a:lnTo>
                <a:lnTo>
                  <a:pt x="3111830" y="18148"/>
                </a:lnTo>
                <a:lnTo>
                  <a:pt x="3094583" y="10223"/>
                </a:lnTo>
                <a:lnTo>
                  <a:pt x="3081705" y="5473"/>
                </a:lnTo>
                <a:lnTo>
                  <a:pt x="3065551" y="1600"/>
                </a:lnTo>
                <a:lnTo>
                  <a:pt x="3046425" y="0"/>
                </a:lnTo>
                <a:lnTo>
                  <a:pt x="3027299" y="1600"/>
                </a:lnTo>
                <a:lnTo>
                  <a:pt x="3011132" y="5473"/>
                </a:lnTo>
                <a:lnTo>
                  <a:pt x="2998266" y="10223"/>
                </a:lnTo>
                <a:lnTo>
                  <a:pt x="2981007" y="18148"/>
                </a:lnTo>
                <a:lnTo>
                  <a:pt x="2970441" y="22136"/>
                </a:lnTo>
                <a:lnTo>
                  <a:pt x="2957614" y="25311"/>
                </a:lnTo>
                <a:lnTo>
                  <a:pt x="2942844" y="26619"/>
                </a:lnTo>
                <a:lnTo>
                  <a:pt x="2928061" y="25311"/>
                </a:lnTo>
                <a:lnTo>
                  <a:pt x="2915234" y="22136"/>
                </a:lnTo>
                <a:lnTo>
                  <a:pt x="2904680" y="18148"/>
                </a:lnTo>
                <a:lnTo>
                  <a:pt x="2887446" y="10223"/>
                </a:lnTo>
                <a:lnTo>
                  <a:pt x="2874568" y="5473"/>
                </a:lnTo>
                <a:lnTo>
                  <a:pt x="2858401" y="1600"/>
                </a:lnTo>
                <a:lnTo>
                  <a:pt x="2839275" y="0"/>
                </a:lnTo>
                <a:lnTo>
                  <a:pt x="2820149" y="1600"/>
                </a:lnTo>
                <a:lnTo>
                  <a:pt x="2803982" y="5473"/>
                </a:lnTo>
                <a:lnTo>
                  <a:pt x="2791104" y="10223"/>
                </a:lnTo>
                <a:lnTo>
                  <a:pt x="2773845" y="18148"/>
                </a:lnTo>
                <a:lnTo>
                  <a:pt x="2763291" y="22136"/>
                </a:lnTo>
                <a:lnTo>
                  <a:pt x="2750477" y="25311"/>
                </a:lnTo>
                <a:lnTo>
                  <a:pt x="2735694" y="26619"/>
                </a:lnTo>
                <a:lnTo>
                  <a:pt x="2720911" y="25311"/>
                </a:lnTo>
                <a:lnTo>
                  <a:pt x="2708084" y="22136"/>
                </a:lnTo>
                <a:lnTo>
                  <a:pt x="2697530" y="18148"/>
                </a:lnTo>
                <a:lnTo>
                  <a:pt x="2680284" y="10223"/>
                </a:lnTo>
                <a:lnTo>
                  <a:pt x="2667406" y="5473"/>
                </a:lnTo>
                <a:lnTo>
                  <a:pt x="2651239" y="1600"/>
                </a:lnTo>
                <a:lnTo>
                  <a:pt x="2632100" y="0"/>
                </a:lnTo>
                <a:lnTo>
                  <a:pt x="2612974" y="1600"/>
                </a:lnTo>
                <a:lnTo>
                  <a:pt x="2596807" y="5473"/>
                </a:lnTo>
                <a:lnTo>
                  <a:pt x="2583954" y="10223"/>
                </a:lnTo>
                <a:lnTo>
                  <a:pt x="2566708" y="18148"/>
                </a:lnTo>
                <a:lnTo>
                  <a:pt x="2556141" y="22136"/>
                </a:lnTo>
                <a:lnTo>
                  <a:pt x="2543314" y="25311"/>
                </a:lnTo>
                <a:lnTo>
                  <a:pt x="2528532" y="26619"/>
                </a:lnTo>
                <a:lnTo>
                  <a:pt x="2511450" y="26619"/>
                </a:lnTo>
                <a:lnTo>
                  <a:pt x="2496667" y="25311"/>
                </a:lnTo>
                <a:lnTo>
                  <a:pt x="2483853" y="22136"/>
                </a:lnTo>
                <a:lnTo>
                  <a:pt x="2473299" y="18148"/>
                </a:lnTo>
                <a:lnTo>
                  <a:pt x="2456053" y="10223"/>
                </a:lnTo>
                <a:lnTo>
                  <a:pt x="2443175" y="5473"/>
                </a:lnTo>
                <a:lnTo>
                  <a:pt x="2426995" y="1600"/>
                </a:lnTo>
                <a:lnTo>
                  <a:pt x="2407869" y="0"/>
                </a:lnTo>
                <a:lnTo>
                  <a:pt x="2388755" y="1600"/>
                </a:lnTo>
                <a:lnTo>
                  <a:pt x="2372588" y="5473"/>
                </a:lnTo>
                <a:lnTo>
                  <a:pt x="2359710" y="10223"/>
                </a:lnTo>
                <a:lnTo>
                  <a:pt x="2342464" y="18148"/>
                </a:lnTo>
                <a:lnTo>
                  <a:pt x="2331910" y="22136"/>
                </a:lnTo>
                <a:lnTo>
                  <a:pt x="2319096" y="25311"/>
                </a:lnTo>
                <a:lnTo>
                  <a:pt x="2304313" y="26619"/>
                </a:lnTo>
                <a:lnTo>
                  <a:pt x="2289518" y="25311"/>
                </a:lnTo>
                <a:lnTo>
                  <a:pt x="2276703" y="22136"/>
                </a:lnTo>
                <a:lnTo>
                  <a:pt x="2266137" y="18148"/>
                </a:lnTo>
                <a:lnTo>
                  <a:pt x="2248890" y="10223"/>
                </a:lnTo>
                <a:lnTo>
                  <a:pt x="2236012" y="5473"/>
                </a:lnTo>
                <a:lnTo>
                  <a:pt x="2219858" y="1600"/>
                </a:lnTo>
                <a:lnTo>
                  <a:pt x="2200745" y="0"/>
                </a:lnTo>
                <a:lnTo>
                  <a:pt x="2181606" y="1600"/>
                </a:lnTo>
                <a:lnTo>
                  <a:pt x="2165426" y="5473"/>
                </a:lnTo>
                <a:lnTo>
                  <a:pt x="2152561" y="10223"/>
                </a:lnTo>
                <a:lnTo>
                  <a:pt x="2135314" y="18148"/>
                </a:lnTo>
                <a:lnTo>
                  <a:pt x="2124748" y="22136"/>
                </a:lnTo>
                <a:lnTo>
                  <a:pt x="2111933" y="25311"/>
                </a:lnTo>
                <a:lnTo>
                  <a:pt x="2097163" y="26619"/>
                </a:lnTo>
                <a:lnTo>
                  <a:pt x="2082368" y="25311"/>
                </a:lnTo>
                <a:lnTo>
                  <a:pt x="2069553" y="22136"/>
                </a:lnTo>
                <a:lnTo>
                  <a:pt x="2058987" y="18148"/>
                </a:lnTo>
                <a:lnTo>
                  <a:pt x="2041728" y="10223"/>
                </a:lnTo>
                <a:lnTo>
                  <a:pt x="2028863" y="5473"/>
                </a:lnTo>
                <a:lnTo>
                  <a:pt x="2012708" y="1600"/>
                </a:lnTo>
                <a:lnTo>
                  <a:pt x="1993582" y="0"/>
                </a:lnTo>
                <a:lnTo>
                  <a:pt x="1974456" y="1600"/>
                </a:lnTo>
                <a:lnTo>
                  <a:pt x="1958289" y="5473"/>
                </a:lnTo>
                <a:lnTo>
                  <a:pt x="1945411" y="10223"/>
                </a:lnTo>
                <a:lnTo>
                  <a:pt x="1928164" y="18148"/>
                </a:lnTo>
                <a:lnTo>
                  <a:pt x="1917598" y="22136"/>
                </a:lnTo>
                <a:lnTo>
                  <a:pt x="1904784" y="25311"/>
                </a:lnTo>
                <a:lnTo>
                  <a:pt x="1890001" y="26619"/>
                </a:lnTo>
                <a:lnTo>
                  <a:pt x="1875205" y="25311"/>
                </a:lnTo>
                <a:lnTo>
                  <a:pt x="1862378" y="22136"/>
                </a:lnTo>
                <a:lnTo>
                  <a:pt x="1851825" y="18148"/>
                </a:lnTo>
                <a:lnTo>
                  <a:pt x="1834578" y="10223"/>
                </a:lnTo>
                <a:lnTo>
                  <a:pt x="1821713" y="5473"/>
                </a:lnTo>
                <a:lnTo>
                  <a:pt x="1805559" y="1600"/>
                </a:lnTo>
                <a:lnTo>
                  <a:pt x="1786432" y="0"/>
                </a:lnTo>
                <a:lnTo>
                  <a:pt x="1767293" y="1600"/>
                </a:lnTo>
                <a:lnTo>
                  <a:pt x="1751126" y="5473"/>
                </a:lnTo>
                <a:lnTo>
                  <a:pt x="1738261" y="10223"/>
                </a:lnTo>
                <a:lnTo>
                  <a:pt x="1721002" y="18148"/>
                </a:lnTo>
                <a:lnTo>
                  <a:pt x="1710436" y="22136"/>
                </a:lnTo>
                <a:lnTo>
                  <a:pt x="1697609" y="25311"/>
                </a:lnTo>
                <a:lnTo>
                  <a:pt x="1682826" y="26619"/>
                </a:lnTo>
                <a:lnTo>
                  <a:pt x="1668043" y="25311"/>
                </a:lnTo>
                <a:lnTo>
                  <a:pt x="1655229" y="22136"/>
                </a:lnTo>
                <a:lnTo>
                  <a:pt x="1644675" y="18148"/>
                </a:lnTo>
                <a:lnTo>
                  <a:pt x="1627428" y="10223"/>
                </a:lnTo>
                <a:lnTo>
                  <a:pt x="1614551" y="5473"/>
                </a:lnTo>
                <a:lnTo>
                  <a:pt x="1598396" y="1600"/>
                </a:lnTo>
                <a:lnTo>
                  <a:pt x="1579270" y="0"/>
                </a:lnTo>
                <a:lnTo>
                  <a:pt x="1560144" y="1600"/>
                </a:lnTo>
                <a:lnTo>
                  <a:pt x="1543977" y="5473"/>
                </a:lnTo>
                <a:lnTo>
                  <a:pt x="1531099" y="10223"/>
                </a:lnTo>
                <a:lnTo>
                  <a:pt x="1513852" y="18148"/>
                </a:lnTo>
                <a:lnTo>
                  <a:pt x="1503286" y="22136"/>
                </a:lnTo>
                <a:lnTo>
                  <a:pt x="1490472" y="25311"/>
                </a:lnTo>
                <a:lnTo>
                  <a:pt x="1475701" y="26619"/>
                </a:lnTo>
                <a:lnTo>
                  <a:pt x="1460906" y="25311"/>
                </a:lnTo>
                <a:lnTo>
                  <a:pt x="1448079" y="22136"/>
                </a:lnTo>
                <a:lnTo>
                  <a:pt x="1437525" y="18148"/>
                </a:lnTo>
                <a:lnTo>
                  <a:pt x="1420279" y="10223"/>
                </a:lnTo>
                <a:lnTo>
                  <a:pt x="1407414" y="5473"/>
                </a:lnTo>
                <a:lnTo>
                  <a:pt x="1391234" y="1600"/>
                </a:lnTo>
                <a:lnTo>
                  <a:pt x="1372108" y="0"/>
                </a:lnTo>
                <a:lnTo>
                  <a:pt x="1352981" y="1600"/>
                </a:lnTo>
                <a:lnTo>
                  <a:pt x="1336814" y="5473"/>
                </a:lnTo>
                <a:lnTo>
                  <a:pt x="1323949" y="10223"/>
                </a:lnTo>
                <a:lnTo>
                  <a:pt x="1306703" y="18148"/>
                </a:lnTo>
                <a:lnTo>
                  <a:pt x="1296136" y="22136"/>
                </a:lnTo>
                <a:lnTo>
                  <a:pt x="1283322" y="25311"/>
                </a:lnTo>
                <a:lnTo>
                  <a:pt x="1268539" y="26619"/>
                </a:lnTo>
                <a:lnTo>
                  <a:pt x="1251458" y="26619"/>
                </a:lnTo>
                <a:lnTo>
                  <a:pt x="1236675" y="25311"/>
                </a:lnTo>
                <a:lnTo>
                  <a:pt x="1223848" y="22136"/>
                </a:lnTo>
                <a:lnTo>
                  <a:pt x="1213294" y="18148"/>
                </a:lnTo>
                <a:lnTo>
                  <a:pt x="1196035" y="10223"/>
                </a:lnTo>
                <a:lnTo>
                  <a:pt x="1183170" y="5473"/>
                </a:lnTo>
                <a:lnTo>
                  <a:pt x="1167003" y="1600"/>
                </a:lnTo>
                <a:lnTo>
                  <a:pt x="1147876" y="0"/>
                </a:lnTo>
                <a:lnTo>
                  <a:pt x="1128763" y="1600"/>
                </a:lnTo>
                <a:lnTo>
                  <a:pt x="1112596" y="5473"/>
                </a:lnTo>
                <a:lnTo>
                  <a:pt x="1099718" y="10223"/>
                </a:lnTo>
                <a:lnTo>
                  <a:pt x="1082459" y="18148"/>
                </a:lnTo>
                <a:lnTo>
                  <a:pt x="1071905" y="22136"/>
                </a:lnTo>
                <a:lnTo>
                  <a:pt x="1059078" y="25311"/>
                </a:lnTo>
                <a:lnTo>
                  <a:pt x="1044295" y="26619"/>
                </a:lnTo>
                <a:lnTo>
                  <a:pt x="1029512" y="25311"/>
                </a:lnTo>
                <a:lnTo>
                  <a:pt x="1016698" y="22136"/>
                </a:lnTo>
                <a:lnTo>
                  <a:pt x="1006132" y="18148"/>
                </a:lnTo>
                <a:lnTo>
                  <a:pt x="988885" y="10223"/>
                </a:lnTo>
                <a:lnTo>
                  <a:pt x="976020" y="5473"/>
                </a:lnTo>
                <a:lnTo>
                  <a:pt x="959853" y="1600"/>
                </a:lnTo>
                <a:lnTo>
                  <a:pt x="940727" y="0"/>
                </a:lnTo>
                <a:lnTo>
                  <a:pt x="921600" y="1600"/>
                </a:lnTo>
                <a:lnTo>
                  <a:pt x="905433" y="5473"/>
                </a:lnTo>
                <a:lnTo>
                  <a:pt x="892556" y="10223"/>
                </a:lnTo>
                <a:lnTo>
                  <a:pt x="875322" y="18148"/>
                </a:lnTo>
                <a:lnTo>
                  <a:pt x="864755" y="22136"/>
                </a:lnTo>
                <a:lnTo>
                  <a:pt x="851941" y="25311"/>
                </a:lnTo>
                <a:lnTo>
                  <a:pt x="837158" y="26619"/>
                </a:lnTo>
                <a:lnTo>
                  <a:pt x="822363" y="25311"/>
                </a:lnTo>
                <a:lnTo>
                  <a:pt x="809548" y="22136"/>
                </a:lnTo>
                <a:lnTo>
                  <a:pt x="798982" y="18148"/>
                </a:lnTo>
                <a:lnTo>
                  <a:pt x="781735" y="10223"/>
                </a:lnTo>
                <a:lnTo>
                  <a:pt x="768870" y="5473"/>
                </a:lnTo>
                <a:lnTo>
                  <a:pt x="752703" y="1600"/>
                </a:lnTo>
                <a:lnTo>
                  <a:pt x="733577" y="0"/>
                </a:lnTo>
                <a:lnTo>
                  <a:pt x="714451" y="1600"/>
                </a:lnTo>
                <a:lnTo>
                  <a:pt x="698284" y="5473"/>
                </a:lnTo>
                <a:lnTo>
                  <a:pt x="685406" y="10223"/>
                </a:lnTo>
                <a:lnTo>
                  <a:pt x="668159" y="18148"/>
                </a:lnTo>
                <a:lnTo>
                  <a:pt x="657606" y="22136"/>
                </a:lnTo>
                <a:lnTo>
                  <a:pt x="644779" y="25311"/>
                </a:lnTo>
                <a:lnTo>
                  <a:pt x="629996" y="26619"/>
                </a:lnTo>
                <a:lnTo>
                  <a:pt x="615213" y="25311"/>
                </a:lnTo>
                <a:lnTo>
                  <a:pt x="602399" y="22136"/>
                </a:lnTo>
                <a:lnTo>
                  <a:pt x="591832" y="18148"/>
                </a:lnTo>
                <a:lnTo>
                  <a:pt x="574586" y="10223"/>
                </a:lnTo>
                <a:lnTo>
                  <a:pt x="561721" y="5473"/>
                </a:lnTo>
                <a:lnTo>
                  <a:pt x="545553" y="1600"/>
                </a:lnTo>
                <a:lnTo>
                  <a:pt x="526427" y="0"/>
                </a:lnTo>
                <a:lnTo>
                  <a:pt x="507301" y="1600"/>
                </a:lnTo>
                <a:lnTo>
                  <a:pt x="491134" y="5473"/>
                </a:lnTo>
                <a:lnTo>
                  <a:pt x="478256" y="10223"/>
                </a:lnTo>
                <a:lnTo>
                  <a:pt x="461010" y="18148"/>
                </a:lnTo>
                <a:lnTo>
                  <a:pt x="450443" y="22136"/>
                </a:lnTo>
                <a:lnTo>
                  <a:pt x="437629" y="25311"/>
                </a:lnTo>
                <a:lnTo>
                  <a:pt x="422846" y="26619"/>
                </a:lnTo>
                <a:lnTo>
                  <a:pt x="408063" y="25311"/>
                </a:lnTo>
                <a:lnTo>
                  <a:pt x="395236" y="22136"/>
                </a:lnTo>
                <a:lnTo>
                  <a:pt x="384683" y="18148"/>
                </a:lnTo>
                <a:lnTo>
                  <a:pt x="367436" y="10223"/>
                </a:lnTo>
                <a:lnTo>
                  <a:pt x="354558" y="5473"/>
                </a:lnTo>
                <a:lnTo>
                  <a:pt x="338404" y="1600"/>
                </a:lnTo>
                <a:lnTo>
                  <a:pt x="319278" y="0"/>
                </a:lnTo>
                <a:lnTo>
                  <a:pt x="300151" y="1600"/>
                </a:lnTo>
                <a:lnTo>
                  <a:pt x="283984" y="5473"/>
                </a:lnTo>
                <a:lnTo>
                  <a:pt x="271106" y="10223"/>
                </a:lnTo>
                <a:lnTo>
                  <a:pt x="253847" y="18148"/>
                </a:lnTo>
                <a:lnTo>
                  <a:pt x="243293" y="22136"/>
                </a:lnTo>
                <a:lnTo>
                  <a:pt x="230479" y="25311"/>
                </a:lnTo>
                <a:lnTo>
                  <a:pt x="215709" y="26619"/>
                </a:lnTo>
                <a:lnTo>
                  <a:pt x="200914" y="25311"/>
                </a:lnTo>
                <a:lnTo>
                  <a:pt x="188087" y="22136"/>
                </a:lnTo>
                <a:lnTo>
                  <a:pt x="177533" y="18148"/>
                </a:lnTo>
                <a:lnTo>
                  <a:pt x="160274" y="10223"/>
                </a:lnTo>
                <a:lnTo>
                  <a:pt x="147408" y="5473"/>
                </a:lnTo>
                <a:lnTo>
                  <a:pt x="131241" y="1600"/>
                </a:lnTo>
                <a:lnTo>
                  <a:pt x="112115" y="0"/>
                </a:lnTo>
                <a:lnTo>
                  <a:pt x="92989" y="1600"/>
                </a:lnTo>
                <a:lnTo>
                  <a:pt x="76822" y="5473"/>
                </a:lnTo>
                <a:lnTo>
                  <a:pt x="63957" y="10223"/>
                </a:lnTo>
                <a:lnTo>
                  <a:pt x="46710" y="18148"/>
                </a:lnTo>
                <a:lnTo>
                  <a:pt x="36156" y="22136"/>
                </a:lnTo>
                <a:lnTo>
                  <a:pt x="23329" y="25311"/>
                </a:lnTo>
                <a:lnTo>
                  <a:pt x="8547" y="26619"/>
                </a:lnTo>
                <a:lnTo>
                  <a:pt x="0" y="26619"/>
                </a:lnTo>
                <a:lnTo>
                  <a:pt x="0" y="36004"/>
                </a:lnTo>
                <a:lnTo>
                  <a:pt x="8547" y="36004"/>
                </a:lnTo>
                <a:lnTo>
                  <a:pt x="27660" y="34404"/>
                </a:lnTo>
                <a:lnTo>
                  <a:pt x="43827" y="30518"/>
                </a:lnTo>
                <a:lnTo>
                  <a:pt x="56705" y="25768"/>
                </a:lnTo>
                <a:lnTo>
                  <a:pt x="73952" y="17830"/>
                </a:lnTo>
                <a:lnTo>
                  <a:pt x="84505" y="13855"/>
                </a:lnTo>
                <a:lnTo>
                  <a:pt x="97320" y="10680"/>
                </a:lnTo>
                <a:lnTo>
                  <a:pt x="112115" y="9385"/>
                </a:lnTo>
                <a:lnTo>
                  <a:pt x="126911" y="10680"/>
                </a:lnTo>
                <a:lnTo>
                  <a:pt x="139725" y="13855"/>
                </a:lnTo>
                <a:lnTo>
                  <a:pt x="150279" y="17830"/>
                </a:lnTo>
                <a:lnTo>
                  <a:pt x="167525" y="25768"/>
                </a:lnTo>
                <a:lnTo>
                  <a:pt x="180403" y="30518"/>
                </a:lnTo>
                <a:lnTo>
                  <a:pt x="196583" y="34404"/>
                </a:lnTo>
                <a:lnTo>
                  <a:pt x="215709" y="36004"/>
                </a:lnTo>
                <a:lnTo>
                  <a:pt x="234823" y="34404"/>
                </a:lnTo>
                <a:lnTo>
                  <a:pt x="250977" y="30518"/>
                </a:lnTo>
                <a:lnTo>
                  <a:pt x="263855" y="25768"/>
                </a:lnTo>
                <a:lnTo>
                  <a:pt x="281114" y="17830"/>
                </a:lnTo>
                <a:lnTo>
                  <a:pt x="291668" y="13855"/>
                </a:lnTo>
                <a:lnTo>
                  <a:pt x="304495" y="10680"/>
                </a:lnTo>
                <a:lnTo>
                  <a:pt x="319278" y="9385"/>
                </a:lnTo>
                <a:lnTo>
                  <a:pt x="334073" y="10680"/>
                </a:lnTo>
                <a:lnTo>
                  <a:pt x="346887" y="13855"/>
                </a:lnTo>
                <a:lnTo>
                  <a:pt x="357441" y="17830"/>
                </a:lnTo>
                <a:lnTo>
                  <a:pt x="373519" y="25247"/>
                </a:lnTo>
                <a:lnTo>
                  <a:pt x="384517" y="29502"/>
                </a:lnTo>
                <a:lnTo>
                  <a:pt x="398195" y="33286"/>
                </a:lnTo>
                <a:lnTo>
                  <a:pt x="414299" y="35636"/>
                </a:lnTo>
                <a:lnTo>
                  <a:pt x="414299" y="36004"/>
                </a:lnTo>
                <a:lnTo>
                  <a:pt x="431380" y="36004"/>
                </a:lnTo>
                <a:lnTo>
                  <a:pt x="431380" y="35636"/>
                </a:lnTo>
                <a:lnTo>
                  <a:pt x="447484" y="33286"/>
                </a:lnTo>
                <a:lnTo>
                  <a:pt x="461175" y="29502"/>
                </a:lnTo>
                <a:lnTo>
                  <a:pt x="472173" y="25247"/>
                </a:lnTo>
                <a:lnTo>
                  <a:pt x="488264" y="17830"/>
                </a:lnTo>
                <a:lnTo>
                  <a:pt x="498817" y="13855"/>
                </a:lnTo>
                <a:lnTo>
                  <a:pt x="511632" y="10680"/>
                </a:lnTo>
                <a:lnTo>
                  <a:pt x="526427" y="9385"/>
                </a:lnTo>
                <a:lnTo>
                  <a:pt x="541210" y="10680"/>
                </a:lnTo>
                <a:lnTo>
                  <a:pt x="554024" y="13855"/>
                </a:lnTo>
                <a:lnTo>
                  <a:pt x="564578" y="17830"/>
                </a:lnTo>
                <a:lnTo>
                  <a:pt x="581825" y="25768"/>
                </a:lnTo>
                <a:lnTo>
                  <a:pt x="594702" y="30518"/>
                </a:lnTo>
                <a:lnTo>
                  <a:pt x="610870" y="34404"/>
                </a:lnTo>
                <a:lnTo>
                  <a:pt x="629996" y="36004"/>
                </a:lnTo>
                <a:lnTo>
                  <a:pt x="649109" y="34404"/>
                </a:lnTo>
                <a:lnTo>
                  <a:pt x="665289" y="30518"/>
                </a:lnTo>
                <a:lnTo>
                  <a:pt x="678167" y="25768"/>
                </a:lnTo>
                <a:lnTo>
                  <a:pt x="695426" y="17830"/>
                </a:lnTo>
                <a:lnTo>
                  <a:pt x="705980" y="13855"/>
                </a:lnTo>
                <a:lnTo>
                  <a:pt x="718794" y="10680"/>
                </a:lnTo>
                <a:lnTo>
                  <a:pt x="733577" y="9385"/>
                </a:lnTo>
                <a:lnTo>
                  <a:pt x="748360" y="10680"/>
                </a:lnTo>
                <a:lnTo>
                  <a:pt x="761174" y="13855"/>
                </a:lnTo>
                <a:lnTo>
                  <a:pt x="771728" y="17830"/>
                </a:lnTo>
                <a:lnTo>
                  <a:pt x="787806" y="25247"/>
                </a:lnTo>
                <a:lnTo>
                  <a:pt x="798817" y="29502"/>
                </a:lnTo>
                <a:lnTo>
                  <a:pt x="812495" y="33286"/>
                </a:lnTo>
                <a:lnTo>
                  <a:pt x="828611" y="35636"/>
                </a:lnTo>
                <a:lnTo>
                  <a:pt x="828611" y="36004"/>
                </a:lnTo>
                <a:lnTo>
                  <a:pt x="845693" y="36004"/>
                </a:lnTo>
                <a:lnTo>
                  <a:pt x="845693" y="35636"/>
                </a:lnTo>
                <a:lnTo>
                  <a:pt x="861796" y="33286"/>
                </a:lnTo>
                <a:lnTo>
                  <a:pt x="875487" y="29502"/>
                </a:lnTo>
                <a:lnTo>
                  <a:pt x="886485" y="25247"/>
                </a:lnTo>
                <a:lnTo>
                  <a:pt x="902576" y="17830"/>
                </a:lnTo>
                <a:lnTo>
                  <a:pt x="913117" y="13855"/>
                </a:lnTo>
                <a:lnTo>
                  <a:pt x="925931" y="10680"/>
                </a:lnTo>
                <a:lnTo>
                  <a:pt x="940727" y="9385"/>
                </a:lnTo>
                <a:lnTo>
                  <a:pt x="955522" y="10680"/>
                </a:lnTo>
                <a:lnTo>
                  <a:pt x="968336" y="13855"/>
                </a:lnTo>
                <a:lnTo>
                  <a:pt x="978890" y="17830"/>
                </a:lnTo>
                <a:lnTo>
                  <a:pt x="996137" y="25768"/>
                </a:lnTo>
                <a:lnTo>
                  <a:pt x="1009015" y="30518"/>
                </a:lnTo>
                <a:lnTo>
                  <a:pt x="1025182" y="34404"/>
                </a:lnTo>
                <a:lnTo>
                  <a:pt x="1044295" y="36004"/>
                </a:lnTo>
                <a:lnTo>
                  <a:pt x="1063421" y="34404"/>
                </a:lnTo>
                <a:lnTo>
                  <a:pt x="1079588" y="30518"/>
                </a:lnTo>
                <a:lnTo>
                  <a:pt x="1092479" y="25768"/>
                </a:lnTo>
                <a:lnTo>
                  <a:pt x="1109713" y="17830"/>
                </a:lnTo>
                <a:lnTo>
                  <a:pt x="1120267" y="13855"/>
                </a:lnTo>
                <a:lnTo>
                  <a:pt x="1133094" y="10680"/>
                </a:lnTo>
                <a:lnTo>
                  <a:pt x="1147876" y="9385"/>
                </a:lnTo>
                <a:lnTo>
                  <a:pt x="1162659" y="10680"/>
                </a:lnTo>
                <a:lnTo>
                  <a:pt x="1175486" y="13855"/>
                </a:lnTo>
                <a:lnTo>
                  <a:pt x="1186040" y="17830"/>
                </a:lnTo>
                <a:lnTo>
                  <a:pt x="1203286" y="25768"/>
                </a:lnTo>
                <a:lnTo>
                  <a:pt x="1216164" y="30518"/>
                </a:lnTo>
                <a:lnTo>
                  <a:pt x="1232331" y="34404"/>
                </a:lnTo>
                <a:lnTo>
                  <a:pt x="1251458" y="36004"/>
                </a:lnTo>
                <a:lnTo>
                  <a:pt x="1268539" y="36004"/>
                </a:lnTo>
                <a:lnTo>
                  <a:pt x="1287653" y="34404"/>
                </a:lnTo>
                <a:lnTo>
                  <a:pt x="1303820" y="30518"/>
                </a:lnTo>
                <a:lnTo>
                  <a:pt x="1316710" y="25768"/>
                </a:lnTo>
                <a:lnTo>
                  <a:pt x="1333957" y="17830"/>
                </a:lnTo>
                <a:lnTo>
                  <a:pt x="1344510" y="13855"/>
                </a:lnTo>
                <a:lnTo>
                  <a:pt x="1357325" y="10680"/>
                </a:lnTo>
                <a:lnTo>
                  <a:pt x="1372108" y="9385"/>
                </a:lnTo>
                <a:lnTo>
                  <a:pt x="1386903" y="10680"/>
                </a:lnTo>
                <a:lnTo>
                  <a:pt x="1399717" y="13855"/>
                </a:lnTo>
                <a:lnTo>
                  <a:pt x="1410271" y="17830"/>
                </a:lnTo>
                <a:lnTo>
                  <a:pt x="1427518" y="25768"/>
                </a:lnTo>
                <a:lnTo>
                  <a:pt x="1440408" y="30518"/>
                </a:lnTo>
                <a:lnTo>
                  <a:pt x="1456575" y="34404"/>
                </a:lnTo>
                <a:lnTo>
                  <a:pt x="1475701" y="36004"/>
                </a:lnTo>
                <a:lnTo>
                  <a:pt x="1494815" y="34404"/>
                </a:lnTo>
                <a:lnTo>
                  <a:pt x="1510982" y="30518"/>
                </a:lnTo>
                <a:lnTo>
                  <a:pt x="1523847" y="25768"/>
                </a:lnTo>
                <a:lnTo>
                  <a:pt x="1541106" y="17830"/>
                </a:lnTo>
                <a:lnTo>
                  <a:pt x="1551660" y="13855"/>
                </a:lnTo>
                <a:lnTo>
                  <a:pt x="1564487" y="10680"/>
                </a:lnTo>
                <a:lnTo>
                  <a:pt x="1579270" y="9385"/>
                </a:lnTo>
                <a:lnTo>
                  <a:pt x="1594065" y="10680"/>
                </a:lnTo>
                <a:lnTo>
                  <a:pt x="1606880" y="13855"/>
                </a:lnTo>
                <a:lnTo>
                  <a:pt x="1617433" y="17830"/>
                </a:lnTo>
                <a:lnTo>
                  <a:pt x="1633512" y="25247"/>
                </a:lnTo>
                <a:lnTo>
                  <a:pt x="1644510" y="29502"/>
                </a:lnTo>
                <a:lnTo>
                  <a:pt x="1658188" y="33286"/>
                </a:lnTo>
                <a:lnTo>
                  <a:pt x="1674291" y="35636"/>
                </a:lnTo>
                <a:lnTo>
                  <a:pt x="1674291" y="36004"/>
                </a:lnTo>
                <a:lnTo>
                  <a:pt x="1691386" y="36004"/>
                </a:lnTo>
                <a:lnTo>
                  <a:pt x="1691386" y="35636"/>
                </a:lnTo>
                <a:lnTo>
                  <a:pt x="1707489" y="33286"/>
                </a:lnTo>
                <a:lnTo>
                  <a:pt x="1721167" y="29502"/>
                </a:lnTo>
                <a:lnTo>
                  <a:pt x="1732178" y="25247"/>
                </a:lnTo>
                <a:lnTo>
                  <a:pt x="1748256" y="17830"/>
                </a:lnTo>
                <a:lnTo>
                  <a:pt x="1758810" y="13855"/>
                </a:lnTo>
                <a:lnTo>
                  <a:pt x="1771637" y="10680"/>
                </a:lnTo>
                <a:lnTo>
                  <a:pt x="1786432" y="9385"/>
                </a:lnTo>
                <a:lnTo>
                  <a:pt x="1801215" y="10680"/>
                </a:lnTo>
                <a:lnTo>
                  <a:pt x="1814029" y="13855"/>
                </a:lnTo>
                <a:lnTo>
                  <a:pt x="1824583" y="17830"/>
                </a:lnTo>
                <a:lnTo>
                  <a:pt x="1841830" y="25768"/>
                </a:lnTo>
                <a:lnTo>
                  <a:pt x="1854708" y="30518"/>
                </a:lnTo>
                <a:lnTo>
                  <a:pt x="1870875" y="34404"/>
                </a:lnTo>
                <a:lnTo>
                  <a:pt x="1890001" y="36004"/>
                </a:lnTo>
                <a:lnTo>
                  <a:pt x="1909114" y="34404"/>
                </a:lnTo>
                <a:lnTo>
                  <a:pt x="1925281" y="30518"/>
                </a:lnTo>
                <a:lnTo>
                  <a:pt x="1938159" y="25768"/>
                </a:lnTo>
                <a:lnTo>
                  <a:pt x="1955431" y="17830"/>
                </a:lnTo>
                <a:lnTo>
                  <a:pt x="1965985" y="13855"/>
                </a:lnTo>
                <a:lnTo>
                  <a:pt x="1978799" y="10680"/>
                </a:lnTo>
                <a:lnTo>
                  <a:pt x="1993582" y="9385"/>
                </a:lnTo>
                <a:lnTo>
                  <a:pt x="2008378" y="10680"/>
                </a:lnTo>
                <a:lnTo>
                  <a:pt x="2021192" y="13855"/>
                </a:lnTo>
                <a:lnTo>
                  <a:pt x="2031746" y="17830"/>
                </a:lnTo>
                <a:lnTo>
                  <a:pt x="2047811" y="25247"/>
                </a:lnTo>
                <a:lnTo>
                  <a:pt x="2058809" y="29502"/>
                </a:lnTo>
                <a:lnTo>
                  <a:pt x="2072500" y="33286"/>
                </a:lnTo>
                <a:lnTo>
                  <a:pt x="2088616" y="35636"/>
                </a:lnTo>
                <a:lnTo>
                  <a:pt x="2088616" y="36004"/>
                </a:lnTo>
                <a:lnTo>
                  <a:pt x="2105698" y="36004"/>
                </a:lnTo>
                <a:lnTo>
                  <a:pt x="2105698" y="35636"/>
                </a:lnTo>
                <a:lnTo>
                  <a:pt x="2121801" y="33286"/>
                </a:lnTo>
                <a:lnTo>
                  <a:pt x="2135492" y="29502"/>
                </a:lnTo>
                <a:lnTo>
                  <a:pt x="2146490" y="25247"/>
                </a:lnTo>
                <a:lnTo>
                  <a:pt x="2162568" y="17830"/>
                </a:lnTo>
                <a:lnTo>
                  <a:pt x="2173109" y="13855"/>
                </a:lnTo>
                <a:lnTo>
                  <a:pt x="2185936" y="10680"/>
                </a:lnTo>
                <a:lnTo>
                  <a:pt x="2200745" y="9385"/>
                </a:lnTo>
                <a:lnTo>
                  <a:pt x="2215527" y="10680"/>
                </a:lnTo>
                <a:lnTo>
                  <a:pt x="2228342" y="13855"/>
                </a:lnTo>
                <a:lnTo>
                  <a:pt x="2238895" y="17830"/>
                </a:lnTo>
                <a:lnTo>
                  <a:pt x="2256142" y="25768"/>
                </a:lnTo>
                <a:lnTo>
                  <a:pt x="2269020" y="30518"/>
                </a:lnTo>
                <a:lnTo>
                  <a:pt x="2285187" y="34404"/>
                </a:lnTo>
                <a:lnTo>
                  <a:pt x="2304313" y="36004"/>
                </a:lnTo>
                <a:lnTo>
                  <a:pt x="2323427" y="34404"/>
                </a:lnTo>
                <a:lnTo>
                  <a:pt x="2339594" y="30518"/>
                </a:lnTo>
                <a:lnTo>
                  <a:pt x="2352484" y="25768"/>
                </a:lnTo>
                <a:lnTo>
                  <a:pt x="2369718" y="17830"/>
                </a:lnTo>
                <a:lnTo>
                  <a:pt x="2380272" y="13855"/>
                </a:lnTo>
                <a:lnTo>
                  <a:pt x="2393086" y="10680"/>
                </a:lnTo>
                <a:lnTo>
                  <a:pt x="2407869" y="9385"/>
                </a:lnTo>
                <a:lnTo>
                  <a:pt x="2422664" y="10680"/>
                </a:lnTo>
                <a:lnTo>
                  <a:pt x="2435479" y="13855"/>
                </a:lnTo>
                <a:lnTo>
                  <a:pt x="2446032" y="17830"/>
                </a:lnTo>
                <a:lnTo>
                  <a:pt x="2463279" y="25768"/>
                </a:lnTo>
                <a:lnTo>
                  <a:pt x="2476169" y="30518"/>
                </a:lnTo>
                <a:lnTo>
                  <a:pt x="2492337" y="34404"/>
                </a:lnTo>
                <a:lnTo>
                  <a:pt x="2511450" y="36004"/>
                </a:lnTo>
                <a:lnTo>
                  <a:pt x="2528532" y="36004"/>
                </a:lnTo>
                <a:lnTo>
                  <a:pt x="2547645" y="34404"/>
                </a:lnTo>
                <a:lnTo>
                  <a:pt x="2563812" y="30518"/>
                </a:lnTo>
                <a:lnTo>
                  <a:pt x="2576690" y="25768"/>
                </a:lnTo>
                <a:lnTo>
                  <a:pt x="2593962" y="17830"/>
                </a:lnTo>
                <a:lnTo>
                  <a:pt x="2604516" y="13855"/>
                </a:lnTo>
                <a:lnTo>
                  <a:pt x="2617330" y="10680"/>
                </a:lnTo>
                <a:lnTo>
                  <a:pt x="2632100" y="9385"/>
                </a:lnTo>
                <a:lnTo>
                  <a:pt x="2646896" y="10680"/>
                </a:lnTo>
                <a:lnTo>
                  <a:pt x="2659723" y="13855"/>
                </a:lnTo>
                <a:lnTo>
                  <a:pt x="2670289" y="17830"/>
                </a:lnTo>
                <a:lnTo>
                  <a:pt x="2687536" y="25768"/>
                </a:lnTo>
                <a:lnTo>
                  <a:pt x="2700401" y="30518"/>
                </a:lnTo>
                <a:lnTo>
                  <a:pt x="2716568" y="34404"/>
                </a:lnTo>
                <a:lnTo>
                  <a:pt x="2735694" y="36004"/>
                </a:lnTo>
                <a:lnTo>
                  <a:pt x="2754820" y="34404"/>
                </a:lnTo>
                <a:lnTo>
                  <a:pt x="2770987" y="30518"/>
                </a:lnTo>
                <a:lnTo>
                  <a:pt x="2783852" y="25768"/>
                </a:lnTo>
                <a:lnTo>
                  <a:pt x="2801112" y="17830"/>
                </a:lnTo>
                <a:lnTo>
                  <a:pt x="2811665" y="13855"/>
                </a:lnTo>
                <a:lnTo>
                  <a:pt x="2824492" y="10680"/>
                </a:lnTo>
                <a:lnTo>
                  <a:pt x="2839275" y="9385"/>
                </a:lnTo>
                <a:lnTo>
                  <a:pt x="2854058" y="10680"/>
                </a:lnTo>
                <a:lnTo>
                  <a:pt x="2866872" y="13855"/>
                </a:lnTo>
                <a:lnTo>
                  <a:pt x="2877426" y="17830"/>
                </a:lnTo>
                <a:lnTo>
                  <a:pt x="2893504" y="25247"/>
                </a:lnTo>
                <a:lnTo>
                  <a:pt x="2904515" y="29502"/>
                </a:lnTo>
                <a:lnTo>
                  <a:pt x="2918193" y="33286"/>
                </a:lnTo>
                <a:lnTo>
                  <a:pt x="2934309" y="35636"/>
                </a:lnTo>
                <a:lnTo>
                  <a:pt x="2934309" y="36004"/>
                </a:lnTo>
                <a:lnTo>
                  <a:pt x="2951391" y="36004"/>
                </a:lnTo>
                <a:lnTo>
                  <a:pt x="2951391" y="35636"/>
                </a:lnTo>
                <a:lnTo>
                  <a:pt x="2967482" y="33286"/>
                </a:lnTo>
                <a:lnTo>
                  <a:pt x="2981160" y="29502"/>
                </a:lnTo>
                <a:lnTo>
                  <a:pt x="2992170" y="25247"/>
                </a:lnTo>
                <a:lnTo>
                  <a:pt x="3008261" y="17830"/>
                </a:lnTo>
                <a:lnTo>
                  <a:pt x="3018815" y="13855"/>
                </a:lnTo>
                <a:lnTo>
                  <a:pt x="3031629" y="10680"/>
                </a:lnTo>
                <a:lnTo>
                  <a:pt x="3046425" y="9385"/>
                </a:lnTo>
                <a:lnTo>
                  <a:pt x="3061208" y="10680"/>
                </a:lnTo>
                <a:lnTo>
                  <a:pt x="3074022" y="13855"/>
                </a:lnTo>
                <a:lnTo>
                  <a:pt x="3084576" y="17830"/>
                </a:lnTo>
                <a:lnTo>
                  <a:pt x="3101822" y="25768"/>
                </a:lnTo>
                <a:lnTo>
                  <a:pt x="3114700" y="30518"/>
                </a:lnTo>
                <a:lnTo>
                  <a:pt x="3130867" y="34404"/>
                </a:lnTo>
                <a:lnTo>
                  <a:pt x="3149993" y="36004"/>
                </a:lnTo>
                <a:lnTo>
                  <a:pt x="3169107" y="34404"/>
                </a:lnTo>
                <a:lnTo>
                  <a:pt x="3185287" y="30518"/>
                </a:lnTo>
                <a:lnTo>
                  <a:pt x="3198164" y="25768"/>
                </a:lnTo>
                <a:lnTo>
                  <a:pt x="3215424" y="17830"/>
                </a:lnTo>
                <a:lnTo>
                  <a:pt x="3225977" y="13855"/>
                </a:lnTo>
                <a:lnTo>
                  <a:pt x="3238792" y="10680"/>
                </a:lnTo>
                <a:lnTo>
                  <a:pt x="3253575" y="9385"/>
                </a:lnTo>
                <a:lnTo>
                  <a:pt x="3268370" y="10680"/>
                </a:lnTo>
                <a:lnTo>
                  <a:pt x="3281184" y="13855"/>
                </a:lnTo>
                <a:lnTo>
                  <a:pt x="3291725" y="17830"/>
                </a:lnTo>
                <a:lnTo>
                  <a:pt x="3307804" y="25247"/>
                </a:lnTo>
                <a:lnTo>
                  <a:pt x="3318814" y="29502"/>
                </a:lnTo>
                <a:lnTo>
                  <a:pt x="3332505" y="33286"/>
                </a:lnTo>
                <a:lnTo>
                  <a:pt x="3348609" y="35636"/>
                </a:lnTo>
                <a:lnTo>
                  <a:pt x="3348609" y="36004"/>
                </a:lnTo>
                <a:lnTo>
                  <a:pt x="3365703" y="36004"/>
                </a:lnTo>
                <a:lnTo>
                  <a:pt x="3365703" y="35636"/>
                </a:lnTo>
                <a:lnTo>
                  <a:pt x="3381806" y="33286"/>
                </a:lnTo>
                <a:lnTo>
                  <a:pt x="3395484" y="29502"/>
                </a:lnTo>
                <a:lnTo>
                  <a:pt x="3406483" y="25247"/>
                </a:lnTo>
                <a:lnTo>
                  <a:pt x="3422561" y="17830"/>
                </a:lnTo>
                <a:lnTo>
                  <a:pt x="3433114" y="13855"/>
                </a:lnTo>
                <a:lnTo>
                  <a:pt x="3445941" y="10680"/>
                </a:lnTo>
                <a:lnTo>
                  <a:pt x="3460737" y="9385"/>
                </a:lnTo>
                <a:lnTo>
                  <a:pt x="3475520" y="10680"/>
                </a:lnTo>
                <a:lnTo>
                  <a:pt x="3488334" y="13855"/>
                </a:lnTo>
                <a:lnTo>
                  <a:pt x="3498888" y="17830"/>
                </a:lnTo>
                <a:lnTo>
                  <a:pt x="3516122" y="25768"/>
                </a:lnTo>
                <a:lnTo>
                  <a:pt x="3528999" y="30518"/>
                </a:lnTo>
                <a:lnTo>
                  <a:pt x="3545179" y="34404"/>
                </a:lnTo>
                <a:lnTo>
                  <a:pt x="3564305" y="36004"/>
                </a:lnTo>
                <a:lnTo>
                  <a:pt x="3583419" y="34404"/>
                </a:lnTo>
                <a:lnTo>
                  <a:pt x="3599586" y="30518"/>
                </a:lnTo>
                <a:lnTo>
                  <a:pt x="3612464" y="25768"/>
                </a:lnTo>
                <a:lnTo>
                  <a:pt x="3629710" y="17830"/>
                </a:lnTo>
                <a:lnTo>
                  <a:pt x="3640277" y="13855"/>
                </a:lnTo>
                <a:lnTo>
                  <a:pt x="3653091" y="10680"/>
                </a:lnTo>
                <a:lnTo>
                  <a:pt x="3667887" y="9385"/>
                </a:lnTo>
                <a:lnTo>
                  <a:pt x="3682669" y="10680"/>
                </a:lnTo>
                <a:lnTo>
                  <a:pt x="3695484" y="13855"/>
                </a:lnTo>
                <a:lnTo>
                  <a:pt x="3706037" y="17830"/>
                </a:lnTo>
                <a:lnTo>
                  <a:pt x="3723284" y="25768"/>
                </a:lnTo>
                <a:lnTo>
                  <a:pt x="3736162" y="30518"/>
                </a:lnTo>
                <a:lnTo>
                  <a:pt x="3752329" y="34404"/>
                </a:lnTo>
                <a:lnTo>
                  <a:pt x="3756736" y="34785"/>
                </a:lnTo>
                <a:lnTo>
                  <a:pt x="3756736" y="36004"/>
                </a:lnTo>
                <a:lnTo>
                  <a:pt x="3771442" y="36004"/>
                </a:lnTo>
                <a:lnTo>
                  <a:pt x="3780002" y="36004"/>
                </a:lnTo>
                <a:lnTo>
                  <a:pt x="4511802" y="36004"/>
                </a:lnTo>
                <a:lnTo>
                  <a:pt x="4511802" y="0"/>
                </a:lnTo>
                <a:close/>
              </a:path>
            </a:pathLst>
          </a:custGeom>
          <a:solidFill>
            <a:srgbClr val="FFDD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255990" y="1737004"/>
            <a:ext cx="612140" cy="607695"/>
          </a:xfrm>
          <a:custGeom>
            <a:avLst/>
            <a:gdLst/>
            <a:ahLst/>
            <a:cxnLst/>
            <a:rect l="l" t="t" r="r" b="b"/>
            <a:pathLst>
              <a:path w="612139" h="607694">
                <a:moveTo>
                  <a:pt x="612013" y="293408"/>
                </a:moveTo>
                <a:lnTo>
                  <a:pt x="608253" y="247040"/>
                </a:lnTo>
                <a:lnTo>
                  <a:pt x="607783" y="245148"/>
                </a:lnTo>
                <a:lnTo>
                  <a:pt x="607783" y="293408"/>
                </a:lnTo>
                <a:lnTo>
                  <a:pt x="604075" y="339090"/>
                </a:lnTo>
                <a:lnTo>
                  <a:pt x="593382" y="382435"/>
                </a:lnTo>
                <a:lnTo>
                  <a:pt x="589064" y="392633"/>
                </a:lnTo>
                <a:lnTo>
                  <a:pt x="595223" y="367703"/>
                </a:lnTo>
                <a:lnTo>
                  <a:pt x="598970" y="321335"/>
                </a:lnTo>
                <a:lnTo>
                  <a:pt x="595223" y="274955"/>
                </a:lnTo>
                <a:lnTo>
                  <a:pt x="594690" y="272796"/>
                </a:lnTo>
                <a:lnTo>
                  <a:pt x="594690" y="321335"/>
                </a:lnTo>
                <a:lnTo>
                  <a:pt x="590994" y="367004"/>
                </a:lnTo>
                <a:lnTo>
                  <a:pt x="580301" y="410349"/>
                </a:lnTo>
                <a:lnTo>
                  <a:pt x="572300" y="429221"/>
                </a:lnTo>
                <a:lnTo>
                  <a:pt x="554101" y="458520"/>
                </a:lnTo>
                <a:lnTo>
                  <a:pt x="554101" y="465391"/>
                </a:lnTo>
                <a:lnTo>
                  <a:pt x="512013" y="520598"/>
                </a:lnTo>
                <a:lnTo>
                  <a:pt x="479145" y="548805"/>
                </a:lnTo>
                <a:lnTo>
                  <a:pt x="442201" y="571766"/>
                </a:lnTo>
                <a:lnTo>
                  <a:pt x="401751" y="588886"/>
                </a:lnTo>
                <a:lnTo>
                  <a:pt x="358394" y="599592"/>
                </a:lnTo>
                <a:lnTo>
                  <a:pt x="312712" y="603288"/>
                </a:lnTo>
                <a:lnTo>
                  <a:pt x="267042" y="599592"/>
                </a:lnTo>
                <a:lnTo>
                  <a:pt x="223685" y="588886"/>
                </a:lnTo>
                <a:lnTo>
                  <a:pt x="213118" y="584415"/>
                </a:lnTo>
                <a:lnTo>
                  <a:pt x="248234" y="593077"/>
                </a:lnTo>
                <a:lnTo>
                  <a:pt x="295643" y="596912"/>
                </a:lnTo>
                <a:lnTo>
                  <a:pt x="343052" y="593077"/>
                </a:lnTo>
                <a:lnTo>
                  <a:pt x="388048" y="581977"/>
                </a:lnTo>
                <a:lnTo>
                  <a:pt x="393103" y="579831"/>
                </a:lnTo>
                <a:lnTo>
                  <a:pt x="430034" y="564210"/>
                </a:lnTo>
                <a:lnTo>
                  <a:pt x="455574" y="548347"/>
                </a:lnTo>
                <a:lnTo>
                  <a:pt x="457212" y="547649"/>
                </a:lnTo>
                <a:lnTo>
                  <a:pt x="494715" y="524344"/>
                </a:lnTo>
                <a:lnTo>
                  <a:pt x="528078" y="495719"/>
                </a:lnTo>
                <a:lnTo>
                  <a:pt x="554101" y="465391"/>
                </a:lnTo>
                <a:lnTo>
                  <a:pt x="554101" y="458520"/>
                </a:lnTo>
                <a:lnTo>
                  <a:pt x="553288" y="459828"/>
                </a:lnTo>
                <a:lnTo>
                  <a:pt x="525081" y="492696"/>
                </a:lnTo>
                <a:lnTo>
                  <a:pt x="492201" y="520890"/>
                </a:lnTo>
                <a:lnTo>
                  <a:pt x="488226" y="523367"/>
                </a:lnTo>
                <a:lnTo>
                  <a:pt x="502500" y="511111"/>
                </a:lnTo>
                <a:lnTo>
                  <a:pt x="531774" y="476999"/>
                </a:lnTo>
                <a:lnTo>
                  <a:pt x="555599" y="438645"/>
                </a:lnTo>
                <a:lnTo>
                  <a:pt x="573379" y="396659"/>
                </a:lnTo>
                <a:lnTo>
                  <a:pt x="584479" y="351663"/>
                </a:lnTo>
                <a:lnTo>
                  <a:pt x="588327" y="304241"/>
                </a:lnTo>
                <a:lnTo>
                  <a:pt x="584479" y="256844"/>
                </a:lnTo>
                <a:lnTo>
                  <a:pt x="575792" y="221653"/>
                </a:lnTo>
                <a:lnTo>
                  <a:pt x="580301" y="232295"/>
                </a:lnTo>
                <a:lnTo>
                  <a:pt x="590994" y="275653"/>
                </a:lnTo>
                <a:lnTo>
                  <a:pt x="594690" y="321335"/>
                </a:lnTo>
                <a:lnTo>
                  <a:pt x="594690" y="272796"/>
                </a:lnTo>
                <a:lnTo>
                  <a:pt x="584352" y="230936"/>
                </a:lnTo>
                <a:lnTo>
                  <a:pt x="571233" y="199936"/>
                </a:lnTo>
                <a:lnTo>
                  <a:pt x="571233" y="304241"/>
                </a:lnTo>
                <a:lnTo>
                  <a:pt x="569582" y="322440"/>
                </a:lnTo>
                <a:lnTo>
                  <a:pt x="571131" y="303250"/>
                </a:lnTo>
                <a:lnTo>
                  <a:pt x="571233" y="304241"/>
                </a:lnTo>
                <a:lnTo>
                  <a:pt x="571233" y="199936"/>
                </a:lnTo>
                <a:lnTo>
                  <a:pt x="568617" y="193751"/>
                </a:lnTo>
                <a:lnTo>
                  <a:pt x="568617" y="333248"/>
                </a:lnTo>
                <a:lnTo>
                  <a:pt x="566775" y="353707"/>
                </a:lnTo>
                <a:lnTo>
                  <a:pt x="553961" y="400304"/>
                </a:lnTo>
                <a:lnTo>
                  <a:pt x="533552" y="443217"/>
                </a:lnTo>
                <a:lnTo>
                  <a:pt x="506336" y="481698"/>
                </a:lnTo>
                <a:lnTo>
                  <a:pt x="473100" y="514934"/>
                </a:lnTo>
                <a:lnTo>
                  <a:pt x="434632" y="542150"/>
                </a:lnTo>
                <a:lnTo>
                  <a:pt x="391706" y="562559"/>
                </a:lnTo>
                <a:lnTo>
                  <a:pt x="353288" y="573138"/>
                </a:lnTo>
                <a:lnTo>
                  <a:pt x="325767" y="575360"/>
                </a:lnTo>
                <a:lnTo>
                  <a:pt x="310959" y="574167"/>
                </a:lnTo>
                <a:lnTo>
                  <a:pt x="310959" y="578459"/>
                </a:lnTo>
                <a:lnTo>
                  <a:pt x="246164" y="575386"/>
                </a:lnTo>
                <a:lnTo>
                  <a:pt x="199580" y="562559"/>
                </a:lnTo>
                <a:lnTo>
                  <a:pt x="156654" y="542150"/>
                </a:lnTo>
                <a:lnTo>
                  <a:pt x="150977" y="538137"/>
                </a:lnTo>
                <a:lnTo>
                  <a:pt x="154825" y="540524"/>
                </a:lnTo>
                <a:lnTo>
                  <a:pt x="195884" y="557898"/>
                </a:lnTo>
                <a:lnTo>
                  <a:pt x="239903" y="568756"/>
                </a:lnTo>
                <a:lnTo>
                  <a:pt x="255600" y="570026"/>
                </a:lnTo>
                <a:lnTo>
                  <a:pt x="279400" y="575894"/>
                </a:lnTo>
                <a:lnTo>
                  <a:pt x="310959" y="578459"/>
                </a:lnTo>
                <a:lnTo>
                  <a:pt x="310959" y="574167"/>
                </a:lnTo>
                <a:lnTo>
                  <a:pt x="288353" y="572338"/>
                </a:lnTo>
                <a:lnTo>
                  <a:pt x="332651" y="568756"/>
                </a:lnTo>
                <a:lnTo>
                  <a:pt x="334632" y="568261"/>
                </a:lnTo>
                <a:lnTo>
                  <a:pt x="376656" y="557898"/>
                </a:lnTo>
                <a:lnTo>
                  <a:pt x="417715" y="540524"/>
                </a:lnTo>
                <a:lnTo>
                  <a:pt x="455231" y="517220"/>
                </a:lnTo>
                <a:lnTo>
                  <a:pt x="488594" y="488594"/>
                </a:lnTo>
                <a:lnTo>
                  <a:pt x="517220" y="455218"/>
                </a:lnTo>
                <a:lnTo>
                  <a:pt x="540524" y="417715"/>
                </a:lnTo>
                <a:lnTo>
                  <a:pt x="557911" y="376656"/>
                </a:lnTo>
                <a:lnTo>
                  <a:pt x="568617" y="333248"/>
                </a:lnTo>
                <a:lnTo>
                  <a:pt x="568617" y="193751"/>
                </a:lnTo>
                <a:lnTo>
                  <a:pt x="568261" y="192913"/>
                </a:lnTo>
                <a:lnTo>
                  <a:pt x="568261" y="286258"/>
                </a:lnTo>
                <a:lnTo>
                  <a:pt x="564565" y="331952"/>
                </a:lnTo>
                <a:lnTo>
                  <a:pt x="553859" y="375310"/>
                </a:lnTo>
                <a:lnTo>
                  <a:pt x="536740" y="415747"/>
                </a:lnTo>
                <a:lnTo>
                  <a:pt x="513778" y="452704"/>
                </a:lnTo>
                <a:lnTo>
                  <a:pt x="485571" y="485571"/>
                </a:lnTo>
                <a:lnTo>
                  <a:pt x="452704" y="513791"/>
                </a:lnTo>
                <a:lnTo>
                  <a:pt x="415759" y="536740"/>
                </a:lnTo>
                <a:lnTo>
                  <a:pt x="375310" y="553872"/>
                </a:lnTo>
                <a:lnTo>
                  <a:pt x="331952" y="564565"/>
                </a:lnTo>
                <a:lnTo>
                  <a:pt x="286270" y="568261"/>
                </a:lnTo>
                <a:lnTo>
                  <a:pt x="256565" y="565861"/>
                </a:lnTo>
                <a:lnTo>
                  <a:pt x="236728" y="560959"/>
                </a:lnTo>
                <a:lnTo>
                  <a:pt x="225450" y="556196"/>
                </a:lnTo>
                <a:lnTo>
                  <a:pt x="225450" y="560844"/>
                </a:lnTo>
                <a:lnTo>
                  <a:pt x="156781" y="536740"/>
                </a:lnTo>
                <a:lnTo>
                  <a:pt x="119837" y="513791"/>
                </a:lnTo>
                <a:lnTo>
                  <a:pt x="84950" y="481698"/>
                </a:lnTo>
                <a:lnTo>
                  <a:pt x="61010" y="447865"/>
                </a:lnTo>
                <a:lnTo>
                  <a:pt x="45135" y="410349"/>
                </a:lnTo>
                <a:lnTo>
                  <a:pt x="34429" y="367004"/>
                </a:lnTo>
                <a:lnTo>
                  <a:pt x="30734" y="321335"/>
                </a:lnTo>
                <a:lnTo>
                  <a:pt x="34429" y="275653"/>
                </a:lnTo>
                <a:lnTo>
                  <a:pt x="45135" y="232295"/>
                </a:lnTo>
                <a:lnTo>
                  <a:pt x="49364" y="222300"/>
                </a:lnTo>
                <a:lnTo>
                  <a:pt x="43256" y="247040"/>
                </a:lnTo>
                <a:lnTo>
                  <a:pt x="39509" y="293408"/>
                </a:lnTo>
                <a:lnTo>
                  <a:pt x="43256" y="339775"/>
                </a:lnTo>
                <a:lnTo>
                  <a:pt x="54127" y="383781"/>
                </a:lnTo>
                <a:lnTo>
                  <a:pt x="71501" y="424840"/>
                </a:lnTo>
                <a:lnTo>
                  <a:pt x="94818" y="462343"/>
                </a:lnTo>
                <a:lnTo>
                  <a:pt x="123444" y="495719"/>
                </a:lnTo>
                <a:lnTo>
                  <a:pt x="156819" y="524344"/>
                </a:lnTo>
                <a:lnTo>
                  <a:pt x="194322" y="547649"/>
                </a:lnTo>
                <a:lnTo>
                  <a:pt x="225450" y="560844"/>
                </a:lnTo>
                <a:lnTo>
                  <a:pt x="225450" y="556196"/>
                </a:lnTo>
                <a:lnTo>
                  <a:pt x="196278" y="543852"/>
                </a:lnTo>
                <a:lnTo>
                  <a:pt x="159321" y="520890"/>
                </a:lnTo>
                <a:lnTo>
                  <a:pt x="126453" y="492696"/>
                </a:lnTo>
                <a:lnTo>
                  <a:pt x="98247" y="459828"/>
                </a:lnTo>
                <a:lnTo>
                  <a:pt x="75285" y="422884"/>
                </a:lnTo>
                <a:lnTo>
                  <a:pt x="58166" y="382435"/>
                </a:lnTo>
                <a:lnTo>
                  <a:pt x="47459" y="339090"/>
                </a:lnTo>
                <a:lnTo>
                  <a:pt x="43764" y="293408"/>
                </a:lnTo>
                <a:lnTo>
                  <a:pt x="47459" y="247726"/>
                </a:lnTo>
                <a:lnTo>
                  <a:pt x="58166" y="204355"/>
                </a:lnTo>
                <a:lnTo>
                  <a:pt x="85217" y="154876"/>
                </a:lnTo>
                <a:lnTo>
                  <a:pt x="113423" y="122008"/>
                </a:lnTo>
                <a:lnTo>
                  <a:pt x="146291" y="93802"/>
                </a:lnTo>
                <a:lnTo>
                  <a:pt x="183235" y="70840"/>
                </a:lnTo>
                <a:lnTo>
                  <a:pt x="223685" y="53708"/>
                </a:lnTo>
                <a:lnTo>
                  <a:pt x="267042" y="43002"/>
                </a:lnTo>
                <a:lnTo>
                  <a:pt x="312712" y="39306"/>
                </a:lnTo>
                <a:lnTo>
                  <a:pt x="358394" y="43002"/>
                </a:lnTo>
                <a:lnTo>
                  <a:pt x="401751" y="53708"/>
                </a:lnTo>
                <a:lnTo>
                  <a:pt x="439216" y="69583"/>
                </a:lnTo>
                <a:lnTo>
                  <a:pt x="473100" y="93548"/>
                </a:lnTo>
                <a:lnTo>
                  <a:pt x="506336" y="126784"/>
                </a:lnTo>
                <a:lnTo>
                  <a:pt x="533552" y="165252"/>
                </a:lnTo>
                <a:lnTo>
                  <a:pt x="553961" y="208178"/>
                </a:lnTo>
                <a:lnTo>
                  <a:pt x="565264" y="249288"/>
                </a:lnTo>
                <a:lnTo>
                  <a:pt x="568261" y="286258"/>
                </a:lnTo>
                <a:lnTo>
                  <a:pt x="568261" y="192913"/>
                </a:lnTo>
                <a:lnTo>
                  <a:pt x="566978" y="189877"/>
                </a:lnTo>
                <a:lnTo>
                  <a:pt x="557847" y="175196"/>
                </a:lnTo>
                <a:lnTo>
                  <a:pt x="555599" y="169875"/>
                </a:lnTo>
                <a:lnTo>
                  <a:pt x="531774" y="131521"/>
                </a:lnTo>
                <a:lnTo>
                  <a:pt x="502500" y="97396"/>
                </a:lnTo>
                <a:lnTo>
                  <a:pt x="493509" y="89700"/>
                </a:lnTo>
                <a:lnTo>
                  <a:pt x="488594" y="83947"/>
                </a:lnTo>
                <a:lnTo>
                  <a:pt x="455231" y="55308"/>
                </a:lnTo>
                <a:lnTo>
                  <a:pt x="428002" y="38404"/>
                </a:lnTo>
                <a:lnTo>
                  <a:pt x="428002" y="43434"/>
                </a:lnTo>
                <a:lnTo>
                  <a:pt x="395897" y="29832"/>
                </a:lnTo>
                <a:lnTo>
                  <a:pt x="395897" y="47929"/>
                </a:lnTo>
                <a:lnTo>
                  <a:pt x="361022" y="39306"/>
                </a:lnTo>
                <a:lnTo>
                  <a:pt x="359079" y="38836"/>
                </a:lnTo>
                <a:lnTo>
                  <a:pt x="312712" y="35077"/>
                </a:lnTo>
                <a:lnTo>
                  <a:pt x="266344" y="38836"/>
                </a:lnTo>
                <a:lnTo>
                  <a:pt x="222338" y="49695"/>
                </a:lnTo>
                <a:lnTo>
                  <a:pt x="181279" y="67068"/>
                </a:lnTo>
                <a:lnTo>
                  <a:pt x="143764" y="90373"/>
                </a:lnTo>
                <a:lnTo>
                  <a:pt x="110401" y="118999"/>
                </a:lnTo>
                <a:lnTo>
                  <a:pt x="84277" y="149440"/>
                </a:lnTo>
                <a:lnTo>
                  <a:pt x="98247" y="126949"/>
                </a:lnTo>
                <a:lnTo>
                  <a:pt x="126453" y="94081"/>
                </a:lnTo>
                <a:lnTo>
                  <a:pt x="159321" y="65862"/>
                </a:lnTo>
                <a:lnTo>
                  <a:pt x="199580" y="45923"/>
                </a:lnTo>
                <a:lnTo>
                  <a:pt x="246164" y="33108"/>
                </a:lnTo>
                <a:lnTo>
                  <a:pt x="295643" y="28651"/>
                </a:lnTo>
                <a:lnTo>
                  <a:pt x="345109" y="33108"/>
                </a:lnTo>
                <a:lnTo>
                  <a:pt x="391706" y="45923"/>
                </a:lnTo>
                <a:lnTo>
                  <a:pt x="395897" y="47929"/>
                </a:lnTo>
                <a:lnTo>
                  <a:pt x="395897" y="29832"/>
                </a:lnTo>
                <a:lnTo>
                  <a:pt x="393115" y="28651"/>
                </a:lnTo>
                <a:lnTo>
                  <a:pt x="388048" y="26517"/>
                </a:lnTo>
                <a:lnTo>
                  <a:pt x="343052" y="15405"/>
                </a:lnTo>
                <a:lnTo>
                  <a:pt x="309575" y="12700"/>
                </a:lnTo>
                <a:lnTo>
                  <a:pt x="325767" y="11379"/>
                </a:lnTo>
                <a:lnTo>
                  <a:pt x="355346" y="13779"/>
                </a:lnTo>
                <a:lnTo>
                  <a:pt x="375310" y="18694"/>
                </a:lnTo>
                <a:lnTo>
                  <a:pt x="415759" y="35814"/>
                </a:lnTo>
                <a:lnTo>
                  <a:pt x="428002" y="43434"/>
                </a:lnTo>
                <a:lnTo>
                  <a:pt x="428002" y="38404"/>
                </a:lnTo>
                <a:lnTo>
                  <a:pt x="417715" y="32004"/>
                </a:lnTo>
                <a:lnTo>
                  <a:pt x="386473" y="18796"/>
                </a:lnTo>
                <a:lnTo>
                  <a:pt x="414794" y="25781"/>
                </a:lnTo>
                <a:lnTo>
                  <a:pt x="455244" y="42900"/>
                </a:lnTo>
                <a:lnTo>
                  <a:pt x="492201" y="65862"/>
                </a:lnTo>
                <a:lnTo>
                  <a:pt x="525081" y="94081"/>
                </a:lnTo>
                <a:lnTo>
                  <a:pt x="553288" y="126949"/>
                </a:lnTo>
                <a:lnTo>
                  <a:pt x="576249" y="163906"/>
                </a:lnTo>
                <a:lnTo>
                  <a:pt x="593382" y="204355"/>
                </a:lnTo>
                <a:lnTo>
                  <a:pt x="604075" y="247726"/>
                </a:lnTo>
                <a:lnTo>
                  <a:pt x="607783" y="293408"/>
                </a:lnTo>
                <a:lnTo>
                  <a:pt x="607783" y="245148"/>
                </a:lnTo>
                <a:lnTo>
                  <a:pt x="597395" y="203022"/>
                </a:lnTo>
                <a:lnTo>
                  <a:pt x="580021" y="161963"/>
                </a:lnTo>
                <a:lnTo>
                  <a:pt x="556717" y="124460"/>
                </a:lnTo>
                <a:lnTo>
                  <a:pt x="528078" y="91084"/>
                </a:lnTo>
                <a:lnTo>
                  <a:pt x="494715" y="62458"/>
                </a:lnTo>
                <a:lnTo>
                  <a:pt x="457212" y="39154"/>
                </a:lnTo>
                <a:lnTo>
                  <a:pt x="416153" y="21767"/>
                </a:lnTo>
                <a:lnTo>
                  <a:pt x="374065" y="11379"/>
                </a:lnTo>
                <a:lnTo>
                  <a:pt x="356450" y="9639"/>
                </a:lnTo>
                <a:lnTo>
                  <a:pt x="334835" y="4292"/>
                </a:lnTo>
                <a:lnTo>
                  <a:pt x="332651" y="3759"/>
                </a:lnTo>
                <a:lnTo>
                  <a:pt x="323608" y="3035"/>
                </a:lnTo>
                <a:lnTo>
                  <a:pt x="323608" y="7327"/>
                </a:lnTo>
                <a:lnTo>
                  <a:pt x="279400" y="10909"/>
                </a:lnTo>
                <a:lnTo>
                  <a:pt x="267512" y="13843"/>
                </a:lnTo>
                <a:lnTo>
                  <a:pt x="248234" y="15405"/>
                </a:lnTo>
                <a:lnTo>
                  <a:pt x="203238" y="26517"/>
                </a:lnTo>
                <a:lnTo>
                  <a:pt x="161264" y="44284"/>
                </a:lnTo>
                <a:lnTo>
                  <a:pt x="131800" y="62611"/>
                </a:lnTo>
                <a:lnTo>
                  <a:pt x="131800" y="83921"/>
                </a:lnTo>
                <a:lnTo>
                  <a:pt x="123444" y="91084"/>
                </a:lnTo>
                <a:lnTo>
                  <a:pt x="94818" y="124460"/>
                </a:lnTo>
                <a:lnTo>
                  <a:pt x="71501" y="161963"/>
                </a:lnTo>
                <a:lnTo>
                  <a:pt x="62293" y="183718"/>
                </a:lnTo>
                <a:lnTo>
                  <a:pt x="58470" y="189877"/>
                </a:lnTo>
                <a:lnTo>
                  <a:pt x="41084" y="230936"/>
                </a:lnTo>
                <a:lnTo>
                  <a:pt x="30226" y="274955"/>
                </a:lnTo>
                <a:lnTo>
                  <a:pt x="26466" y="321335"/>
                </a:lnTo>
                <a:lnTo>
                  <a:pt x="30226" y="367703"/>
                </a:lnTo>
                <a:lnTo>
                  <a:pt x="39293" y="404495"/>
                </a:lnTo>
                <a:lnTo>
                  <a:pt x="37312" y="400304"/>
                </a:lnTo>
                <a:lnTo>
                  <a:pt x="24498" y="353707"/>
                </a:lnTo>
                <a:lnTo>
                  <a:pt x="20053" y="304241"/>
                </a:lnTo>
                <a:lnTo>
                  <a:pt x="24498" y="254762"/>
                </a:lnTo>
                <a:lnTo>
                  <a:pt x="37312" y="208178"/>
                </a:lnTo>
                <a:lnTo>
                  <a:pt x="57734" y="165252"/>
                </a:lnTo>
                <a:lnTo>
                  <a:pt x="84950" y="126784"/>
                </a:lnTo>
                <a:lnTo>
                  <a:pt x="118186" y="93548"/>
                </a:lnTo>
                <a:lnTo>
                  <a:pt x="131800" y="83921"/>
                </a:lnTo>
                <a:lnTo>
                  <a:pt x="131800" y="62611"/>
                </a:lnTo>
                <a:lnTo>
                  <a:pt x="88811" y="97396"/>
                </a:lnTo>
                <a:lnTo>
                  <a:pt x="59550" y="131521"/>
                </a:lnTo>
                <a:lnTo>
                  <a:pt x="35725" y="169875"/>
                </a:lnTo>
                <a:lnTo>
                  <a:pt x="17957" y="211848"/>
                </a:lnTo>
                <a:lnTo>
                  <a:pt x="6858" y="256844"/>
                </a:lnTo>
                <a:lnTo>
                  <a:pt x="4368" y="287566"/>
                </a:lnTo>
                <a:lnTo>
                  <a:pt x="4267" y="286258"/>
                </a:lnTo>
                <a:lnTo>
                  <a:pt x="7962" y="240588"/>
                </a:lnTo>
                <a:lnTo>
                  <a:pt x="18669" y="197231"/>
                </a:lnTo>
                <a:lnTo>
                  <a:pt x="35788" y="156794"/>
                </a:lnTo>
                <a:lnTo>
                  <a:pt x="58750" y="119837"/>
                </a:lnTo>
                <a:lnTo>
                  <a:pt x="86956" y="86969"/>
                </a:lnTo>
                <a:lnTo>
                  <a:pt x="119837" y="58775"/>
                </a:lnTo>
                <a:lnTo>
                  <a:pt x="156781" y="35814"/>
                </a:lnTo>
                <a:lnTo>
                  <a:pt x="197231" y="18694"/>
                </a:lnTo>
                <a:lnTo>
                  <a:pt x="240588" y="8001"/>
                </a:lnTo>
                <a:lnTo>
                  <a:pt x="286270" y="4292"/>
                </a:lnTo>
                <a:lnTo>
                  <a:pt x="323608" y="7327"/>
                </a:lnTo>
                <a:lnTo>
                  <a:pt x="323608" y="3035"/>
                </a:lnTo>
                <a:lnTo>
                  <a:pt x="239903" y="3759"/>
                </a:lnTo>
                <a:lnTo>
                  <a:pt x="195884" y="14630"/>
                </a:lnTo>
                <a:lnTo>
                  <a:pt x="154825" y="32004"/>
                </a:lnTo>
                <a:lnTo>
                  <a:pt x="117309" y="55308"/>
                </a:lnTo>
                <a:lnTo>
                  <a:pt x="83947" y="83947"/>
                </a:lnTo>
                <a:lnTo>
                  <a:pt x="55308" y="117322"/>
                </a:lnTo>
                <a:lnTo>
                  <a:pt x="32004" y="154825"/>
                </a:lnTo>
                <a:lnTo>
                  <a:pt x="14617" y="195884"/>
                </a:lnTo>
                <a:lnTo>
                  <a:pt x="3759" y="239890"/>
                </a:lnTo>
                <a:lnTo>
                  <a:pt x="0" y="286258"/>
                </a:lnTo>
                <a:lnTo>
                  <a:pt x="3759" y="332638"/>
                </a:lnTo>
                <a:lnTo>
                  <a:pt x="6070" y="342049"/>
                </a:lnTo>
                <a:lnTo>
                  <a:pt x="6858" y="351663"/>
                </a:lnTo>
                <a:lnTo>
                  <a:pt x="17957" y="396659"/>
                </a:lnTo>
                <a:lnTo>
                  <a:pt x="35725" y="438645"/>
                </a:lnTo>
                <a:lnTo>
                  <a:pt x="59550" y="476999"/>
                </a:lnTo>
                <a:lnTo>
                  <a:pt x="88811" y="511111"/>
                </a:lnTo>
                <a:lnTo>
                  <a:pt x="122923" y="540385"/>
                </a:lnTo>
                <a:lnTo>
                  <a:pt x="161264" y="564210"/>
                </a:lnTo>
                <a:lnTo>
                  <a:pt x="166649" y="566496"/>
                </a:lnTo>
                <a:lnTo>
                  <a:pt x="181279" y="575576"/>
                </a:lnTo>
                <a:lnTo>
                  <a:pt x="222338" y="592963"/>
                </a:lnTo>
                <a:lnTo>
                  <a:pt x="266344" y="603834"/>
                </a:lnTo>
                <a:lnTo>
                  <a:pt x="312712" y="607580"/>
                </a:lnTo>
                <a:lnTo>
                  <a:pt x="359079" y="603834"/>
                </a:lnTo>
                <a:lnTo>
                  <a:pt x="361264" y="603288"/>
                </a:lnTo>
                <a:lnTo>
                  <a:pt x="403098" y="592963"/>
                </a:lnTo>
                <a:lnTo>
                  <a:pt x="444157" y="575576"/>
                </a:lnTo>
                <a:lnTo>
                  <a:pt x="481660" y="552272"/>
                </a:lnTo>
                <a:lnTo>
                  <a:pt x="515035" y="523646"/>
                </a:lnTo>
                <a:lnTo>
                  <a:pt x="543661" y="490270"/>
                </a:lnTo>
                <a:lnTo>
                  <a:pt x="566978" y="452767"/>
                </a:lnTo>
                <a:lnTo>
                  <a:pt x="576173" y="431025"/>
                </a:lnTo>
                <a:lnTo>
                  <a:pt x="580021" y="424840"/>
                </a:lnTo>
                <a:lnTo>
                  <a:pt x="597395" y="383781"/>
                </a:lnTo>
                <a:lnTo>
                  <a:pt x="608253" y="339775"/>
                </a:lnTo>
                <a:lnTo>
                  <a:pt x="612013" y="293408"/>
                </a:lnTo>
                <a:close/>
              </a:path>
            </a:pathLst>
          </a:custGeom>
          <a:solidFill>
            <a:srgbClr val="FFD4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2479304" y="1852103"/>
            <a:ext cx="287591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175" dirty="0">
                <a:solidFill>
                  <a:srgbClr val="231F20"/>
                </a:solidFill>
                <a:latin typeface="Arial"/>
                <a:cs typeface="Arial"/>
              </a:rPr>
              <a:t>ii. </a:t>
            </a:r>
            <a:r>
              <a:rPr sz="2400" b="1" spc="-355" dirty="0">
                <a:solidFill>
                  <a:srgbClr val="231F20"/>
                </a:solidFill>
                <a:latin typeface="Arial"/>
                <a:cs typeface="Arial"/>
              </a:rPr>
              <a:t>Конфлiктна</a:t>
            </a:r>
            <a:r>
              <a:rPr sz="2400" b="1" spc="-2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2400" b="1" spc="-335" dirty="0">
                <a:solidFill>
                  <a:srgbClr val="231F20"/>
                </a:solidFill>
                <a:latin typeface="Arial"/>
                <a:cs typeface="Arial"/>
              </a:rPr>
              <a:t>чутливiсть</a:t>
            </a:r>
            <a:endParaRPr sz="24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530555" y="4548300"/>
            <a:ext cx="540385" cy="539750"/>
          </a:xfrm>
          <a:custGeom>
            <a:avLst/>
            <a:gdLst/>
            <a:ahLst/>
            <a:cxnLst/>
            <a:rect l="l" t="t" r="r" b="b"/>
            <a:pathLst>
              <a:path w="540385" h="539750">
                <a:moveTo>
                  <a:pt x="200787" y="372109"/>
                </a:moveTo>
                <a:lnTo>
                  <a:pt x="192074" y="373379"/>
                </a:lnTo>
                <a:lnTo>
                  <a:pt x="188887" y="377189"/>
                </a:lnTo>
                <a:lnTo>
                  <a:pt x="189306" y="380999"/>
                </a:lnTo>
                <a:lnTo>
                  <a:pt x="201810" y="431799"/>
                </a:lnTo>
                <a:lnTo>
                  <a:pt x="227612" y="474979"/>
                </a:lnTo>
                <a:lnTo>
                  <a:pt x="264325" y="509269"/>
                </a:lnTo>
                <a:lnTo>
                  <a:pt x="309561" y="532129"/>
                </a:lnTo>
                <a:lnTo>
                  <a:pt x="360934" y="539749"/>
                </a:lnTo>
                <a:lnTo>
                  <a:pt x="510552" y="539749"/>
                </a:lnTo>
                <a:lnTo>
                  <a:pt x="515874" y="535939"/>
                </a:lnTo>
                <a:lnTo>
                  <a:pt x="519188" y="524509"/>
                </a:lnTo>
                <a:lnTo>
                  <a:pt x="361149" y="524509"/>
                </a:lnTo>
                <a:lnTo>
                  <a:pt x="314426" y="516889"/>
                </a:lnTo>
                <a:lnTo>
                  <a:pt x="273283" y="496569"/>
                </a:lnTo>
                <a:lnTo>
                  <a:pt x="239894" y="464819"/>
                </a:lnTo>
                <a:lnTo>
                  <a:pt x="216427" y="425449"/>
                </a:lnTo>
                <a:lnTo>
                  <a:pt x="205054" y="379729"/>
                </a:lnTo>
                <a:lnTo>
                  <a:pt x="204635" y="375919"/>
                </a:lnTo>
                <a:lnTo>
                  <a:pt x="200787" y="372109"/>
                </a:lnTo>
                <a:close/>
              </a:path>
              <a:path w="540385" h="539750">
                <a:moveTo>
                  <a:pt x="435144" y="204469"/>
                </a:moveTo>
                <a:lnTo>
                  <a:pt x="366598" y="204469"/>
                </a:lnTo>
                <a:lnTo>
                  <a:pt x="397431" y="208279"/>
                </a:lnTo>
                <a:lnTo>
                  <a:pt x="426670" y="217169"/>
                </a:lnTo>
                <a:lnTo>
                  <a:pt x="477647" y="252729"/>
                </a:lnTo>
                <a:lnTo>
                  <a:pt x="511956" y="303529"/>
                </a:lnTo>
                <a:lnTo>
                  <a:pt x="524167" y="363219"/>
                </a:lnTo>
                <a:lnTo>
                  <a:pt x="520665" y="397509"/>
                </a:lnTo>
                <a:lnTo>
                  <a:pt x="510041" y="430529"/>
                </a:lnTo>
                <a:lnTo>
                  <a:pt x="492773" y="459739"/>
                </a:lnTo>
                <a:lnTo>
                  <a:pt x="469341" y="485139"/>
                </a:lnTo>
                <a:lnTo>
                  <a:pt x="465670" y="488949"/>
                </a:lnTo>
                <a:lnTo>
                  <a:pt x="463753" y="492759"/>
                </a:lnTo>
                <a:lnTo>
                  <a:pt x="464642" y="502919"/>
                </a:lnTo>
                <a:lnTo>
                  <a:pt x="467410" y="506729"/>
                </a:lnTo>
                <a:lnTo>
                  <a:pt x="496697" y="524509"/>
                </a:lnTo>
                <a:lnTo>
                  <a:pt x="519188" y="524509"/>
                </a:lnTo>
                <a:lnTo>
                  <a:pt x="516674" y="518159"/>
                </a:lnTo>
                <a:lnTo>
                  <a:pt x="511276" y="514349"/>
                </a:lnTo>
                <a:lnTo>
                  <a:pt x="480390" y="496569"/>
                </a:lnTo>
                <a:lnTo>
                  <a:pt x="505863" y="468629"/>
                </a:lnTo>
                <a:lnTo>
                  <a:pt x="524635" y="436879"/>
                </a:lnTo>
                <a:lnTo>
                  <a:pt x="536184" y="401319"/>
                </a:lnTo>
                <a:lnTo>
                  <a:pt x="539991" y="363219"/>
                </a:lnTo>
                <a:lnTo>
                  <a:pt x="536476" y="330199"/>
                </a:lnTo>
                <a:lnTo>
                  <a:pt x="526576" y="297179"/>
                </a:lnTo>
                <a:lnTo>
                  <a:pt x="510605" y="267969"/>
                </a:lnTo>
                <a:lnTo>
                  <a:pt x="488873" y="241299"/>
                </a:lnTo>
                <a:lnTo>
                  <a:pt x="462497" y="219709"/>
                </a:lnTo>
                <a:lnTo>
                  <a:pt x="435144" y="204469"/>
                </a:lnTo>
                <a:close/>
              </a:path>
              <a:path w="540385" h="539750">
                <a:moveTo>
                  <a:pt x="285153" y="339089"/>
                </a:moveTo>
                <a:lnTo>
                  <a:pt x="275220" y="341629"/>
                </a:lnTo>
                <a:lnTo>
                  <a:pt x="267101" y="346709"/>
                </a:lnTo>
                <a:lnTo>
                  <a:pt x="261623" y="354329"/>
                </a:lnTo>
                <a:lnTo>
                  <a:pt x="259613" y="364489"/>
                </a:lnTo>
                <a:lnTo>
                  <a:pt x="261623" y="374649"/>
                </a:lnTo>
                <a:lnTo>
                  <a:pt x="267101" y="382269"/>
                </a:lnTo>
                <a:lnTo>
                  <a:pt x="275220" y="388619"/>
                </a:lnTo>
                <a:lnTo>
                  <a:pt x="285153" y="389889"/>
                </a:lnTo>
                <a:lnTo>
                  <a:pt x="295078" y="388619"/>
                </a:lnTo>
                <a:lnTo>
                  <a:pt x="303193" y="382269"/>
                </a:lnTo>
                <a:lnTo>
                  <a:pt x="308670" y="374649"/>
                </a:lnTo>
                <a:lnTo>
                  <a:pt x="279793" y="374649"/>
                </a:lnTo>
                <a:lnTo>
                  <a:pt x="275437" y="369569"/>
                </a:lnTo>
                <a:lnTo>
                  <a:pt x="275437" y="359409"/>
                </a:lnTo>
                <a:lnTo>
                  <a:pt x="279793" y="354329"/>
                </a:lnTo>
                <a:lnTo>
                  <a:pt x="308670" y="354329"/>
                </a:lnTo>
                <a:lnTo>
                  <a:pt x="303193" y="346709"/>
                </a:lnTo>
                <a:lnTo>
                  <a:pt x="295078" y="341629"/>
                </a:lnTo>
                <a:lnTo>
                  <a:pt x="285153" y="339089"/>
                </a:lnTo>
                <a:close/>
              </a:path>
              <a:path w="540385" h="539750">
                <a:moveTo>
                  <a:pt x="364248" y="339089"/>
                </a:moveTo>
                <a:lnTo>
                  <a:pt x="354323" y="341629"/>
                </a:lnTo>
                <a:lnTo>
                  <a:pt x="346208" y="346709"/>
                </a:lnTo>
                <a:lnTo>
                  <a:pt x="340731" y="354329"/>
                </a:lnTo>
                <a:lnTo>
                  <a:pt x="338721" y="364489"/>
                </a:lnTo>
                <a:lnTo>
                  <a:pt x="340731" y="374649"/>
                </a:lnTo>
                <a:lnTo>
                  <a:pt x="346208" y="382269"/>
                </a:lnTo>
                <a:lnTo>
                  <a:pt x="354323" y="388619"/>
                </a:lnTo>
                <a:lnTo>
                  <a:pt x="364248" y="389889"/>
                </a:lnTo>
                <a:lnTo>
                  <a:pt x="374181" y="388619"/>
                </a:lnTo>
                <a:lnTo>
                  <a:pt x="382300" y="382269"/>
                </a:lnTo>
                <a:lnTo>
                  <a:pt x="387778" y="374649"/>
                </a:lnTo>
                <a:lnTo>
                  <a:pt x="358889" y="374649"/>
                </a:lnTo>
                <a:lnTo>
                  <a:pt x="354533" y="369569"/>
                </a:lnTo>
                <a:lnTo>
                  <a:pt x="354533" y="359409"/>
                </a:lnTo>
                <a:lnTo>
                  <a:pt x="358889" y="354329"/>
                </a:lnTo>
                <a:lnTo>
                  <a:pt x="387778" y="354329"/>
                </a:lnTo>
                <a:lnTo>
                  <a:pt x="382300" y="346709"/>
                </a:lnTo>
                <a:lnTo>
                  <a:pt x="374181" y="341629"/>
                </a:lnTo>
                <a:lnTo>
                  <a:pt x="364248" y="339089"/>
                </a:lnTo>
                <a:close/>
              </a:path>
              <a:path w="540385" h="539750">
                <a:moveTo>
                  <a:pt x="443357" y="339089"/>
                </a:moveTo>
                <a:lnTo>
                  <a:pt x="433424" y="341629"/>
                </a:lnTo>
                <a:lnTo>
                  <a:pt x="425305" y="346709"/>
                </a:lnTo>
                <a:lnTo>
                  <a:pt x="419827" y="354329"/>
                </a:lnTo>
                <a:lnTo>
                  <a:pt x="417817" y="364489"/>
                </a:lnTo>
                <a:lnTo>
                  <a:pt x="419827" y="374649"/>
                </a:lnTo>
                <a:lnTo>
                  <a:pt x="425305" y="382269"/>
                </a:lnTo>
                <a:lnTo>
                  <a:pt x="433424" y="388619"/>
                </a:lnTo>
                <a:lnTo>
                  <a:pt x="443357" y="389889"/>
                </a:lnTo>
                <a:lnTo>
                  <a:pt x="453282" y="388619"/>
                </a:lnTo>
                <a:lnTo>
                  <a:pt x="461397" y="382269"/>
                </a:lnTo>
                <a:lnTo>
                  <a:pt x="466874" y="374649"/>
                </a:lnTo>
                <a:lnTo>
                  <a:pt x="437997" y="374649"/>
                </a:lnTo>
                <a:lnTo>
                  <a:pt x="433641" y="369569"/>
                </a:lnTo>
                <a:lnTo>
                  <a:pt x="433641" y="359409"/>
                </a:lnTo>
                <a:lnTo>
                  <a:pt x="437997" y="354329"/>
                </a:lnTo>
                <a:lnTo>
                  <a:pt x="466874" y="354329"/>
                </a:lnTo>
                <a:lnTo>
                  <a:pt x="461397" y="346709"/>
                </a:lnTo>
                <a:lnTo>
                  <a:pt x="453282" y="341629"/>
                </a:lnTo>
                <a:lnTo>
                  <a:pt x="443357" y="339089"/>
                </a:lnTo>
                <a:close/>
              </a:path>
              <a:path w="540385" h="539750">
                <a:moveTo>
                  <a:pt x="308670" y="354329"/>
                </a:moveTo>
                <a:lnTo>
                  <a:pt x="290499" y="354329"/>
                </a:lnTo>
                <a:lnTo>
                  <a:pt x="294855" y="359409"/>
                </a:lnTo>
                <a:lnTo>
                  <a:pt x="294855" y="369569"/>
                </a:lnTo>
                <a:lnTo>
                  <a:pt x="290499" y="374649"/>
                </a:lnTo>
                <a:lnTo>
                  <a:pt x="308670" y="374649"/>
                </a:lnTo>
                <a:lnTo>
                  <a:pt x="310680" y="364489"/>
                </a:lnTo>
                <a:lnTo>
                  <a:pt x="308670" y="354329"/>
                </a:lnTo>
                <a:close/>
              </a:path>
              <a:path w="540385" h="539750">
                <a:moveTo>
                  <a:pt x="387778" y="354329"/>
                </a:moveTo>
                <a:lnTo>
                  <a:pt x="369608" y="354329"/>
                </a:lnTo>
                <a:lnTo>
                  <a:pt x="373964" y="359409"/>
                </a:lnTo>
                <a:lnTo>
                  <a:pt x="373964" y="369569"/>
                </a:lnTo>
                <a:lnTo>
                  <a:pt x="369608" y="374649"/>
                </a:lnTo>
                <a:lnTo>
                  <a:pt x="387778" y="374649"/>
                </a:lnTo>
                <a:lnTo>
                  <a:pt x="389788" y="364489"/>
                </a:lnTo>
                <a:lnTo>
                  <a:pt x="387778" y="354329"/>
                </a:lnTo>
                <a:close/>
              </a:path>
              <a:path w="540385" h="539750">
                <a:moveTo>
                  <a:pt x="466874" y="354329"/>
                </a:moveTo>
                <a:lnTo>
                  <a:pt x="448703" y="354329"/>
                </a:lnTo>
                <a:lnTo>
                  <a:pt x="453059" y="359409"/>
                </a:lnTo>
                <a:lnTo>
                  <a:pt x="453059" y="369569"/>
                </a:lnTo>
                <a:lnTo>
                  <a:pt x="448703" y="374649"/>
                </a:lnTo>
                <a:lnTo>
                  <a:pt x="466874" y="374649"/>
                </a:lnTo>
                <a:lnTo>
                  <a:pt x="468884" y="364489"/>
                </a:lnTo>
                <a:lnTo>
                  <a:pt x="466874" y="354329"/>
                </a:lnTo>
                <a:close/>
              </a:path>
              <a:path w="540385" h="539750">
                <a:moveTo>
                  <a:pt x="62268" y="46989"/>
                </a:moveTo>
                <a:lnTo>
                  <a:pt x="57251" y="46989"/>
                </a:lnTo>
                <a:lnTo>
                  <a:pt x="54114" y="49529"/>
                </a:lnTo>
                <a:lnTo>
                  <a:pt x="31107" y="76199"/>
                </a:lnTo>
                <a:lnTo>
                  <a:pt x="14198" y="106679"/>
                </a:lnTo>
                <a:lnTo>
                  <a:pt x="3719" y="139699"/>
                </a:lnTo>
                <a:lnTo>
                  <a:pt x="0" y="175259"/>
                </a:lnTo>
                <a:lnTo>
                  <a:pt x="3804" y="212089"/>
                </a:lnTo>
                <a:lnTo>
                  <a:pt x="15351" y="247649"/>
                </a:lnTo>
                <a:lnTo>
                  <a:pt x="34122" y="280669"/>
                </a:lnTo>
                <a:lnTo>
                  <a:pt x="59601" y="308609"/>
                </a:lnTo>
                <a:lnTo>
                  <a:pt x="23304" y="328929"/>
                </a:lnTo>
                <a:lnTo>
                  <a:pt x="20789" y="335279"/>
                </a:lnTo>
                <a:lnTo>
                  <a:pt x="24104" y="347979"/>
                </a:lnTo>
                <a:lnTo>
                  <a:pt x="29438" y="351789"/>
                </a:lnTo>
                <a:lnTo>
                  <a:pt x="179057" y="351789"/>
                </a:lnTo>
                <a:lnTo>
                  <a:pt x="213075" y="347979"/>
                </a:lnTo>
                <a:lnTo>
                  <a:pt x="245251" y="337819"/>
                </a:lnTo>
                <a:lnTo>
                  <a:pt x="247527" y="336549"/>
                </a:lnTo>
                <a:lnTo>
                  <a:pt x="43294" y="336549"/>
                </a:lnTo>
                <a:lnTo>
                  <a:pt x="72580" y="318769"/>
                </a:lnTo>
                <a:lnTo>
                  <a:pt x="75336" y="314959"/>
                </a:lnTo>
                <a:lnTo>
                  <a:pt x="76225" y="304799"/>
                </a:lnTo>
                <a:lnTo>
                  <a:pt x="74307" y="299719"/>
                </a:lnTo>
                <a:lnTo>
                  <a:pt x="70637" y="297179"/>
                </a:lnTo>
                <a:lnTo>
                  <a:pt x="47210" y="271779"/>
                </a:lnTo>
                <a:lnTo>
                  <a:pt x="29943" y="241299"/>
                </a:lnTo>
                <a:lnTo>
                  <a:pt x="19320" y="209549"/>
                </a:lnTo>
                <a:lnTo>
                  <a:pt x="15824" y="175259"/>
                </a:lnTo>
                <a:lnTo>
                  <a:pt x="19202" y="143509"/>
                </a:lnTo>
                <a:lnTo>
                  <a:pt x="28738" y="113029"/>
                </a:lnTo>
                <a:lnTo>
                  <a:pt x="44129" y="85089"/>
                </a:lnTo>
                <a:lnTo>
                  <a:pt x="65074" y="60959"/>
                </a:lnTo>
                <a:lnTo>
                  <a:pt x="68224" y="58419"/>
                </a:lnTo>
                <a:lnTo>
                  <a:pt x="68326" y="53339"/>
                </a:lnTo>
                <a:lnTo>
                  <a:pt x="62268" y="46989"/>
                </a:lnTo>
                <a:close/>
              </a:path>
              <a:path w="540385" h="539750">
                <a:moveTo>
                  <a:pt x="248313" y="16509"/>
                </a:moveTo>
                <a:lnTo>
                  <a:pt x="173380" y="16509"/>
                </a:lnTo>
                <a:lnTo>
                  <a:pt x="205189" y="19049"/>
                </a:lnTo>
                <a:lnTo>
                  <a:pt x="235361" y="27939"/>
                </a:lnTo>
                <a:lnTo>
                  <a:pt x="287997" y="62229"/>
                </a:lnTo>
                <a:lnTo>
                  <a:pt x="323354" y="114299"/>
                </a:lnTo>
                <a:lnTo>
                  <a:pt x="335535" y="175259"/>
                </a:lnTo>
                <a:lnTo>
                  <a:pt x="335661" y="182879"/>
                </a:lnTo>
                <a:lnTo>
                  <a:pt x="335203" y="190499"/>
                </a:lnTo>
                <a:lnTo>
                  <a:pt x="319646" y="246379"/>
                </a:lnTo>
                <a:lnTo>
                  <a:pt x="289814" y="288289"/>
                </a:lnTo>
                <a:lnTo>
                  <a:pt x="239028" y="322579"/>
                </a:lnTo>
                <a:lnTo>
                  <a:pt x="178841" y="336549"/>
                </a:lnTo>
                <a:lnTo>
                  <a:pt x="247527" y="336549"/>
                </a:lnTo>
                <a:lnTo>
                  <a:pt x="301091" y="299719"/>
                </a:lnTo>
                <a:lnTo>
                  <a:pt x="332436" y="255269"/>
                </a:lnTo>
                <a:lnTo>
                  <a:pt x="349046" y="205739"/>
                </a:lnTo>
                <a:lnTo>
                  <a:pt x="354850" y="204469"/>
                </a:lnTo>
                <a:lnTo>
                  <a:pt x="435144" y="204469"/>
                </a:lnTo>
                <a:lnTo>
                  <a:pt x="432865" y="203199"/>
                </a:lnTo>
                <a:lnTo>
                  <a:pt x="400725" y="193039"/>
                </a:lnTo>
                <a:lnTo>
                  <a:pt x="366826" y="189229"/>
                </a:lnTo>
                <a:lnTo>
                  <a:pt x="350977" y="189229"/>
                </a:lnTo>
                <a:lnTo>
                  <a:pt x="351307" y="185419"/>
                </a:lnTo>
                <a:lnTo>
                  <a:pt x="351396" y="182879"/>
                </a:lnTo>
                <a:lnTo>
                  <a:pt x="351362" y="175259"/>
                </a:lnTo>
                <a:lnTo>
                  <a:pt x="348050" y="140969"/>
                </a:lnTo>
                <a:lnTo>
                  <a:pt x="337959" y="107949"/>
                </a:lnTo>
                <a:lnTo>
                  <a:pt x="321535" y="77469"/>
                </a:lnTo>
                <a:lnTo>
                  <a:pt x="299097" y="50799"/>
                </a:lnTo>
                <a:lnTo>
                  <a:pt x="271844" y="29209"/>
                </a:lnTo>
                <a:lnTo>
                  <a:pt x="248313" y="16509"/>
                </a:lnTo>
                <a:close/>
              </a:path>
              <a:path w="540385" h="539750">
                <a:moveTo>
                  <a:pt x="175742" y="264159"/>
                </a:moveTo>
                <a:lnTo>
                  <a:pt x="165810" y="266699"/>
                </a:lnTo>
                <a:lnTo>
                  <a:pt x="157691" y="271779"/>
                </a:lnTo>
                <a:lnTo>
                  <a:pt x="152212" y="279399"/>
                </a:lnTo>
                <a:lnTo>
                  <a:pt x="150202" y="289559"/>
                </a:lnTo>
                <a:lnTo>
                  <a:pt x="152212" y="299719"/>
                </a:lnTo>
                <a:lnTo>
                  <a:pt x="157691" y="307339"/>
                </a:lnTo>
                <a:lnTo>
                  <a:pt x="165810" y="313689"/>
                </a:lnTo>
                <a:lnTo>
                  <a:pt x="175742" y="314959"/>
                </a:lnTo>
                <a:lnTo>
                  <a:pt x="185667" y="313689"/>
                </a:lnTo>
                <a:lnTo>
                  <a:pt x="193782" y="307339"/>
                </a:lnTo>
                <a:lnTo>
                  <a:pt x="199259" y="299719"/>
                </a:lnTo>
                <a:lnTo>
                  <a:pt x="170383" y="299719"/>
                </a:lnTo>
                <a:lnTo>
                  <a:pt x="166027" y="294639"/>
                </a:lnTo>
                <a:lnTo>
                  <a:pt x="166027" y="284479"/>
                </a:lnTo>
                <a:lnTo>
                  <a:pt x="170383" y="280669"/>
                </a:lnTo>
                <a:lnTo>
                  <a:pt x="199511" y="280669"/>
                </a:lnTo>
                <a:lnTo>
                  <a:pt x="199259" y="279399"/>
                </a:lnTo>
                <a:lnTo>
                  <a:pt x="193782" y="271779"/>
                </a:lnTo>
                <a:lnTo>
                  <a:pt x="185667" y="266699"/>
                </a:lnTo>
                <a:lnTo>
                  <a:pt x="175742" y="264159"/>
                </a:lnTo>
                <a:close/>
              </a:path>
              <a:path w="540385" h="539750">
                <a:moveTo>
                  <a:pt x="199511" y="280669"/>
                </a:moveTo>
                <a:lnTo>
                  <a:pt x="181089" y="280669"/>
                </a:lnTo>
                <a:lnTo>
                  <a:pt x="185445" y="284479"/>
                </a:lnTo>
                <a:lnTo>
                  <a:pt x="185445" y="294639"/>
                </a:lnTo>
                <a:lnTo>
                  <a:pt x="181089" y="299719"/>
                </a:lnTo>
                <a:lnTo>
                  <a:pt x="199259" y="299719"/>
                </a:lnTo>
                <a:lnTo>
                  <a:pt x="201269" y="289559"/>
                </a:lnTo>
                <a:lnTo>
                  <a:pt x="199511" y="280669"/>
                </a:lnTo>
                <a:close/>
              </a:path>
              <a:path w="540385" h="539750">
                <a:moveTo>
                  <a:pt x="209157" y="83819"/>
                </a:moveTo>
                <a:lnTo>
                  <a:pt x="176377" y="83819"/>
                </a:lnTo>
                <a:lnTo>
                  <a:pt x="187494" y="86359"/>
                </a:lnTo>
                <a:lnTo>
                  <a:pt x="196696" y="92709"/>
                </a:lnTo>
                <a:lnTo>
                  <a:pt x="203104" y="101599"/>
                </a:lnTo>
                <a:lnTo>
                  <a:pt x="205841" y="113029"/>
                </a:lnTo>
                <a:lnTo>
                  <a:pt x="206273" y="120649"/>
                </a:lnTo>
                <a:lnTo>
                  <a:pt x="203352" y="129539"/>
                </a:lnTo>
                <a:lnTo>
                  <a:pt x="191846" y="140969"/>
                </a:lnTo>
                <a:lnTo>
                  <a:pt x="184073" y="144779"/>
                </a:lnTo>
                <a:lnTo>
                  <a:pt x="175742" y="144779"/>
                </a:lnTo>
                <a:lnTo>
                  <a:pt x="166509" y="146049"/>
                </a:lnTo>
                <a:lnTo>
                  <a:pt x="158964" y="151129"/>
                </a:lnTo>
                <a:lnTo>
                  <a:pt x="153873" y="158749"/>
                </a:lnTo>
                <a:lnTo>
                  <a:pt x="152006" y="168909"/>
                </a:lnTo>
                <a:lnTo>
                  <a:pt x="152006" y="224789"/>
                </a:lnTo>
                <a:lnTo>
                  <a:pt x="153873" y="233679"/>
                </a:lnTo>
                <a:lnTo>
                  <a:pt x="158964" y="241299"/>
                </a:lnTo>
                <a:lnTo>
                  <a:pt x="166509" y="246379"/>
                </a:lnTo>
                <a:lnTo>
                  <a:pt x="175742" y="248919"/>
                </a:lnTo>
                <a:lnTo>
                  <a:pt x="184967" y="246379"/>
                </a:lnTo>
                <a:lnTo>
                  <a:pt x="192509" y="241299"/>
                </a:lnTo>
                <a:lnTo>
                  <a:pt x="197598" y="233679"/>
                </a:lnTo>
                <a:lnTo>
                  <a:pt x="197865" y="232409"/>
                </a:lnTo>
                <a:lnTo>
                  <a:pt x="171373" y="232409"/>
                </a:lnTo>
                <a:lnTo>
                  <a:pt x="167830" y="228599"/>
                </a:lnTo>
                <a:lnTo>
                  <a:pt x="167830" y="163829"/>
                </a:lnTo>
                <a:lnTo>
                  <a:pt x="171373" y="160019"/>
                </a:lnTo>
                <a:lnTo>
                  <a:pt x="185075" y="160019"/>
                </a:lnTo>
                <a:lnTo>
                  <a:pt x="193884" y="156209"/>
                </a:lnTo>
                <a:lnTo>
                  <a:pt x="221188" y="121919"/>
                </a:lnTo>
                <a:lnTo>
                  <a:pt x="221640" y="111759"/>
                </a:lnTo>
                <a:lnTo>
                  <a:pt x="217356" y="95249"/>
                </a:lnTo>
                <a:lnTo>
                  <a:pt x="209157" y="83819"/>
                </a:lnTo>
                <a:close/>
              </a:path>
              <a:path w="540385" h="539750">
                <a:moveTo>
                  <a:pt x="221010" y="53339"/>
                </a:moveTo>
                <a:lnTo>
                  <a:pt x="175742" y="53339"/>
                </a:lnTo>
                <a:lnTo>
                  <a:pt x="198909" y="57149"/>
                </a:lnTo>
                <a:lnTo>
                  <a:pt x="218192" y="69849"/>
                </a:lnTo>
                <a:lnTo>
                  <a:pt x="231674" y="88899"/>
                </a:lnTo>
                <a:lnTo>
                  <a:pt x="237439" y="111759"/>
                </a:lnTo>
                <a:lnTo>
                  <a:pt x="236832" y="124459"/>
                </a:lnTo>
                <a:lnTo>
                  <a:pt x="213891" y="162559"/>
                </a:lnTo>
                <a:lnTo>
                  <a:pt x="189750" y="175259"/>
                </a:lnTo>
                <a:lnTo>
                  <a:pt x="186169" y="175259"/>
                </a:lnTo>
                <a:lnTo>
                  <a:pt x="183642" y="179069"/>
                </a:lnTo>
                <a:lnTo>
                  <a:pt x="183642" y="228599"/>
                </a:lnTo>
                <a:lnTo>
                  <a:pt x="180098" y="232409"/>
                </a:lnTo>
                <a:lnTo>
                  <a:pt x="197865" y="232409"/>
                </a:lnTo>
                <a:lnTo>
                  <a:pt x="199466" y="224789"/>
                </a:lnTo>
                <a:lnTo>
                  <a:pt x="199466" y="187959"/>
                </a:lnTo>
                <a:lnTo>
                  <a:pt x="208522" y="185419"/>
                </a:lnTo>
                <a:lnTo>
                  <a:pt x="241731" y="154939"/>
                </a:lnTo>
                <a:lnTo>
                  <a:pt x="253238" y="110489"/>
                </a:lnTo>
                <a:lnTo>
                  <a:pt x="246001" y="81279"/>
                </a:lnTo>
                <a:lnTo>
                  <a:pt x="229082" y="58419"/>
                </a:lnTo>
                <a:lnTo>
                  <a:pt x="221010" y="53339"/>
                </a:lnTo>
                <a:close/>
              </a:path>
              <a:path w="540385" h="539750">
                <a:moveTo>
                  <a:pt x="175742" y="36829"/>
                </a:moveTo>
                <a:lnTo>
                  <a:pt x="124863" y="55879"/>
                </a:lnTo>
                <a:lnTo>
                  <a:pt x="98882" y="104139"/>
                </a:lnTo>
                <a:lnTo>
                  <a:pt x="98132" y="110489"/>
                </a:lnTo>
                <a:lnTo>
                  <a:pt x="98132" y="114299"/>
                </a:lnTo>
                <a:lnTo>
                  <a:pt x="100000" y="123189"/>
                </a:lnTo>
                <a:lnTo>
                  <a:pt x="105089" y="130809"/>
                </a:lnTo>
                <a:lnTo>
                  <a:pt x="112631" y="135889"/>
                </a:lnTo>
                <a:lnTo>
                  <a:pt x="121856" y="138429"/>
                </a:lnTo>
                <a:lnTo>
                  <a:pt x="131089" y="135889"/>
                </a:lnTo>
                <a:lnTo>
                  <a:pt x="138634" y="130809"/>
                </a:lnTo>
                <a:lnTo>
                  <a:pt x="143725" y="123189"/>
                </a:lnTo>
                <a:lnTo>
                  <a:pt x="143992" y="121919"/>
                </a:lnTo>
                <a:lnTo>
                  <a:pt x="112737" y="121919"/>
                </a:lnTo>
                <a:lnTo>
                  <a:pt x="113677" y="111759"/>
                </a:lnTo>
                <a:lnTo>
                  <a:pt x="135231" y="68579"/>
                </a:lnTo>
                <a:lnTo>
                  <a:pt x="175742" y="53339"/>
                </a:lnTo>
                <a:lnTo>
                  <a:pt x="221010" y="53339"/>
                </a:lnTo>
                <a:lnTo>
                  <a:pt x="204867" y="43179"/>
                </a:lnTo>
                <a:lnTo>
                  <a:pt x="175742" y="36829"/>
                </a:lnTo>
                <a:close/>
              </a:path>
              <a:path w="540385" h="539750">
                <a:moveTo>
                  <a:pt x="175742" y="68579"/>
                </a:moveTo>
                <a:lnTo>
                  <a:pt x="135444" y="92709"/>
                </a:lnTo>
                <a:lnTo>
                  <a:pt x="129362" y="114299"/>
                </a:lnTo>
                <a:lnTo>
                  <a:pt x="130302" y="121919"/>
                </a:lnTo>
                <a:lnTo>
                  <a:pt x="143992" y="121919"/>
                </a:lnTo>
                <a:lnTo>
                  <a:pt x="145592" y="114299"/>
                </a:lnTo>
                <a:lnTo>
                  <a:pt x="145681" y="111759"/>
                </a:lnTo>
                <a:lnTo>
                  <a:pt x="145884" y="110489"/>
                </a:lnTo>
                <a:lnTo>
                  <a:pt x="149383" y="100329"/>
                </a:lnTo>
                <a:lnTo>
                  <a:pt x="156183" y="91439"/>
                </a:lnTo>
                <a:lnTo>
                  <a:pt x="165456" y="86359"/>
                </a:lnTo>
                <a:lnTo>
                  <a:pt x="176377" y="83819"/>
                </a:lnTo>
                <a:lnTo>
                  <a:pt x="209157" y="83819"/>
                </a:lnTo>
                <a:lnTo>
                  <a:pt x="207335" y="81279"/>
                </a:lnTo>
                <a:lnTo>
                  <a:pt x="192992" y="72389"/>
                </a:lnTo>
                <a:lnTo>
                  <a:pt x="175742" y="68579"/>
                </a:lnTo>
                <a:close/>
              </a:path>
              <a:path w="540385" h="539750">
                <a:moveTo>
                  <a:pt x="173151" y="0"/>
                </a:moveTo>
                <a:lnTo>
                  <a:pt x="126450" y="7619"/>
                </a:lnTo>
                <a:lnTo>
                  <a:pt x="83312" y="26669"/>
                </a:lnTo>
                <a:lnTo>
                  <a:pt x="78460" y="34289"/>
                </a:lnTo>
                <a:lnTo>
                  <a:pt x="83083" y="41909"/>
                </a:lnTo>
                <a:lnTo>
                  <a:pt x="87960" y="43179"/>
                </a:lnTo>
                <a:lnTo>
                  <a:pt x="91668" y="40639"/>
                </a:lnTo>
                <a:lnTo>
                  <a:pt x="110742" y="30479"/>
                </a:lnTo>
                <a:lnTo>
                  <a:pt x="130910" y="22859"/>
                </a:lnTo>
                <a:lnTo>
                  <a:pt x="151885" y="17779"/>
                </a:lnTo>
                <a:lnTo>
                  <a:pt x="173380" y="16509"/>
                </a:lnTo>
                <a:lnTo>
                  <a:pt x="248313" y="16509"/>
                </a:lnTo>
                <a:lnTo>
                  <a:pt x="241253" y="12699"/>
                </a:lnTo>
                <a:lnTo>
                  <a:pt x="208098" y="3809"/>
                </a:lnTo>
                <a:lnTo>
                  <a:pt x="173151" y="0"/>
                </a:lnTo>
                <a:close/>
              </a:path>
            </a:pathLst>
          </a:custGeom>
          <a:solidFill>
            <a:srgbClr val="9CC9D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49440" y="5292013"/>
            <a:ext cx="6480175" cy="36195"/>
          </a:xfrm>
          <a:custGeom>
            <a:avLst/>
            <a:gdLst/>
            <a:ahLst/>
            <a:cxnLst/>
            <a:rect l="l" t="t" r="r" b="b"/>
            <a:pathLst>
              <a:path w="6480175" h="36195">
                <a:moveTo>
                  <a:pt x="6479997" y="26619"/>
                </a:moveTo>
                <a:lnTo>
                  <a:pt x="6472644" y="26619"/>
                </a:lnTo>
                <a:lnTo>
                  <a:pt x="6459931" y="25311"/>
                </a:lnTo>
                <a:lnTo>
                  <a:pt x="6448920" y="22136"/>
                </a:lnTo>
                <a:lnTo>
                  <a:pt x="6439840" y="18161"/>
                </a:lnTo>
                <a:lnTo>
                  <a:pt x="6425006" y="10223"/>
                </a:lnTo>
                <a:lnTo>
                  <a:pt x="6413932" y="5461"/>
                </a:lnTo>
                <a:lnTo>
                  <a:pt x="6400038" y="1600"/>
                </a:lnTo>
                <a:lnTo>
                  <a:pt x="6383604" y="0"/>
                </a:lnTo>
                <a:lnTo>
                  <a:pt x="6367158" y="1600"/>
                </a:lnTo>
                <a:lnTo>
                  <a:pt x="6353251" y="5461"/>
                </a:lnTo>
                <a:lnTo>
                  <a:pt x="6342177" y="10223"/>
                </a:lnTo>
                <a:lnTo>
                  <a:pt x="6327356" y="18161"/>
                </a:lnTo>
                <a:lnTo>
                  <a:pt x="6318275" y="22136"/>
                </a:lnTo>
                <a:lnTo>
                  <a:pt x="6307252" y="25311"/>
                </a:lnTo>
                <a:lnTo>
                  <a:pt x="6294539" y="26619"/>
                </a:lnTo>
                <a:lnTo>
                  <a:pt x="6281826" y="25311"/>
                </a:lnTo>
                <a:lnTo>
                  <a:pt x="6270803" y="22136"/>
                </a:lnTo>
                <a:lnTo>
                  <a:pt x="6261722" y="18161"/>
                </a:lnTo>
                <a:lnTo>
                  <a:pt x="6246876" y="10223"/>
                </a:lnTo>
                <a:lnTo>
                  <a:pt x="6235814" y="5461"/>
                </a:lnTo>
                <a:lnTo>
                  <a:pt x="6221933" y="1600"/>
                </a:lnTo>
                <a:lnTo>
                  <a:pt x="6205499" y="0"/>
                </a:lnTo>
                <a:lnTo>
                  <a:pt x="6189040" y="1600"/>
                </a:lnTo>
                <a:lnTo>
                  <a:pt x="6175133" y="5461"/>
                </a:lnTo>
                <a:lnTo>
                  <a:pt x="6164072" y="10223"/>
                </a:lnTo>
                <a:lnTo>
                  <a:pt x="6149238" y="18161"/>
                </a:lnTo>
                <a:lnTo>
                  <a:pt x="6140158" y="22136"/>
                </a:lnTo>
                <a:lnTo>
                  <a:pt x="6129147" y="25311"/>
                </a:lnTo>
                <a:lnTo>
                  <a:pt x="6116447" y="26619"/>
                </a:lnTo>
                <a:lnTo>
                  <a:pt x="6103734" y="25311"/>
                </a:lnTo>
                <a:lnTo>
                  <a:pt x="6092710" y="22136"/>
                </a:lnTo>
                <a:lnTo>
                  <a:pt x="6083630" y="18161"/>
                </a:lnTo>
                <a:lnTo>
                  <a:pt x="6068796" y="10223"/>
                </a:lnTo>
                <a:lnTo>
                  <a:pt x="6057735" y="5461"/>
                </a:lnTo>
                <a:lnTo>
                  <a:pt x="6043828" y="1600"/>
                </a:lnTo>
                <a:lnTo>
                  <a:pt x="6027382" y="0"/>
                </a:lnTo>
                <a:lnTo>
                  <a:pt x="6010948" y="1600"/>
                </a:lnTo>
                <a:lnTo>
                  <a:pt x="5997041" y="5461"/>
                </a:lnTo>
                <a:lnTo>
                  <a:pt x="5985980" y="10223"/>
                </a:lnTo>
                <a:lnTo>
                  <a:pt x="5971146" y="18161"/>
                </a:lnTo>
                <a:lnTo>
                  <a:pt x="5962066" y="22136"/>
                </a:lnTo>
                <a:lnTo>
                  <a:pt x="5951029" y="25311"/>
                </a:lnTo>
                <a:lnTo>
                  <a:pt x="5938317" y="26619"/>
                </a:lnTo>
                <a:lnTo>
                  <a:pt x="5925604" y="25311"/>
                </a:lnTo>
                <a:lnTo>
                  <a:pt x="5914580" y="22136"/>
                </a:lnTo>
                <a:lnTo>
                  <a:pt x="5905512" y="18161"/>
                </a:lnTo>
                <a:lnTo>
                  <a:pt x="5890679" y="10223"/>
                </a:lnTo>
                <a:lnTo>
                  <a:pt x="5879630" y="5461"/>
                </a:lnTo>
                <a:lnTo>
                  <a:pt x="5865736" y="1600"/>
                </a:lnTo>
                <a:lnTo>
                  <a:pt x="5849290" y="0"/>
                </a:lnTo>
                <a:lnTo>
                  <a:pt x="5832830" y="1600"/>
                </a:lnTo>
                <a:lnTo>
                  <a:pt x="5818937" y="5461"/>
                </a:lnTo>
                <a:lnTo>
                  <a:pt x="5807862" y="10223"/>
                </a:lnTo>
                <a:lnTo>
                  <a:pt x="5793029" y="18161"/>
                </a:lnTo>
                <a:lnTo>
                  <a:pt x="5783948" y="22136"/>
                </a:lnTo>
                <a:lnTo>
                  <a:pt x="5772924" y="25311"/>
                </a:lnTo>
                <a:lnTo>
                  <a:pt x="5760224" y="26619"/>
                </a:lnTo>
                <a:lnTo>
                  <a:pt x="5747512" y="25311"/>
                </a:lnTo>
                <a:lnTo>
                  <a:pt x="5736488" y="22136"/>
                </a:lnTo>
                <a:lnTo>
                  <a:pt x="5727408" y="18161"/>
                </a:lnTo>
                <a:lnTo>
                  <a:pt x="5712587" y="10223"/>
                </a:lnTo>
                <a:lnTo>
                  <a:pt x="5701512" y="5461"/>
                </a:lnTo>
                <a:lnTo>
                  <a:pt x="5687606" y="1600"/>
                </a:lnTo>
                <a:lnTo>
                  <a:pt x="5671159" y="0"/>
                </a:lnTo>
                <a:lnTo>
                  <a:pt x="5654726" y="1600"/>
                </a:lnTo>
                <a:lnTo>
                  <a:pt x="5640832" y="5461"/>
                </a:lnTo>
                <a:lnTo>
                  <a:pt x="5629757" y="10223"/>
                </a:lnTo>
                <a:lnTo>
                  <a:pt x="5614924" y="18161"/>
                </a:lnTo>
                <a:lnTo>
                  <a:pt x="5605843" y="22136"/>
                </a:lnTo>
                <a:lnTo>
                  <a:pt x="5594832" y="25311"/>
                </a:lnTo>
                <a:lnTo>
                  <a:pt x="5582120" y="26619"/>
                </a:lnTo>
                <a:lnTo>
                  <a:pt x="5569407" y="25311"/>
                </a:lnTo>
                <a:lnTo>
                  <a:pt x="5558383" y="22136"/>
                </a:lnTo>
                <a:lnTo>
                  <a:pt x="5549303" y="18161"/>
                </a:lnTo>
                <a:lnTo>
                  <a:pt x="5534469" y="10223"/>
                </a:lnTo>
                <a:lnTo>
                  <a:pt x="5523395" y="5461"/>
                </a:lnTo>
                <a:lnTo>
                  <a:pt x="5509501" y="1600"/>
                </a:lnTo>
                <a:lnTo>
                  <a:pt x="5493042" y="0"/>
                </a:lnTo>
                <a:lnTo>
                  <a:pt x="5476595" y="1600"/>
                </a:lnTo>
                <a:lnTo>
                  <a:pt x="5462702" y="5461"/>
                </a:lnTo>
                <a:lnTo>
                  <a:pt x="5451640" y="10223"/>
                </a:lnTo>
                <a:lnTo>
                  <a:pt x="5436819" y="18161"/>
                </a:lnTo>
                <a:lnTo>
                  <a:pt x="5427738" y="22136"/>
                </a:lnTo>
                <a:lnTo>
                  <a:pt x="5416715" y="25311"/>
                </a:lnTo>
                <a:lnTo>
                  <a:pt x="5404002" y="26619"/>
                </a:lnTo>
                <a:lnTo>
                  <a:pt x="5389308" y="26619"/>
                </a:lnTo>
                <a:lnTo>
                  <a:pt x="5376596" y="25311"/>
                </a:lnTo>
                <a:lnTo>
                  <a:pt x="5365585" y="22136"/>
                </a:lnTo>
                <a:lnTo>
                  <a:pt x="5356504" y="18161"/>
                </a:lnTo>
                <a:lnTo>
                  <a:pt x="5341683" y="10223"/>
                </a:lnTo>
                <a:lnTo>
                  <a:pt x="5330609" y="5461"/>
                </a:lnTo>
                <a:lnTo>
                  <a:pt x="5316702" y="1600"/>
                </a:lnTo>
                <a:lnTo>
                  <a:pt x="5300243" y="0"/>
                </a:lnTo>
                <a:lnTo>
                  <a:pt x="5283822" y="1600"/>
                </a:lnTo>
                <a:lnTo>
                  <a:pt x="5269928" y="5461"/>
                </a:lnTo>
                <a:lnTo>
                  <a:pt x="5258854" y="10223"/>
                </a:lnTo>
                <a:lnTo>
                  <a:pt x="5244020" y="18161"/>
                </a:lnTo>
                <a:lnTo>
                  <a:pt x="5234940" y="22136"/>
                </a:lnTo>
                <a:lnTo>
                  <a:pt x="5223916" y="25311"/>
                </a:lnTo>
                <a:lnTo>
                  <a:pt x="5211216" y="26619"/>
                </a:lnTo>
                <a:lnTo>
                  <a:pt x="5198503" y="25311"/>
                </a:lnTo>
                <a:lnTo>
                  <a:pt x="5187480" y="22136"/>
                </a:lnTo>
                <a:lnTo>
                  <a:pt x="5178399" y="18161"/>
                </a:lnTo>
                <a:lnTo>
                  <a:pt x="5163566" y="10223"/>
                </a:lnTo>
                <a:lnTo>
                  <a:pt x="5152504" y="5461"/>
                </a:lnTo>
                <a:lnTo>
                  <a:pt x="5138598" y="1600"/>
                </a:lnTo>
                <a:lnTo>
                  <a:pt x="5122164" y="0"/>
                </a:lnTo>
                <a:lnTo>
                  <a:pt x="5105717" y="1600"/>
                </a:lnTo>
                <a:lnTo>
                  <a:pt x="5091811" y="5461"/>
                </a:lnTo>
                <a:lnTo>
                  <a:pt x="5080749" y="10223"/>
                </a:lnTo>
                <a:lnTo>
                  <a:pt x="5065915" y="18161"/>
                </a:lnTo>
                <a:lnTo>
                  <a:pt x="5056835" y="22136"/>
                </a:lnTo>
                <a:lnTo>
                  <a:pt x="5045824" y="25311"/>
                </a:lnTo>
                <a:lnTo>
                  <a:pt x="5033124" y="26619"/>
                </a:lnTo>
                <a:lnTo>
                  <a:pt x="5020399" y="25311"/>
                </a:lnTo>
                <a:lnTo>
                  <a:pt x="5009375" y="22136"/>
                </a:lnTo>
                <a:lnTo>
                  <a:pt x="5000295" y="18161"/>
                </a:lnTo>
                <a:lnTo>
                  <a:pt x="4985461" y="10223"/>
                </a:lnTo>
                <a:lnTo>
                  <a:pt x="4974387" y="5461"/>
                </a:lnTo>
                <a:lnTo>
                  <a:pt x="4960493" y="1600"/>
                </a:lnTo>
                <a:lnTo>
                  <a:pt x="4944046" y="0"/>
                </a:lnTo>
                <a:lnTo>
                  <a:pt x="4927612" y="1600"/>
                </a:lnTo>
                <a:lnTo>
                  <a:pt x="4913706" y="5461"/>
                </a:lnTo>
                <a:lnTo>
                  <a:pt x="4902644" y="10223"/>
                </a:lnTo>
                <a:lnTo>
                  <a:pt x="4887811" y="18161"/>
                </a:lnTo>
                <a:lnTo>
                  <a:pt x="4878730" y="22136"/>
                </a:lnTo>
                <a:lnTo>
                  <a:pt x="4867707" y="25311"/>
                </a:lnTo>
                <a:lnTo>
                  <a:pt x="4854994" y="26619"/>
                </a:lnTo>
                <a:lnTo>
                  <a:pt x="4842281" y="25311"/>
                </a:lnTo>
                <a:lnTo>
                  <a:pt x="4831258" y="22136"/>
                </a:lnTo>
                <a:lnTo>
                  <a:pt x="4822177" y="18161"/>
                </a:lnTo>
                <a:lnTo>
                  <a:pt x="4807343" y="10223"/>
                </a:lnTo>
                <a:lnTo>
                  <a:pt x="4796282" y="5461"/>
                </a:lnTo>
                <a:lnTo>
                  <a:pt x="4782388" y="1600"/>
                </a:lnTo>
                <a:lnTo>
                  <a:pt x="4765941" y="0"/>
                </a:lnTo>
                <a:lnTo>
                  <a:pt x="4749495" y="1600"/>
                </a:lnTo>
                <a:lnTo>
                  <a:pt x="4735588" y="5461"/>
                </a:lnTo>
                <a:lnTo>
                  <a:pt x="4724527" y="10223"/>
                </a:lnTo>
                <a:lnTo>
                  <a:pt x="4709693" y="18161"/>
                </a:lnTo>
                <a:lnTo>
                  <a:pt x="4700613" y="22136"/>
                </a:lnTo>
                <a:lnTo>
                  <a:pt x="4689589" y="25311"/>
                </a:lnTo>
                <a:lnTo>
                  <a:pt x="4676876" y="26619"/>
                </a:lnTo>
                <a:lnTo>
                  <a:pt x="4664164" y="25311"/>
                </a:lnTo>
                <a:lnTo>
                  <a:pt x="4653153" y="22136"/>
                </a:lnTo>
                <a:lnTo>
                  <a:pt x="4644072" y="18161"/>
                </a:lnTo>
                <a:lnTo>
                  <a:pt x="4629251" y="10223"/>
                </a:lnTo>
                <a:lnTo>
                  <a:pt x="4618177" y="5461"/>
                </a:lnTo>
                <a:lnTo>
                  <a:pt x="4604270" y="1600"/>
                </a:lnTo>
                <a:lnTo>
                  <a:pt x="4587824" y="0"/>
                </a:lnTo>
                <a:lnTo>
                  <a:pt x="4571390" y="1600"/>
                </a:lnTo>
                <a:lnTo>
                  <a:pt x="4557484" y="5461"/>
                </a:lnTo>
                <a:lnTo>
                  <a:pt x="4546422" y="10223"/>
                </a:lnTo>
                <a:lnTo>
                  <a:pt x="4531588" y="18161"/>
                </a:lnTo>
                <a:lnTo>
                  <a:pt x="4522508" y="22136"/>
                </a:lnTo>
                <a:lnTo>
                  <a:pt x="4511484" y="25311"/>
                </a:lnTo>
                <a:lnTo>
                  <a:pt x="4498784" y="26619"/>
                </a:lnTo>
                <a:lnTo>
                  <a:pt x="4486072" y="25311"/>
                </a:lnTo>
                <a:lnTo>
                  <a:pt x="4475035" y="22136"/>
                </a:lnTo>
                <a:lnTo>
                  <a:pt x="4465955" y="18161"/>
                </a:lnTo>
                <a:lnTo>
                  <a:pt x="4451134" y="10223"/>
                </a:lnTo>
                <a:lnTo>
                  <a:pt x="4440072" y="5461"/>
                </a:lnTo>
                <a:lnTo>
                  <a:pt x="4426166" y="1600"/>
                </a:lnTo>
                <a:lnTo>
                  <a:pt x="4409732" y="0"/>
                </a:lnTo>
                <a:lnTo>
                  <a:pt x="4393285" y="1600"/>
                </a:lnTo>
                <a:lnTo>
                  <a:pt x="4379379" y="5461"/>
                </a:lnTo>
                <a:lnTo>
                  <a:pt x="4368317" y="10223"/>
                </a:lnTo>
                <a:lnTo>
                  <a:pt x="4353484" y="18161"/>
                </a:lnTo>
                <a:lnTo>
                  <a:pt x="4344403" y="22136"/>
                </a:lnTo>
                <a:lnTo>
                  <a:pt x="4333379" y="25311"/>
                </a:lnTo>
                <a:lnTo>
                  <a:pt x="4320667" y="26619"/>
                </a:lnTo>
                <a:lnTo>
                  <a:pt x="4305986" y="26619"/>
                </a:lnTo>
                <a:lnTo>
                  <a:pt x="4293273" y="25311"/>
                </a:lnTo>
                <a:lnTo>
                  <a:pt x="4282249" y="22136"/>
                </a:lnTo>
                <a:lnTo>
                  <a:pt x="4273169" y="18161"/>
                </a:lnTo>
                <a:lnTo>
                  <a:pt x="4258348" y="10223"/>
                </a:lnTo>
                <a:lnTo>
                  <a:pt x="4247273" y="5461"/>
                </a:lnTo>
                <a:lnTo>
                  <a:pt x="4233380" y="1600"/>
                </a:lnTo>
                <a:lnTo>
                  <a:pt x="4216933" y="0"/>
                </a:lnTo>
                <a:lnTo>
                  <a:pt x="4200499" y="1600"/>
                </a:lnTo>
                <a:lnTo>
                  <a:pt x="4186593" y="5461"/>
                </a:lnTo>
                <a:lnTo>
                  <a:pt x="4175518" y="10223"/>
                </a:lnTo>
                <a:lnTo>
                  <a:pt x="4160685" y="18161"/>
                </a:lnTo>
                <a:lnTo>
                  <a:pt x="4151604" y="22136"/>
                </a:lnTo>
                <a:lnTo>
                  <a:pt x="4140581" y="25311"/>
                </a:lnTo>
                <a:lnTo>
                  <a:pt x="4127868" y="26619"/>
                </a:lnTo>
                <a:lnTo>
                  <a:pt x="4115155" y="25311"/>
                </a:lnTo>
                <a:lnTo>
                  <a:pt x="4104144" y="22136"/>
                </a:lnTo>
                <a:lnTo>
                  <a:pt x="4095064" y="18161"/>
                </a:lnTo>
                <a:lnTo>
                  <a:pt x="4080230" y="10223"/>
                </a:lnTo>
                <a:lnTo>
                  <a:pt x="4069169" y="5461"/>
                </a:lnTo>
                <a:lnTo>
                  <a:pt x="4055262" y="1600"/>
                </a:lnTo>
                <a:lnTo>
                  <a:pt x="4038828" y="0"/>
                </a:lnTo>
                <a:lnTo>
                  <a:pt x="4022382" y="1600"/>
                </a:lnTo>
                <a:lnTo>
                  <a:pt x="4008475" y="5461"/>
                </a:lnTo>
                <a:lnTo>
                  <a:pt x="3997414" y="10223"/>
                </a:lnTo>
                <a:lnTo>
                  <a:pt x="3982580" y="18161"/>
                </a:lnTo>
                <a:lnTo>
                  <a:pt x="3973512" y="22136"/>
                </a:lnTo>
                <a:lnTo>
                  <a:pt x="3962489" y="25311"/>
                </a:lnTo>
                <a:lnTo>
                  <a:pt x="3949776" y="26619"/>
                </a:lnTo>
                <a:lnTo>
                  <a:pt x="3937063" y="25311"/>
                </a:lnTo>
                <a:lnTo>
                  <a:pt x="3926040" y="22136"/>
                </a:lnTo>
                <a:lnTo>
                  <a:pt x="3916959" y="18161"/>
                </a:lnTo>
                <a:lnTo>
                  <a:pt x="3902138" y="10223"/>
                </a:lnTo>
                <a:lnTo>
                  <a:pt x="3891064" y="5461"/>
                </a:lnTo>
                <a:lnTo>
                  <a:pt x="3877157" y="1600"/>
                </a:lnTo>
                <a:lnTo>
                  <a:pt x="3860711" y="0"/>
                </a:lnTo>
                <a:lnTo>
                  <a:pt x="3844277" y="1600"/>
                </a:lnTo>
                <a:lnTo>
                  <a:pt x="3830383" y="5461"/>
                </a:lnTo>
                <a:lnTo>
                  <a:pt x="3819309" y="10223"/>
                </a:lnTo>
                <a:lnTo>
                  <a:pt x="3804475" y="18161"/>
                </a:lnTo>
                <a:lnTo>
                  <a:pt x="3795407" y="22136"/>
                </a:lnTo>
                <a:lnTo>
                  <a:pt x="3784371" y="25311"/>
                </a:lnTo>
                <a:lnTo>
                  <a:pt x="3771658" y="26619"/>
                </a:lnTo>
                <a:lnTo>
                  <a:pt x="3758946" y="25311"/>
                </a:lnTo>
                <a:lnTo>
                  <a:pt x="3747935" y="22136"/>
                </a:lnTo>
                <a:lnTo>
                  <a:pt x="3738854" y="18161"/>
                </a:lnTo>
                <a:lnTo>
                  <a:pt x="3724021" y="10223"/>
                </a:lnTo>
                <a:lnTo>
                  <a:pt x="3712959" y="5461"/>
                </a:lnTo>
                <a:lnTo>
                  <a:pt x="3699052" y="1600"/>
                </a:lnTo>
                <a:lnTo>
                  <a:pt x="3682606" y="0"/>
                </a:lnTo>
                <a:lnTo>
                  <a:pt x="3666159" y="1600"/>
                </a:lnTo>
                <a:lnTo>
                  <a:pt x="3652266" y="5461"/>
                </a:lnTo>
                <a:lnTo>
                  <a:pt x="3641204" y="10223"/>
                </a:lnTo>
                <a:lnTo>
                  <a:pt x="3626370" y="18161"/>
                </a:lnTo>
                <a:lnTo>
                  <a:pt x="3617290" y="22136"/>
                </a:lnTo>
                <a:lnTo>
                  <a:pt x="3606266" y="25311"/>
                </a:lnTo>
                <a:lnTo>
                  <a:pt x="3593554" y="26619"/>
                </a:lnTo>
                <a:lnTo>
                  <a:pt x="3580841" y="25311"/>
                </a:lnTo>
                <a:lnTo>
                  <a:pt x="3569817" y="22136"/>
                </a:lnTo>
                <a:lnTo>
                  <a:pt x="3560737" y="18161"/>
                </a:lnTo>
                <a:lnTo>
                  <a:pt x="3545916" y="10223"/>
                </a:lnTo>
                <a:lnTo>
                  <a:pt x="3534841" y="5461"/>
                </a:lnTo>
                <a:lnTo>
                  <a:pt x="3520948" y="1600"/>
                </a:lnTo>
                <a:lnTo>
                  <a:pt x="3504514" y="0"/>
                </a:lnTo>
                <a:lnTo>
                  <a:pt x="3488080" y="1600"/>
                </a:lnTo>
                <a:lnTo>
                  <a:pt x="3474174" y="5461"/>
                </a:lnTo>
                <a:lnTo>
                  <a:pt x="3463086" y="10223"/>
                </a:lnTo>
                <a:lnTo>
                  <a:pt x="3448253" y="18161"/>
                </a:lnTo>
                <a:lnTo>
                  <a:pt x="3439185" y="22136"/>
                </a:lnTo>
                <a:lnTo>
                  <a:pt x="3428161" y="25311"/>
                </a:lnTo>
                <a:lnTo>
                  <a:pt x="3415449" y="26619"/>
                </a:lnTo>
                <a:lnTo>
                  <a:pt x="3402736" y="25311"/>
                </a:lnTo>
                <a:lnTo>
                  <a:pt x="3391712" y="22136"/>
                </a:lnTo>
                <a:lnTo>
                  <a:pt x="3382632" y="18161"/>
                </a:lnTo>
                <a:lnTo>
                  <a:pt x="3367798" y="10223"/>
                </a:lnTo>
                <a:lnTo>
                  <a:pt x="3356737" y="5461"/>
                </a:lnTo>
                <a:lnTo>
                  <a:pt x="3342843" y="1600"/>
                </a:lnTo>
                <a:lnTo>
                  <a:pt x="3326396" y="0"/>
                </a:lnTo>
                <a:lnTo>
                  <a:pt x="3309950" y="1600"/>
                </a:lnTo>
                <a:lnTo>
                  <a:pt x="3296056" y="5461"/>
                </a:lnTo>
                <a:lnTo>
                  <a:pt x="3284994" y="10223"/>
                </a:lnTo>
                <a:lnTo>
                  <a:pt x="3270161" y="18161"/>
                </a:lnTo>
                <a:lnTo>
                  <a:pt x="3261093" y="22136"/>
                </a:lnTo>
                <a:lnTo>
                  <a:pt x="3250069" y="25311"/>
                </a:lnTo>
                <a:lnTo>
                  <a:pt x="3239998" y="26352"/>
                </a:lnTo>
                <a:lnTo>
                  <a:pt x="3229927" y="25311"/>
                </a:lnTo>
                <a:lnTo>
                  <a:pt x="3218916" y="22136"/>
                </a:lnTo>
                <a:lnTo>
                  <a:pt x="3209836" y="18161"/>
                </a:lnTo>
                <a:lnTo>
                  <a:pt x="3195015" y="10223"/>
                </a:lnTo>
                <a:lnTo>
                  <a:pt x="3183940" y="5461"/>
                </a:lnTo>
                <a:lnTo>
                  <a:pt x="3170034" y="1600"/>
                </a:lnTo>
                <a:lnTo>
                  <a:pt x="3153600" y="0"/>
                </a:lnTo>
                <a:lnTo>
                  <a:pt x="3137154" y="1600"/>
                </a:lnTo>
                <a:lnTo>
                  <a:pt x="3123247" y="5461"/>
                </a:lnTo>
                <a:lnTo>
                  <a:pt x="3112185" y="10223"/>
                </a:lnTo>
                <a:lnTo>
                  <a:pt x="3097352" y="18161"/>
                </a:lnTo>
                <a:lnTo>
                  <a:pt x="3088271" y="22136"/>
                </a:lnTo>
                <a:lnTo>
                  <a:pt x="3077248" y="25311"/>
                </a:lnTo>
                <a:lnTo>
                  <a:pt x="3064548" y="26619"/>
                </a:lnTo>
                <a:lnTo>
                  <a:pt x="3051835" y="25311"/>
                </a:lnTo>
                <a:lnTo>
                  <a:pt x="3040811" y="22136"/>
                </a:lnTo>
                <a:lnTo>
                  <a:pt x="3031731" y="18161"/>
                </a:lnTo>
                <a:lnTo>
                  <a:pt x="3016885" y="10223"/>
                </a:lnTo>
                <a:lnTo>
                  <a:pt x="3005823" y="5461"/>
                </a:lnTo>
                <a:lnTo>
                  <a:pt x="2991929" y="1600"/>
                </a:lnTo>
                <a:lnTo>
                  <a:pt x="2975495" y="0"/>
                </a:lnTo>
                <a:lnTo>
                  <a:pt x="2959049" y="1600"/>
                </a:lnTo>
                <a:lnTo>
                  <a:pt x="2945142" y="5461"/>
                </a:lnTo>
                <a:lnTo>
                  <a:pt x="2934068" y="10223"/>
                </a:lnTo>
                <a:lnTo>
                  <a:pt x="2919247" y="18161"/>
                </a:lnTo>
                <a:lnTo>
                  <a:pt x="2910167" y="22136"/>
                </a:lnTo>
                <a:lnTo>
                  <a:pt x="2899156" y="25311"/>
                </a:lnTo>
                <a:lnTo>
                  <a:pt x="2886456" y="26619"/>
                </a:lnTo>
                <a:lnTo>
                  <a:pt x="2873730" y="25311"/>
                </a:lnTo>
                <a:lnTo>
                  <a:pt x="2862707" y="22136"/>
                </a:lnTo>
                <a:lnTo>
                  <a:pt x="2853626" y="18161"/>
                </a:lnTo>
                <a:lnTo>
                  <a:pt x="2838793" y="10223"/>
                </a:lnTo>
                <a:lnTo>
                  <a:pt x="2827731" y="5461"/>
                </a:lnTo>
                <a:lnTo>
                  <a:pt x="2813837" y="1600"/>
                </a:lnTo>
                <a:lnTo>
                  <a:pt x="2797378" y="0"/>
                </a:lnTo>
                <a:lnTo>
                  <a:pt x="2780944" y="1600"/>
                </a:lnTo>
                <a:lnTo>
                  <a:pt x="2767050" y="5461"/>
                </a:lnTo>
                <a:lnTo>
                  <a:pt x="2755976" y="10223"/>
                </a:lnTo>
                <a:lnTo>
                  <a:pt x="2741155" y="18161"/>
                </a:lnTo>
                <a:lnTo>
                  <a:pt x="2732062" y="22136"/>
                </a:lnTo>
                <a:lnTo>
                  <a:pt x="2721038" y="25311"/>
                </a:lnTo>
                <a:lnTo>
                  <a:pt x="2708325" y="26619"/>
                </a:lnTo>
                <a:lnTo>
                  <a:pt x="2695613" y="25311"/>
                </a:lnTo>
                <a:lnTo>
                  <a:pt x="2684589" y="22136"/>
                </a:lnTo>
                <a:lnTo>
                  <a:pt x="2675509" y="18161"/>
                </a:lnTo>
                <a:lnTo>
                  <a:pt x="2660675" y="10223"/>
                </a:lnTo>
                <a:lnTo>
                  <a:pt x="2649626" y="5461"/>
                </a:lnTo>
                <a:lnTo>
                  <a:pt x="2635732" y="1600"/>
                </a:lnTo>
                <a:lnTo>
                  <a:pt x="2619286" y="0"/>
                </a:lnTo>
                <a:lnTo>
                  <a:pt x="2602827" y="1600"/>
                </a:lnTo>
                <a:lnTo>
                  <a:pt x="2588933" y="5461"/>
                </a:lnTo>
                <a:lnTo>
                  <a:pt x="2577871" y="10223"/>
                </a:lnTo>
                <a:lnTo>
                  <a:pt x="2563037" y="18161"/>
                </a:lnTo>
                <a:lnTo>
                  <a:pt x="2553957" y="22136"/>
                </a:lnTo>
                <a:lnTo>
                  <a:pt x="2542933" y="25311"/>
                </a:lnTo>
                <a:lnTo>
                  <a:pt x="2530221" y="26619"/>
                </a:lnTo>
                <a:lnTo>
                  <a:pt x="2517508" y="25311"/>
                </a:lnTo>
                <a:lnTo>
                  <a:pt x="2506484" y="22136"/>
                </a:lnTo>
                <a:lnTo>
                  <a:pt x="2497417" y="18161"/>
                </a:lnTo>
                <a:lnTo>
                  <a:pt x="2482596" y="10223"/>
                </a:lnTo>
                <a:lnTo>
                  <a:pt x="2471521" y="5461"/>
                </a:lnTo>
                <a:lnTo>
                  <a:pt x="2457615" y="1600"/>
                </a:lnTo>
                <a:lnTo>
                  <a:pt x="2441168" y="0"/>
                </a:lnTo>
                <a:lnTo>
                  <a:pt x="2424734" y="1600"/>
                </a:lnTo>
                <a:lnTo>
                  <a:pt x="2410828" y="5461"/>
                </a:lnTo>
                <a:lnTo>
                  <a:pt x="2399754" y="10223"/>
                </a:lnTo>
                <a:lnTo>
                  <a:pt x="2384920" y="18161"/>
                </a:lnTo>
                <a:lnTo>
                  <a:pt x="2375839" y="22136"/>
                </a:lnTo>
                <a:lnTo>
                  <a:pt x="2364829" y="25311"/>
                </a:lnTo>
                <a:lnTo>
                  <a:pt x="2352116" y="26619"/>
                </a:lnTo>
                <a:lnTo>
                  <a:pt x="2339403" y="25311"/>
                </a:lnTo>
                <a:lnTo>
                  <a:pt x="2328380" y="22136"/>
                </a:lnTo>
                <a:lnTo>
                  <a:pt x="2319299" y="18161"/>
                </a:lnTo>
                <a:lnTo>
                  <a:pt x="2304478" y="10223"/>
                </a:lnTo>
                <a:lnTo>
                  <a:pt x="2293404" y="5461"/>
                </a:lnTo>
                <a:lnTo>
                  <a:pt x="2279497" y="1600"/>
                </a:lnTo>
                <a:lnTo>
                  <a:pt x="2263051" y="0"/>
                </a:lnTo>
                <a:lnTo>
                  <a:pt x="2246604" y="1600"/>
                </a:lnTo>
                <a:lnTo>
                  <a:pt x="2232710" y="5461"/>
                </a:lnTo>
                <a:lnTo>
                  <a:pt x="2221649" y="10223"/>
                </a:lnTo>
                <a:lnTo>
                  <a:pt x="2206828" y="18161"/>
                </a:lnTo>
                <a:lnTo>
                  <a:pt x="2197747" y="22136"/>
                </a:lnTo>
                <a:lnTo>
                  <a:pt x="2186724" y="25311"/>
                </a:lnTo>
                <a:lnTo>
                  <a:pt x="2173998" y="26619"/>
                </a:lnTo>
                <a:lnTo>
                  <a:pt x="2159317" y="26619"/>
                </a:lnTo>
                <a:lnTo>
                  <a:pt x="2146604" y="25311"/>
                </a:lnTo>
                <a:lnTo>
                  <a:pt x="2135581" y="22136"/>
                </a:lnTo>
                <a:lnTo>
                  <a:pt x="2126500" y="18161"/>
                </a:lnTo>
                <a:lnTo>
                  <a:pt x="2111679" y="10223"/>
                </a:lnTo>
                <a:lnTo>
                  <a:pt x="2100605" y="5461"/>
                </a:lnTo>
                <a:lnTo>
                  <a:pt x="2086711" y="1600"/>
                </a:lnTo>
                <a:lnTo>
                  <a:pt x="2070252" y="0"/>
                </a:lnTo>
                <a:lnTo>
                  <a:pt x="2053818" y="1600"/>
                </a:lnTo>
                <a:lnTo>
                  <a:pt x="2039924" y="5461"/>
                </a:lnTo>
                <a:lnTo>
                  <a:pt x="2028850" y="10223"/>
                </a:lnTo>
                <a:lnTo>
                  <a:pt x="2014016" y="18161"/>
                </a:lnTo>
                <a:lnTo>
                  <a:pt x="2004949" y="22136"/>
                </a:lnTo>
                <a:lnTo>
                  <a:pt x="1993925" y="25311"/>
                </a:lnTo>
                <a:lnTo>
                  <a:pt x="1981225" y="26619"/>
                </a:lnTo>
                <a:lnTo>
                  <a:pt x="1968500" y="25311"/>
                </a:lnTo>
                <a:lnTo>
                  <a:pt x="1957476" y="22136"/>
                </a:lnTo>
                <a:lnTo>
                  <a:pt x="1948395" y="18161"/>
                </a:lnTo>
                <a:lnTo>
                  <a:pt x="1933575" y="10223"/>
                </a:lnTo>
                <a:lnTo>
                  <a:pt x="1922500" y="5461"/>
                </a:lnTo>
                <a:lnTo>
                  <a:pt x="1908606" y="1600"/>
                </a:lnTo>
                <a:lnTo>
                  <a:pt x="1892173" y="0"/>
                </a:lnTo>
                <a:lnTo>
                  <a:pt x="1875713" y="1600"/>
                </a:lnTo>
                <a:lnTo>
                  <a:pt x="1861820" y="5461"/>
                </a:lnTo>
                <a:lnTo>
                  <a:pt x="1850745" y="10223"/>
                </a:lnTo>
                <a:lnTo>
                  <a:pt x="1835912" y="18161"/>
                </a:lnTo>
                <a:lnTo>
                  <a:pt x="1826831" y="22136"/>
                </a:lnTo>
                <a:lnTo>
                  <a:pt x="1815820" y="25311"/>
                </a:lnTo>
                <a:lnTo>
                  <a:pt x="1803120" y="26619"/>
                </a:lnTo>
                <a:lnTo>
                  <a:pt x="1790395" y="25311"/>
                </a:lnTo>
                <a:lnTo>
                  <a:pt x="1779371" y="22136"/>
                </a:lnTo>
                <a:lnTo>
                  <a:pt x="1770291" y="18161"/>
                </a:lnTo>
                <a:lnTo>
                  <a:pt x="1755457" y="10223"/>
                </a:lnTo>
                <a:lnTo>
                  <a:pt x="1744395" y="5461"/>
                </a:lnTo>
                <a:lnTo>
                  <a:pt x="1730489" y="1600"/>
                </a:lnTo>
                <a:lnTo>
                  <a:pt x="1714055" y="0"/>
                </a:lnTo>
                <a:lnTo>
                  <a:pt x="1697621" y="1600"/>
                </a:lnTo>
                <a:lnTo>
                  <a:pt x="1683715" y="5461"/>
                </a:lnTo>
                <a:lnTo>
                  <a:pt x="1672640" y="10223"/>
                </a:lnTo>
                <a:lnTo>
                  <a:pt x="1657807" y="18161"/>
                </a:lnTo>
                <a:lnTo>
                  <a:pt x="1648739" y="22136"/>
                </a:lnTo>
                <a:lnTo>
                  <a:pt x="1637715" y="25311"/>
                </a:lnTo>
                <a:lnTo>
                  <a:pt x="1625003" y="26619"/>
                </a:lnTo>
                <a:lnTo>
                  <a:pt x="1612277" y="25311"/>
                </a:lnTo>
                <a:lnTo>
                  <a:pt x="1601254" y="22136"/>
                </a:lnTo>
                <a:lnTo>
                  <a:pt x="1592186" y="18161"/>
                </a:lnTo>
                <a:lnTo>
                  <a:pt x="1577352" y="10223"/>
                </a:lnTo>
                <a:lnTo>
                  <a:pt x="1566291" y="5461"/>
                </a:lnTo>
                <a:lnTo>
                  <a:pt x="1552397" y="1600"/>
                </a:lnTo>
                <a:lnTo>
                  <a:pt x="1535950" y="0"/>
                </a:lnTo>
                <a:lnTo>
                  <a:pt x="1519491" y="1600"/>
                </a:lnTo>
                <a:lnTo>
                  <a:pt x="1505597" y="5461"/>
                </a:lnTo>
                <a:lnTo>
                  <a:pt x="1494536" y="10223"/>
                </a:lnTo>
                <a:lnTo>
                  <a:pt x="1479702" y="18161"/>
                </a:lnTo>
                <a:lnTo>
                  <a:pt x="1470621" y="22136"/>
                </a:lnTo>
                <a:lnTo>
                  <a:pt x="1459585" y="25311"/>
                </a:lnTo>
                <a:lnTo>
                  <a:pt x="1446872" y="26619"/>
                </a:lnTo>
                <a:lnTo>
                  <a:pt x="1434160" y="25311"/>
                </a:lnTo>
                <a:lnTo>
                  <a:pt x="1423149" y="22136"/>
                </a:lnTo>
                <a:lnTo>
                  <a:pt x="1414068" y="18161"/>
                </a:lnTo>
                <a:lnTo>
                  <a:pt x="1399247" y="10223"/>
                </a:lnTo>
                <a:lnTo>
                  <a:pt x="1388173" y="5461"/>
                </a:lnTo>
                <a:lnTo>
                  <a:pt x="1374279" y="1600"/>
                </a:lnTo>
                <a:lnTo>
                  <a:pt x="1357833" y="0"/>
                </a:lnTo>
                <a:lnTo>
                  <a:pt x="1341399" y="1600"/>
                </a:lnTo>
                <a:lnTo>
                  <a:pt x="1327492" y="5461"/>
                </a:lnTo>
                <a:lnTo>
                  <a:pt x="1316418" y="10223"/>
                </a:lnTo>
                <a:lnTo>
                  <a:pt x="1301584" y="18161"/>
                </a:lnTo>
                <a:lnTo>
                  <a:pt x="1292517" y="22136"/>
                </a:lnTo>
                <a:lnTo>
                  <a:pt x="1281493" y="25311"/>
                </a:lnTo>
                <a:lnTo>
                  <a:pt x="1268793" y="26619"/>
                </a:lnTo>
                <a:lnTo>
                  <a:pt x="1256068" y="25311"/>
                </a:lnTo>
                <a:lnTo>
                  <a:pt x="1245044" y="22136"/>
                </a:lnTo>
                <a:lnTo>
                  <a:pt x="1235964" y="18161"/>
                </a:lnTo>
                <a:lnTo>
                  <a:pt x="1221143" y="10223"/>
                </a:lnTo>
                <a:lnTo>
                  <a:pt x="1210068" y="5461"/>
                </a:lnTo>
                <a:lnTo>
                  <a:pt x="1196174" y="1600"/>
                </a:lnTo>
                <a:lnTo>
                  <a:pt x="1179728" y="0"/>
                </a:lnTo>
                <a:lnTo>
                  <a:pt x="1163281" y="1600"/>
                </a:lnTo>
                <a:lnTo>
                  <a:pt x="1149375" y="5461"/>
                </a:lnTo>
                <a:lnTo>
                  <a:pt x="1138313" y="10223"/>
                </a:lnTo>
                <a:lnTo>
                  <a:pt x="1123480" y="18161"/>
                </a:lnTo>
                <a:lnTo>
                  <a:pt x="1114412" y="22136"/>
                </a:lnTo>
                <a:lnTo>
                  <a:pt x="1103388" y="25311"/>
                </a:lnTo>
                <a:lnTo>
                  <a:pt x="1090676" y="26619"/>
                </a:lnTo>
                <a:lnTo>
                  <a:pt x="1075982" y="26619"/>
                </a:lnTo>
                <a:lnTo>
                  <a:pt x="1063269" y="25311"/>
                </a:lnTo>
                <a:lnTo>
                  <a:pt x="1052245" y="22136"/>
                </a:lnTo>
                <a:lnTo>
                  <a:pt x="1043165" y="18161"/>
                </a:lnTo>
                <a:lnTo>
                  <a:pt x="1028344" y="10223"/>
                </a:lnTo>
                <a:lnTo>
                  <a:pt x="1017270" y="5461"/>
                </a:lnTo>
                <a:lnTo>
                  <a:pt x="1003376" y="1600"/>
                </a:lnTo>
                <a:lnTo>
                  <a:pt x="986929" y="0"/>
                </a:lnTo>
                <a:lnTo>
                  <a:pt x="970495" y="1600"/>
                </a:lnTo>
                <a:lnTo>
                  <a:pt x="956589" y="5461"/>
                </a:lnTo>
                <a:lnTo>
                  <a:pt x="945515" y="10223"/>
                </a:lnTo>
                <a:lnTo>
                  <a:pt x="930681" y="18161"/>
                </a:lnTo>
                <a:lnTo>
                  <a:pt x="921613" y="22136"/>
                </a:lnTo>
                <a:lnTo>
                  <a:pt x="910590" y="25311"/>
                </a:lnTo>
                <a:lnTo>
                  <a:pt x="897877" y="26619"/>
                </a:lnTo>
                <a:lnTo>
                  <a:pt x="885164" y="25311"/>
                </a:lnTo>
                <a:lnTo>
                  <a:pt x="874141" y="22136"/>
                </a:lnTo>
                <a:lnTo>
                  <a:pt x="865060" y="18161"/>
                </a:lnTo>
                <a:lnTo>
                  <a:pt x="850239" y="10223"/>
                </a:lnTo>
                <a:lnTo>
                  <a:pt x="839165" y="5461"/>
                </a:lnTo>
                <a:lnTo>
                  <a:pt x="825271" y="1600"/>
                </a:lnTo>
                <a:lnTo>
                  <a:pt x="808824" y="0"/>
                </a:lnTo>
                <a:lnTo>
                  <a:pt x="792378" y="1600"/>
                </a:lnTo>
                <a:lnTo>
                  <a:pt x="778471" y="5461"/>
                </a:lnTo>
                <a:lnTo>
                  <a:pt x="767410" y="10223"/>
                </a:lnTo>
                <a:lnTo>
                  <a:pt x="752589" y="18161"/>
                </a:lnTo>
                <a:lnTo>
                  <a:pt x="743508" y="22136"/>
                </a:lnTo>
                <a:lnTo>
                  <a:pt x="732485" y="25311"/>
                </a:lnTo>
                <a:lnTo>
                  <a:pt x="719772" y="26619"/>
                </a:lnTo>
                <a:lnTo>
                  <a:pt x="707059" y="25311"/>
                </a:lnTo>
                <a:lnTo>
                  <a:pt x="696036" y="22136"/>
                </a:lnTo>
                <a:lnTo>
                  <a:pt x="686955" y="18161"/>
                </a:lnTo>
                <a:lnTo>
                  <a:pt x="672134" y="10223"/>
                </a:lnTo>
                <a:lnTo>
                  <a:pt x="661073" y="5461"/>
                </a:lnTo>
                <a:lnTo>
                  <a:pt x="647166" y="1600"/>
                </a:lnTo>
                <a:lnTo>
                  <a:pt x="630720" y="0"/>
                </a:lnTo>
                <a:lnTo>
                  <a:pt x="614273" y="1600"/>
                </a:lnTo>
                <a:lnTo>
                  <a:pt x="600379" y="5461"/>
                </a:lnTo>
                <a:lnTo>
                  <a:pt x="589305" y="10223"/>
                </a:lnTo>
                <a:lnTo>
                  <a:pt x="574471" y="18161"/>
                </a:lnTo>
                <a:lnTo>
                  <a:pt x="565404" y="22136"/>
                </a:lnTo>
                <a:lnTo>
                  <a:pt x="554380" y="25311"/>
                </a:lnTo>
                <a:lnTo>
                  <a:pt x="541667" y="26619"/>
                </a:lnTo>
                <a:lnTo>
                  <a:pt x="528955" y="25311"/>
                </a:lnTo>
                <a:lnTo>
                  <a:pt x="517931" y="22136"/>
                </a:lnTo>
                <a:lnTo>
                  <a:pt x="508863" y="18161"/>
                </a:lnTo>
                <a:lnTo>
                  <a:pt x="494030" y="10223"/>
                </a:lnTo>
                <a:lnTo>
                  <a:pt x="482955" y="5461"/>
                </a:lnTo>
                <a:lnTo>
                  <a:pt x="469061" y="1600"/>
                </a:lnTo>
                <a:lnTo>
                  <a:pt x="452615" y="0"/>
                </a:lnTo>
                <a:lnTo>
                  <a:pt x="436156" y="1600"/>
                </a:lnTo>
                <a:lnTo>
                  <a:pt x="422262" y="5461"/>
                </a:lnTo>
                <a:lnTo>
                  <a:pt x="411200" y="10223"/>
                </a:lnTo>
                <a:lnTo>
                  <a:pt x="396367" y="18161"/>
                </a:lnTo>
                <a:lnTo>
                  <a:pt x="387286" y="22136"/>
                </a:lnTo>
                <a:lnTo>
                  <a:pt x="376262" y="25311"/>
                </a:lnTo>
                <a:lnTo>
                  <a:pt x="363550" y="26619"/>
                </a:lnTo>
                <a:lnTo>
                  <a:pt x="350837" y="25311"/>
                </a:lnTo>
                <a:lnTo>
                  <a:pt x="339826" y="22136"/>
                </a:lnTo>
                <a:lnTo>
                  <a:pt x="330746" y="18161"/>
                </a:lnTo>
                <a:lnTo>
                  <a:pt x="315912" y="10223"/>
                </a:lnTo>
                <a:lnTo>
                  <a:pt x="304850" y="5461"/>
                </a:lnTo>
                <a:lnTo>
                  <a:pt x="290957" y="1600"/>
                </a:lnTo>
                <a:lnTo>
                  <a:pt x="274510" y="0"/>
                </a:lnTo>
                <a:lnTo>
                  <a:pt x="258076" y="1600"/>
                </a:lnTo>
                <a:lnTo>
                  <a:pt x="244170" y="5461"/>
                </a:lnTo>
                <a:lnTo>
                  <a:pt x="233095" y="10223"/>
                </a:lnTo>
                <a:lnTo>
                  <a:pt x="218249" y="18161"/>
                </a:lnTo>
                <a:lnTo>
                  <a:pt x="209181" y="22136"/>
                </a:lnTo>
                <a:lnTo>
                  <a:pt x="198158" y="25311"/>
                </a:lnTo>
                <a:lnTo>
                  <a:pt x="185458" y="26619"/>
                </a:lnTo>
                <a:lnTo>
                  <a:pt x="172745" y="25311"/>
                </a:lnTo>
                <a:lnTo>
                  <a:pt x="161721" y="22136"/>
                </a:lnTo>
                <a:lnTo>
                  <a:pt x="152641" y="18161"/>
                </a:lnTo>
                <a:lnTo>
                  <a:pt x="137807" y="10223"/>
                </a:lnTo>
                <a:lnTo>
                  <a:pt x="126746" y="5461"/>
                </a:lnTo>
                <a:lnTo>
                  <a:pt x="112839" y="1600"/>
                </a:lnTo>
                <a:lnTo>
                  <a:pt x="96393" y="0"/>
                </a:lnTo>
                <a:lnTo>
                  <a:pt x="79946" y="1600"/>
                </a:lnTo>
                <a:lnTo>
                  <a:pt x="66052" y="5461"/>
                </a:lnTo>
                <a:lnTo>
                  <a:pt x="54991" y="10223"/>
                </a:lnTo>
                <a:lnTo>
                  <a:pt x="40157" y="18161"/>
                </a:lnTo>
                <a:lnTo>
                  <a:pt x="31089" y="22136"/>
                </a:lnTo>
                <a:lnTo>
                  <a:pt x="20066" y="25311"/>
                </a:lnTo>
                <a:lnTo>
                  <a:pt x="7353" y="26619"/>
                </a:lnTo>
                <a:lnTo>
                  <a:pt x="0" y="26619"/>
                </a:lnTo>
                <a:lnTo>
                  <a:pt x="0" y="36004"/>
                </a:lnTo>
                <a:lnTo>
                  <a:pt x="7353" y="36004"/>
                </a:lnTo>
                <a:lnTo>
                  <a:pt x="23787" y="34404"/>
                </a:lnTo>
                <a:lnTo>
                  <a:pt x="37680" y="30518"/>
                </a:lnTo>
                <a:lnTo>
                  <a:pt x="48755" y="25768"/>
                </a:lnTo>
                <a:lnTo>
                  <a:pt x="63588" y="17830"/>
                </a:lnTo>
                <a:lnTo>
                  <a:pt x="72656" y="13855"/>
                </a:lnTo>
                <a:lnTo>
                  <a:pt x="83680" y="10680"/>
                </a:lnTo>
                <a:lnTo>
                  <a:pt x="96393" y="9385"/>
                </a:lnTo>
                <a:lnTo>
                  <a:pt x="109105" y="10680"/>
                </a:lnTo>
                <a:lnTo>
                  <a:pt x="120129" y="13855"/>
                </a:lnTo>
                <a:lnTo>
                  <a:pt x="129209" y="17830"/>
                </a:lnTo>
                <a:lnTo>
                  <a:pt x="144043" y="25768"/>
                </a:lnTo>
                <a:lnTo>
                  <a:pt x="155117" y="30518"/>
                </a:lnTo>
                <a:lnTo>
                  <a:pt x="169011" y="34404"/>
                </a:lnTo>
                <a:lnTo>
                  <a:pt x="185458" y="36004"/>
                </a:lnTo>
                <a:lnTo>
                  <a:pt x="201891" y="34404"/>
                </a:lnTo>
                <a:lnTo>
                  <a:pt x="215785" y="30518"/>
                </a:lnTo>
                <a:lnTo>
                  <a:pt x="226860" y="25768"/>
                </a:lnTo>
                <a:lnTo>
                  <a:pt x="241693" y="17830"/>
                </a:lnTo>
                <a:lnTo>
                  <a:pt x="250774" y="13855"/>
                </a:lnTo>
                <a:lnTo>
                  <a:pt x="261797" y="10680"/>
                </a:lnTo>
                <a:lnTo>
                  <a:pt x="274510" y="9385"/>
                </a:lnTo>
                <a:lnTo>
                  <a:pt x="287223" y="10680"/>
                </a:lnTo>
                <a:lnTo>
                  <a:pt x="298246" y="13855"/>
                </a:lnTo>
                <a:lnTo>
                  <a:pt x="307314" y="17830"/>
                </a:lnTo>
                <a:lnTo>
                  <a:pt x="321144" y="25247"/>
                </a:lnTo>
                <a:lnTo>
                  <a:pt x="330593" y="29502"/>
                </a:lnTo>
                <a:lnTo>
                  <a:pt x="342353" y="33286"/>
                </a:lnTo>
                <a:lnTo>
                  <a:pt x="356209" y="35636"/>
                </a:lnTo>
                <a:lnTo>
                  <a:pt x="356209" y="36004"/>
                </a:lnTo>
                <a:lnTo>
                  <a:pt x="370903" y="36004"/>
                </a:lnTo>
                <a:lnTo>
                  <a:pt x="370903" y="35636"/>
                </a:lnTo>
                <a:lnTo>
                  <a:pt x="384759" y="33286"/>
                </a:lnTo>
                <a:lnTo>
                  <a:pt x="396519" y="29502"/>
                </a:lnTo>
                <a:lnTo>
                  <a:pt x="405980" y="25247"/>
                </a:lnTo>
                <a:lnTo>
                  <a:pt x="419811" y="17830"/>
                </a:lnTo>
                <a:lnTo>
                  <a:pt x="428879" y="13855"/>
                </a:lnTo>
                <a:lnTo>
                  <a:pt x="439902" y="10680"/>
                </a:lnTo>
                <a:lnTo>
                  <a:pt x="452615" y="9385"/>
                </a:lnTo>
                <a:lnTo>
                  <a:pt x="465328" y="10680"/>
                </a:lnTo>
                <a:lnTo>
                  <a:pt x="476338" y="13855"/>
                </a:lnTo>
                <a:lnTo>
                  <a:pt x="485419" y="17830"/>
                </a:lnTo>
                <a:lnTo>
                  <a:pt x="500253" y="25768"/>
                </a:lnTo>
                <a:lnTo>
                  <a:pt x="511327" y="30518"/>
                </a:lnTo>
                <a:lnTo>
                  <a:pt x="525221" y="34404"/>
                </a:lnTo>
                <a:lnTo>
                  <a:pt x="541667" y="36004"/>
                </a:lnTo>
                <a:lnTo>
                  <a:pt x="558101" y="34404"/>
                </a:lnTo>
                <a:lnTo>
                  <a:pt x="571995" y="30518"/>
                </a:lnTo>
                <a:lnTo>
                  <a:pt x="583069" y="25768"/>
                </a:lnTo>
                <a:lnTo>
                  <a:pt x="597916" y="17830"/>
                </a:lnTo>
                <a:lnTo>
                  <a:pt x="606996" y="13855"/>
                </a:lnTo>
                <a:lnTo>
                  <a:pt x="618007" y="10680"/>
                </a:lnTo>
                <a:lnTo>
                  <a:pt x="630720" y="9385"/>
                </a:lnTo>
                <a:lnTo>
                  <a:pt x="643432" y="10680"/>
                </a:lnTo>
                <a:lnTo>
                  <a:pt x="654456" y="13855"/>
                </a:lnTo>
                <a:lnTo>
                  <a:pt x="663524" y="17830"/>
                </a:lnTo>
                <a:lnTo>
                  <a:pt x="677341" y="25247"/>
                </a:lnTo>
                <a:lnTo>
                  <a:pt x="686816" y="29502"/>
                </a:lnTo>
                <a:lnTo>
                  <a:pt x="698576" y="33286"/>
                </a:lnTo>
                <a:lnTo>
                  <a:pt x="712431" y="35636"/>
                </a:lnTo>
                <a:lnTo>
                  <a:pt x="712431" y="36004"/>
                </a:lnTo>
                <a:lnTo>
                  <a:pt x="727125" y="36004"/>
                </a:lnTo>
                <a:lnTo>
                  <a:pt x="727125" y="35636"/>
                </a:lnTo>
                <a:lnTo>
                  <a:pt x="740968" y="33286"/>
                </a:lnTo>
                <a:lnTo>
                  <a:pt x="752729" y="29502"/>
                </a:lnTo>
                <a:lnTo>
                  <a:pt x="762190" y="25247"/>
                </a:lnTo>
                <a:lnTo>
                  <a:pt x="776020" y="17830"/>
                </a:lnTo>
                <a:lnTo>
                  <a:pt x="785088" y="13855"/>
                </a:lnTo>
                <a:lnTo>
                  <a:pt x="796112" y="10680"/>
                </a:lnTo>
                <a:lnTo>
                  <a:pt x="808824" y="9385"/>
                </a:lnTo>
                <a:lnTo>
                  <a:pt x="821537" y="10680"/>
                </a:lnTo>
                <a:lnTo>
                  <a:pt x="832561" y="13855"/>
                </a:lnTo>
                <a:lnTo>
                  <a:pt x="841641" y="17830"/>
                </a:lnTo>
                <a:lnTo>
                  <a:pt x="856475" y="25768"/>
                </a:lnTo>
                <a:lnTo>
                  <a:pt x="867537" y="30518"/>
                </a:lnTo>
                <a:lnTo>
                  <a:pt x="881430" y="34404"/>
                </a:lnTo>
                <a:lnTo>
                  <a:pt x="897877" y="36004"/>
                </a:lnTo>
                <a:lnTo>
                  <a:pt x="914323" y="34404"/>
                </a:lnTo>
                <a:lnTo>
                  <a:pt x="928217" y="30518"/>
                </a:lnTo>
                <a:lnTo>
                  <a:pt x="939292" y="25768"/>
                </a:lnTo>
                <a:lnTo>
                  <a:pt x="954125" y="17830"/>
                </a:lnTo>
                <a:lnTo>
                  <a:pt x="963206" y="13855"/>
                </a:lnTo>
                <a:lnTo>
                  <a:pt x="974217" y="10680"/>
                </a:lnTo>
                <a:lnTo>
                  <a:pt x="986929" y="9385"/>
                </a:lnTo>
                <a:lnTo>
                  <a:pt x="999642" y="10680"/>
                </a:lnTo>
                <a:lnTo>
                  <a:pt x="1010666" y="13855"/>
                </a:lnTo>
                <a:lnTo>
                  <a:pt x="1019746" y="17830"/>
                </a:lnTo>
                <a:lnTo>
                  <a:pt x="1034567" y="25768"/>
                </a:lnTo>
                <a:lnTo>
                  <a:pt x="1045641" y="30518"/>
                </a:lnTo>
                <a:lnTo>
                  <a:pt x="1059548" y="34404"/>
                </a:lnTo>
                <a:lnTo>
                  <a:pt x="1075982" y="36004"/>
                </a:lnTo>
                <a:lnTo>
                  <a:pt x="1090676" y="36004"/>
                </a:lnTo>
                <a:lnTo>
                  <a:pt x="1107109" y="34404"/>
                </a:lnTo>
                <a:lnTo>
                  <a:pt x="1121016" y="30518"/>
                </a:lnTo>
                <a:lnTo>
                  <a:pt x="1132090" y="25768"/>
                </a:lnTo>
                <a:lnTo>
                  <a:pt x="1146924" y="17830"/>
                </a:lnTo>
                <a:lnTo>
                  <a:pt x="1155992" y="13855"/>
                </a:lnTo>
                <a:lnTo>
                  <a:pt x="1167015" y="10680"/>
                </a:lnTo>
                <a:lnTo>
                  <a:pt x="1179728" y="9385"/>
                </a:lnTo>
                <a:lnTo>
                  <a:pt x="1192441" y="10680"/>
                </a:lnTo>
                <a:lnTo>
                  <a:pt x="1203464" y="13855"/>
                </a:lnTo>
                <a:lnTo>
                  <a:pt x="1212532" y="17830"/>
                </a:lnTo>
                <a:lnTo>
                  <a:pt x="1227366" y="25768"/>
                </a:lnTo>
                <a:lnTo>
                  <a:pt x="1238440" y="30518"/>
                </a:lnTo>
                <a:lnTo>
                  <a:pt x="1252347" y="34404"/>
                </a:lnTo>
                <a:lnTo>
                  <a:pt x="1268793" y="36004"/>
                </a:lnTo>
                <a:lnTo>
                  <a:pt x="1285227" y="34404"/>
                </a:lnTo>
                <a:lnTo>
                  <a:pt x="1299121" y="30518"/>
                </a:lnTo>
                <a:lnTo>
                  <a:pt x="1310195" y="25768"/>
                </a:lnTo>
                <a:lnTo>
                  <a:pt x="1325029" y="17830"/>
                </a:lnTo>
                <a:lnTo>
                  <a:pt x="1334109" y="13855"/>
                </a:lnTo>
                <a:lnTo>
                  <a:pt x="1345120" y="10680"/>
                </a:lnTo>
                <a:lnTo>
                  <a:pt x="1357833" y="9385"/>
                </a:lnTo>
                <a:lnTo>
                  <a:pt x="1370545" y="10680"/>
                </a:lnTo>
                <a:lnTo>
                  <a:pt x="1381569" y="13855"/>
                </a:lnTo>
                <a:lnTo>
                  <a:pt x="1390650" y="17830"/>
                </a:lnTo>
                <a:lnTo>
                  <a:pt x="1404467" y="25247"/>
                </a:lnTo>
                <a:lnTo>
                  <a:pt x="1413929" y="29502"/>
                </a:lnTo>
                <a:lnTo>
                  <a:pt x="1425689" y="33286"/>
                </a:lnTo>
                <a:lnTo>
                  <a:pt x="1439532" y="35636"/>
                </a:lnTo>
                <a:lnTo>
                  <a:pt x="1439532" y="36004"/>
                </a:lnTo>
                <a:lnTo>
                  <a:pt x="1454238" y="36004"/>
                </a:lnTo>
                <a:lnTo>
                  <a:pt x="1454238" y="35636"/>
                </a:lnTo>
                <a:lnTo>
                  <a:pt x="1468081" y="33286"/>
                </a:lnTo>
                <a:lnTo>
                  <a:pt x="1479842" y="29502"/>
                </a:lnTo>
                <a:lnTo>
                  <a:pt x="1489303" y="25247"/>
                </a:lnTo>
                <a:lnTo>
                  <a:pt x="1503133" y="17830"/>
                </a:lnTo>
                <a:lnTo>
                  <a:pt x="1512201" y="13855"/>
                </a:lnTo>
                <a:lnTo>
                  <a:pt x="1523225" y="10680"/>
                </a:lnTo>
                <a:lnTo>
                  <a:pt x="1535950" y="9385"/>
                </a:lnTo>
                <a:lnTo>
                  <a:pt x="1548650" y="10680"/>
                </a:lnTo>
                <a:lnTo>
                  <a:pt x="1559674" y="13855"/>
                </a:lnTo>
                <a:lnTo>
                  <a:pt x="1568754" y="17830"/>
                </a:lnTo>
                <a:lnTo>
                  <a:pt x="1583588" y="25768"/>
                </a:lnTo>
                <a:lnTo>
                  <a:pt x="1594662" y="30518"/>
                </a:lnTo>
                <a:lnTo>
                  <a:pt x="1608556" y="34404"/>
                </a:lnTo>
                <a:lnTo>
                  <a:pt x="1625003" y="36004"/>
                </a:lnTo>
                <a:lnTo>
                  <a:pt x="1641436" y="34404"/>
                </a:lnTo>
                <a:lnTo>
                  <a:pt x="1655330" y="30518"/>
                </a:lnTo>
                <a:lnTo>
                  <a:pt x="1666405" y="25768"/>
                </a:lnTo>
                <a:lnTo>
                  <a:pt x="1681251" y="17830"/>
                </a:lnTo>
                <a:lnTo>
                  <a:pt x="1690331" y="13855"/>
                </a:lnTo>
                <a:lnTo>
                  <a:pt x="1701355" y="10680"/>
                </a:lnTo>
                <a:lnTo>
                  <a:pt x="1714055" y="9385"/>
                </a:lnTo>
                <a:lnTo>
                  <a:pt x="1726780" y="10680"/>
                </a:lnTo>
                <a:lnTo>
                  <a:pt x="1737791" y="13855"/>
                </a:lnTo>
                <a:lnTo>
                  <a:pt x="1746859" y="17830"/>
                </a:lnTo>
                <a:lnTo>
                  <a:pt x="1760677" y="25247"/>
                </a:lnTo>
                <a:lnTo>
                  <a:pt x="1770151" y="29502"/>
                </a:lnTo>
                <a:lnTo>
                  <a:pt x="1781911" y="33286"/>
                </a:lnTo>
                <a:lnTo>
                  <a:pt x="1795767" y="35636"/>
                </a:lnTo>
                <a:lnTo>
                  <a:pt x="1795767" y="36004"/>
                </a:lnTo>
                <a:lnTo>
                  <a:pt x="1810461" y="36004"/>
                </a:lnTo>
                <a:lnTo>
                  <a:pt x="1810461" y="35636"/>
                </a:lnTo>
                <a:lnTo>
                  <a:pt x="1824316" y="33286"/>
                </a:lnTo>
                <a:lnTo>
                  <a:pt x="1836064" y="29502"/>
                </a:lnTo>
                <a:lnTo>
                  <a:pt x="1845525" y="25247"/>
                </a:lnTo>
                <a:lnTo>
                  <a:pt x="1859343" y="17830"/>
                </a:lnTo>
                <a:lnTo>
                  <a:pt x="1868424" y="13855"/>
                </a:lnTo>
                <a:lnTo>
                  <a:pt x="1879447" y="10680"/>
                </a:lnTo>
                <a:lnTo>
                  <a:pt x="1892173" y="9385"/>
                </a:lnTo>
                <a:lnTo>
                  <a:pt x="1904885" y="10680"/>
                </a:lnTo>
                <a:lnTo>
                  <a:pt x="1915909" y="13855"/>
                </a:lnTo>
                <a:lnTo>
                  <a:pt x="1924977" y="17830"/>
                </a:lnTo>
                <a:lnTo>
                  <a:pt x="1939810" y="25768"/>
                </a:lnTo>
                <a:lnTo>
                  <a:pt x="1950872" y="30518"/>
                </a:lnTo>
                <a:lnTo>
                  <a:pt x="1964778" y="34404"/>
                </a:lnTo>
                <a:lnTo>
                  <a:pt x="1981225" y="36004"/>
                </a:lnTo>
                <a:lnTo>
                  <a:pt x="1997659" y="34404"/>
                </a:lnTo>
                <a:lnTo>
                  <a:pt x="2011553" y="30518"/>
                </a:lnTo>
                <a:lnTo>
                  <a:pt x="2022627" y="25768"/>
                </a:lnTo>
                <a:lnTo>
                  <a:pt x="2037461" y="17830"/>
                </a:lnTo>
                <a:lnTo>
                  <a:pt x="2046541" y="13855"/>
                </a:lnTo>
                <a:lnTo>
                  <a:pt x="2057552" y="10680"/>
                </a:lnTo>
                <a:lnTo>
                  <a:pt x="2070252" y="9385"/>
                </a:lnTo>
                <a:lnTo>
                  <a:pt x="2082977" y="10680"/>
                </a:lnTo>
                <a:lnTo>
                  <a:pt x="2094001" y="13855"/>
                </a:lnTo>
                <a:lnTo>
                  <a:pt x="2103069" y="17830"/>
                </a:lnTo>
                <a:lnTo>
                  <a:pt x="2117902" y="25768"/>
                </a:lnTo>
                <a:lnTo>
                  <a:pt x="2128977" y="30518"/>
                </a:lnTo>
                <a:lnTo>
                  <a:pt x="2142883" y="34404"/>
                </a:lnTo>
                <a:lnTo>
                  <a:pt x="2159317" y="36004"/>
                </a:lnTo>
                <a:lnTo>
                  <a:pt x="2173998" y="36004"/>
                </a:lnTo>
                <a:lnTo>
                  <a:pt x="2190432" y="34404"/>
                </a:lnTo>
                <a:lnTo>
                  <a:pt x="2204339" y="30518"/>
                </a:lnTo>
                <a:lnTo>
                  <a:pt x="2215413" y="25768"/>
                </a:lnTo>
                <a:lnTo>
                  <a:pt x="2230247" y="17830"/>
                </a:lnTo>
                <a:lnTo>
                  <a:pt x="2239327" y="13855"/>
                </a:lnTo>
                <a:lnTo>
                  <a:pt x="2250351" y="10680"/>
                </a:lnTo>
                <a:lnTo>
                  <a:pt x="2263051" y="9385"/>
                </a:lnTo>
                <a:lnTo>
                  <a:pt x="2275776" y="10680"/>
                </a:lnTo>
                <a:lnTo>
                  <a:pt x="2286800" y="13855"/>
                </a:lnTo>
                <a:lnTo>
                  <a:pt x="2295880" y="17830"/>
                </a:lnTo>
                <a:lnTo>
                  <a:pt x="2310714" y="25768"/>
                </a:lnTo>
                <a:lnTo>
                  <a:pt x="2321776" y="30518"/>
                </a:lnTo>
                <a:lnTo>
                  <a:pt x="2335682" y="34404"/>
                </a:lnTo>
                <a:lnTo>
                  <a:pt x="2352116" y="36004"/>
                </a:lnTo>
                <a:lnTo>
                  <a:pt x="2368562" y="34404"/>
                </a:lnTo>
                <a:lnTo>
                  <a:pt x="2382456" y="30518"/>
                </a:lnTo>
                <a:lnTo>
                  <a:pt x="2393531" y="25768"/>
                </a:lnTo>
                <a:lnTo>
                  <a:pt x="2408351" y="17830"/>
                </a:lnTo>
                <a:lnTo>
                  <a:pt x="2417445" y="13855"/>
                </a:lnTo>
                <a:lnTo>
                  <a:pt x="2428456" y="10680"/>
                </a:lnTo>
                <a:lnTo>
                  <a:pt x="2441168" y="9385"/>
                </a:lnTo>
                <a:lnTo>
                  <a:pt x="2453881" y="10680"/>
                </a:lnTo>
                <a:lnTo>
                  <a:pt x="2464905" y="13855"/>
                </a:lnTo>
                <a:lnTo>
                  <a:pt x="2473985" y="17830"/>
                </a:lnTo>
                <a:lnTo>
                  <a:pt x="2487803" y="25247"/>
                </a:lnTo>
                <a:lnTo>
                  <a:pt x="2497264" y="29502"/>
                </a:lnTo>
                <a:lnTo>
                  <a:pt x="2509037" y="33286"/>
                </a:lnTo>
                <a:lnTo>
                  <a:pt x="2522880" y="35636"/>
                </a:lnTo>
                <a:lnTo>
                  <a:pt x="2522880" y="36004"/>
                </a:lnTo>
                <a:lnTo>
                  <a:pt x="2537561" y="36004"/>
                </a:lnTo>
                <a:lnTo>
                  <a:pt x="2537561" y="35636"/>
                </a:lnTo>
                <a:lnTo>
                  <a:pt x="2551404" y="33286"/>
                </a:lnTo>
                <a:lnTo>
                  <a:pt x="2563164" y="29502"/>
                </a:lnTo>
                <a:lnTo>
                  <a:pt x="2572639" y="25247"/>
                </a:lnTo>
                <a:lnTo>
                  <a:pt x="2586469" y="17830"/>
                </a:lnTo>
                <a:lnTo>
                  <a:pt x="2595537" y="13855"/>
                </a:lnTo>
                <a:lnTo>
                  <a:pt x="2606560" y="10680"/>
                </a:lnTo>
                <a:lnTo>
                  <a:pt x="2619286" y="9385"/>
                </a:lnTo>
                <a:lnTo>
                  <a:pt x="2631998" y="10680"/>
                </a:lnTo>
                <a:lnTo>
                  <a:pt x="2643009" y="13855"/>
                </a:lnTo>
                <a:lnTo>
                  <a:pt x="2652077" y="17830"/>
                </a:lnTo>
                <a:lnTo>
                  <a:pt x="2666911" y="25768"/>
                </a:lnTo>
                <a:lnTo>
                  <a:pt x="2677985" y="30518"/>
                </a:lnTo>
                <a:lnTo>
                  <a:pt x="2691879" y="34404"/>
                </a:lnTo>
                <a:lnTo>
                  <a:pt x="2708325" y="36004"/>
                </a:lnTo>
                <a:lnTo>
                  <a:pt x="2724759" y="34404"/>
                </a:lnTo>
                <a:lnTo>
                  <a:pt x="2738666" y="30518"/>
                </a:lnTo>
                <a:lnTo>
                  <a:pt x="2749740" y="25768"/>
                </a:lnTo>
                <a:lnTo>
                  <a:pt x="2764586" y="17830"/>
                </a:lnTo>
                <a:lnTo>
                  <a:pt x="2773654" y="13855"/>
                </a:lnTo>
                <a:lnTo>
                  <a:pt x="2784678" y="10680"/>
                </a:lnTo>
                <a:lnTo>
                  <a:pt x="2797378" y="9385"/>
                </a:lnTo>
                <a:lnTo>
                  <a:pt x="2810103" y="10680"/>
                </a:lnTo>
                <a:lnTo>
                  <a:pt x="2821114" y="13855"/>
                </a:lnTo>
                <a:lnTo>
                  <a:pt x="2830182" y="17830"/>
                </a:lnTo>
                <a:lnTo>
                  <a:pt x="2844012" y="25247"/>
                </a:lnTo>
                <a:lnTo>
                  <a:pt x="2853474" y="29502"/>
                </a:lnTo>
                <a:lnTo>
                  <a:pt x="2865247" y="33286"/>
                </a:lnTo>
                <a:lnTo>
                  <a:pt x="2879090" y="35636"/>
                </a:lnTo>
                <a:lnTo>
                  <a:pt x="2879090" y="36004"/>
                </a:lnTo>
                <a:lnTo>
                  <a:pt x="2893784" y="36004"/>
                </a:lnTo>
                <a:lnTo>
                  <a:pt x="2893784" y="35636"/>
                </a:lnTo>
                <a:lnTo>
                  <a:pt x="2907639" y="33286"/>
                </a:lnTo>
                <a:lnTo>
                  <a:pt x="2919387" y="29502"/>
                </a:lnTo>
                <a:lnTo>
                  <a:pt x="2928848" y="25247"/>
                </a:lnTo>
                <a:lnTo>
                  <a:pt x="2942679" y="17830"/>
                </a:lnTo>
                <a:lnTo>
                  <a:pt x="2951746" y="13855"/>
                </a:lnTo>
                <a:lnTo>
                  <a:pt x="2962770" y="10680"/>
                </a:lnTo>
                <a:lnTo>
                  <a:pt x="2975495" y="9385"/>
                </a:lnTo>
                <a:lnTo>
                  <a:pt x="2988208" y="10680"/>
                </a:lnTo>
                <a:lnTo>
                  <a:pt x="2999232" y="13855"/>
                </a:lnTo>
                <a:lnTo>
                  <a:pt x="3008299" y="17830"/>
                </a:lnTo>
                <a:lnTo>
                  <a:pt x="3023120" y="25768"/>
                </a:lnTo>
                <a:lnTo>
                  <a:pt x="3034195" y="30518"/>
                </a:lnTo>
                <a:lnTo>
                  <a:pt x="3048101" y="34404"/>
                </a:lnTo>
                <a:lnTo>
                  <a:pt x="3064548" y="36004"/>
                </a:lnTo>
                <a:lnTo>
                  <a:pt x="3080982" y="34404"/>
                </a:lnTo>
                <a:lnTo>
                  <a:pt x="3094875" y="30518"/>
                </a:lnTo>
                <a:lnTo>
                  <a:pt x="3105950" y="25768"/>
                </a:lnTo>
                <a:lnTo>
                  <a:pt x="3120783" y="17830"/>
                </a:lnTo>
                <a:lnTo>
                  <a:pt x="3129864" y="13855"/>
                </a:lnTo>
                <a:lnTo>
                  <a:pt x="3140887" y="10680"/>
                </a:lnTo>
                <a:lnTo>
                  <a:pt x="3153600" y="9385"/>
                </a:lnTo>
                <a:lnTo>
                  <a:pt x="3166313" y="10680"/>
                </a:lnTo>
                <a:lnTo>
                  <a:pt x="3177324" y="13855"/>
                </a:lnTo>
                <a:lnTo>
                  <a:pt x="3186404" y="17830"/>
                </a:lnTo>
                <a:lnTo>
                  <a:pt x="3201238" y="25768"/>
                </a:lnTo>
                <a:lnTo>
                  <a:pt x="3212312" y="30518"/>
                </a:lnTo>
                <a:lnTo>
                  <a:pt x="3226206" y="34404"/>
                </a:lnTo>
                <a:lnTo>
                  <a:pt x="3229991" y="34785"/>
                </a:lnTo>
                <a:lnTo>
                  <a:pt x="3229991" y="36004"/>
                </a:lnTo>
                <a:lnTo>
                  <a:pt x="3237357" y="36004"/>
                </a:lnTo>
                <a:lnTo>
                  <a:pt x="3239986" y="35750"/>
                </a:lnTo>
                <a:lnTo>
                  <a:pt x="3242640" y="36004"/>
                </a:lnTo>
                <a:lnTo>
                  <a:pt x="3249993" y="36004"/>
                </a:lnTo>
                <a:lnTo>
                  <a:pt x="3249993" y="34785"/>
                </a:lnTo>
                <a:lnTo>
                  <a:pt x="3253778" y="34404"/>
                </a:lnTo>
                <a:lnTo>
                  <a:pt x="3267684" y="30518"/>
                </a:lnTo>
                <a:lnTo>
                  <a:pt x="3278746" y="25768"/>
                </a:lnTo>
                <a:lnTo>
                  <a:pt x="3293580" y="17830"/>
                </a:lnTo>
                <a:lnTo>
                  <a:pt x="3302660" y="13855"/>
                </a:lnTo>
                <a:lnTo>
                  <a:pt x="3313671" y="10680"/>
                </a:lnTo>
                <a:lnTo>
                  <a:pt x="3326396" y="9385"/>
                </a:lnTo>
                <a:lnTo>
                  <a:pt x="3339109" y="10680"/>
                </a:lnTo>
                <a:lnTo>
                  <a:pt x="3350133" y="13855"/>
                </a:lnTo>
                <a:lnTo>
                  <a:pt x="3359213" y="17830"/>
                </a:lnTo>
                <a:lnTo>
                  <a:pt x="3374034" y="25768"/>
                </a:lnTo>
                <a:lnTo>
                  <a:pt x="3385108" y="30518"/>
                </a:lnTo>
                <a:lnTo>
                  <a:pt x="3399015" y="34404"/>
                </a:lnTo>
                <a:lnTo>
                  <a:pt x="3415449" y="36004"/>
                </a:lnTo>
                <a:lnTo>
                  <a:pt x="3431895" y="34404"/>
                </a:lnTo>
                <a:lnTo>
                  <a:pt x="3445789" y="30518"/>
                </a:lnTo>
                <a:lnTo>
                  <a:pt x="3456863" y="25768"/>
                </a:lnTo>
                <a:lnTo>
                  <a:pt x="3471697" y="17830"/>
                </a:lnTo>
                <a:lnTo>
                  <a:pt x="3480778" y="13855"/>
                </a:lnTo>
                <a:lnTo>
                  <a:pt x="3491801" y="10680"/>
                </a:lnTo>
                <a:lnTo>
                  <a:pt x="3504514" y="9385"/>
                </a:lnTo>
                <a:lnTo>
                  <a:pt x="3517227" y="10680"/>
                </a:lnTo>
                <a:lnTo>
                  <a:pt x="3528250" y="13855"/>
                </a:lnTo>
                <a:lnTo>
                  <a:pt x="3537318" y="17830"/>
                </a:lnTo>
                <a:lnTo>
                  <a:pt x="3551136" y="25247"/>
                </a:lnTo>
                <a:lnTo>
                  <a:pt x="3560597" y="29502"/>
                </a:lnTo>
                <a:lnTo>
                  <a:pt x="3572357" y="33286"/>
                </a:lnTo>
                <a:lnTo>
                  <a:pt x="3586200" y="35636"/>
                </a:lnTo>
                <a:lnTo>
                  <a:pt x="3586200" y="36004"/>
                </a:lnTo>
                <a:lnTo>
                  <a:pt x="3600894" y="36004"/>
                </a:lnTo>
                <a:lnTo>
                  <a:pt x="3600894" y="35636"/>
                </a:lnTo>
                <a:lnTo>
                  <a:pt x="3614750" y="33286"/>
                </a:lnTo>
                <a:lnTo>
                  <a:pt x="3626510" y="29502"/>
                </a:lnTo>
                <a:lnTo>
                  <a:pt x="3635972" y="25247"/>
                </a:lnTo>
                <a:lnTo>
                  <a:pt x="3649802" y="17830"/>
                </a:lnTo>
                <a:lnTo>
                  <a:pt x="3658870" y="13855"/>
                </a:lnTo>
                <a:lnTo>
                  <a:pt x="3669893" y="10680"/>
                </a:lnTo>
                <a:lnTo>
                  <a:pt x="3682606" y="9385"/>
                </a:lnTo>
                <a:lnTo>
                  <a:pt x="3695319" y="10680"/>
                </a:lnTo>
                <a:lnTo>
                  <a:pt x="3706342" y="13855"/>
                </a:lnTo>
                <a:lnTo>
                  <a:pt x="3715410" y="17830"/>
                </a:lnTo>
                <a:lnTo>
                  <a:pt x="3730244" y="25768"/>
                </a:lnTo>
                <a:lnTo>
                  <a:pt x="3741318" y="30518"/>
                </a:lnTo>
                <a:lnTo>
                  <a:pt x="3755212" y="34404"/>
                </a:lnTo>
                <a:lnTo>
                  <a:pt x="3771658" y="36004"/>
                </a:lnTo>
                <a:lnTo>
                  <a:pt x="3788105" y="34404"/>
                </a:lnTo>
                <a:lnTo>
                  <a:pt x="3801999" y="30518"/>
                </a:lnTo>
                <a:lnTo>
                  <a:pt x="3813073" y="25768"/>
                </a:lnTo>
                <a:lnTo>
                  <a:pt x="3827919" y="17830"/>
                </a:lnTo>
                <a:lnTo>
                  <a:pt x="3836987" y="13855"/>
                </a:lnTo>
                <a:lnTo>
                  <a:pt x="3848011" y="10680"/>
                </a:lnTo>
                <a:lnTo>
                  <a:pt x="3860711" y="9385"/>
                </a:lnTo>
                <a:lnTo>
                  <a:pt x="3873436" y="10680"/>
                </a:lnTo>
                <a:lnTo>
                  <a:pt x="3884447" y="13855"/>
                </a:lnTo>
                <a:lnTo>
                  <a:pt x="3893515" y="17830"/>
                </a:lnTo>
                <a:lnTo>
                  <a:pt x="3907345" y="25247"/>
                </a:lnTo>
                <a:lnTo>
                  <a:pt x="3916807" y="29502"/>
                </a:lnTo>
                <a:lnTo>
                  <a:pt x="3928567" y="33286"/>
                </a:lnTo>
                <a:lnTo>
                  <a:pt x="3942423" y="35636"/>
                </a:lnTo>
                <a:lnTo>
                  <a:pt x="3942423" y="36004"/>
                </a:lnTo>
                <a:lnTo>
                  <a:pt x="3957116" y="36004"/>
                </a:lnTo>
                <a:lnTo>
                  <a:pt x="3957116" y="35636"/>
                </a:lnTo>
                <a:lnTo>
                  <a:pt x="3970972" y="33286"/>
                </a:lnTo>
                <a:lnTo>
                  <a:pt x="3982732" y="29502"/>
                </a:lnTo>
                <a:lnTo>
                  <a:pt x="3992194" y="25247"/>
                </a:lnTo>
                <a:lnTo>
                  <a:pt x="4006011" y="17830"/>
                </a:lnTo>
                <a:lnTo>
                  <a:pt x="4015092" y="13855"/>
                </a:lnTo>
                <a:lnTo>
                  <a:pt x="4026103" y="10680"/>
                </a:lnTo>
                <a:lnTo>
                  <a:pt x="4038828" y="9385"/>
                </a:lnTo>
                <a:lnTo>
                  <a:pt x="4051541" y="10680"/>
                </a:lnTo>
                <a:lnTo>
                  <a:pt x="4062565" y="13855"/>
                </a:lnTo>
                <a:lnTo>
                  <a:pt x="4071632" y="17830"/>
                </a:lnTo>
                <a:lnTo>
                  <a:pt x="4086466" y="25768"/>
                </a:lnTo>
                <a:lnTo>
                  <a:pt x="4097540" y="30518"/>
                </a:lnTo>
                <a:lnTo>
                  <a:pt x="4111434" y="34404"/>
                </a:lnTo>
                <a:lnTo>
                  <a:pt x="4127868" y="36004"/>
                </a:lnTo>
                <a:lnTo>
                  <a:pt x="4144314" y="34404"/>
                </a:lnTo>
                <a:lnTo>
                  <a:pt x="4158208" y="30518"/>
                </a:lnTo>
                <a:lnTo>
                  <a:pt x="4169283" y="25768"/>
                </a:lnTo>
                <a:lnTo>
                  <a:pt x="4184129" y="17830"/>
                </a:lnTo>
                <a:lnTo>
                  <a:pt x="4193209" y="13855"/>
                </a:lnTo>
                <a:lnTo>
                  <a:pt x="4204220" y="10680"/>
                </a:lnTo>
                <a:lnTo>
                  <a:pt x="4216933" y="9385"/>
                </a:lnTo>
                <a:lnTo>
                  <a:pt x="4229646" y="10680"/>
                </a:lnTo>
                <a:lnTo>
                  <a:pt x="4240669" y="13855"/>
                </a:lnTo>
                <a:lnTo>
                  <a:pt x="4249737" y="17830"/>
                </a:lnTo>
                <a:lnTo>
                  <a:pt x="4264571" y="25768"/>
                </a:lnTo>
                <a:lnTo>
                  <a:pt x="4275645" y="30518"/>
                </a:lnTo>
                <a:lnTo>
                  <a:pt x="4289552" y="34404"/>
                </a:lnTo>
                <a:lnTo>
                  <a:pt x="4305986" y="36004"/>
                </a:lnTo>
                <a:lnTo>
                  <a:pt x="4320667" y="36004"/>
                </a:lnTo>
                <a:lnTo>
                  <a:pt x="4337113" y="34404"/>
                </a:lnTo>
                <a:lnTo>
                  <a:pt x="4351007" y="30518"/>
                </a:lnTo>
                <a:lnTo>
                  <a:pt x="4362081" y="25768"/>
                </a:lnTo>
                <a:lnTo>
                  <a:pt x="4376915" y="17830"/>
                </a:lnTo>
                <a:lnTo>
                  <a:pt x="4385996" y="13855"/>
                </a:lnTo>
                <a:lnTo>
                  <a:pt x="4397006" y="10680"/>
                </a:lnTo>
                <a:lnTo>
                  <a:pt x="4409732" y="9385"/>
                </a:lnTo>
                <a:lnTo>
                  <a:pt x="4422445" y="10680"/>
                </a:lnTo>
                <a:lnTo>
                  <a:pt x="4433468" y="13855"/>
                </a:lnTo>
                <a:lnTo>
                  <a:pt x="4442536" y="17830"/>
                </a:lnTo>
                <a:lnTo>
                  <a:pt x="4457370" y="25768"/>
                </a:lnTo>
                <a:lnTo>
                  <a:pt x="4468444" y="30518"/>
                </a:lnTo>
                <a:lnTo>
                  <a:pt x="4482350" y="34404"/>
                </a:lnTo>
                <a:lnTo>
                  <a:pt x="4498784" y="36004"/>
                </a:lnTo>
                <a:lnTo>
                  <a:pt x="4515218" y="34404"/>
                </a:lnTo>
                <a:lnTo>
                  <a:pt x="4529112" y="30518"/>
                </a:lnTo>
                <a:lnTo>
                  <a:pt x="4540186" y="25768"/>
                </a:lnTo>
                <a:lnTo>
                  <a:pt x="4555020" y="17830"/>
                </a:lnTo>
                <a:lnTo>
                  <a:pt x="4564100" y="13855"/>
                </a:lnTo>
                <a:lnTo>
                  <a:pt x="4575111" y="10680"/>
                </a:lnTo>
                <a:lnTo>
                  <a:pt x="4587824" y="9385"/>
                </a:lnTo>
                <a:lnTo>
                  <a:pt x="4600549" y="10680"/>
                </a:lnTo>
                <a:lnTo>
                  <a:pt x="4611560" y="13855"/>
                </a:lnTo>
                <a:lnTo>
                  <a:pt x="4620641" y="17830"/>
                </a:lnTo>
                <a:lnTo>
                  <a:pt x="4634471" y="25247"/>
                </a:lnTo>
                <a:lnTo>
                  <a:pt x="4643920" y="29502"/>
                </a:lnTo>
                <a:lnTo>
                  <a:pt x="4655680" y="33286"/>
                </a:lnTo>
                <a:lnTo>
                  <a:pt x="4669523" y="35636"/>
                </a:lnTo>
                <a:lnTo>
                  <a:pt x="4669523" y="36004"/>
                </a:lnTo>
                <a:lnTo>
                  <a:pt x="4684230" y="36004"/>
                </a:lnTo>
                <a:lnTo>
                  <a:pt x="4684230" y="35636"/>
                </a:lnTo>
                <a:lnTo>
                  <a:pt x="4698073" y="33286"/>
                </a:lnTo>
                <a:lnTo>
                  <a:pt x="4709833" y="29502"/>
                </a:lnTo>
                <a:lnTo>
                  <a:pt x="4719294" y="25247"/>
                </a:lnTo>
                <a:lnTo>
                  <a:pt x="4733125" y="17830"/>
                </a:lnTo>
                <a:lnTo>
                  <a:pt x="4742192" y="13855"/>
                </a:lnTo>
                <a:lnTo>
                  <a:pt x="4753216" y="10680"/>
                </a:lnTo>
                <a:lnTo>
                  <a:pt x="4765941" y="9385"/>
                </a:lnTo>
                <a:lnTo>
                  <a:pt x="4778654" y="10680"/>
                </a:lnTo>
                <a:lnTo>
                  <a:pt x="4789678" y="13855"/>
                </a:lnTo>
                <a:lnTo>
                  <a:pt x="4798758" y="17830"/>
                </a:lnTo>
                <a:lnTo>
                  <a:pt x="4813592" y="25768"/>
                </a:lnTo>
                <a:lnTo>
                  <a:pt x="4824654" y="30518"/>
                </a:lnTo>
                <a:lnTo>
                  <a:pt x="4838560" y="34404"/>
                </a:lnTo>
                <a:lnTo>
                  <a:pt x="4854994" y="36004"/>
                </a:lnTo>
                <a:lnTo>
                  <a:pt x="4871428" y="34404"/>
                </a:lnTo>
                <a:lnTo>
                  <a:pt x="4885334" y="30518"/>
                </a:lnTo>
                <a:lnTo>
                  <a:pt x="4896409" y="25768"/>
                </a:lnTo>
                <a:lnTo>
                  <a:pt x="4911255" y="17830"/>
                </a:lnTo>
                <a:lnTo>
                  <a:pt x="4920335" y="13855"/>
                </a:lnTo>
                <a:lnTo>
                  <a:pt x="4931346" y="10680"/>
                </a:lnTo>
                <a:lnTo>
                  <a:pt x="4944046" y="9385"/>
                </a:lnTo>
                <a:lnTo>
                  <a:pt x="4956772" y="10680"/>
                </a:lnTo>
                <a:lnTo>
                  <a:pt x="4967783" y="13855"/>
                </a:lnTo>
                <a:lnTo>
                  <a:pt x="4976863" y="17830"/>
                </a:lnTo>
                <a:lnTo>
                  <a:pt x="4990681" y="25247"/>
                </a:lnTo>
                <a:lnTo>
                  <a:pt x="5000155" y="29502"/>
                </a:lnTo>
                <a:lnTo>
                  <a:pt x="5011915" y="33286"/>
                </a:lnTo>
                <a:lnTo>
                  <a:pt x="5025771" y="35636"/>
                </a:lnTo>
                <a:lnTo>
                  <a:pt x="5025771" y="36004"/>
                </a:lnTo>
                <a:lnTo>
                  <a:pt x="5040452" y="36004"/>
                </a:lnTo>
                <a:lnTo>
                  <a:pt x="5040452" y="35636"/>
                </a:lnTo>
                <a:lnTo>
                  <a:pt x="5054308" y="33286"/>
                </a:lnTo>
                <a:lnTo>
                  <a:pt x="5066055" y="29502"/>
                </a:lnTo>
                <a:lnTo>
                  <a:pt x="5075517" y="25247"/>
                </a:lnTo>
                <a:lnTo>
                  <a:pt x="5089347" y="17830"/>
                </a:lnTo>
                <a:lnTo>
                  <a:pt x="5098415" y="13855"/>
                </a:lnTo>
                <a:lnTo>
                  <a:pt x="5109438" y="10680"/>
                </a:lnTo>
                <a:lnTo>
                  <a:pt x="5122164" y="9385"/>
                </a:lnTo>
                <a:lnTo>
                  <a:pt x="5134889" y="10680"/>
                </a:lnTo>
                <a:lnTo>
                  <a:pt x="5145900" y="13855"/>
                </a:lnTo>
                <a:lnTo>
                  <a:pt x="5154968" y="17830"/>
                </a:lnTo>
                <a:lnTo>
                  <a:pt x="5169801" y="25768"/>
                </a:lnTo>
                <a:lnTo>
                  <a:pt x="5180876" y="30518"/>
                </a:lnTo>
                <a:lnTo>
                  <a:pt x="5194770" y="34404"/>
                </a:lnTo>
                <a:lnTo>
                  <a:pt x="5211216" y="36004"/>
                </a:lnTo>
                <a:lnTo>
                  <a:pt x="5227650" y="34404"/>
                </a:lnTo>
                <a:lnTo>
                  <a:pt x="5241544" y="30518"/>
                </a:lnTo>
                <a:lnTo>
                  <a:pt x="5252618" y="25768"/>
                </a:lnTo>
                <a:lnTo>
                  <a:pt x="5267464" y="17830"/>
                </a:lnTo>
                <a:lnTo>
                  <a:pt x="5276532" y="13855"/>
                </a:lnTo>
                <a:lnTo>
                  <a:pt x="5287556" y="10680"/>
                </a:lnTo>
                <a:lnTo>
                  <a:pt x="5300243" y="9385"/>
                </a:lnTo>
                <a:lnTo>
                  <a:pt x="5312969" y="10680"/>
                </a:lnTo>
                <a:lnTo>
                  <a:pt x="5323992" y="13855"/>
                </a:lnTo>
                <a:lnTo>
                  <a:pt x="5333073" y="17830"/>
                </a:lnTo>
                <a:lnTo>
                  <a:pt x="5347894" y="25768"/>
                </a:lnTo>
                <a:lnTo>
                  <a:pt x="5358968" y="30518"/>
                </a:lnTo>
                <a:lnTo>
                  <a:pt x="5372874" y="34404"/>
                </a:lnTo>
                <a:lnTo>
                  <a:pt x="5389308" y="36004"/>
                </a:lnTo>
                <a:lnTo>
                  <a:pt x="5404002" y="36004"/>
                </a:lnTo>
                <a:lnTo>
                  <a:pt x="5420436" y="34404"/>
                </a:lnTo>
                <a:lnTo>
                  <a:pt x="5434330" y="30518"/>
                </a:lnTo>
                <a:lnTo>
                  <a:pt x="5445417" y="25768"/>
                </a:lnTo>
                <a:lnTo>
                  <a:pt x="5460250" y="17830"/>
                </a:lnTo>
                <a:lnTo>
                  <a:pt x="5469331" y="13855"/>
                </a:lnTo>
                <a:lnTo>
                  <a:pt x="5480342" y="10680"/>
                </a:lnTo>
                <a:lnTo>
                  <a:pt x="5493042" y="9385"/>
                </a:lnTo>
                <a:lnTo>
                  <a:pt x="5505767" y="10680"/>
                </a:lnTo>
                <a:lnTo>
                  <a:pt x="5516791" y="13855"/>
                </a:lnTo>
                <a:lnTo>
                  <a:pt x="5525871" y="17830"/>
                </a:lnTo>
                <a:lnTo>
                  <a:pt x="5540705" y="25768"/>
                </a:lnTo>
                <a:lnTo>
                  <a:pt x="5551779" y="30518"/>
                </a:lnTo>
                <a:lnTo>
                  <a:pt x="5565673" y="34404"/>
                </a:lnTo>
                <a:lnTo>
                  <a:pt x="5582120" y="36004"/>
                </a:lnTo>
                <a:lnTo>
                  <a:pt x="5598566" y="34404"/>
                </a:lnTo>
                <a:lnTo>
                  <a:pt x="5612460" y="30518"/>
                </a:lnTo>
                <a:lnTo>
                  <a:pt x="5623534" y="25768"/>
                </a:lnTo>
                <a:lnTo>
                  <a:pt x="5638355" y="17830"/>
                </a:lnTo>
                <a:lnTo>
                  <a:pt x="5647436" y="13855"/>
                </a:lnTo>
                <a:lnTo>
                  <a:pt x="5658447" y="10680"/>
                </a:lnTo>
                <a:lnTo>
                  <a:pt x="5671159" y="9385"/>
                </a:lnTo>
                <a:lnTo>
                  <a:pt x="5683885" y="10680"/>
                </a:lnTo>
                <a:lnTo>
                  <a:pt x="5694908" y="13855"/>
                </a:lnTo>
                <a:lnTo>
                  <a:pt x="5703976" y="17830"/>
                </a:lnTo>
                <a:lnTo>
                  <a:pt x="5717794" y="25247"/>
                </a:lnTo>
                <a:lnTo>
                  <a:pt x="5727268" y="29502"/>
                </a:lnTo>
                <a:lnTo>
                  <a:pt x="5739028" y="33286"/>
                </a:lnTo>
                <a:lnTo>
                  <a:pt x="5752884" y="35636"/>
                </a:lnTo>
                <a:lnTo>
                  <a:pt x="5752884" y="36004"/>
                </a:lnTo>
                <a:lnTo>
                  <a:pt x="5767552" y="36004"/>
                </a:lnTo>
                <a:lnTo>
                  <a:pt x="5767552" y="35636"/>
                </a:lnTo>
                <a:lnTo>
                  <a:pt x="5781408" y="33286"/>
                </a:lnTo>
                <a:lnTo>
                  <a:pt x="5793168" y="29502"/>
                </a:lnTo>
                <a:lnTo>
                  <a:pt x="5802630" y="25247"/>
                </a:lnTo>
                <a:lnTo>
                  <a:pt x="5816473" y="17830"/>
                </a:lnTo>
                <a:lnTo>
                  <a:pt x="5825541" y="13855"/>
                </a:lnTo>
                <a:lnTo>
                  <a:pt x="5836564" y="10680"/>
                </a:lnTo>
                <a:lnTo>
                  <a:pt x="5849290" y="9385"/>
                </a:lnTo>
                <a:lnTo>
                  <a:pt x="5861990" y="10680"/>
                </a:lnTo>
                <a:lnTo>
                  <a:pt x="5873000" y="13855"/>
                </a:lnTo>
                <a:lnTo>
                  <a:pt x="5882081" y="17830"/>
                </a:lnTo>
                <a:lnTo>
                  <a:pt x="5896915" y="25768"/>
                </a:lnTo>
                <a:lnTo>
                  <a:pt x="5907976" y="30518"/>
                </a:lnTo>
                <a:lnTo>
                  <a:pt x="5921870" y="34404"/>
                </a:lnTo>
                <a:lnTo>
                  <a:pt x="5938317" y="36004"/>
                </a:lnTo>
                <a:lnTo>
                  <a:pt x="5954763" y="34404"/>
                </a:lnTo>
                <a:lnTo>
                  <a:pt x="5968657" y="30518"/>
                </a:lnTo>
                <a:lnTo>
                  <a:pt x="5979731" y="25768"/>
                </a:lnTo>
                <a:lnTo>
                  <a:pt x="5994590" y="17830"/>
                </a:lnTo>
                <a:lnTo>
                  <a:pt x="6003658" y="13855"/>
                </a:lnTo>
                <a:lnTo>
                  <a:pt x="6014682" y="10680"/>
                </a:lnTo>
                <a:lnTo>
                  <a:pt x="6027382" y="9385"/>
                </a:lnTo>
                <a:lnTo>
                  <a:pt x="6040107" y="10680"/>
                </a:lnTo>
                <a:lnTo>
                  <a:pt x="6051118" y="13855"/>
                </a:lnTo>
                <a:lnTo>
                  <a:pt x="6060186" y="17830"/>
                </a:lnTo>
                <a:lnTo>
                  <a:pt x="6074016" y="25247"/>
                </a:lnTo>
                <a:lnTo>
                  <a:pt x="6083478" y="29502"/>
                </a:lnTo>
                <a:lnTo>
                  <a:pt x="6095238" y="33286"/>
                </a:lnTo>
                <a:lnTo>
                  <a:pt x="6109081" y="35636"/>
                </a:lnTo>
                <a:lnTo>
                  <a:pt x="6109081" y="36004"/>
                </a:lnTo>
                <a:lnTo>
                  <a:pt x="6123775" y="36004"/>
                </a:lnTo>
                <a:lnTo>
                  <a:pt x="6123775" y="35636"/>
                </a:lnTo>
                <a:lnTo>
                  <a:pt x="6137630" y="33286"/>
                </a:lnTo>
                <a:lnTo>
                  <a:pt x="6149391" y="29502"/>
                </a:lnTo>
                <a:lnTo>
                  <a:pt x="6158852" y="25247"/>
                </a:lnTo>
                <a:lnTo>
                  <a:pt x="6172682" y="17830"/>
                </a:lnTo>
                <a:lnTo>
                  <a:pt x="6181750" y="13855"/>
                </a:lnTo>
                <a:lnTo>
                  <a:pt x="6192774" y="10680"/>
                </a:lnTo>
                <a:lnTo>
                  <a:pt x="6205499" y="9385"/>
                </a:lnTo>
                <a:lnTo>
                  <a:pt x="6218212" y="10680"/>
                </a:lnTo>
                <a:lnTo>
                  <a:pt x="6229223" y="13855"/>
                </a:lnTo>
                <a:lnTo>
                  <a:pt x="6238303" y="17830"/>
                </a:lnTo>
                <a:lnTo>
                  <a:pt x="6253124" y="25768"/>
                </a:lnTo>
                <a:lnTo>
                  <a:pt x="6264199" y="30518"/>
                </a:lnTo>
                <a:lnTo>
                  <a:pt x="6278092" y="34404"/>
                </a:lnTo>
                <a:lnTo>
                  <a:pt x="6294539" y="36004"/>
                </a:lnTo>
                <a:lnTo>
                  <a:pt x="6310985" y="34404"/>
                </a:lnTo>
                <a:lnTo>
                  <a:pt x="6324879" y="30518"/>
                </a:lnTo>
                <a:lnTo>
                  <a:pt x="6335954" y="25768"/>
                </a:lnTo>
                <a:lnTo>
                  <a:pt x="6350787" y="17830"/>
                </a:lnTo>
                <a:lnTo>
                  <a:pt x="6359855" y="13855"/>
                </a:lnTo>
                <a:lnTo>
                  <a:pt x="6370879" y="10680"/>
                </a:lnTo>
                <a:lnTo>
                  <a:pt x="6383604" y="9385"/>
                </a:lnTo>
                <a:lnTo>
                  <a:pt x="6396317" y="10680"/>
                </a:lnTo>
                <a:lnTo>
                  <a:pt x="6407328" y="13855"/>
                </a:lnTo>
                <a:lnTo>
                  <a:pt x="6416395" y="17830"/>
                </a:lnTo>
                <a:lnTo>
                  <a:pt x="6431229" y="25768"/>
                </a:lnTo>
                <a:lnTo>
                  <a:pt x="6442303" y="30518"/>
                </a:lnTo>
                <a:lnTo>
                  <a:pt x="6456210" y="34404"/>
                </a:lnTo>
                <a:lnTo>
                  <a:pt x="6472644" y="36004"/>
                </a:lnTo>
                <a:lnTo>
                  <a:pt x="6479997" y="36004"/>
                </a:lnTo>
                <a:lnTo>
                  <a:pt x="6479997" y="26619"/>
                </a:lnTo>
                <a:close/>
              </a:path>
            </a:pathLst>
          </a:custGeom>
          <a:solidFill>
            <a:srgbClr val="9CC9D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49440" y="4395050"/>
            <a:ext cx="6480175" cy="36195"/>
          </a:xfrm>
          <a:custGeom>
            <a:avLst/>
            <a:gdLst/>
            <a:ahLst/>
            <a:cxnLst/>
            <a:rect l="l" t="t" r="r" b="b"/>
            <a:pathLst>
              <a:path w="6480175" h="36195">
                <a:moveTo>
                  <a:pt x="6479997" y="26619"/>
                </a:moveTo>
                <a:lnTo>
                  <a:pt x="6472644" y="26619"/>
                </a:lnTo>
                <a:lnTo>
                  <a:pt x="6459931" y="25323"/>
                </a:lnTo>
                <a:lnTo>
                  <a:pt x="6448920" y="22148"/>
                </a:lnTo>
                <a:lnTo>
                  <a:pt x="6439840" y="18161"/>
                </a:lnTo>
                <a:lnTo>
                  <a:pt x="6425006" y="10223"/>
                </a:lnTo>
                <a:lnTo>
                  <a:pt x="6413932" y="5473"/>
                </a:lnTo>
                <a:lnTo>
                  <a:pt x="6400038" y="1600"/>
                </a:lnTo>
                <a:lnTo>
                  <a:pt x="6383604" y="0"/>
                </a:lnTo>
                <a:lnTo>
                  <a:pt x="6367158" y="1600"/>
                </a:lnTo>
                <a:lnTo>
                  <a:pt x="6353251" y="5473"/>
                </a:lnTo>
                <a:lnTo>
                  <a:pt x="6342177" y="10223"/>
                </a:lnTo>
                <a:lnTo>
                  <a:pt x="6327356" y="18161"/>
                </a:lnTo>
                <a:lnTo>
                  <a:pt x="6318275" y="22148"/>
                </a:lnTo>
                <a:lnTo>
                  <a:pt x="6307252" y="25323"/>
                </a:lnTo>
                <a:lnTo>
                  <a:pt x="6294539" y="26619"/>
                </a:lnTo>
                <a:lnTo>
                  <a:pt x="6281826" y="25323"/>
                </a:lnTo>
                <a:lnTo>
                  <a:pt x="6270803" y="22148"/>
                </a:lnTo>
                <a:lnTo>
                  <a:pt x="6261722" y="18161"/>
                </a:lnTo>
                <a:lnTo>
                  <a:pt x="6246876" y="10223"/>
                </a:lnTo>
                <a:lnTo>
                  <a:pt x="6235814" y="5473"/>
                </a:lnTo>
                <a:lnTo>
                  <a:pt x="6221933" y="1600"/>
                </a:lnTo>
                <a:lnTo>
                  <a:pt x="6205499" y="0"/>
                </a:lnTo>
                <a:lnTo>
                  <a:pt x="6189040" y="1600"/>
                </a:lnTo>
                <a:lnTo>
                  <a:pt x="6175133" y="5473"/>
                </a:lnTo>
                <a:lnTo>
                  <a:pt x="6164072" y="10223"/>
                </a:lnTo>
                <a:lnTo>
                  <a:pt x="6149238" y="18161"/>
                </a:lnTo>
                <a:lnTo>
                  <a:pt x="6140158" y="22148"/>
                </a:lnTo>
                <a:lnTo>
                  <a:pt x="6129147" y="25323"/>
                </a:lnTo>
                <a:lnTo>
                  <a:pt x="6116447" y="26619"/>
                </a:lnTo>
                <a:lnTo>
                  <a:pt x="6103734" y="25323"/>
                </a:lnTo>
                <a:lnTo>
                  <a:pt x="6092710" y="22148"/>
                </a:lnTo>
                <a:lnTo>
                  <a:pt x="6083630" y="18161"/>
                </a:lnTo>
                <a:lnTo>
                  <a:pt x="6068796" y="10223"/>
                </a:lnTo>
                <a:lnTo>
                  <a:pt x="6057735" y="5473"/>
                </a:lnTo>
                <a:lnTo>
                  <a:pt x="6043828" y="1600"/>
                </a:lnTo>
                <a:lnTo>
                  <a:pt x="6027382" y="0"/>
                </a:lnTo>
                <a:lnTo>
                  <a:pt x="6010948" y="1600"/>
                </a:lnTo>
                <a:lnTo>
                  <a:pt x="5997041" y="5473"/>
                </a:lnTo>
                <a:lnTo>
                  <a:pt x="5985980" y="10223"/>
                </a:lnTo>
                <a:lnTo>
                  <a:pt x="5971146" y="18161"/>
                </a:lnTo>
                <a:lnTo>
                  <a:pt x="5962066" y="22148"/>
                </a:lnTo>
                <a:lnTo>
                  <a:pt x="5951029" y="25323"/>
                </a:lnTo>
                <a:lnTo>
                  <a:pt x="5938317" y="26619"/>
                </a:lnTo>
                <a:lnTo>
                  <a:pt x="5925604" y="25323"/>
                </a:lnTo>
                <a:lnTo>
                  <a:pt x="5914580" y="22148"/>
                </a:lnTo>
                <a:lnTo>
                  <a:pt x="5905512" y="18161"/>
                </a:lnTo>
                <a:lnTo>
                  <a:pt x="5890679" y="10223"/>
                </a:lnTo>
                <a:lnTo>
                  <a:pt x="5879630" y="5473"/>
                </a:lnTo>
                <a:lnTo>
                  <a:pt x="5865736" y="1600"/>
                </a:lnTo>
                <a:lnTo>
                  <a:pt x="5849290" y="0"/>
                </a:lnTo>
                <a:lnTo>
                  <a:pt x="5832830" y="1600"/>
                </a:lnTo>
                <a:lnTo>
                  <a:pt x="5818937" y="5473"/>
                </a:lnTo>
                <a:lnTo>
                  <a:pt x="5807862" y="10223"/>
                </a:lnTo>
                <a:lnTo>
                  <a:pt x="5793029" y="18161"/>
                </a:lnTo>
                <a:lnTo>
                  <a:pt x="5783948" y="22148"/>
                </a:lnTo>
                <a:lnTo>
                  <a:pt x="5772924" y="25323"/>
                </a:lnTo>
                <a:lnTo>
                  <a:pt x="5760224" y="26619"/>
                </a:lnTo>
                <a:lnTo>
                  <a:pt x="5747512" y="25323"/>
                </a:lnTo>
                <a:lnTo>
                  <a:pt x="5736488" y="22148"/>
                </a:lnTo>
                <a:lnTo>
                  <a:pt x="5727408" y="18161"/>
                </a:lnTo>
                <a:lnTo>
                  <a:pt x="5712587" y="10223"/>
                </a:lnTo>
                <a:lnTo>
                  <a:pt x="5701512" y="5473"/>
                </a:lnTo>
                <a:lnTo>
                  <a:pt x="5687606" y="1600"/>
                </a:lnTo>
                <a:lnTo>
                  <a:pt x="5671159" y="0"/>
                </a:lnTo>
                <a:lnTo>
                  <a:pt x="5654726" y="1600"/>
                </a:lnTo>
                <a:lnTo>
                  <a:pt x="5640832" y="5473"/>
                </a:lnTo>
                <a:lnTo>
                  <a:pt x="5629757" y="10223"/>
                </a:lnTo>
                <a:lnTo>
                  <a:pt x="5614924" y="18161"/>
                </a:lnTo>
                <a:lnTo>
                  <a:pt x="5605843" y="22148"/>
                </a:lnTo>
                <a:lnTo>
                  <a:pt x="5594832" y="25323"/>
                </a:lnTo>
                <a:lnTo>
                  <a:pt x="5582120" y="26619"/>
                </a:lnTo>
                <a:lnTo>
                  <a:pt x="5569407" y="25323"/>
                </a:lnTo>
                <a:lnTo>
                  <a:pt x="5558383" y="22148"/>
                </a:lnTo>
                <a:lnTo>
                  <a:pt x="5549303" y="18161"/>
                </a:lnTo>
                <a:lnTo>
                  <a:pt x="5534469" y="10223"/>
                </a:lnTo>
                <a:lnTo>
                  <a:pt x="5523395" y="5473"/>
                </a:lnTo>
                <a:lnTo>
                  <a:pt x="5509501" y="1600"/>
                </a:lnTo>
                <a:lnTo>
                  <a:pt x="5493042" y="0"/>
                </a:lnTo>
                <a:lnTo>
                  <a:pt x="5476595" y="1600"/>
                </a:lnTo>
                <a:lnTo>
                  <a:pt x="5462702" y="5473"/>
                </a:lnTo>
                <a:lnTo>
                  <a:pt x="5451640" y="10223"/>
                </a:lnTo>
                <a:lnTo>
                  <a:pt x="5436819" y="18161"/>
                </a:lnTo>
                <a:lnTo>
                  <a:pt x="5427738" y="22148"/>
                </a:lnTo>
                <a:lnTo>
                  <a:pt x="5416715" y="25323"/>
                </a:lnTo>
                <a:lnTo>
                  <a:pt x="5404002" y="26619"/>
                </a:lnTo>
                <a:lnTo>
                  <a:pt x="5389308" y="26619"/>
                </a:lnTo>
                <a:lnTo>
                  <a:pt x="5376596" y="25323"/>
                </a:lnTo>
                <a:lnTo>
                  <a:pt x="5365585" y="22148"/>
                </a:lnTo>
                <a:lnTo>
                  <a:pt x="5356504" y="18161"/>
                </a:lnTo>
                <a:lnTo>
                  <a:pt x="5341683" y="10223"/>
                </a:lnTo>
                <a:lnTo>
                  <a:pt x="5330609" y="5473"/>
                </a:lnTo>
                <a:lnTo>
                  <a:pt x="5316702" y="1600"/>
                </a:lnTo>
                <a:lnTo>
                  <a:pt x="5300243" y="0"/>
                </a:lnTo>
                <a:lnTo>
                  <a:pt x="5283822" y="1600"/>
                </a:lnTo>
                <a:lnTo>
                  <a:pt x="5269928" y="5473"/>
                </a:lnTo>
                <a:lnTo>
                  <a:pt x="5258854" y="10223"/>
                </a:lnTo>
                <a:lnTo>
                  <a:pt x="5244020" y="18161"/>
                </a:lnTo>
                <a:lnTo>
                  <a:pt x="5234940" y="22148"/>
                </a:lnTo>
                <a:lnTo>
                  <a:pt x="5223916" y="25323"/>
                </a:lnTo>
                <a:lnTo>
                  <a:pt x="5211216" y="26619"/>
                </a:lnTo>
                <a:lnTo>
                  <a:pt x="5198503" y="25323"/>
                </a:lnTo>
                <a:lnTo>
                  <a:pt x="5187480" y="22148"/>
                </a:lnTo>
                <a:lnTo>
                  <a:pt x="5178399" y="18161"/>
                </a:lnTo>
                <a:lnTo>
                  <a:pt x="5163566" y="10223"/>
                </a:lnTo>
                <a:lnTo>
                  <a:pt x="5152504" y="5473"/>
                </a:lnTo>
                <a:lnTo>
                  <a:pt x="5138598" y="1600"/>
                </a:lnTo>
                <a:lnTo>
                  <a:pt x="5122164" y="0"/>
                </a:lnTo>
                <a:lnTo>
                  <a:pt x="5105717" y="1600"/>
                </a:lnTo>
                <a:lnTo>
                  <a:pt x="5091811" y="5473"/>
                </a:lnTo>
                <a:lnTo>
                  <a:pt x="5080749" y="10223"/>
                </a:lnTo>
                <a:lnTo>
                  <a:pt x="5065915" y="18161"/>
                </a:lnTo>
                <a:lnTo>
                  <a:pt x="5056835" y="22148"/>
                </a:lnTo>
                <a:lnTo>
                  <a:pt x="5045824" y="25323"/>
                </a:lnTo>
                <a:lnTo>
                  <a:pt x="5033124" y="26619"/>
                </a:lnTo>
                <a:lnTo>
                  <a:pt x="5020399" y="25323"/>
                </a:lnTo>
                <a:lnTo>
                  <a:pt x="5009375" y="22148"/>
                </a:lnTo>
                <a:lnTo>
                  <a:pt x="5000295" y="18161"/>
                </a:lnTo>
                <a:lnTo>
                  <a:pt x="4985461" y="10223"/>
                </a:lnTo>
                <a:lnTo>
                  <a:pt x="4974387" y="5473"/>
                </a:lnTo>
                <a:lnTo>
                  <a:pt x="4960493" y="1600"/>
                </a:lnTo>
                <a:lnTo>
                  <a:pt x="4944046" y="0"/>
                </a:lnTo>
                <a:lnTo>
                  <a:pt x="4927612" y="1600"/>
                </a:lnTo>
                <a:lnTo>
                  <a:pt x="4913706" y="5473"/>
                </a:lnTo>
                <a:lnTo>
                  <a:pt x="4902644" y="10223"/>
                </a:lnTo>
                <a:lnTo>
                  <a:pt x="4887811" y="18161"/>
                </a:lnTo>
                <a:lnTo>
                  <a:pt x="4878730" y="22148"/>
                </a:lnTo>
                <a:lnTo>
                  <a:pt x="4867707" y="25323"/>
                </a:lnTo>
                <a:lnTo>
                  <a:pt x="4854994" y="26619"/>
                </a:lnTo>
                <a:lnTo>
                  <a:pt x="4842281" y="25323"/>
                </a:lnTo>
                <a:lnTo>
                  <a:pt x="4831258" y="22148"/>
                </a:lnTo>
                <a:lnTo>
                  <a:pt x="4822177" y="18161"/>
                </a:lnTo>
                <a:lnTo>
                  <a:pt x="4807343" y="10223"/>
                </a:lnTo>
                <a:lnTo>
                  <a:pt x="4796282" y="5473"/>
                </a:lnTo>
                <a:lnTo>
                  <a:pt x="4782388" y="1600"/>
                </a:lnTo>
                <a:lnTo>
                  <a:pt x="4765941" y="0"/>
                </a:lnTo>
                <a:lnTo>
                  <a:pt x="4749495" y="1600"/>
                </a:lnTo>
                <a:lnTo>
                  <a:pt x="4735588" y="5473"/>
                </a:lnTo>
                <a:lnTo>
                  <a:pt x="4724527" y="10223"/>
                </a:lnTo>
                <a:lnTo>
                  <a:pt x="4709693" y="18161"/>
                </a:lnTo>
                <a:lnTo>
                  <a:pt x="4700613" y="22148"/>
                </a:lnTo>
                <a:lnTo>
                  <a:pt x="4689589" y="25323"/>
                </a:lnTo>
                <a:lnTo>
                  <a:pt x="4676876" y="26619"/>
                </a:lnTo>
                <a:lnTo>
                  <a:pt x="4664164" y="25323"/>
                </a:lnTo>
                <a:lnTo>
                  <a:pt x="4653153" y="22148"/>
                </a:lnTo>
                <a:lnTo>
                  <a:pt x="4644072" y="18161"/>
                </a:lnTo>
                <a:lnTo>
                  <a:pt x="4629251" y="10223"/>
                </a:lnTo>
                <a:lnTo>
                  <a:pt x="4618177" y="5473"/>
                </a:lnTo>
                <a:lnTo>
                  <a:pt x="4604270" y="1600"/>
                </a:lnTo>
                <a:lnTo>
                  <a:pt x="4587824" y="0"/>
                </a:lnTo>
                <a:lnTo>
                  <a:pt x="4571390" y="1600"/>
                </a:lnTo>
                <a:lnTo>
                  <a:pt x="4557484" y="5473"/>
                </a:lnTo>
                <a:lnTo>
                  <a:pt x="4546422" y="10223"/>
                </a:lnTo>
                <a:lnTo>
                  <a:pt x="4531588" y="18161"/>
                </a:lnTo>
                <a:lnTo>
                  <a:pt x="4522508" y="22148"/>
                </a:lnTo>
                <a:lnTo>
                  <a:pt x="4511484" y="25323"/>
                </a:lnTo>
                <a:lnTo>
                  <a:pt x="4498784" y="26619"/>
                </a:lnTo>
                <a:lnTo>
                  <a:pt x="4486072" y="25323"/>
                </a:lnTo>
                <a:lnTo>
                  <a:pt x="4475035" y="22148"/>
                </a:lnTo>
                <a:lnTo>
                  <a:pt x="4465955" y="18161"/>
                </a:lnTo>
                <a:lnTo>
                  <a:pt x="4451134" y="10223"/>
                </a:lnTo>
                <a:lnTo>
                  <a:pt x="4440072" y="5473"/>
                </a:lnTo>
                <a:lnTo>
                  <a:pt x="4426166" y="1600"/>
                </a:lnTo>
                <a:lnTo>
                  <a:pt x="4409732" y="0"/>
                </a:lnTo>
                <a:lnTo>
                  <a:pt x="4393285" y="1600"/>
                </a:lnTo>
                <a:lnTo>
                  <a:pt x="4379379" y="5473"/>
                </a:lnTo>
                <a:lnTo>
                  <a:pt x="4368317" y="10223"/>
                </a:lnTo>
                <a:lnTo>
                  <a:pt x="4353484" y="18161"/>
                </a:lnTo>
                <a:lnTo>
                  <a:pt x="4344403" y="22148"/>
                </a:lnTo>
                <a:lnTo>
                  <a:pt x="4333379" y="25323"/>
                </a:lnTo>
                <a:lnTo>
                  <a:pt x="4320667" y="26619"/>
                </a:lnTo>
                <a:lnTo>
                  <a:pt x="4305986" y="26619"/>
                </a:lnTo>
                <a:lnTo>
                  <a:pt x="4293273" y="25323"/>
                </a:lnTo>
                <a:lnTo>
                  <a:pt x="4282249" y="22148"/>
                </a:lnTo>
                <a:lnTo>
                  <a:pt x="4273169" y="18161"/>
                </a:lnTo>
                <a:lnTo>
                  <a:pt x="4258348" y="10223"/>
                </a:lnTo>
                <a:lnTo>
                  <a:pt x="4247273" y="5473"/>
                </a:lnTo>
                <a:lnTo>
                  <a:pt x="4233380" y="1600"/>
                </a:lnTo>
                <a:lnTo>
                  <a:pt x="4216933" y="0"/>
                </a:lnTo>
                <a:lnTo>
                  <a:pt x="4200499" y="1600"/>
                </a:lnTo>
                <a:lnTo>
                  <a:pt x="4186593" y="5473"/>
                </a:lnTo>
                <a:lnTo>
                  <a:pt x="4175518" y="10223"/>
                </a:lnTo>
                <a:lnTo>
                  <a:pt x="4160685" y="18161"/>
                </a:lnTo>
                <a:lnTo>
                  <a:pt x="4151604" y="22148"/>
                </a:lnTo>
                <a:lnTo>
                  <a:pt x="4140581" y="25323"/>
                </a:lnTo>
                <a:lnTo>
                  <a:pt x="4127868" y="26619"/>
                </a:lnTo>
                <a:lnTo>
                  <a:pt x="4115155" y="25323"/>
                </a:lnTo>
                <a:lnTo>
                  <a:pt x="4104144" y="22148"/>
                </a:lnTo>
                <a:lnTo>
                  <a:pt x="4095064" y="18161"/>
                </a:lnTo>
                <a:lnTo>
                  <a:pt x="4080230" y="10223"/>
                </a:lnTo>
                <a:lnTo>
                  <a:pt x="4069169" y="5473"/>
                </a:lnTo>
                <a:lnTo>
                  <a:pt x="4055262" y="1600"/>
                </a:lnTo>
                <a:lnTo>
                  <a:pt x="4038828" y="0"/>
                </a:lnTo>
                <a:lnTo>
                  <a:pt x="4022382" y="1600"/>
                </a:lnTo>
                <a:lnTo>
                  <a:pt x="4008475" y="5473"/>
                </a:lnTo>
                <a:lnTo>
                  <a:pt x="3997414" y="10223"/>
                </a:lnTo>
                <a:lnTo>
                  <a:pt x="3982580" y="18161"/>
                </a:lnTo>
                <a:lnTo>
                  <a:pt x="3973512" y="22148"/>
                </a:lnTo>
                <a:lnTo>
                  <a:pt x="3962489" y="25323"/>
                </a:lnTo>
                <a:lnTo>
                  <a:pt x="3949776" y="26619"/>
                </a:lnTo>
                <a:lnTo>
                  <a:pt x="3937063" y="25323"/>
                </a:lnTo>
                <a:lnTo>
                  <a:pt x="3926040" y="22148"/>
                </a:lnTo>
                <a:lnTo>
                  <a:pt x="3916959" y="18161"/>
                </a:lnTo>
                <a:lnTo>
                  <a:pt x="3902138" y="10223"/>
                </a:lnTo>
                <a:lnTo>
                  <a:pt x="3891064" y="5473"/>
                </a:lnTo>
                <a:lnTo>
                  <a:pt x="3877157" y="1600"/>
                </a:lnTo>
                <a:lnTo>
                  <a:pt x="3860711" y="0"/>
                </a:lnTo>
                <a:lnTo>
                  <a:pt x="3844277" y="1600"/>
                </a:lnTo>
                <a:lnTo>
                  <a:pt x="3830383" y="5473"/>
                </a:lnTo>
                <a:lnTo>
                  <a:pt x="3819309" y="10223"/>
                </a:lnTo>
                <a:lnTo>
                  <a:pt x="3804475" y="18161"/>
                </a:lnTo>
                <a:lnTo>
                  <a:pt x="3795407" y="22148"/>
                </a:lnTo>
                <a:lnTo>
                  <a:pt x="3784371" y="25323"/>
                </a:lnTo>
                <a:lnTo>
                  <a:pt x="3771658" y="26619"/>
                </a:lnTo>
                <a:lnTo>
                  <a:pt x="3758946" y="25323"/>
                </a:lnTo>
                <a:lnTo>
                  <a:pt x="3747935" y="22148"/>
                </a:lnTo>
                <a:lnTo>
                  <a:pt x="3738854" y="18161"/>
                </a:lnTo>
                <a:lnTo>
                  <a:pt x="3724021" y="10223"/>
                </a:lnTo>
                <a:lnTo>
                  <a:pt x="3712959" y="5473"/>
                </a:lnTo>
                <a:lnTo>
                  <a:pt x="3699052" y="1600"/>
                </a:lnTo>
                <a:lnTo>
                  <a:pt x="3682606" y="0"/>
                </a:lnTo>
                <a:lnTo>
                  <a:pt x="3666159" y="1600"/>
                </a:lnTo>
                <a:lnTo>
                  <a:pt x="3652266" y="5473"/>
                </a:lnTo>
                <a:lnTo>
                  <a:pt x="3641204" y="10223"/>
                </a:lnTo>
                <a:lnTo>
                  <a:pt x="3626370" y="18161"/>
                </a:lnTo>
                <a:lnTo>
                  <a:pt x="3617290" y="22148"/>
                </a:lnTo>
                <a:lnTo>
                  <a:pt x="3606266" y="25323"/>
                </a:lnTo>
                <a:lnTo>
                  <a:pt x="3593554" y="26619"/>
                </a:lnTo>
                <a:lnTo>
                  <a:pt x="3580841" y="25323"/>
                </a:lnTo>
                <a:lnTo>
                  <a:pt x="3569817" y="22148"/>
                </a:lnTo>
                <a:lnTo>
                  <a:pt x="3560737" y="18161"/>
                </a:lnTo>
                <a:lnTo>
                  <a:pt x="3545916" y="10223"/>
                </a:lnTo>
                <a:lnTo>
                  <a:pt x="3534841" y="5473"/>
                </a:lnTo>
                <a:lnTo>
                  <a:pt x="3520948" y="1600"/>
                </a:lnTo>
                <a:lnTo>
                  <a:pt x="3504514" y="0"/>
                </a:lnTo>
                <a:lnTo>
                  <a:pt x="3488080" y="1600"/>
                </a:lnTo>
                <a:lnTo>
                  <a:pt x="3474174" y="5473"/>
                </a:lnTo>
                <a:lnTo>
                  <a:pt x="3463086" y="10223"/>
                </a:lnTo>
                <a:lnTo>
                  <a:pt x="3448253" y="18161"/>
                </a:lnTo>
                <a:lnTo>
                  <a:pt x="3439185" y="22148"/>
                </a:lnTo>
                <a:lnTo>
                  <a:pt x="3428161" y="25323"/>
                </a:lnTo>
                <a:lnTo>
                  <a:pt x="3415449" y="26619"/>
                </a:lnTo>
                <a:lnTo>
                  <a:pt x="3402736" y="25323"/>
                </a:lnTo>
                <a:lnTo>
                  <a:pt x="3391712" y="22148"/>
                </a:lnTo>
                <a:lnTo>
                  <a:pt x="3382632" y="18161"/>
                </a:lnTo>
                <a:lnTo>
                  <a:pt x="3367798" y="10223"/>
                </a:lnTo>
                <a:lnTo>
                  <a:pt x="3356737" y="5473"/>
                </a:lnTo>
                <a:lnTo>
                  <a:pt x="3342843" y="1600"/>
                </a:lnTo>
                <a:lnTo>
                  <a:pt x="3326396" y="0"/>
                </a:lnTo>
                <a:lnTo>
                  <a:pt x="3309950" y="1600"/>
                </a:lnTo>
                <a:lnTo>
                  <a:pt x="3296056" y="5473"/>
                </a:lnTo>
                <a:lnTo>
                  <a:pt x="3284994" y="10223"/>
                </a:lnTo>
                <a:lnTo>
                  <a:pt x="3270161" y="18161"/>
                </a:lnTo>
                <a:lnTo>
                  <a:pt x="3261093" y="22148"/>
                </a:lnTo>
                <a:lnTo>
                  <a:pt x="3250069" y="25323"/>
                </a:lnTo>
                <a:lnTo>
                  <a:pt x="3239998" y="26352"/>
                </a:lnTo>
                <a:lnTo>
                  <a:pt x="3229927" y="25323"/>
                </a:lnTo>
                <a:lnTo>
                  <a:pt x="3218916" y="22148"/>
                </a:lnTo>
                <a:lnTo>
                  <a:pt x="3209836" y="18161"/>
                </a:lnTo>
                <a:lnTo>
                  <a:pt x="3195015" y="10223"/>
                </a:lnTo>
                <a:lnTo>
                  <a:pt x="3183940" y="5473"/>
                </a:lnTo>
                <a:lnTo>
                  <a:pt x="3170034" y="1600"/>
                </a:lnTo>
                <a:lnTo>
                  <a:pt x="3153600" y="0"/>
                </a:lnTo>
                <a:lnTo>
                  <a:pt x="3137154" y="1600"/>
                </a:lnTo>
                <a:lnTo>
                  <a:pt x="3123247" y="5473"/>
                </a:lnTo>
                <a:lnTo>
                  <a:pt x="3112185" y="10223"/>
                </a:lnTo>
                <a:lnTo>
                  <a:pt x="3097352" y="18161"/>
                </a:lnTo>
                <a:lnTo>
                  <a:pt x="3088271" y="22148"/>
                </a:lnTo>
                <a:lnTo>
                  <a:pt x="3077248" y="25323"/>
                </a:lnTo>
                <a:lnTo>
                  <a:pt x="3064548" y="26619"/>
                </a:lnTo>
                <a:lnTo>
                  <a:pt x="3051835" y="25323"/>
                </a:lnTo>
                <a:lnTo>
                  <a:pt x="3040811" y="22148"/>
                </a:lnTo>
                <a:lnTo>
                  <a:pt x="3031731" y="18161"/>
                </a:lnTo>
                <a:lnTo>
                  <a:pt x="3016885" y="10223"/>
                </a:lnTo>
                <a:lnTo>
                  <a:pt x="3005823" y="5473"/>
                </a:lnTo>
                <a:lnTo>
                  <a:pt x="2991929" y="1600"/>
                </a:lnTo>
                <a:lnTo>
                  <a:pt x="2975495" y="0"/>
                </a:lnTo>
                <a:lnTo>
                  <a:pt x="2959049" y="1600"/>
                </a:lnTo>
                <a:lnTo>
                  <a:pt x="2945142" y="5473"/>
                </a:lnTo>
                <a:lnTo>
                  <a:pt x="2934068" y="10223"/>
                </a:lnTo>
                <a:lnTo>
                  <a:pt x="2919247" y="18161"/>
                </a:lnTo>
                <a:lnTo>
                  <a:pt x="2910167" y="22148"/>
                </a:lnTo>
                <a:lnTo>
                  <a:pt x="2899156" y="25323"/>
                </a:lnTo>
                <a:lnTo>
                  <a:pt x="2886456" y="26619"/>
                </a:lnTo>
                <a:lnTo>
                  <a:pt x="2873730" y="25323"/>
                </a:lnTo>
                <a:lnTo>
                  <a:pt x="2862707" y="22148"/>
                </a:lnTo>
                <a:lnTo>
                  <a:pt x="2853626" y="18161"/>
                </a:lnTo>
                <a:lnTo>
                  <a:pt x="2838793" y="10223"/>
                </a:lnTo>
                <a:lnTo>
                  <a:pt x="2827731" y="5473"/>
                </a:lnTo>
                <a:lnTo>
                  <a:pt x="2813837" y="1600"/>
                </a:lnTo>
                <a:lnTo>
                  <a:pt x="2797378" y="0"/>
                </a:lnTo>
                <a:lnTo>
                  <a:pt x="2780944" y="1600"/>
                </a:lnTo>
                <a:lnTo>
                  <a:pt x="2767050" y="5473"/>
                </a:lnTo>
                <a:lnTo>
                  <a:pt x="2755976" y="10223"/>
                </a:lnTo>
                <a:lnTo>
                  <a:pt x="2741155" y="18161"/>
                </a:lnTo>
                <a:lnTo>
                  <a:pt x="2732062" y="22148"/>
                </a:lnTo>
                <a:lnTo>
                  <a:pt x="2721038" y="25323"/>
                </a:lnTo>
                <a:lnTo>
                  <a:pt x="2708325" y="26619"/>
                </a:lnTo>
                <a:lnTo>
                  <a:pt x="2695613" y="25323"/>
                </a:lnTo>
                <a:lnTo>
                  <a:pt x="2684589" y="22148"/>
                </a:lnTo>
                <a:lnTo>
                  <a:pt x="2675509" y="18161"/>
                </a:lnTo>
                <a:lnTo>
                  <a:pt x="2660675" y="10223"/>
                </a:lnTo>
                <a:lnTo>
                  <a:pt x="2649626" y="5473"/>
                </a:lnTo>
                <a:lnTo>
                  <a:pt x="2635732" y="1600"/>
                </a:lnTo>
                <a:lnTo>
                  <a:pt x="2619286" y="0"/>
                </a:lnTo>
                <a:lnTo>
                  <a:pt x="2602827" y="1600"/>
                </a:lnTo>
                <a:lnTo>
                  <a:pt x="2588933" y="5473"/>
                </a:lnTo>
                <a:lnTo>
                  <a:pt x="2577871" y="10223"/>
                </a:lnTo>
                <a:lnTo>
                  <a:pt x="2563037" y="18161"/>
                </a:lnTo>
                <a:lnTo>
                  <a:pt x="2553957" y="22148"/>
                </a:lnTo>
                <a:lnTo>
                  <a:pt x="2542933" y="25323"/>
                </a:lnTo>
                <a:lnTo>
                  <a:pt x="2530221" y="26619"/>
                </a:lnTo>
                <a:lnTo>
                  <a:pt x="2517508" y="25323"/>
                </a:lnTo>
                <a:lnTo>
                  <a:pt x="2506484" y="22148"/>
                </a:lnTo>
                <a:lnTo>
                  <a:pt x="2497417" y="18161"/>
                </a:lnTo>
                <a:lnTo>
                  <a:pt x="2482596" y="10223"/>
                </a:lnTo>
                <a:lnTo>
                  <a:pt x="2471521" y="5473"/>
                </a:lnTo>
                <a:lnTo>
                  <a:pt x="2457615" y="1600"/>
                </a:lnTo>
                <a:lnTo>
                  <a:pt x="2441168" y="0"/>
                </a:lnTo>
                <a:lnTo>
                  <a:pt x="2424734" y="1600"/>
                </a:lnTo>
                <a:lnTo>
                  <a:pt x="2410828" y="5473"/>
                </a:lnTo>
                <a:lnTo>
                  <a:pt x="2399754" y="10223"/>
                </a:lnTo>
                <a:lnTo>
                  <a:pt x="2384920" y="18161"/>
                </a:lnTo>
                <a:lnTo>
                  <a:pt x="2375839" y="22148"/>
                </a:lnTo>
                <a:lnTo>
                  <a:pt x="2364829" y="25323"/>
                </a:lnTo>
                <a:lnTo>
                  <a:pt x="2352116" y="26619"/>
                </a:lnTo>
                <a:lnTo>
                  <a:pt x="2339403" y="25323"/>
                </a:lnTo>
                <a:lnTo>
                  <a:pt x="2328380" y="22148"/>
                </a:lnTo>
                <a:lnTo>
                  <a:pt x="2319299" y="18161"/>
                </a:lnTo>
                <a:lnTo>
                  <a:pt x="2304478" y="10223"/>
                </a:lnTo>
                <a:lnTo>
                  <a:pt x="2293404" y="5473"/>
                </a:lnTo>
                <a:lnTo>
                  <a:pt x="2279497" y="1600"/>
                </a:lnTo>
                <a:lnTo>
                  <a:pt x="2263051" y="0"/>
                </a:lnTo>
                <a:lnTo>
                  <a:pt x="2246604" y="1600"/>
                </a:lnTo>
                <a:lnTo>
                  <a:pt x="2232710" y="5473"/>
                </a:lnTo>
                <a:lnTo>
                  <a:pt x="2221649" y="10223"/>
                </a:lnTo>
                <a:lnTo>
                  <a:pt x="2206828" y="18161"/>
                </a:lnTo>
                <a:lnTo>
                  <a:pt x="2197747" y="22148"/>
                </a:lnTo>
                <a:lnTo>
                  <a:pt x="2186724" y="25323"/>
                </a:lnTo>
                <a:lnTo>
                  <a:pt x="2173998" y="26619"/>
                </a:lnTo>
                <a:lnTo>
                  <a:pt x="2159317" y="26619"/>
                </a:lnTo>
                <a:lnTo>
                  <a:pt x="2146604" y="25323"/>
                </a:lnTo>
                <a:lnTo>
                  <a:pt x="2135581" y="22148"/>
                </a:lnTo>
                <a:lnTo>
                  <a:pt x="2126500" y="18161"/>
                </a:lnTo>
                <a:lnTo>
                  <a:pt x="2111679" y="10223"/>
                </a:lnTo>
                <a:lnTo>
                  <a:pt x="2100605" y="5473"/>
                </a:lnTo>
                <a:lnTo>
                  <a:pt x="2086711" y="1600"/>
                </a:lnTo>
                <a:lnTo>
                  <a:pt x="2070252" y="0"/>
                </a:lnTo>
                <a:lnTo>
                  <a:pt x="2053818" y="1600"/>
                </a:lnTo>
                <a:lnTo>
                  <a:pt x="2039924" y="5473"/>
                </a:lnTo>
                <a:lnTo>
                  <a:pt x="2028850" y="10223"/>
                </a:lnTo>
                <a:lnTo>
                  <a:pt x="2014016" y="18161"/>
                </a:lnTo>
                <a:lnTo>
                  <a:pt x="2004949" y="22148"/>
                </a:lnTo>
                <a:lnTo>
                  <a:pt x="1993925" y="25323"/>
                </a:lnTo>
                <a:lnTo>
                  <a:pt x="1981225" y="26619"/>
                </a:lnTo>
                <a:lnTo>
                  <a:pt x="1968500" y="25323"/>
                </a:lnTo>
                <a:lnTo>
                  <a:pt x="1957476" y="22148"/>
                </a:lnTo>
                <a:lnTo>
                  <a:pt x="1948395" y="18161"/>
                </a:lnTo>
                <a:lnTo>
                  <a:pt x="1933575" y="10223"/>
                </a:lnTo>
                <a:lnTo>
                  <a:pt x="1922500" y="5473"/>
                </a:lnTo>
                <a:lnTo>
                  <a:pt x="1908606" y="1600"/>
                </a:lnTo>
                <a:lnTo>
                  <a:pt x="1892173" y="0"/>
                </a:lnTo>
                <a:lnTo>
                  <a:pt x="1875713" y="1600"/>
                </a:lnTo>
                <a:lnTo>
                  <a:pt x="1861820" y="5473"/>
                </a:lnTo>
                <a:lnTo>
                  <a:pt x="1850745" y="10223"/>
                </a:lnTo>
                <a:lnTo>
                  <a:pt x="1835912" y="18161"/>
                </a:lnTo>
                <a:lnTo>
                  <a:pt x="1826831" y="22148"/>
                </a:lnTo>
                <a:lnTo>
                  <a:pt x="1815820" y="25323"/>
                </a:lnTo>
                <a:lnTo>
                  <a:pt x="1803120" y="26619"/>
                </a:lnTo>
                <a:lnTo>
                  <a:pt x="1790395" y="25323"/>
                </a:lnTo>
                <a:lnTo>
                  <a:pt x="1779371" y="22148"/>
                </a:lnTo>
                <a:lnTo>
                  <a:pt x="1770291" y="18161"/>
                </a:lnTo>
                <a:lnTo>
                  <a:pt x="1755457" y="10223"/>
                </a:lnTo>
                <a:lnTo>
                  <a:pt x="1744395" y="5473"/>
                </a:lnTo>
                <a:lnTo>
                  <a:pt x="1730489" y="1600"/>
                </a:lnTo>
                <a:lnTo>
                  <a:pt x="1714055" y="0"/>
                </a:lnTo>
                <a:lnTo>
                  <a:pt x="1697621" y="1600"/>
                </a:lnTo>
                <a:lnTo>
                  <a:pt x="1683715" y="5473"/>
                </a:lnTo>
                <a:lnTo>
                  <a:pt x="1672640" y="10223"/>
                </a:lnTo>
                <a:lnTo>
                  <a:pt x="1657807" y="18161"/>
                </a:lnTo>
                <a:lnTo>
                  <a:pt x="1648739" y="22148"/>
                </a:lnTo>
                <a:lnTo>
                  <a:pt x="1637715" y="25323"/>
                </a:lnTo>
                <a:lnTo>
                  <a:pt x="1625003" y="26619"/>
                </a:lnTo>
                <a:lnTo>
                  <a:pt x="1612277" y="25323"/>
                </a:lnTo>
                <a:lnTo>
                  <a:pt x="1601254" y="22148"/>
                </a:lnTo>
                <a:lnTo>
                  <a:pt x="1592186" y="18161"/>
                </a:lnTo>
                <a:lnTo>
                  <a:pt x="1577352" y="10223"/>
                </a:lnTo>
                <a:lnTo>
                  <a:pt x="1566291" y="5473"/>
                </a:lnTo>
                <a:lnTo>
                  <a:pt x="1552397" y="1600"/>
                </a:lnTo>
                <a:lnTo>
                  <a:pt x="1535950" y="0"/>
                </a:lnTo>
                <a:lnTo>
                  <a:pt x="1519491" y="1600"/>
                </a:lnTo>
                <a:lnTo>
                  <a:pt x="1505597" y="5473"/>
                </a:lnTo>
                <a:lnTo>
                  <a:pt x="1494536" y="10223"/>
                </a:lnTo>
                <a:lnTo>
                  <a:pt x="1479702" y="18161"/>
                </a:lnTo>
                <a:lnTo>
                  <a:pt x="1470621" y="22148"/>
                </a:lnTo>
                <a:lnTo>
                  <a:pt x="1459585" y="25323"/>
                </a:lnTo>
                <a:lnTo>
                  <a:pt x="1446872" y="26619"/>
                </a:lnTo>
                <a:lnTo>
                  <a:pt x="1434160" y="25323"/>
                </a:lnTo>
                <a:lnTo>
                  <a:pt x="1423149" y="22148"/>
                </a:lnTo>
                <a:lnTo>
                  <a:pt x="1414068" y="18161"/>
                </a:lnTo>
                <a:lnTo>
                  <a:pt x="1399247" y="10223"/>
                </a:lnTo>
                <a:lnTo>
                  <a:pt x="1388173" y="5473"/>
                </a:lnTo>
                <a:lnTo>
                  <a:pt x="1374279" y="1600"/>
                </a:lnTo>
                <a:lnTo>
                  <a:pt x="1357833" y="0"/>
                </a:lnTo>
                <a:lnTo>
                  <a:pt x="1341399" y="1600"/>
                </a:lnTo>
                <a:lnTo>
                  <a:pt x="1327492" y="5473"/>
                </a:lnTo>
                <a:lnTo>
                  <a:pt x="1316418" y="10223"/>
                </a:lnTo>
                <a:lnTo>
                  <a:pt x="1301584" y="18161"/>
                </a:lnTo>
                <a:lnTo>
                  <a:pt x="1292517" y="22148"/>
                </a:lnTo>
                <a:lnTo>
                  <a:pt x="1281493" y="25323"/>
                </a:lnTo>
                <a:lnTo>
                  <a:pt x="1268793" y="26619"/>
                </a:lnTo>
                <a:lnTo>
                  <a:pt x="1256068" y="25323"/>
                </a:lnTo>
                <a:lnTo>
                  <a:pt x="1245044" y="22148"/>
                </a:lnTo>
                <a:lnTo>
                  <a:pt x="1235964" y="18161"/>
                </a:lnTo>
                <a:lnTo>
                  <a:pt x="1221143" y="10223"/>
                </a:lnTo>
                <a:lnTo>
                  <a:pt x="1210068" y="5473"/>
                </a:lnTo>
                <a:lnTo>
                  <a:pt x="1196174" y="1600"/>
                </a:lnTo>
                <a:lnTo>
                  <a:pt x="1179728" y="0"/>
                </a:lnTo>
                <a:lnTo>
                  <a:pt x="1163281" y="1600"/>
                </a:lnTo>
                <a:lnTo>
                  <a:pt x="1149375" y="5473"/>
                </a:lnTo>
                <a:lnTo>
                  <a:pt x="1138313" y="10223"/>
                </a:lnTo>
                <a:lnTo>
                  <a:pt x="1123480" y="18161"/>
                </a:lnTo>
                <a:lnTo>
                  <a:pt x="1114412" y="22148"/>
                </a:lnTo>
                <a:lnTo>
                  <a:pt x="1103388" y="25323"/>
                </a:lnTo>
                <a:lnTo>
                  <a:pt x="1090676" y="26619"/>
                </a:lnTo>
                <a:lnTo>
                  <a:pt x="1075982" y="26619"/>
                </a:lnTo>
                <a:lnTo>
                  <a:pt x="1063269" y="25323"/>
                </a:lnTo>
                <a:lnTo>
                  <a:pt x="1052245" y="22148"/>
                </a:lnTo>
                <a:lnTo>
                  <a:pt x="1043165" y="18161"/>
                </a:lnTo>
                <a:lnTo>
                  <a:pt x="1028344" y="10223"/>
                </a:lnTo>
                <a:lnTo>
                  <a:pt x="1017270" y="5473"/>
                </a:lnTo>
                <a:lnTo>
                  <a:pt x="1003376" y="1600"/>
                </a:lnTo>
                <a:lnTo>
                  <a:pt x="986929" y="0"/>
                </a:lnTo>
                <a:lnTo>
                  <a:pt x="970495" y="1600"/>
                </a:lnTo>
                <a:lnTo>
                  <a:pt x="956589" y="5473"/>
                </a:lnTo>
                <a:lnTo>
                  <a:pt x="945515" y="10223"/>
                </a:lnTo>
                <a:lnTo>
                  <a:pt x="930681" y="18161"/>
                </a:lnTo>
                <a:lnTo>
                  <a:pt x="921613" y="22148"/>
                </a:lnTo>
                <a:lnTo>
                  <a:pt x="910590" y="25323"/>
                </a:lnTo>
                <a:lnTo>
                  <a:pt x="897877" y="26619"/>
                </a:lnTo>
                <a:lnTo>
                  <a:pt x="885164" y="25323"/>
                </a:lnTo>
                <a:lnTo>
                  <a:pt x="874141" y="22148"/>
                </a:lnTo>
                <a:lnTo>
                  <a:pt x="865060" y="18161"/>
                </a:lnTo>
                <a:lnTo>
                  <a:pt x="850239" y="10223"/>
                </a:lnTo>
                <a:lnTo>
                  <a:pt x="839165" y="5473"/>
                </a:lnTo>
                <a:lnTo>
                  <a:pt x="825271" y="1600"/>
                </a:lnTo>
                <a:lnTo>
                  <a:pt x="808824" y="0"/>
                </a:lnTo>
                <a:lnTo>
                  <a:pt x="792378" y="1600"/>
                </a:lnTo>
                <a:lnTo>
                  <a:pt x="778471" y="5473"/>
                </a:lnTo>
                <a:lnTo>
                  <a:pt x="767410" y="10223"/>
                </a:lnTo>
                <a:lnTo>
                  <a:pt x="752589" y="18161"/>
                </a:lnTo>
                <a:lnTo>
                  <a:pt x="743508" y="22148"/>
                </a:lnTo>
                <a:lnTo>
                  <a:pt x="732485" y="25323"/>
                </a:lnTo>
                <a:lnTo>
                  <a:pt x="719772" y="26619"/>
                </a:lnTo>
                <a:lnTo>
                  <a:pt x="707059" y="25323"/>
                </a:lnTo>
                <a:lnTo>
                  <a:pt x="696036" y="22148"/>
                </a:lnTo>
                <a:lnTo>
                  <a:pt x="686955" y="18161"/>
                </a:lnTo>
                <a:lnTo>
                  <a:pt x="672134" y="10223"/>
                </a:lnTo>
                <a:lnTo>
                  <a:pt x="661073" y="5473"/>
                </a:lnTo>
                <a:lnTo>
                  <a:pt x="647166" y="1600"/>
                </a:lnTo>
                <a:lnTo>
                  <a:pt x="630720" y="0"/>
                </a:lnTo>
                <a:lnTo>
                  <a:pt x="614273" y="1600"/>
                </a:lnTo>
                <a:lnTo>
                  <a:pt x="600379" y="5473"/>
                </a:lnTo>
                <a:lnTo>
                  <a:pt x="589305" y="10223"/>
                </a:lnTo>
                <a:lnTo>
                  <a:pt x="574471" y="18161"/>
                </a:lnTo>
                <a:lnTo>
                  <a:pt x="565404" y="22148"/>
                </a:lnTo>
                <a:lnTo>
                  <a:pt x="554380" y="25323"/>
                </a:lnTo>
                <a:lnTo>
                  <a:pt x="541667" y="26619"/>
                </a:lnTo>
                <a:lnTo>
                  <a:pt x="528955" y="25323"/>
                </a:lnTo>
                <a:lnTo>
                  <a:pt x="517931" y="22148"/>
                </a:lnTo>
                <a:lnTo>
                  <a:pt x="508863" y="18161"/>
                </a:lnTo>
                <a:lnTo>
                  <a:pt x="494030" y="10223"/>
                </a:lnTo>
                <a:lnTo>
                  <a:pt x="482955" y="5473"/>
                </a:lnTo>
                <a:lnTo>
                  <a:pt x="469061" y="1600"/>
                </a:lnTo>
                <a:lnTo>
                  <a:pt x="452615" y="0"/>
                </a:lnTo>
                <a:lnTo>
                  <a:pt x="436156" y="1600"/>
                </a:lnTo>
                <a:lnTo>
                  <a:pt x="422262" y="5473"/>
                </a:lnTo>
                <a:lnTo>
                  <a:pt x="411200" y="10223"/>
                </a:lnTo>
                <a:lnTo>
                  <a:pt x="396367" y="18161"/>
                </a:lnTo>
                <a:lnTo>
                  <a:pt x="387286" y="22148"/>
                </a:lnTo>
                <a:lnTo>
                  <a:pt x="376262" y="25323"/>
                </a:lnTo>
                <a:lnTo>
                  <a:pt x="363550" y="26619"/>
                </a:lnTo>
                <a:lnTo>
                  <a:pt x="350837" y="25323"/>
                </a:lnTo>
                <a:lnTo>
                  <a:pt x="339826" y="22148"/>
                </a:lnTo>
                <a:lnTo>
                  <a:pt x="330746" y="18161"/>
                </a:lnTo>
                <a:lnTo>
                  <a:pt x="315912" y="10223"/>
                </a:lnTo>
                <a:lnTo>
                  <a:pt x="304850" y="5473"/>
                </a:lnTo>
                <a:lnTo>
                  <a:pt x="290957" y="1600"/>
                </a:lnTo>
                <a:lnTo>
                  <a:pt x="274510" y="0"/>
                </a:lnTo>
                <a:lnTo>
                  <a:pt x="258076" y="1600"/>
                </a:lnTo>
                <a:lnTo>
                  <a:pt x="244170" y="5473"/>
                </a:lnTo>
                <a:lnTo>
                  <a:pt x="233095" y="10223"/>
                </a:lnTo>
                <a:lnTo>
                  <a:pt x="218249" y="18161"/>
                </a:lnTo>
                <a:lnTo>
                  <a:pt x="209181" y="22148"/>
                </a:lnTo>
                <a:lnTo>
                  <a:pt x="198158" y="25323"/>
                </a:lnTo>
                <a:lnTo>
                  <a:pt x="185458" y="26619"/>
                </a:lnTo>
                <a:lnTo>
                  <a:pt x="172745" y="25323"/>
                </a:lnTo>
                <a:lnTo>
                  <a:pt x="161721" y="22148"/>
                </a:lnTo>
                <a:lnTo>
                  <a:pt x="152641" y="18161"/>
                </a:lnTo>
                <a:lnTo>
                  <a:pt x="137807" y="10223"/>
                </a:lnTo>
                <a:lnTo>
                  <a:pt x="126746" y="5473"/>
                </a:lnTo>
                <a:lnTo>
                  <a:pt x="112839" y="1600"/>
                </a:lnTo>
                <a:lnTo>
                  <a:pt x="96393" y="0"/>
                </a:lnTo>
                <a:lnTo>
                  <a:pt x="79946" y="1600"/>
                </a:lnTo>
                <a:lnTo>
                  <a:pt x="66052" y="5473"/>
                </a:lnTo>
                <a:lnTo>
                  <a:pt x="54991" y="10223"/>
                </a:lnTo>
                <a:lnTo>
                  <a:pt x="40157" y="18161"/>
                </a:lnTo>
                <a:lnTo>
                  <a:pt x="31089" y="22148"/>
                </a:lnTo>
                <a:lnTo>
                  <a:pt x="20066" y="25323"/>
                </a:lnTo>
                <a:lnTo>
                  <a:pt x="7353" y="26619"/>
                </a:lnTo>
                <a:lnTo>
                  <a:pt x="0" y="26619"/>
                </a:lnTo>
                <a:lnTo>
                  <a:pt x="0" y="36004"/>
                </a:lnTo>
                <a:lnTo>
                  <a:pt x="7353" y="36004"/>
                </a:lnTo>
                <a:lnTo>
                  <a:pt x="23787" y="34404"/>
                </a:lnTo>
                <a:lnTo>
                  <a:pt x="37680" y="30530"/>
                </a:lnTo>
                <a:lnTo>
                  <a:pt x="48755" y="25781"/>
                </a:lnTo>
                <a:lnTo>
                  <a:pt x="63588" y="17843"/>
                </a:lnTo>
                <a:lnTo>
                  <a:pt x="72656" y="13868"/>
                </a:lnTo>
                <a:lnTo>
                  <a:pt x="83680" y="10693"/>
                </a:lnTo>
                <a:lnTo>
                  <a:pt x="96393" y="9385"/>
                </a:lnTo>
                <a:lnTo>
                  <a:pt x="109105" y="10693"/>
                </a:lnTo>
                <a:lnTo>
                  <a:pt x="120129" y="13868"/>
                </a:lnTo>
                <a:lnTo>
                  <a:pt x="129209" y="17843"/>
                </a:lnTo>
                <a:lnTo>
                  <a:pt x="144043" y="25781"/>
                </a:lnTo>
                <a:lnTo>
                  <a:pt x="155117" y="30530"/>
                </a:lnTo>
                <a:lnTo>
                  <a:pt x="169011" y="34404"/>
                </a:lnTo>
                <a:lnTo>
                  <a:pt x="185458" y="36004"/>
                </a:lnTo>
                <a:lnTo>
                  <a:pt x="201891" y="34404"/>
                </a:lnTo>
                <a:lnTo>
                  <a:pt x="215785" y="30530"/>
                </a:lnTo>
                <a:lnTo>
                  <a:pt x="226860" y="25781"/>
                </a:lnTo>
                <a:lnTo>
                  <a:pt x="241693" y="17843"/>
                </a:lnTo>
                <a:lnTo>
                  <a:pt x="250774" y="13868"/>
                </a:lnTo>
                <a:lnTo>
                  <a:pt x="261797" y="10693"/>
                </a:lnTo>
                <a:lnTo>
                  <a:pt x="274510" y="9385"/>
                </a:lnTo>
                <a:lnTo>
                  <a:pt x="287223" y="10693"/>
                </a:lnTo>
                <a:lnTo>
                  <a:pt x="298246" y="13868"/>
                </a:lnTo>
                <a:lnTo>
                  <a:pt x="307314" y="17843"/>
                </a:lnTo>
                <a:lnTo>
                  <a:pt x="321144" y="25260"/>
                </a:lnTo>
                <a:lnTo>
                  <a:pt x="330593" y="29514"/>
                </a:lnTo>
                <a:lnTo>
                  <a:pt x="342353" y="33299"/>
                </a:lnTo>
                <a:lnTo>
                  <a:pt x="356209" y="35636"/>
                </a:lnTo>
                <a:lnTo>
                  <a:pt x="356209" y="36004"/>
                </a:lnTo>
                <a:lnTo>
                  <a:pt x="370903" y="36004"/>
                </a:lnTo>
                <a:lnTo>
                  <a:pt x="370903" y="35636"/>
                </a:lnTo>
                <a:lnTo>
                  <a:pt x="384759" y="33299"/>
                </a:lnTo>
                <a:lnTo>
                  <a:pt x="396519" y="29514"/>
                </a:lnTo>
                <a:lnTo>
                  <a:pt x="405980" y="25260"/>
                </a:lnTo>
                <a:lnTo>
                  <a:pt x="419811" y="17843"/>
                </a:lnTo>
                <a:lnTo>
                  <a:pt x="428879" y="13868"/>
                </a:lnTo>
                <a:lnTo>
                  <a:pt x="439902" y="10693"/>
                </a:lnTo>
                <a:lnTo>
                  <a:pt x="452615" y="9385"/>
                </a:lnTo>
                <a:lnTo>
                  <a:pt x="465328" y="10693"/>
                </a:lnTo>
                <a:lnTo>
                  <a:pt x="476338" y="13868"/>
                </a:lnTo>
                <a:lnTo>
                  <a:pt x="485419" y="17843"/>
                </a:lnTo>
                <a:lnTo>
                  <a:pt x="500253" y="25781"/>
                </a:lnTo>
                <a:lnTo>
                  <a:pt x="511327" y="30530"/>
                </a:lnTo>
                <a:lnTo>
                  <a:pt x="525221" y="34404"/>
                </a:lnTo>
                <a:lnTo>
                  <a:pt x="541667" y="36004"/>
                </a:lnTo>
                <a:lnTo>
                  <a:pt x="558101" y="34404"/>
                </a:lnTo>
                <a:lnTo>
                  <a:pt x="571995" y="30530"/>
                </a:lnTo>
                <a:lnTo>
                  <a:pt x="583069" y="25781"/>
                </a:lnTo>
                <a:lnTo>
                  <a:pt x="597916" y="17843"/>
                </a:lnTo>
                <a:lnTo>
                  <a:pt x="606996" y="13868"/>
                </a:lnTo>
                <a:lnTo>
                  <a:pt x="618007" y="10693"/>
                </a:lnTo>
                <a:lnTo>
                  <a:pt x="630720" y="9385"/>
                </a:lnTo>
                <a:lnTo>
                  <a:pt x="643432" y="10693"/>
                </a:lnTo>
                <a:lnTo>
                  <a:pt x="654456" y="13868"/>
                </a:lnTo>
                <a:lnTo>
                  <a:pt x="663524" y="17843"/>
                </a:lnTo>
                <a:lnTo>
                  <a:pt x="677341" y="25260"/>
                </a:lnTo>
                <a:lnTo>
                  <a:pt x="686816" y="29514"/>
                </a:lnTo>
                <a:lnTo>
                  <a:pt x="698576" y="33299"/>
                </a:lnTo>
                <a:lnTo>
                  <a:pt x="712431" y="35636"/>
                </a:lnTo>
                <a:lnTo>
                  <a:pt x="712431" y="36004"/>
                </a:lnTo>
                <a:lnTo>
                  <a:pt x="727125" y="36004"/>
                </a:lnTo>
                <a:lnTo>
                  <a:pt x="727125" y="35636"/>
                </a:lnTo>
                <a:lnTo>
                  <a:pt x="740968" y="33299"/>
                </a:lnTo>
                <a:lnTo>
                  <a:pt x="752729" y="29514"/>
                </a:lnTo>
                <a:lnTo>
                  <a:pt x="762190" y="25260"/>
                </a:lnTo>
                <a:lnTo>
                  <a:pt x="776020" y="17843"/>
                </a:lnTo>
                <a:lnTo>
                  <a:pt x="785088" y="13868"/>
                </a:lnTo>
                <a:lnTo>
                  <a:pt x="796112" y="10693"/>
                </a:lnTo>
                <a:lnTo>
                  <a:pt x="808824" y="9385"/>
                </a:lnTo>
                <a:lnTo>
                  <a:pt x="821537" y="10693"/>
                </a:lnTo>
                <a:lnTo>
                  <a:pt x="832561" y="13868"/>
                </a:lnTo>
                <a:lnTo>
                  <a:pt x="841641" y="17843"/>
                </a:lnTo>
                <a:lnTo>
                  <a:pt x="856475" y="25781"/>
                </a:lnTo>
                <a:lnTo>
                  <a:pt x="867537" y="30530"/>
                </a:lnTo>
                <a:lnTo>
                  <a:pt x="881430" y="34404"/>
                </a:lnTo>
                <a:lnTo>
                  <a:pt x="897877" y="36004"/>
                </a:lnTo>
                <a:lnTo>
                  <a:pt x="914323" y="34404"/>
                </a:lnTo>
                <a:lnTo>
                  <a:pt x="928217" y="30530"/>
                </a:lnTo>
                <a:lnTo>
                  <a:pt x="939292" y="25781"/>
                </a:lnTo>
                <a:lnTo>
                  <a:pt x="954125" y="17843"/>
                </a:lnTo>
                <a:lnTo>
                  <a:pt x="963206" y="13868"/>
                </a:lnTo>
                <a:lnTo>
                  <a:pt x="974217" y="10693"/>
                </a:lnTo>
                <a:lnTo>
                  <a:pt x="986929" y="9385"/>
                </a:lnTo>
                <a:lnTo>
                  <a:pt x="999642" y="10693"/>
                </a:lnTo>
                <a:lnTo>
                  <a:pt x="1010666" y="13868"/>
                </a:lnTo>
                <a:lnTo>
                  <a:pt x="1019746" y="17843"/>
                </a:lnTo>
                <a:lnTo>
                  <a:pt x="1034567" y="25781"/>
                </a:lnTo>
                <a:lnTo>
                  <a:pt x="1045641" y="30530"/>
                </a:lnTo>
                <a:lnTo>
                  <a:pt x="1059548" y="34404"/>
                </a:lnTo>
                <a:lnTo>
                  <a:pt x="1075982" y="36004"/>
                </a:lnTo>
                <a:lnTo>
                  <a:pt x="1090676" y="36004"/>
                </a:lnTo>
                <a:lnTo>
                  <a:pt x="1107109" y="34404"/>
                </a:lnTo>
                <a:lnTo>
                  <a:pt x="1121016" y="30530"/>
                </a:lnTo>
                <a:lnTo>
                  <a:pt x="1132090" y="25781"/>
                </a:lnTo>
                <a:lnTo>
                  <a:pt x="1146924" y="17843"/>
                </a:lnTo>
                <a:lnTo>
                  <a:pt x="1155992" y="13868"/>
                </a:lnTo>
                <a:lnTo>
                  <a:pt x="1167015" y="10693"/>
                </a:lnTo>
                <a:lnTo>
                  <a:pt x="1179728" y="9385"/>
                </a:lnTo>
                <a:lnTo>
                  <a:pt x="1192441" y="10693"/>
                </a:lnTo>
                <a:lnTo>
                  <a:pt x="1203464" y="13868"/>
                </a:lnTo>
                <a:lnTo>
                  <a:pt x="1212532" y="17843"/>
                </a:lnTo>
                <a:lnTo>
                  <a:pt x="1227366" y="25781"/>
                </a:lnTo>
                <a:lnTo>
                  <a:pt x="1238440" y="30530"/>
                </a:lnTo>
                <a:lnTo>
                  <a:pt x="1252347" y="34404"/>
                </a:lnTo>
                <a:lnTo>
                  <a:pt x="1268793" y="36004"/>
                </a:lnTo>
                <a:lnTo>
                  <a:pt x="1285227" y="34404"/>
                </a:lnTo>
                <a:lnTo>
                  <a:pt x="1299121" y="30530"/>
                </a:lnTo>
                <a:lnTo>
                  <a:pt x="1310195" y="25781"/>
                </a:lnTo>
                <a:lnTo>
                  <a:pt x="1325029" y="17843"/>
                </a:lnTo>
                <a:lnTo>
                  <a:pt x="1334109" y="13868"/>
                </a:lnTo>
                <a:lnTo>
                  <a:pt x="1345120" y="10693"/>
                </a:lnTo>
                <a:lnTo>
                  <a:pt x="1357833" y="9385"/>
                </a:lnTo>
                <a:lnTo>
                  <a:pt x="1370545" y="10693"/>
                </a:lnTo>
                <a:lnTo>
                  <a:pt x="1381569" y="13868"/>
                </a:lnTo>
                <a:lnTo>
                  <a:pt x="1390650" y="17843"/>
                </a:lnTo>
                <a:lnTo>
                  <a:pt x="1404467" y="25260"/>
                </a:lnTo>
                <a:lnTo>
                  <a:pt x="1413929" y="29514"/>
                </a:lnTo>
                <a:lnTo>
                  <a:pt x="1425689" y="33299"/>
                </a:lnTo>
                <a:lnTo>
                  <a:pt x="1439532" y="35636"/>
                </a:lnTo>
                <a:lnTo>
                  <a:pt x="1439532" y="36004"/>
                </a:lnTo>
                <a:lnTo>
                  <a:pt x="1454238" y="36004"/>
                </a:lnTo>
                <a:lnTo>
                  <a:pt x="1454238" y="35636"/>
                </a:lnTo>
                <a:lnTo>
                  <a:pt x="1468081" y="33299"/>
                </a:lnTo>
                <a:lnTo>
                  <a:pt x="1479842" y="29514"/>
                </a:lnTo>
                <a:lnTo>
                  <a:pt x="1489303" y="25260"/>
                </a:lnTo>
                <a:lnTo>
                  <a:pt x="1503133" y="17843"/>
                </a:lnTo>
                <a:lnTo>
                  <a:pt x="1512201" y="13868"/>
                </a:lnTo>
                <a:lnTo>
                  <a:pt x="1523225" y="10693"/>
                </a:lnTo>
                <a:lnTo>
                  <a:pt x="1535950" y="9385"/>
                </a:lnTo>
                <a:lnTo>
                  <a:pt x="1548650" y="10693"/>
                </a:lnTo>
                <a:lnTo>
                  <a:pt x="1559674" y="13868"/>
                </a:lnTo>
                <a:lnTo>
                  <a:pt x="1568754" y="17843"/>
                </a:lnTo>
                <a:lnTo>
                  <a:pt x="1583588" y="25781"/>
                </a:lnTo>
                <a:lnTo>
                  <a:pt x="1594662" y="30530"/>
                </a:lnTo>
                <a:lnTo>
                  <a:pt x="1608556" y="34404"/>
                </a:lnTo>
                <a:lnTo>
                  <a:pt x="1625003" y="36004"/>
                </a:lnTo>
                <a:lnTo>
                  <a:pt x="1641436" y="34404"/>
                </a:lnTo>
                <a:lnTo>
                  <a:pt x="1655330" y="30530"/>
                </a:lnTo>
                <a:lnTo>
                  <a:pt x="1666405" y="25781"/>
                </a:lnTo>
                <a:lnTo>
                  <a:pt x="1681251" y="17843"/>
                </a:lnTo>
                <a:lnTo>
                  <a:pt x="1690331" y="13868"/>
                </a:lnTo>
                <a:lnTo>
                  <a:pt x="1701355" y="10693"/>
                </a:lnTo>
                <a:lnTo>
                  <a:pt x="1714055" y="9385"/>
                </a:lnTo>
                <a:lnTo>
                  <a:pt x="1726780" y="10693"/>
                </a:lnTo>
                <a:lnTo>
                  <a:pt x="1737791" y="13868"/>
                </a:lnTo>
                <a:lnTo>
                  <a:pt x="1746859" y="17843"/>
                </a:lnTo>
                <a:lnTo>
                  <a:pt x="1760677" y="25260"/>
                </a:lnTo>
                <a:lnTo>
                  <a:pt x="1770151" y="29514"/>
                </a:lnTo>
                <a:lnTo>
                  <a:pt x="1781911" y="33299"/>
                </a:lnTo>
                <a:lnTo>
                  <a:pt x="1795767" y="35636"/>
                </a:lnTo>
                <a:lnTo>
                  <a:pt x="1795767" y="36004"/>
                </a:lnTo>
                <a:lnTo>
                  <a:pt x="1810461" y="36004"/>
                </a:lnTo>
                <a:lnTo>
                  <a:pt x="1810461" y="35636"/>
                </a:lnTo>
                <a:lnTo>
                  <a:pt x="1824316" y="33299"/>
                </a:lnTo>
                <a:lnTo>
                  <a:pt x="1836064" y="29514"/>
                </a:lnTo>
                <a:lnTo>
                  <a:pt x="1845525" y="25260"/>
                </a:lnTo>
                <a:lnTo>
                  <a:pt x="1859343" y="17843"/>
                </a:lnTo>
                <a:lnTo>
                  <a:pt x="1868424" y="13868"/>
                </a:lnTo>
                <a:lnTo>
                  <a:pt x="1879447" y="10693"/>
                </a:lnTo>
                <a:lnTo>
                  <a:pt x="1892173" y="9385"/>
                </a:lnTo>
                <a:lnTo>
                  <a:pt x="1904885" y="10693"/>
                </a:lnTo>
                <a:lnTo>
                  <a:pt x="1915909" y="13868"/>
                </a:lnTo>
                <a:lnTo>
                  <a:pt x="1924977" y="17843"/>
                </a:lnTo>
                <a:lnTo>
                  <a:pt x="1939810" y="25781"/>
                </a:lnTo>
                <a:lnTo>
                  <a:pt x="1950872" y="30530"/>
                </a:lnTo>
                <a:lnTo>
                  <a:pt x="1964778" y="34404"/>
                </a:lnTo>
                <a:lnTo>
                  <a:pt x="1981225" y="36004"/>
                </a:lnTo>
                <a:lnTo>
                  <a:pt x="1997659" y="34404"/>
                </a:lnTo>
                <a:lnTo>
                  <a:pt x="2011553" y="30530"/>
                </a:lnTo>
                <a:lnTo>
                  <a:pt x="2022627" y="25781"/>
                </a:lnTo>
                <a:lnTo>
                  <a:pt x="2037461" y="17843"/>
                </a:lnTo>
                <a:lnTo>
                  <a:pt x="2046541" y="13868"/>
                </a:lnTo>
                <a:lnTo>
                  <a:pt x="2057552" y="10693"/>
                </a:lnTo>
                <a:lnTo>
                  <a:pt x="2070252" y="9385"/>
                </a:lnTo>
                <a:lnTo>
                  <a:pt x="2082977" y="10693"/>
                </a:lnTo>
                <a:lnTo>
                  <a:pt x="2094001" y="13868"/>
                </a:lnTo>
                <a:lnTo>
                  <a:pt x="2103069" y="17843"/>
                </a:lnTo>
                <a:lnTo>
                  <a:pt x="2117902" y="25781"/>
                </a:lnTo>
                <a:lnTo>
                  <a:pt x="2128977" y="30530"/>
                </a:lnTo>
                <a:lnTo>
                  <a:pt x="2142883" y="34404"/>
                </a:lnTo>
                <a:lnTo>
                  <a:pt x="2159317" y="36004"/>
                </a:lnTo>
                <a:lnTo>
                  <a:pt x="2173998" y="36004"/>
                </a:lnTo>
                <a:lnTo>
                  <a:pt x="2190432" y="34404"/>
                </a:lnTo>
                <a:lnTo>
                  <a:pt x="2204339" y="30530"/>
                </a:lnTo>
                <a:lnTo>
                  <a:pt x="2215413" y="25781"/>
                </a:lnTo>
                <a:lnTo>
                  <a:pt x="2230247" y="17843"/>
                </a:lnTo>
                <a:lnTo>
                  <a:pt x="2239327" y="13868"/>
                </a:lnTo>
                <a:lnTo>
                  <a:pt x="2250351" y="10693"/>
                </a:lnTo>
                <a:lnTo>
                  <a:pt x="2263051" y="9385"/>
                </a:lnTo>
                <a:lnTo>
                  <a:pt x="2275776" y="10693"/>
                </a:lnTo>
                <a:lnTo>
                  <a:pt x="2286800" y="13868"/>
                </a:lnTo>
                <a:lnTo>
                  <a:pt x="2295880" y="17843"/>
                </a:lnTo>
                <a:lnTo>
                  <a:pt x="2310714" y="25781"/>
                </a:lnTo>
                <a:lnTo>
                  <a:pt x="2321776" y="30530"/>
                </a:lnTo>
                <a:lnTo>
                  <a:pt x="2335682" y="34404"/>
                </a:lnTo>
                <a:lnTo>
                  <a:pt x="2352116" y="36004"/>
                </a:lnTo>
                <a:lnTo>
                  <a:pt x="2368562" y="34404"/>
                </a:lnTo>
                <a:lnTo>
                  <a:pt x="2382456" y="30530"/>
                </a:lnTo>
                <a:lnTo>
                  <a:pt x="2393531" y="25781"/>
                </a:lnTo>
                <a:lnTo>
                  <a:pt x="2408351" y="17843"/>
                </a:lnTo>
                <a:lnTo>
                  <a:pt x="2417445" y="13868"/>
                </a:lnTo>
                <a:lnTo>
                  <a:pt x="2428456" y="10693"/>
                </a:lnTo>
                <a:lnTo>
                  <a:pt x="2441168" y="9385"/>
                </a:lnTo>
                <a:lnTo>
                  <a:pt x="2453881" y="10693"/>
                </a:lnTo>
                <a:lnTo>
                  <a:pt x="2464905" y="13868"/>
                </a:lnTo>
                <a:lnTo>
                  <a:pt x="2473985" y="17843"/>
                </a:lnTo>
                <a:lnTo>
                  <a:pt x="2487803" y="25260"/>
                </a:lnTo>
                <a:lnTo>
                  <a:pt x="2497264" y="29514"/>
                </a:lnTo>
                <a:lnTo>
                  <a:pt x="2509037" y="33299"/>
                </a:lnTo>
                <a:lnTo>
                  <a:pt x="2522880" y="35636"/>
                </a:lnTo>
                <a:lnTo>
                  <a:pt x="2522880" y="36004"/>
                </a:lnTo>
                <a:lnTo>
                  <a:pt x="2537561" y="36004"/>
                </a:lnTo>
                <a:lnTo>
                  <a:pt x="2537561" y="35636"/>
                </a:lnTo>
                <a:lnTo>
                  <a:pt x="2551404" y="33299"/>
                </a:lnTo>
                <a:lnTo>
                  <a:pt x="2563164" y="29514"/>
                </a:lnTo>
                <a:lnTo>
                  <a:pt x="2572639" y="25260"/>
                </a:lnTo>
                <a:lnTo>
                  <a:pt x="2586469" y="17843"/>
                </a:lnTo>
                <a:lnTo>
                  <a:pt x="2595537" y="13868"/>
                </a:lnTo>
                <a:lnTo>
                  <a:pt x="2606560" y="10693"/>
                </a:lnTo>
                <a:lnTo>
                  <a:pt x="2619286" y="9385"/>
                </a:lnTo>
                <a:lnTo>
                  <a:pt x="2631998" y="10693"/>
                </a:lnTo>
                <a:lnTo>
                  <a:pt x="2643009" y="13868"/>
                </a:lnTo>
                <a:lnTo>
                  <a:pt x="2652077" y="17843"/>
                </a:lnTo>
                <a:lnTo>
                  <a:pt x="2666911" y="25781"/>
                </a:lnTo>
                <a:lnTo>
                  <a:pt x="2677985" y="30530"/>
                </a:lnTo>
                <a:lnTo>
                  <a:pt x="2691879" y="34404"/>
                </a:lnTo>
                <a:lnTo>
                  <a:pt x="2708325" y="36004"/>
                </a:lnTo>
                <a:lnTo>
                  <a:pt x="2724759" y="34404"/>
                </a:lnTo>
                <a:lnTo>
                  <a:pt x="2738666" y="30530"/>
                </a:lnTo>
                <a:lnTo>
                  <a:pt x="2749740" y="25781"/>
                </a:lnTo>
                <a:lnTo>
                  <a:pt x="2764586" y="17843"/>
                </a:lnTo>
                <a:lnTo>
                  <a:pt x="2773654" y="13868"/>
                </a:lnTo>
                <a:lnTo>
                  <a:pt x="2784678" y="10693"/>
                </a:lnTo>
                <a:lnTo>
                  <a:pt x="2797378" y="9385"/>
                </a:lnTo>
                <a:lnTo>
                  <a:pt x="2810103" y="10693"/>
                </a:lnTo>
                <a:lnTo>
                  <a:pt x="2821114" y="13868"/>
                </a:lnTo>
                <a:lnTo>
                  <a:pt x="2830182" y="17843"/>
                </a:lnTo>
                <a:lnTo>
                  <a:pt x="2844012" y="25260"/>
                </a:lnTo>
                <a:lnTo>
                  <a:pt x="2853474" y="29514"/>
                </a:lnTo>
                <a:lnTo>
                  <a:pt x="2865247" y="33299"/>
                </a:lnTo>
                <a:lnTo>
                  <a:pt x="2879090" y="35636"/>
                </a:lnTo>
                <a:lnTo>
                  <a:pt x="2879090" y="36004"/>
                </a:lnTo>
                <a:lnTo>
                  <a:pt x="2893784" y="36004"/>
                </a:lnTo>
                <a:lnTo>
                  <a:pt x="2893784" y="35636"/>
                </a:lnTo>
                <a:lnTo>
                  <a:pt x="2907639" y="33299"/>
                </a:lnTo>
                <a:lnTo>
                  <a:pt x="2919387" y="29514"/>
                </a:lnTo>
                <a:lnTo>
                  <a:pt x="2928848" y="25260"/>
                </a:lnTo>
                <a:lnTo>
                  <a:pt x="2942679" y="17843"/>
                </a:lnTo>
                <a:lnTo>
                  <a:pt x="2951746" y="13868"/>
                </a:lnTo>
                <a:lnTo>
                  <a:pt x="2962770" y="10693"/>
                </a:lnTo>
                <a:lnTo>
                  <a:pt x="2975495" y="9385"/>
                </a:lnTo>
                <a:lnTo>
                  <a:pt x="2988208" y="10693"/>
                </a:lnTo>
                <a:lnTo>
                  <a:pt x="2999232" y="13868"/>
                </a:lnTo>
                <a:lnTo>
                  <a:pt x="3008299" y="17843"/>
                </a:lnTo>
                <a:lnTo>
                  <a:pt x="3023120" y="25781"/>
                </a:lnTo>
                <a:lnTo>
                  <a:pt x="3034195" y="30530"/>
                </a:lnTo>
                <a:lnTo>
                  <a:pt x="3048101" y="34404"/>
                </a:lnTo>
                <a:lnTo>
                  <a:pt x="3064548" y="36004"/>
                </a:lnTo>
                <a:lnTo>
                  <a:pt x="3080982" y="34404"/>
                </a:lnTo>
                <a:lnTo>
                  <a:pt x="3094875" y="30530"/>
                </a:lnTo>
                <a:lnTo>
                  <a:pt x="3105950" y="25781"/>
                </a:lnTo>
                <a:lnTo>
                  <a:pt x="3120783" y="17843"/>
                </a:lnTo>
                <a:lnTo>
                  <a:pt x="3129864" y="13868"/>
                </a:lnTo>
                <a:lnTo>
                  <a:pt x="3140887" y="10693"/>
                </a:lnTo>
                <a:lnTo>
                  <a:pt x="3153600" y="9385"/>
                </a:lnTo>
                <a:lnTo>
                  <a:pt x="3166313" y="10693"/>
                </a:lnTo>
                <a:lnTo>
                  <a:pt x="3177324" y="13868"/>
                </a:lnTo>
                <a:lnTo>
                  <a:pt x="3186404" y="17843"/>
                </a:lnTo>
                <a:lnTo>
                  <a:pt x="3201238" y="25781"/>
                </a:lnTo>
                <a:lnTo>
                  <a:pt x="3212312" y="30530"/>
                </a:lnTo>
                <a:lnTo>
                  <a:pt x="3226206" y="34404"/>
                </a:lnTo>
                <a:lnTo>
                  <a:pt x="3229991" y="34785"/>
                </a:lnTo>
                <a:lnTo>
                  <a:pt x="3229991" y="36004"/>
                </a:lnTo>
                <a:lnTo>
                  <a:pt x="3237357" y="36004"/>
                </a:lnTo>
                <a:lnTo>
                  <a:pt x="3239986" y="35750"/>
                </a:lnTo>
                <a:lnTo>
                  <a:pt x="3242640" y="36004"/>
                </a:lnTo>
                <a:lnTo>
                  <a:pt x="3249993" y="36004"/>
                </a:lnTo>
                <a:lnTo>
                  <a:pt x="3249993" y="34785"/>
                </a:lnTo>
                <a:lnTo>
                  <a:pt x="3253778" y="34404"/>
                </a:lnTo>
                <a:lnTo>
                  <a:pt x="3267684" y="30530"/>
                </a:lnTo>
                <a:lnTo>
                  <a:pt x="3278746" y="25781"/>
                </a:lnTo>
                <a:lnTo>
                  <a:pt x="3293580" y="17843"/>
                </a:lnTo>
                <a:lnTo>
                  <a:pt x="3302660" y="13868"/>
                </a:lnTo>
                <a:lnTo>
                  <a:pt x="3313671" y="10693"/>
                </a:lnTo>
                <a:lnTo>
                  <a:pt x="3326396" y="9385"/>
                </a:lnTo>
                <a:lnTo>
                  <a:pt x="3339109" y="10693"/>
                </a:lnTo>
                <a:lnTo>
                  <a:pt x="3350133" y="13868"/>
                </a:lnTo>
                <a:lnTo>
                  <a:pt x="3359213" y="17843"/>
                </a:lnTo>
                <a:lnTo>
                  <a:pt x="3374034" y="25781"/>
                </a:lnTo>
                <a:lnTo>
                  <a:pt x="3385108" y="30530"/>
                </a:lnTo>
                <a:lnTo>
                  <a:pt x="3399015" y="34404"/>
                </a:lnTo>
                <a:lnTo>
                  <a:pt x="3415449" y="36004"/>
                </a:lnTo>
                <a:lnTo>
                  <a:pt x="3431895" y="34404"/>
                </a:lnTo>
                <a:lnTo>
                  <a:pt x="3445789" y="30530"/>
                </a:lnTo>
                <a:lnTo>
                  <a:pt x="3456863" y="25781"/>
                </a:lnTo>
                <a:lnTo>
                  <a:pt x="3471697" y="17843"/>
                </a:lnTo>
                <a:lnTo>
                  <a:pt x="3480778" y="13868"/>
                </a:lnTo>
                <a:lnTo>
                  <a:pt x="3491801" y="10693"/>
                </a:lnTo>
                <a:lnTo>
                  <a:pt x="3504514" y="9385"/>
                </a:lnTo>
                <a:lnTo>
                  <a:pt x="3517227" y="10693"/>
                </a:lnTo>
                <a:lnTo>
                  <a:pt x="3528250" y="13868"/>
                </a:lnTo>
                <a:lnTo>
                  <a:pt x="3537318" y="17843"/>
                </a:lnTo>
                <a:lnTo>
                  <a:pt x="3551136" y="25260"/>
                </a:lnTo>
                <a:lnTo>
                  <a:pt x="3560597" y="29514"/>
                </a:lnTo>
                <a:lnTo>
                  <a:pt x="3572357" y="33299"/>
                </a:lnTo>
                <a:lnTo>
                  <a:pt x="3586200" y="35636"/>
                </a:lnTo>
                <a:lnTo>
                  <a:pt x="3586200" y="36004"/>
                </a:lnTo>
                <a:lnTo>
                  <a:pt x="3600894" y="36004"/>
                </a:lnTo>
                <a:lnTo>
                  <a:pt x="3600894" y="35636"/>
                </a:lnTo>
                <a:lnTo>
                  <a:pt x="3614750" y="33299"/>
                </a:lnTo>
                <a:lnTo>
                  <a:pt x="3626510" y="29514"/>
                </a:lnTo>
                <a:lnTo>
                  <a:pt x="3635972" y="25260"/>
                </a:lnTo>
                <a:lnTo>
                  <a:pt x="3649802" y="17843"/>
                </a:lnTo>
                <a:lnTo>
                  <a:pt x="3658870" y="13868"/>
                </a:lnTo>
                <a:lnTo>
                  <a:pt x="3669893" y="10693"/>
                </a:lnTo>
                <a:lnTo>
                  <a:pt x="3682606" y="9385"/>
                </a:lnTo>
                <a:lnTo>
                  <a:pt x="3695319" y="10693"/>
                </a:lnTo>
                <a:lnTo>
                  <a:pt x="3706342" y="13868"/>
                </a:lnTo>
                <a:lnTo>
                  <a:pt x="3715410" y="17843"/>
                </a:lnTo>
                <a:lnTo>
                  <a:pt x="3730244" y="25781"/>
                </a:lnTo>
                <a:lnTo>
                  <a:pt x="3741318" y="30530"/>
                </a:lnTo>
                <a:lnTo>
                  <a:pt x="3755212" y="34404"/>
                </a:lnTo>
                <a:lnTo>
                  <a:pt x="3771658" y="36004"/>
                </a:lnTo>
                <a:lnTo>
                  <a:pt x="3788105" y="34404"/>
                </a:lnTo>
                <a:lnTo>
                  <a:pt x="3801999" y="30530"/>
                </a:lnTo>
                <a:lnTo>
                  <a:pt x="3813073" y="25781"/>
                </a:lnTo>
                <a:lnTo>
                  <a:pt x="3827919" y="17843"/>
                </a:lnTo>
                <a:lnTo>
                  <a:pt x="3836987" y="13868"/>
                </a:lnTo>
                <a:lnTo>
                  <a:pt x="3848011" y="10693"/>
                </a:lnTo>
                <a:lnTo>
                  <a:pt x="3860711" y="9385"/>
                </a:lnTo>
                <a:lnTo>
                  <a:pt x="3873436" y="10693"/>
                </a:lnTo>
                <a:lnTo>
                  <a:pt x="3884447" y="13868"/>
                </a:lnTo>
                <a:lnTo>
                  <a:pt x="3893515" y="17843"/>
                </a:lnTo>
                <a:lnTo>
                  <a:pt x="3907345" y="25260"/>
                </a:lnTo>
                <a:lnTo>
                  <a:pt x="3916807" y="29514"/>
                </a:lnTo>
                <a:lnTo>
                  <a:pt x="3928567" y="33299"/>
                </a:lnTo>
                <a:lnTo>
                  <a:pt x="3942423" y="35636"/>
                </a:lnTo>
                <a:lnTo>
                  <a:pt x="3942423" y="36004"/>
                </a:lnTo>
                <a:lnTo>
                  <a:pt x="3957116" y="36004"/>
                </a:lnTo>
                <a:lnTo>
                  <a:pt x="3957116" y="35636"/>
                </a:lnTo>
                <a:lnTo>
                  <a:pt x="3970972" y="33299"/>
                </a:lnTo>
                <a:lnTo>
                  <a:pt x="3982732" y="29514"/>
                </a:lnTo>
                <a:lnTo>
                  <a:pt x="3992194" y="25260"/>
                </a:lnTo>
                <a:lnTo>
                  <a:pt x="4006011" y="17843"/>
                </a:lnTo>
                <a:lnTo>
                  <a:pt x="4015092" y="13868"/>
                </a:lnTo>
                <a:lnTo>
                  <a:pt x="4026103" y="10693"/>
                </a:lnTo>
                <a:lnTo>
                  <a:pt x="4038828" y="9385"/>
                </a:lnTo>
                <a:lnTo>
                  <a:pt x="4051541" y="10693"/>
                </a:lnTo>
                <a:lnTo>
                  <a:pt x="4062565" y="13868"/>
                </a:lnTo>
                <a:lnTo>
                  <a:pt x="4071632" y="17843"/>
                </a:lnTo>
                <a:lnTo>
                  <a:pt x="4086466" y="25781"/>
                </a:lnTo>
                <a:lnTo>
                  <a:pt x="4097540" y="30530"/>
                </a:lnTo>
                <a:lnTo>
                  <a:pt x="4111434" y="34404"/>
                </a:lnTo>
                <a:lnTo>
                  <a:pt x="4127868" y="36004"/>
                </a:lnTo>
                <a:lnTo>
                  <a:pt x="4144314" y="34404"/>
                </a:lnTo>
                <a:lnTo>
                  <a:pt x="4158208" y="30530"/>
                </a:lnTo>
                <a:lnTo>
                  <a:pt x="4169283" y="25781"/>
                </a:lnTo>
                <a:lnTo>
                  <a:pt x="4184129" y="17843"/>
                </a:lnTo>
                <a:lnTo>
                  <a:pt x="4193209" y="13868"/>
                </a:lnTo>
                <a:lnTo>
                  <a:pt x="4204220" y="10693"/>
                </a:lnTo>
                <a:lnTo>
                  <a:pt x="4216933" y="9385"/>
                </a:lnTo>
                <a:lnTo>
                  <a:pt x="4229646" y="10693"/>
                </a:lnTo>
                <a:lnTo>
                  <a:pt x="4240669" y="13868"/>
                </a:lnTo>
                <a:lnTo>
                  <a:pt x="4249737" y="17843"/>
                </a:lnTo>
                <a:lnTo>
                  <a:pt x="4264571" y="25781"/>
                </a:lnTo>
                <a:lnTo>
                  <a:pt x="4275645" y="30530"/>
                </a:lnTo>
                <a:lnTo>
                  <a:pt x="4289552" y="34404"/>
                </a:lnTo>
                <a:lnTo>
                  <a:pt x="4305986" y="36004"/>
                </a:lnTo>
                <a:lnTo>
                  <a:pt x="4320667" y="36004"/>
                </a:lnTo>
                <a:lnTo>
                  <a:pt x="4337113" y="34404"/>
                </a:lnTo>
                <a:lnTo>
                  <a:pt x="4351007" y="30530"/>
                </a:lnTo>
                <a:lnTo>
                  <a:pt x="4362081" y="25781"/>
                </a:lnTo>
                <a:lnTo>
                  <a:pt x="4376915" y="17843"/>
                </a:lnTo>
                <a:lnTo>
                  <a:pt x="4385996" y="13868"/>
                </a:lnTo>
                <a:lnTo>
                  <a:pt x="4397006" y="10693"/>
                </a:lnTo>
                <a:lnTo>
                  <a:pt x="4409732" y="9385"/>
                </a:lnTo>
                <a:lnTo>
                  <a:pt x="4422445" y="10693"/>
                </a:lnTo>
                <a:lnTo>
                  <a:pt x="4433468" y="13868"/>
                </a:lnTo>
                <a:lnTo>
                  <a:pt x="4442536" y="17843"/>
                </a:lnTo>
                <a:lnTo>
                  <a:pt x="4457370" y="25781"/>
                </a:lnTo>
                <a:lnTo>
                  <a:pt x="4468444" y="30530"/>
                </a:lnTo>
                <a:lnTo>
                  <a:pt x="4482350" y="34404"/>
                </a:lnTo>
                <a:lnTo>
                  <a:pt x="4498784" y="36004"/>
                </a:lnTo>
                <a:lnTo>
                  <a:pt x="4515218" y="34404"/>
                </a:lnTo>
                <a:lnTo>
                  <a:pt x="4529112" y="30530"/>
                </a:lnTo>
                <a:lnTo>
                  <a:pt x="4540186" y="25781"/>
                </a:lnTo>
                <a:lnTo>
                  <a:pt x="4555020" y="17843"/>
                </a:lnTo>
                <a:lnTo>
                  <a:pt x="4564100" y="13868"/>
                </a:lnTo>
                <a:lnTo>
                  <a:pt x="4575111" y="10693"/>
                </a:lnTo>
                <a:lnTo>
                  <a:pt x="4587824" y="9385"/>
                </a:lnTo>
                <a:lnTo>
                  <a:pt x="4600549" y="10693"/>
                </a:lnTo>
                <a:lnTo>
                  <a:pt x="4611560" y="13868"/>
                </a:lnTo>
                <a:lnTo>
                  <a:pt x="4620641" y="17843"/>
                </a:lnTo>
                <a:lnTo>
                  <a:pt x="4634471" y="25260"/>
                </a:lnTo>
                <a:lnTo>
                  <a:pt x="4643920" y="29514"/>
                </a:lnTo>
                <a:lnTo>
                  <a:pt x="4655680" y="33299"/>
                </a:lnTo>
                <a:lnTo>
                  <a:pt x="4669523" y="35636"/>
                </a:lnTo>
                <a:lnTo>
                  <a:pt x="4669523" y="36004"/>
                </a:lnTo>
                <a:lnTo>
                  <a:pt x="4684230" y="36004"/>
                </a:lnTo>
                <a:lnTo>
                  <a:pt x="4684230" y="35636"/>
                </a:lnTo>
                <a:lnTo>
                  <a:pt x="4698073" y="33299"/>
                </a:lnTo>
                <a:lnTo>
                  <a:pt x="4709833" y="29514"/>
                </a:lnTo>
                <a:lnTo>
                  <a:pt x="4719294" y="25260"/>
                </a:lnTo>
                <a:lnTo>
                  <a:pt x="4733125" y="17843"/>
                </a:lnTo>
                <a:lnTo>
                  <a:pt x="4742192" y="13868"/>
                </a:lnTo>
                <a:lnTo>
                  <a:pt x="4753216" y="10693"/>
                </a:lnTo>
                <a:lnTo>
                  <a:pt x="4765941" y="9385"/>
                </a:lnTo>
                <a:lnTo>
                  <a:pt x="4778654" y="10693"/>
                </a:lnTo>
                <a:lnTo>
                  <a:pt x="4789678" y="13868"/>
                </a:lnTo>
                <a:lnTo>
                  <a:pt x="4798758" y="17843"/>
                </a:lnTo>
                <a:lnTo>
                  <a:pt x="4813592" y="25781"/>
                </a:lnTo>
                <a:lnTo>
                  <a:pt x="4824654" y="30530"/>
                </a:lnTo>
                <a:lnTo>
                  <a:pt x="4838560" y="34404"/>
                </a:lnTo>
                <a:lnTo>
                  <a:pt x="4854994" y="36004"/>
                </a:lnTo>
                <a:lnTo>
                  <a:pt x="4871428" y="34404"/>
                </a:lnTo>
                <a:lnTo>
                  <a:pt x="4885334" y="30530"/>
                </a:lnTo>
                <a:lnTo>
                  <a:pt x="4896409" y="25781"/>
                </a:lnTo>
                <a:lnTo>
                  <a:pt x="4911255" y="17843"/>
                </a:lnTo>
                <a:lnTo>
                  <a:pt x="4920335" y="13868"/>
                </a:lnTo>
                <a:lnTo>
                  <a:pt x="4931346" y="10693"/>
                </a:lnTo>
                <a:lnTo>
                  <a:pt x="4944046" y="9385"/>
                </a:lnTo>
                <a:lnTo>
                  <a:pt x="4956772" y="10693"/>
                </a:lnTo>
                <a:lnTo>
                  <a:pt x="4967783" y="13868"/>
                </a:lnTo>
                <a:lnTo>
                  <a:pt x="4976863" y="17843"/>
                </a:lnTo>
                <a:lnTo>
                  <a:pt x="4990681" y="25260"/>
                </a:lnTo>
                <a:lnTo>
                  <a:pt x="5000155" y="29514"/>
                </a:lnTo>
                <a:lnTo>
                  <a:pt x="5011915" y="33299"/>
                </a:lnTo>
                <a:lnTo>
                  <a:pt x="5025771" y="35636"/>
                </a:lnTo>
                <a:lnTo>
                  <a:pt x="5025771" y="36004"/>
                </a:lnTo>
                <a:lnTo>
                  <a:pt x="5040452" y="36004"/>
                </a:lnTo>
                <a:lnTo>
                  <a:pt x="5040452" y="35636"/>
                </a:lnTo>
                <a:lnTo>
                  <a:pt x="5054308" y="33299"/>
                </a:lnTo>
                <a:lnTo>
                  <a:pt x="5066055" y="29514"/>
                </a:lnTo>
                <a:lnTo>
                  <a:pt x="5075517" y="25260"/>
                </a:lnTo>
                <a:lnTo>
                  <a:pt x="5089347" y="17843"/>
                </a:lnTo>
                <a:lnTo>
                  <a:pt x="5098415" y="13868"/>
                </a:lnTo>
                <a:lnTo>
                  <a:pt x="5109438" y="10693"/>
                </a:lnTo>
                <a:lnTo>
                  <a:pt x="5122164" y="9385"/>
                </a:lnTo>
                <a:lnTo>
                  <a:pt x="5134889" y="10693"/>
                </a:lnTo>
                <a:lnTo>
                  <a:pt x="5145900" y="13868"/>
                </a:lnTo>
                <a:lnTo>
                  <a:pt x="5154968" y="17843"/>
                </a:lnTo>
                <a:lnTo>
                  <a:pt x="5169801" y="25781"/>
                </a:lnTo>
                <a:lnTo>
                  <a:pt x="5180876" y="30530"/>
                </a:lnTo>
                <a:lnTo>
                  <a:pt x="5194770" y="34404"/>
                </a:lnTo>
                <a:lnTo>
                  <a:pt x="5211216" y="36004"/>
                </a:lnTo>
                <a:lnTo>
                  <a:pt x="5227650" y="34404"/>
                </a:lnTo>
                <a:lnTo>
                  <a:pt x="5241544" y="30530"/>
                </a:lnTo>
                <a:lnTo>
                  <a:pt x="5252618" y="25781"/>
                </a:lnTo>
                <a:lnTo>
                  <a:pt x="5267464" y="17843"/>
                </a:lnTo>
                <a:lnTo>
                  <a:pt x="5276532" y="13868"/>
                </a:lnTo>
                <a:lnTo>
                  <a:pt x="5287556" y="10693"/>
                </a:lnTo>
                <a:lnTo>
                  <a:pt x="5300243" y="9385"/>
                </a:lnTo>
                <a:lnTo>
                  <a:pt x="5312969" y="10693"/>
                </a:lnTo>
                <a:lnTo>
                  <a:pt x="5323992" y="13868"/>
                </a:lnTo>
                <a:lnTo>
                  <a:pt x="5333073" y="17843"/>
                </a:lnTo>
                <a:lnTo>
                  <a:pt x="5347894" y="25781"/>
                </a:lnTo>
                <a:lnTo>
                  <a:pt x="5358968" y="30530"/>
                </a:lnTo>
                <a:lnTo>
                  <a:pt x="5372874" y="34404"/>
                </a:lnTo>
                <a:lnTo>
                  <a:pt x="5389308" y="36004"/>
                </a:lnTo>
                <a:lnTo>
                  <a:pt x="5404002" y="36004"/>
                </a:lnTo>
                <a:lnTo>
                  <a:pt x="5420436" y="34404"/>
                </a:lnTo>
                <a:lnTo>
                  <a:pt x="5434330" y="30530"/>
                </a:lnTo>
                <a:lnTo>
                  <a:pt x="5445417" y="25781"/>
                </a:lnTo>
                <a:lnTo>
                  <a:pt x="5460250" y="17843"/>
                </a:lnTo>
                <a:lnTo>
                  <a:pt x="5469331" y="13868"/>
                </a:lnTo>
                <a:lnTo>
                  <a:pt x="5480342" y="10693"/>
                </a:lnTo>
                <a:lnTo>
                  <a:pt x="5493042" y="9385"/>
                </a:lnTo>
                <a:lnTo>
                  <a:pt x="5505767" y="10693"/>
                </a:lnTo>
                <a:lnTo>
                  <a:pt x="5516791" y="13868"/>
                </a:lnTo>
                <a:lnTo>
                  <a:pt x="5525871" y="17843"/>
                </a:lnTo>
                <a:lnTo>
                  <a:pt x="5540705" y="25781"/>
                </a:lnTo>
                <a:lnTo>
                  <a:pt x="5551779" y="30530"/>
                </a:lnTo>
                <a:lnTo>
                  <a:pt x="5565673" y="34404"/>
                </a:lnTo>
                <a:lnTo>
                  <a:pt x="5582120" y="36004"/>
                </a:lnTo>
                <a:lnTo>
                  <a:pt x="5598566" y="34404"/>
                </a:lnTo>
                <a:lnTo>
                  <a:pt x="5612460" y="30530"/>
                </a:lnTo>
                <a:lnTo>
                  <a:pt x="5623534" y="25781"/>
                </a:lnTo>
                <a:lnTo>
                  <a:pt x="5638355" y="17843"/>
                </a:lnTo>
                <a:lnTo>
                  <a:pt x="5647436" y="13868"/>
                </a:lnTo>
                <a:lnTo>
                  <a:pt x="5658447" y="10693"/>
                </a:lnTo>
                <a:lnTo>
                  <a:pt x="5671159" y="9385"/>
                </a:lnTo>
                <a:lnTo>
                  <a:pt x="5683885" y="10693"/>
                </a:lnTo>
                <a:lnTo>
                  <a:pt x="5694908" y="13868"/>
                </a:lnTo>
                <a:lnTo>
                  <a:pt x="5703976" y="17843"/>
                </a:lnTo>
                <a:lnTo>
                  <a:pt x="5717794" y="25260"/>
                </a:lnTo>
                <a:lnTo>
                  <a:pt x="5727268" y="29514"/>
                </a:lnTo>
                <a:lnTo>
                  <a:pt x="5739028" y="33299"/>
                </a:lnTo>
                <a:lnTo>
                  <a:pt x="5752884" y="35636"/>
                </a:lnTo>
                <a:lnTo>
                  <a:pt x="5752884" y="36004"/>
                </a:lnTo>
                <a:lnTo>
                  <a:pt x="5767552" y="36004"/>
                </a:lnTo>
                <a:lnTo>
                  <a:pt x="5767552" y="35636"/>
                </a:lnTo>
                <a:lnTo>
                  <a:pt x="5781408" y="33299"/>
                </a:lnTo>
                <a:lnTo>
                  <a:pt x="5793168" y="29514"/>
                </a:lnTo>
                <a:lnTo>
                  <a:pt x="5802630" y="25260"/>
                </a:lnTo>
                <a:lnTo>
                  <a:pt x="5816473" y="17843"/>
                </a:lnTo>
                <a:lnTo>
                  <a:pt x="5825541" y="13868"/>
                </a:lnTo>
                <a:lnTo>
                  <a:pt x="5836564" y="10693"/>
                </a:lnTo>
                <a:lnTo>
                  <a:pt x="5849290" y="9385"/>
                </a:lnTo>
                <a:lnTo>
                  <a:pt x="5861990" y="10693"/>
                </a:lnTo>
                <a:lnTo>
                  <a:pt x="5873000" y="13868"/>
                </a:lnTo>
                <a:lnTo>
                  <a:pt x="5882081" y="17843"/>
                </a:lnTo>
                <a:lnTo>
                  <a:pt x="5896915" y="25781"/>
                </a:lnTo>
                <a:lnTo>
                  <a:pt x="5907976" y="30530"/>
                </a:lnTo>
                <a:lnTo>
                  <a:pt x="5921870" y="34404"/>
                </a:lnTo>
                <a:lnTo>
                  <a:pt x="5938317" y="36004"/>
                </a:lnTo>
                <a:lnTo>
                  <a:pt x="5954763" y="34404"/>
                </a:lnTo>
                <a:lnTo>
                  <a:pt x="5968657" y="30530"/>
                </a:lnTo>
                <a:lnTo>
                  <a:pt x="5979731" y="25781"/>
                </a:lnTo>
                <a:lnTo>
                  <a:pt x="5994590" y="17843"/>
                </a:lnTo>
                <a:lnTo>
                  <a:pt x="6003658" y="13868"/>
                </a:lnTo>
                <a:lnTo>
                  <a:pt x="6014682" y="10693"/>
                </a:lnTo>
                <a:lnTo>
                  <a:pt x="6027382" y="9385"/>
                </a:lnTo>
                <a:lnTo>
                  <a:pt x="6040107" y="10693"/>
                </a:lnTo>
                <a:lnTo>
                  <a:pt x="6051118" y="13868"/>
                </a:lnTo>
                <a:lnTo>
                  <a:pt x="6060186" y="17843"/>
                </a:lnTo>
                <a:lnTo>
                  <a:pt x="6074016" y="25260"/>
                </a:lnTo>
                <a:lnTo>
                  <a:pt x="6083478" y="29514"/>
                </a:lnTo>
                <a:lnTo>
                  <a:pt x="6095238" y="33299"/>
                </a:lnTo>
                <a:lnTo>
                  <a:pt x="6109081" y="35636"/>
                </a:lnTo>
                <a:lnTo>
                  <a:pt x="6109081" y="36004"/>
                </a:lnTo>
                <a:lnTo>
                  <a:pt x="6123775" y="36004"/>
                </a:lnTo>
                <a:lnTo>
                  <a:pt x="6123775" y="35636"/>
                </a:lnTo>
                <a:lnTo>
                  <a:pt x="6137630" y="33299"/>
                </a:lnTo>
                <a:lnTo>
                  <a:pt x="6149391" y="29514"/>
                </a:lnTo>
                <a:lnTo>
                  <a:pt x="6158852" y="25260"/>
                </a:lnTo>
                <a:lnTo>
                  <a:pt x="6172682" y="17843"/>
                </a:lnTo>
                <a:lnTo>
                  <a:pt x="6181750" y="13868"/>
                </a:lnTo>
                <a:lnTo>
                  <a:pt x="6192774" y="10693"/>
                </a:lnTo>
                <a:lnTo>
                  <a:pt x="6205499" y="9385"/>
                </a:lnTo>
                <a:lnTo>
                  <a:pt x="6218212" y="10693"/>
                </a:lnTo>
                <a:lnTo>
                  <a:pt x="6229223" y="13868"/>
                </a:lnTo>
                <a:lnTo>
                  <a:pt x="6238303" y="17843"/>
                </a:lnTo>
                <a:lnTo>
                  <a:pt x="6253124" y="25781"/>
                </a:lnTo>
                <a:lnTo>
                  <a:pt x="6264199" y="30530"/>
                </a:lnTo>
                <a:lnTo>
                  <a:pt x="6278092" y="34404"/>
                </a:lnTo>
                <a:lnTo>
                  <a:pt x="6294539" y="36004"/>
                </a:lnTo>
                <a:lnTo>
                  <a:pt x="6310985" y="34404"/>
                </a:lnTo>
                <a:lnTo>
                  <a:pt x="6324879" y="30530"/>
                </a:lnTo>
                <a:lnTo>
                  <a:pt x="6335954" y="25781"/>
                </a:lnTo>
                <a:lnTo>
                  <a:pt x="6350787" y="17843"/>
                </a:lnTo>
                <a:lnTo>
                  <a:pt x="6359855" y="13868"/>
                </a:lnTo>
                <a:lnTo>
                  <a:pt x="6370879" y="10693"/>
                </a:lnTo>
                <a:lnTo>
                  <a:pt x="6383604" y="9385"/>
                </a:lnTo>
                <a:lnTo>
                  <a:pt x="6396317" y="10693"/>
                </a:lnTo>
                <a:lnTo>
                  <a:pt x="6407328" y="13868"/>
                </a:lnTo>
                <a:lnTo>
                  <a:pt x="6416395" y="17843"/>
                </a:lnTo>
                <a:lnTo>
                  <a:pt x="6431229" y="25781"/>
                </a:lnTo>
                <a:lnTo>
                  <a:pt x="6442303" y="30530"/>
                </a:lnTo>
                <a:lnTo>
                  <a:pt x="6456210" y="34404"/>
                </a:lnTo>
                <a:lnTo>
                  <a:pt x="6472644" y="36004"/>
                </a:lnTo>
                <a:lnTo>
                  <a:pt x="6479997" y="36004"/>
                </a:lnTo>
                <a:lnTo>
                  <a:pt x="6479997" y="26619"/>
                </a:lnTo>
                <a:close/>
              </a:path>
            </a:pathLst>
          </a:custGeom>
          <a:solidFill>
            <a:srgbClr val="9CC9D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527300" y="2953931"/>
            <a:ext cx="6515100" cy="297180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 marR="5080" indent="359410" algn="just">
              <a:lnSpc>
                <a:spcPct val="100000"/>
              </a:lnSpc>
              <a:spcBef>
                <a:spcPts val="125"/>
              </a:spcBef>
            </a:pPr>
            <a:r>
              <a:rPr sz="1200" i="1" spc="-85" dirty="0">
                <a:solidFill>
                  <a:srgbClr val="231F20"/>
                </a:solidFill>
                <a:latin typeface="Verdana"/>
                <a:cs typeface="Verdana"/>
              </a:rPr>
              <a:t>Конфліктна</a:t>
            </a:r>
            <a:r>
              <a:rPr sz="1200" i="1" spc="-18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200" i="1" spc="-70" dirty="0">
                <a:solidFill>
                  <a:srgbClr val="231F20"/>
                </a:solidFill>
                <a:latin typeface="Verdana"/>
                <a:cs typeface="Verdana"/>
              </a:rPr>
              <a:t>чутливість</a:t>
            </a:r>
            <a:r>
              <a:rPr sz="1200" i="1" spc="-18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200" spc="25" dirty="0">
                <a:solidFill>
                  <a:srgbClr val="231F20"/>
                </a:solidFill>
                <a:latin typeface="Calibri"/>
                <a:cs typeface="Calibri"/>
              </a:rPr>
              <a:t>–</a:t>
            </a:r>
            <a:r>
              <a:rPr sz="1200" spc="-2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spc="50" dirty="0">
                <a:solidFill>
                  <a:srgbClr val="231F20"/>
                </a:solidFill>
                <a:latin typeface="Calibri"/>
                <a:cs typeface="Calibri"/>
              </a:rPr>
              <a:t>якісна</a:t>
            </a:r>
            <a:r>
              <a:rPr sz="1200" spc="-2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spc="40" dirty="0">
                <a:solidFill>
                  <a:srgbClr val="231F20"/>
                </a:solidFill>
                <a:latin typeface="Calibri"/>
                <a:cs typeface="Calibri"/>
              </a:rPr>
              <a:t>характеристика,</a:t>
            </a:r>
            <a:r>
              <a:rPr sz="1200" spc="-2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spc="45" dirty="0">
                <a:solidFill>
                  <a:srgbClr val="231F20"/>
                </a:solidFill>
                <a:latin typeface="Calibri"/>
                <a:cs typeface="Calibri"/>
              </a:rPr>
              <a:t>яка</a:t>
            </a:r>
            <a:r>
              <a:rPr sz="1200" spc="-2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231F20"/>
                </a:solidFill>
                <a:latin typeface="Calibri"/>
                <a:cs typeface="Calibri"/>
              </a:rPr>
              <a:t>може</a:t>
            </a:r>
            <a:r>
              <a:rPr sz="1200" spc="-2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spc="15" dirty="0">
                <a:solidFill>
                  <a:srgbClr val="231F20"/>
                </a:solidFill>
                <a:latin typeface="Calibri"/>
                <a:cs typeface="Calibri"/>
              </a:rPr>
              <a:t>бути</a:t>
            </a:r>
            <a:r>
              <a:rPr sz="1200" spc="-2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spc="30" dirty="0">
                <a:solidFill>
                  <a:srgbClr val="231F20"/>
                </a:solidFill>
                <a:latin typeface="Calibri"/>
                <a:cs typeface="Calibri"/>
              </a:rPr>
              <a:t>притаманна</a:t>
            </a:r>
            <a:r>
              <a:rPr sz="1200" spc="-2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spc="25" dirty="0">
                <a:solidFill>
                  <a:srgbClr val="231F20"/>
                </a:solidFill>
                <a:latin typeface="Calibri"/>
                <a:cs typeface="Calibri"/>
              </a:rPr>
              <a:t>різним</a:t>
            </a:r>
            <a:r>
              <a:rPr sz="1200" spc="-2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spc="25" dirty="0">
                <a:solidFill>
                  <a:srgbClr val="231F20"/>
                </a:solidFill>
                <a:latin typeface="Calibri"/>
                <a:cs typeface="Calibri"/>
              </a:rPr>
              <a:t>видам  </a:t>
            </a:r>
            <a:r>
              <a:rPr sz="1200" spc="35" dirty="0">
                <a:solidFill>
                  <a:srgbClr val="231F20"/>
                </a:solidFill>
                <a:latin typeface="Calibri"/>
                <a:cs typeface="Calibri"/>
              </a:rPr>
              <a:t>діяльності. </a:t>
            </a:r>
            <a:r>
              <a:rPr sz="1200" spc="60" dirty="0">
                <a:solidFill>
                  <a:srgbClr val="231F20"/>
                </a:solidFill>
                <a:latin typeface="Calibri"/>
                <a:cs typeface="Calibri"/>
              </a:rPr>
              <a:t>Вона </a:t>
            </a:r>
            <a:r>
              <a:rPr sz="1200" spc="35" dirty="0">
                <a:solidFill>
                  <a:srgbClr val="231F20"/>
                </a:solidFill>
                <a:latin typeface="Calibri"/>
                <a:cs typeface="Calibri"/>
              </a:rPr>
              <a:t>характеризує </a:t>
            </a:r>
            <a:r>
              <a:rPr sz="1200" spc="50" dirty="0">
                <a:solidFill>
                  <a:srgbClr val="231F20"/>
                </a:solidFill>
                <a:latin typeface="Calibri"/>
                <a:cs typeface="Calibri"/>
              </a:rPr>
              <a:t>наявність </a:t>
            </a:r>
            <a:r>
              <a:rPr sz="1200" spc="20" dirty="0">
                <a:solidFill>
                  <a:srgbClr val="231F20"/>
                </a:solidFill>
                <a:latin typeface="Calibri"/>
                <a:cs typeface="Calibri"/>
              </a:rPr>
              <a:t>свідомого </a:t>
            </a:r>
            <a:r>
              <a:rPr sz="1200" spc="40" dirty="0">
                <a:solidFill>
                  <a:srgbClr val="231F20"/>
                </a:solidFill>
                <a:latin typeface="Calibri"/>
                <a:cs typeface="Calibri"/>
              </a:rPr>
              <a:t>та </a:t>
            </a:r>
            <a:r>
              <a:rPr sz="1200" spc="35" dirty="0">
                <a:solidFill>
                  <a:srgbClr val="231F20"/>
                </a:solidFill>
                <a:latin typeface="Calibri"/>
                <a:cs typeface="Calibri"/>
              </a:rPr>
              <a:t>системного </a:t>
            </a:r>
            <a:r>
              <a:rPr sz="1200" spc="5" dirty="0">
                <a:solidFill>
                  <a:srgbClr val="231F20"/>
                </a:solidFill>
                <a:latin typeface="Calibri"/>
                <a:cs typeface="Calibri"/>
              </a:rPr>
              <a:t>підходу </a:t>
            </a:r>
            <a:r>
              <a:rPr sz="1200" spc="-10" dirty="0">
                <a:solidFill>
                  <a:srgbClr val="231F20"/>
                </a:solidFill>
                <a:latin typeface="Calibri"/>
                <a:cs typeface="Calibri"/>
              </a:rPr>
              <a:t>до </a:t>
            </a:r>
            <a:r>
              <a:rPr sz="1200" spc="40" dirty="0">
                <a:solidFill>
                  <a:srgbClr val="231F20"/>
                </a:solidFill>
                <a:latin typeface="Calibri"/>
                <a:cs typeface="Calibri"/>
              </a:rPr>
              <a:t>забезпечення  </a:t>
            </a:r>
            <a:r>
              <a:rPr sz="1200" spc="20" dirty="0">
                <a:solidFill>
                  <a:srgbClr val="231F20"/>
                </a:solidFill>
                <a:latin typeface="Calibri"/>
                <a:cs typeface="Calibri"/>
              </a:rPr>
              <a:t>розуміння</a:t>
            </a:r>
            <a:r>
              <a:rPr sz="1200" spc="-2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spc="40" dirty="0">
                <a:solidFill>
                  <a:srgbClr val="231F20"/>
                </a:solidFill>
                <a:latin typeface="Calibri"/>
                <a:cs typeface="Calibri"/>
              </a:rPr>
              <a:t>та</a:t>
            </a:r>
            <a:r>
              <a:rPr sz="1200" spc="-2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spc="25" dirty="0">
                <a:solidFill>
                  <a:srgbClr val="231F20"/>
                </a:solidFill>
                <a:latin typeface="Calibri"/>
                <a:cs typeface="Calibri"/>
              </a:rPr>
              <a:t>мінімізації</a:t>
            </a:r>
            <a:r>
              <a:rPr sz="1200" spc="-2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spc="45" dirty="0">
                <a:solidFill>
                  <a:srgbClr val="231F20"/>
                </a:solidFill>
                <a:latin typeface="Calibri"/>
                <a:cs typeface="Calibri"/>
              </a:rPr>
              <a:t>негативних</a:t>
            </a:r>
            <a:r>
              <a:rPr sz="1200" spc="-2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spc="40" dirty="0">
                <a:solidFill>
                  <a:srgbClr val="231F20"/>
                </a:solidFill>
                <a:latin typeface="Calibri"/>
                <a:cs typeface="Calibri"/>
              </a:rPr>
              <a:t>наслідків</a:t>
            </a:r>
            <a:r>
              <a:rPr sz="1200" spc="-2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spc="30" dirty="0">
                <a:solidFill>
                  <a:srgbClr val="231F20"/>
                </a:solidFill>
                <a:latin typeface="Calibri"/>
                <a:cs typeface="Calibri"/>
              </a:rPr>
              <a:t>(ризиків)</a:t>
            </a:r>
            <a:r>
              <a:rPr sz="1200" spc="-2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spc="25" dirty="0">
                <a:solidFill>
                  <a:srgbClr val="231F20"/>
                </a:solidFill>
                <a:latin typeface="Calibri"/>
                <a:cs typeface="Calibri"/>
              </a:rPr>
              <a:t>і</a:t>
            </a:r>
            <a:r>
              <a:rPr sz="1200" spc="-2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spc="30" dirty="0">
                <a:solidFill>
                  <a:srgbClr val="231F20"/>
                </a:solidFill>
                <a:latin typeface="Calibri"/>
                <a:cs typeface="Calibri"/>
              </a:rPr>
              <a:t>максимізації</a:t>
            </a:r>
            <a:r>
              <a:rPr sz="1200" spc="-2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spc="40" dirty="0">
                <a:solidFill>
                  <a:srgbClr val="231F20"/>
                </a:solidFill>
                <a:latin typeface="Calibri"/>
                <a:cs typeface="Calibri"/>
              </a:rPr>
              <a:t>позитивних</a:t>
            </a:r>
            <a:r>
              <a:rPr sz="1200" spc="-2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spc="40" dirty="0">
                <a:solidFill>
                  <a:srgbClr val="231F20"/>
                </a:solidFill>
                <a:latin typeface="Calibri"/>
                <a:cs typeface="Calibri"/>
              </a:rPr>
              <a:t>наслідків</a:t>
            </a:r>
            <a:r>
              <a:rPr sz="1200" spc="-2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spc="20" dirty="0">
                <a:solidFill>
                  <a:srgbClr val="231F20"/>
                </a:solidFill>
                <a:latin typeface="Calibri"/>
                <a:cs typeface="Calibri"/>
              </a:rPr>
              <a:t>дій  </a:t>
            </a:r>
            <a:r>
              <a:rPr sz="1200" spc="25" dirty="0">
                <a:solidFill>
                  <a:srgbClr val="231F20"/>
                </a:solidFill>
                <a:latin typeface="Calibri"/>
                <a:cs typeface="Calibri"/>
              </a:rPr>
              <a:t>(можливостей).</a:t>
            </a:r>
            <a:r>
              <a:rPr sz="1200" spc="-10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spc="20" dirty="0">
                <a:solidFill>
                  <a:srgbClr val="231F20"/>
                </a:solidFill>
                <a:latin typeface="Calibri"/>
                <a:cs typeface="Calibri"/>
              </a:rPr>
              <a:t>У</a:t>
            </a:r>
            <a:r>
              <a:rPr sz="1200" spc="-10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spc="30" dirty="0">
                <a:solidFill>
                  <a:srgbClr val="231F20"/>
                </a:solidFill>
                <a:latin typeface="Calibri"/>
                <a:cs typeface="Calibri"/>
              </a:rPr>
              <a:t>будь-якій</a:t>
            </a:r>
            <a:r>
              <a:rPr sz="1200" spc="-9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spc="35" dirty="0">
                <a:solidFill>
                  <a:srgbClr val="231F20"/>
                </a:solidFill>
                <a:latin typeface="Calibri"/>
                <a:cs typeface="Calibri"/>
              </a:rPr>
              <a:t>діяльності</a:t>
            </a:r>
            <a:r>
              <a:rPr sz="1200" spc="-10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spc="70" dirty="0">
                <a:solidFill>
                  <a:srgbClr val="231F20"/>
                </a:solidFill>
                <a:latin typeface="Calibri"/>
                <a:cs typeface="Calibri"/>
              </a:rPr>
              <a:t>з</a:t>
            </a:r>
            <a:r>
              <a:rPr sz="1200" spc="-9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spc="30" dirty="0">
                <a:solidFill>
                  <a:srgbClr val="231F20"/>
                </a:solidFill>
                <a:latin typeface="Calibri"/>
                <a:cs typeface="Calibri"/>
              </a:rPr>
              <a:t>громадськістю</a:t>
            </a:r>
            <a:r>
              <a:rPr sz="1200" spc="-10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spc="40" dirty="0">
                <a:solidFill>
                  <a:srgbClr val="231F20"/>
                </a:solidFill>
                <a:latin typeface="Calibri"/>
                <a:cs typeface="Calibri"/>
              </a:rPr>
              <a:t>важливо</a:t>
            </a:r>
            <a:r>
              <a:rPr sz="1200" spc="-10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spc="30" dirty="0">
                <a:solidFill>
                  <a:srgbClr val="231F20"/>
                </a:solidFill>
                <a:latin typeface="Calibri"/>
                <a:cs typeface="Calibri"/>
              </a:rPr>
              <a:t>чітко</a:t>
            </a:r>
            <a:r>
              <a:rPr sz="1200" spc="-9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spc="15" dirty="0">
                <a:solidFill>
                  <a:srgbClr val="231F20"/>
                </a:solidFill>
                <a:latin typeface="Calibri"/>
                <a:cs typeface="Calibri"/>
              </a:rPr>
              <a:t>розуміти,</a:t>
            </a:r>
            <a:r>
              <a:rPr sz="1200" spc="-10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spc="35" dirty="0">
                <a:solidFill>
                  <a:srgbClr val="231F20"/>
                </a:solidFill>
                <a:latin typeface="Calibri"/>
                <a:cs typeface="Calibri"/>
              </a:rPr>
              <a:t>що</a:t>
            </a:r>
            <a:r>
              <a:rPr sz="1200" spc="-9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spc="5" dirty="0">
                <a:solidFill>
                  <a:srgbClr val="231F20"/>
                </a:solidFill>
                <a:latin typeface="Calibri"/>
                <a:cs typeface="Calibri"/>
              </a:rPr>
              <a:t>ми</a:t>
            </a:r>
            <a:r>
              <a:rPr sz="1200" spc="-10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spc="25" dirty="0">
                <a:solidFill>
                  <a:srgbClr val="231F20"/>
                </a:solidFill>
                <a:latin typeface="Calibri"/>
                <a:cs typeface="Calibri"/>
              </a:rPr>
              <a:t>працюємо  </a:t>
            </a:r>
            <a:r>
              <a:rPr sz="1200" spc="40" dirty="0">
                <a:solidFill>
                  <a:srgbClr val="231F20"/>
                </a:solidFill>
                <a:latin typeface="Calibri"/>
                <a:cs typeface="Calibri"/>
              </a:rPr>
              <a:t>на </a:t>
            </a:r>
            <a:r>
              <a:rPr sz="1200" spc="20" dirty="0">
                <a:solidFill>
                  <a:srgbClr val="231F20"/>
                </a:solidFill>
                <a:latin typeface="Calibri"/>
                <a:cs typeface="Calibri"/>
              </a:rPr>
              <a:t>подолання </a:t>
            </a:r>
            <a:r>
              <a:rPr sz="1200" spc="45" dirty="0">
                <a:solidFill>
                  <a:srgbClr val="231F20"/>
                </a:solidFill>
                <a:latin typeface="Calibri"/>
                <a:cs typeface="Calibri"/>
              </a:rPr>
              <a:t>«вразливості» </a:t>
            </a:r>
            <a:r>
              <a:rPr sz="1200" spc="20" dirty="0">
                <a:solidFill>
                  <a:srgbClr val="231F20"/>
                </a:solidFill>
                <a:latin typeface="Calibri"/>
                <a:cs typeface="Calibri"/>
              </a:rPr>
              <a:t>особи. </a:t>
            </a:r>
            <a:r>
              <a:rPr sz="1200" spc="40" dirty="0">
                <a:solidFill>
                  <a:srgbClr val="231F20"/>
                </a:solidFill>
                <a:latin typeface="Calibri"/>
                <a:cs typeface="Calibri"/>
              </a:rPr>
              <a:t>Наприклад: </a:t>
            </a:r>
            <a:r>
              <a:rPr sz="1200" spc="25" dirty="0">
                <a:solidFill>
                  <a:srgbClr val="231F20"/>
                </a:solidFill>
                <a:latin typeface="Calibri"/>
                <a:cs typeface="Calibri"/>
              </a:rPr>
              <a:t>надаємо </a:t>
            </a:r>
            <a:r>
              <a:rPr sz="1200" spc="30" dirty="0">
                <a:solidFill>
                  <a:srgbClr val="231F20"/>
                </a:solidFill>
                <a:latin typeface="Calibri"/>
                <a:cs typeface="Calibri"/>
              </a:rPr>
              <a:t>послугу  </a:t>
            </a:r>
            <a:r>
              <a:rPr sz="1200" spc="70" dirty="0">
                <a:solidFill>
                  <a:srgbClr val="231F20"/>
                </a:solidFill>
                <a:latin typeface="Calibri"/>
                <a:cs typeface="Calibri"/>
              </a:rPr>
              <a:t>з </a:t>
            </a:r>
            <a:r>
              <a:rPr sz="1200" spc="40" dirty="0">
                <a:solidFill>
                  <a:srgbClr val="231F20"/>
                </a:solidFill>
                <a:latin typeface="Calibri"/>
                <a:cs typeface="Calibri"/>
              </a:rPr>
              <a:t>працевлаштування,  </a:t>
            </a:r>
            <a:r>
              <a:rPr sz="1200" spc="10" dirty="0">
                <a:solidFill>
                  <a:srgbClr val="231F20"/>
                </a:solidFill>
                <a:latin typeface="Calibri"/>
                <a:cs typeface="Calibri"/>
              </a:rPr>
              <a:t>формуємо </a:t>
            </a:r>
            <a:r>
              <a:rPr sz="1200" spc="20" dirty="0">
                <a:solidFill>
                  <a:srgbClr val="231F20"/>
                </a:solidFill>
                <a:latin typeface="Calibri"/>
                <a:cs typeface="Calibri"/>
              </a:rPr>
              <a:t>нову</a:t>
            </a:r>
            <a:r>
              <a:rPr sz="1200" spc="3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spc="25" dirty="0">
                <a:solidFill>
                  <a:srgbClr val="231F20"/>
                </a:solidFill>
                <a:latin typeface="Calibri"/>
                <a:cs typeface="Calibri"/>
              </a:rPr>
              <a:t>навичку.</a:t>
            </a: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400">
              <a:latin typeface="Calibri"/>
              <a:cs typeface="Calibri"/>
            </a:endParaRPr>
          </a:p>
          <a:p>
            <a:pPr marL="1035050">
              <a:lnSpc>
                <a:spcPct val="100000"/>
              </a:lnSpc>
            </a:pPr>
            <a:r>
              <a:rPr sz="1400" spc="-70" dirty="0">
                <a:solidFill>
                  <a:srgbClr val="231F20"/>
                </a:solidFill>
                <a:latin typeface="Arial Unicode MS"/>
                <a:cs typeface="Arial Unicode MS"/>
              </a:rPr>
              <a:t>ПИТАННЯ </a:t>
            </a:r>
            <a:r>
              <a:rPr sz="1400" spc="-35" dirty="0">
                <a:solidFill>
                  <a:srgbClr val="231F20"/>
                </a:solidFill>
                <a:latin typeface="Arial Unicode MS"/>
                <a:cs typeface="Arial Unicode MS"/>
              </a:rPr>
              <a:t>ДЛЯ</a:t>
            </a:r>
            <a:r>
              <a:rPr sz="1400" spc="-45" dirty="0">
                <a:solidFill>
                  <a:srgbClr val="231F20"/>
                </a:solidFill>
                <a:latin typeface="Arial Unicode MS"/>
                <a:cs typeface="Arial Unicode MS"/>
              </a:rPr>
              <a:t> </a:t>
            </a:r>
            <a:r>
              <a:rPr sz="1400" spc="-65" dirty="0">
                <a:solidFill>
                  <a:srgbClr val="231F20"/>
                </a:solidFill>
                <a:latin typeface="Arial Unicode MS"/>
                <a:cs typeface="Arial Unicode MS"/>
              </a:rPr>
              <a:t>САМОАНАЛІЗУ</a:t>
            </a:r>
            <a:endParaRPr sz="1400">
              <a:latin typeface="Arial Unicode MS"/>
              <a:cs typeface="Arial Unicode MS"/>
            </a:endParaRPr>
          </a:p>
          <a:p>
            <a:pPr marL="1035050" marR="15240">
              <a:lnSpc>
                <a:spcPct val="100000"/>
              </a:lnSpc>
              <a:spcBef>
                <a:spcPts val="385"/>
              </a:spcBef>
            </a:pPr>
            <a:r>
              <a:rPr sz="1200" spc="70" dirty="0">
                <a:solidFill>
                  <a:srgbClr val="231F20"/>
                </a:solidFill>
                <a:latin typeface="Calibri"/>
                <a:cs typeface="Calibri"/>
              </a:rPr>
              <a:t>На </a:t>
            </a:r>
            <a:r>
              <a:rPr sz="1200" spc="5" dirty="0">
                <a:solidFill>
                  <a:srgbClr val="231F20"/>
                </a:solidFill>
                <a:latin typeface="Calibri"/>
                <a:cs typeface="Calibri"/>
              </a:rPr>
              <a:t>чому </a:t>
            </a:r>
            <a:r>
              <a:rPr sz="1200" spc="30" dirty="0">
                <a:solidFill>
                  <a:srgbClr val="231F20"/>
                </a:solidFill>
                <a:latin typeface="Calibri"/>
                <a:cs typeface="Calibri"/>
              </a:rPr>
              <a:t>треба </a:t>
            </a:r>
            <a:r>
              <a:rPr sz="1200" spc="40" dirty="0">
                <a:solidFill>
                  <a:srgbClr val="231F20"/>
                </a:solidFill>
                <a:latin typeface="Calibri"/>
                <a:cs typeface="Calibri"/>
              </a:rPr>
              <a:t>фокусуватись </a:t>
            </a:r>
            <a:r>
              <a:rPr sz="1200" spc="-10" dirty="0">
                <a:solidFill>
                  <a:srgbClr val="231F20"/>
                </a:solidFill>
                <a:latin typeface="Calibri"/>
                <a:cs typeface="Calibri"/>
              </a:rPr>
              <a:t>у </a:t>
            </a:r>
            <a:r>
              <a:rPr sz="1200" spc="15" dirty="0">
                <a:solidFill>
                  <a:srgbClr val="231F20"/>
                </a:solidFill>
                <a:latin typeface="Calibri"/>
                <a:cs typeface="Calibri"/>
              </a:rPr>
              <a:t>роботі, </a:t>
            </a:r>
            <a:r>
              <a:rPr sz="1200" spc="40" dirty="0">
                <a:solidFill>
                  <a:srgbClr val="231F20"/>
                </a:solidFill>
                <a:latin typeface="Calibri"/>
                <a:cs typeface="Calibri"/>
              </a:rPr>
              <a:t>якщо </a:t>
            </a:r>
            <a:r>
              <a:rPr sz="1200" spc="25" dirty="0">
                <a:solidFill>
                  <a:srgbClr val="231F20"/>
                </a:solidFill>
                <a:latin typeface="Calibri"/>
                <a:cs typeface="Calibri"/>
              </a:rPr>
              <a:t>людина </a:t>
            </a:r>
            <a:r>
              <a:rPr sz="1200" dirty="0">
                <a:solidFill>
                  <a:srgbClr val="231F20"/>
                </a:solidFill>
                <a:latin typeface="Calibri"/>
                <a:cs typeface="Calibri"/>
              </a:rPr>
              <a:t>дуже </a:t>
            </a:r>
            <a:r>
              <a:rPr sz="1200" spc="20" dirty="0">
                <a:solidFill>
                  <a:srgbClr val="231F20"/>
                </a:solidFill>
                <a:latin typeface="Calibri"/>
                <a:cs typeface="Calibri"/>
              </a:rPr>
              <a:t>комунікабельна,  </a:t>
            </a:r>
            <a:r>
              <a:rPr sz="1200" spc="45" dirty="0">
                <a:solidFill>
                  <a:srgbClr val="231F20"/>
                </a:solidFill>
                <a:latin typeface="Calibri"/>
                <a:cs typeface="Calibri"/>
              </a:rPr>
              <a:t>активна, </a:t>
            </a:r>
            <a:r>
              <a:rPr sz="1200" spc="35" dirty="0">
                <a:solidFill>
                  <a:srgbClr val="231F20"/>
                </a:solidFill>
                <a:latin typeface="Calibri"/>
                <a:cs typeface="Calibri"/>
              </a:rPr>
              <a:t>не </a:t>
            </a:r>
            <a:r>
              <a:rPr sz="1200" spc="25" dirty="0">
                <a:solidFill>
                  <a:srgbClr val="231F20"/>
                </a:solidFill>
                <a:latin typeface="Calibri"/>
                <a:cs typeface="Calibri"/>
              </a:rPr>
              <a:t>має </a:t>
            </a:r>
            <a:r>
              <a:rPr sz="1200" spc="40" dirty="0">
                <a:solidFill>
                  <a:srgbClr val="231F20"/>
                </a:solidFill>
                <a:latin typeface="Calibri"/>
                <a:cs typeface="Calibri"/>
              </a:rPr>
              <a:t>освіти, </a:t>
            </a:r>
            <a:r>
              <a:rPr sz="1200" spc="35" dirty="0">
                <a:solidFill>
                  <a:srgbClr val="231F20"/>
                </a:solidFill>
                <a:latin typeface="Calibri"/>
                <a:cs typeface="Calibri"/>
              </a:rPr>
              <a:t>не </a:t>
            </a:r>
            <a:r>
              <a:rPr sz="1200" spc="25" dirty="0">
                <a:solidFill>
                  <a:srgbClr val="231F20"/>
                </a:solidFill>
                <a:latin typeface="Calibri"/>
                <a:cs typeface="Calibri"/>
              </a:rPr>
              <a:t>має</a:t>
            </a:r>
            <a:r>
              <a:rPr sz="1200" spc="-3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spc="20" dirty="0">
                <a:solidFill>
                  <a:srgbClr val="231F20"/>
                </a:solidFill>
                <a:latin typeface="Calibri"/>
                <a:cs typeface="Calibri"/>
              </a:rPr>
              <a:t>роботи?</a:t>
            </a: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250">
              <a:latin typeface="Calibri"/>
              <a:cs typeface="Calibri"/>
            </a:endParaRPr>
          </a:p>
          <a:p>
            <a:pPr marL="12700" marR="23495" indent="359410" algn="just">
              <a:lnSpc>
                <a:spcPct val="100000"/>
              </a:lnSpc>
              <a:spcBef>
                <a:spcPts val="5"/>
              </a:spcBef>
            </a:pPr>
            <a:r>
              <a:rPr sz="1200" spc="50" dirty="0">
                <a:solidFill>
                  <a:srgbClr val="231F20"/>
                </a:solidFill>
                <a:latin typeface="Calibri"/>
                <a:cs typeface="Calibri"/>
              </a:rPr>
              <a:t>Бути </a:t>
            </a:r>
            <a:r>
              <a:rPr sz="1200" spc="25" dirty="0">
                <a:solidFill>
                  <a:srgbClr val="231F20"/>
                </a:solidFill>
                <a:latin typeface="Calibri"/>
                <a:cs typeface="Calibri"/>
              </a:rPr>
              <a:t>конфліктно </a:t>
            </a:r>
            <a:r>
              <a:rPr sz="1200" spc="30" dirty="0">
                <a:solidFill>
                  <a:srgbClr val="231F20"/>
                </a:solidFill>
                <a:latin typeface="Calibri"/>
                <a:cs typeface="Calibri"/>
              </a:rPr>
              <a:t>чутливим </a:t>
            </a:r>
            <a:r>
              <a:rPr sz="1200" spc="45" dirty="0">
                <a:solidFill>
                  <a:srgbClr val="231F20"/>
                </a:solidFill>
                <a:latin typeface="Calibri"/>
                <a:cs typeface="Calibri"/>
              </a:rPr>
              <a:t>означає </a:t>
            </a:r>
            <a:r>
              <a:rPr sz="1200" spc="40" dirty="0">
                <a:solidFill>
                  <a:srgbClr val="231F20"/>
                </a:solidFill>
                <a:latin typeface="Calibri"/>
                <a:cs typeface="Calibri"/>
              </a:rPr>
              <a:t>використання ключових </a:t>
            </a:r>
            <a:r>
              <a:rPr sz="1200" spc="35" dirty="0">
                <a:solidFill>
                  <a:srgbClr val="231F20"/>
                </a:solidFill>
                <a:latin typeface="Calibri"/>
                <a:cs typeface="Calibri"/>
              </a:rPr>
              <a:t>цінностей </a:t>
            </a:r>
            <a:r>
              <a:rPr sz="1200" spc="40" dirty="0">
                <a:solidFill>
                  <a:srgbClr val="231F20"/>
                </a:solidFill>
                <a:latin typeface="Calibri"/>
                <a:cs typeface="Calibri"/>
              </a:rPr>
              <a:t>та принципів  </a:t>
            </a:r>
            <a:r>
              <a:rPr sz="1200" spc="20" dirty="0">
                <a:solidFill>
                  <a:srgbClr val="231F20"/>
                </a:solidFill>
                <a:latin typeface="Calibri"/>
                <a:cs typeface="Calibri"/>
              </a:rPr>
              <a:t>(Маматова </a:t>
            </a:r>
            <a:r>
              <a:rPr sz="1200" spc="-5" dirty="0">
                <a:solidFill>
                  <a:srgbClr val="231F20"/>
                </a:solidFill>
                <a:latin typeface="Calibri"/>
                <a:cs typeface="Calibri"/>
              </a:rPr>
              <a:t>Т. </a:t>
            </a:r>
            <a:r>
              <a:rPr sz="1200" spc="45" dirty="0">
                <a:solidFill>
                  <a:srgbClr val="231F20"/>
                </a:solidFill>
                <a:latin typeface="Calibri"/>
                <a:cs typeface="Calibri"/>
              </a:rPr>
              <a:t>«Чутливість </a:t>
            </a:r>
            <a:r>
              <a:rPr sz="1200" spc="-10" dirty="0">
                <a:solidFill>
                  <a:srgbClr val="231F20"/>
                </a:solidFill>
                <a:latin typeface="Calibri"/>
                <a:cs typeface="Calibri"/>
              </a:rPr>
              <a:t>до </a:t>
            </a:r>
            <a:r>
              <a:rPr sz="1200" spc="30" dirty="0">
                <a:solidFill>
                  <a:srgbClr val="231F20"/>
                </a:solidFill>
                <a:latin typeface="Calibri"/>
                <a:cs typeface="Calibri"/>
              </a:rPr>
              <a:t>конфліктів </a:t>
            </a:r>
            <a:r>
              <a:rPr sz="1200" spc="50" dirty="0">
                <a:solidFill>
                  <a:srgbClr val="231F20"/>
                </a:solidFill>
                <a:latin typeface="Calibri"/>
                <a:cs typeface="Calibri"/>
              </a:rPr>
              <a:t>як </a:t>
            </a:r>
            <a:r>
              <a:rPr sz="1200" spc="35" dirty="0">
                <a:solidFill>
                  <a:srgbClr val="231F20"/>
                </a:solidFill>
                <a:latin typeface="Calibri"/>
                <a:cs typeface="Calibri"/>
              </a:rPr>
              <a:t>особливість проєктів </a:t>
            </a:r>
            <a:r>
              <a:rPr sz="1200" spc="25" dirty="0">
                <a:solidFill>
                  <a:srgbClr val="231F20"/>
                </a:solidFill>
                <a:latin typeface="Calibri"/>
                <a:cs typeface="Calibri"/>
              </a:rPr>
              <a:t>публічного</a:t>
            </a:r>
            <a:r>
              <a:rPr sz="1200" spc="5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spc="25" dirty="0">
                <a:solidFill>
                  <a:srgbClr val="231F20"/>
                </a:solidFill>
                <a:latin typeface="Calibri"/>
                <a:cs typeface="Calibri"/>
              </a:rPr>
              <a:t>простору»):</a:t>
            </a:r>
            <a:endParaRPr sz="1200">
              <a:latin typeface="Calibri"/>
              <a:cs typeface="Calibri"/>
            </a:endParaRPr>
          </a:p>
        </p:txBody>
      </p:sp>
      <p:graphicFrame>
        <p:nvGraphicFramePr>
          <p:cNvPr id="11" name="object 11"/>
          <p:cNvGraphicFramePr>
            <a:graphicFrameLocks noGrp="1"/>
          </p:cNvGraphicFramePr>
          <p:nvPr/>
        </p:nvGraphicFramePr>
        <p:xfrm>
          <a:off x="1093012" y="6156254"/>
          <a:ext cx="5455285" cy="133399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04060"/>
                <a:gridCol w="3451225"/>
              </a:tblGrid>
              <a:tr h="206704">
                <a:tc>
                  <a:txBody>
                    <a:bodyPr/>
                    <a:lstStyle/>
                    <a:p>
                      <a:pPr marL="127000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200" b="1" spc="-10" dirty="0">
                          <a:solidFill>
                            <a:srgbClr val="38B54A"/>
                          </a:solidFill>
                          <a:latin typeface="Century Gothic"/>
                          <a:cs typeface="Century Gothic"/>
                        </a:rPr>
                        <a:t>БАЗОВІ</a:t>
                      </a:r>
                      <a:r>
                        <a:rPr sz="1200" b="1" spc="-65" dirty="0">
                          <a:solidFill>
                            <a:srgbClr val="38B54A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200" b="1" spc="-30" dirty="0">
                          <a:solidFill>
                            <a:srgbClr val="38B54A"/>
                          </a:solidFill>
                          <a:latin typeface="Century Gothic"/>
                          <a:cs typeface="Century Gothic"/>
                        </a:rPr>
                        <a:t>ЦІННОСТІ</a:t>
                      </a:r>
                      <a:endParaRPr sz="1200">
                        <a:latin typeface="Century Gothic"/>
                        <a:cs typeface="Century Gothic"/>
                      </a:endParaRPr>
                    </a:p>
                  </a:txBody>
                  <a:tcPr marL="0" marR="0" marT="6350" marB="0"/>
                </a:tc>
                <a:tc>
                  <a:txBody>
                    <a:bodyPr/>
                    <a:lstStyle/>
                    <a:p>
                      <a:pPr marL="618490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200" b="1" spc="-10" dirty="0">
                          <a:solidFill>
                            <a:srgbClr val="F5821F"/>
                          </a:solidFill>
                          <a:latin typeface="Century Gothic"/>
                          <a:cs typeface="Century Gothic"/>
                        </a:rPr>
                        <a:t>БАЗОВІ</a:t>
                      </a:r>
                      <a:r>
                        <a:rPr sz="1200" b="1" spc="-65" dirty="0">
                          <a:solidFill>
                            <a:srgbClr val="F5821F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200" b="1" spc="15" dirty="0">
                          <a:solidFill>
                            <a:srgbClr val="F5821F"/>
                          </a:solidFill>
                          <a:latin typeface="Century Gothic"/>
                          <a:cs typeface="Century Gothic"/>
                        </a:rPr>
                        <a:t>ПРИНЦИПИ</a:t>
                      </a:r>
                      <a:endParaRPr sz="1200">
                        <a:latin typeface="Century Gothic"/>
                        <a:cs typeface="Century Gothic"/>
                      </a:endParaRPr>
                    </a:p>
                  </a:txBody>
                  <a:tcPr marL="0" marR="0" marT="6350" marB="0"/>
                </a:tc>
              </a:tr>
              <a:tr h="219869">
                <a:tc>
                  <a:txBody>
                    <a:bodyPr/>
                    <a:lstStyle/>
                    <a:p>
                      <a:pPr marL="127000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sz="1200" spc="4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участь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9525" marB="0"/>
                </a:tc>
                <a:tc>
                  <a:txBody>
                    <a:bodyPr/>
                    <a:lstStyle/>
                    <a:p>
                      <a:pPr marL="618490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sz="1200" spc="2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розуміння </a:t>
                      </a:r>
                      <a:r>
                        <a:rPr sz="1200" spc="2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конфлікту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9525" marB="0"/>
                </a:tc>
              </a:tr>
              <a:tr h="231307">
                <a:tc>
                  <a:txBody>
                    <a:bodyPr/>
                    <a:lstStyle/>
                    <a:p>
                      <a:pPr marL="127000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sz="1200" spc="5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повага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20955" marB="0"/>
                </a:tc>
                <a:tc>
                  <a:txBody>
                    <a:bodyPr/>
                    <a:lstStyle/>
                    <a:p>
                      <a:pPr marL="618490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sz="1200" spc="2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розуміння </a:t>
                      </a:r>
                      <a:r>
                        <a:rPr sz="1200" spc="6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Вашої </a:t>
                      </a:r>
                      <a:r>
                        <a:rPr sz="1200" spc="2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взаємодії </a:t>
                      </a:r>
                      <a:r>
                        <a:rPr sz="1200" spc="7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з</a:t>
                      </a:r>
                      <a:r>
                        <a:rPr sz="1200" spc="-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1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контентом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20955" marB="0"/>
                </a:tc>
              </a:tr>
              <a:tr h="468186">
                <a:tc>
                  <a:txBody>
                    <a:bodyPr/>
                    <a:lstStyle/>
                    <a:p>
                      <a:pPr marL="127000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sz="1200" spc="3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різноманітність</a:t>
                      </a:r>
                      <a:endParaRPr sz="1200">
                        <a:latin typeface="Calibri"/>
                        <a:cs typeface="Calibri"/>
                      </a:endParaRPr>
                    </a:p>
                    <a:p>
                      <a:pPr marL="127000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1200" spc="4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партнерство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20955" marB="0"/>
                </a:tc>
                <a:tc>
                  <a:txBody>
                    <a:bodyPr/>
                    <a:lstStyle/>
                    <a:p>
                      <a:pPr marL="618490" marR="302260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sz="1200" spc="4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використання</a:t>
                      </a:r>
                      <a:r>
                        <a:rPr sz="1200" spc="-2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3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конфліктно-чутливого  </a:t>
                      </a:r>
                      <a:r>
                        <a:rPr sz="1200" spc="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підходу </a:t>
                      </a:r>
                      <a:r>
                        <a:rPr sz="1200" spc="-1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у </a:t>
                      </a:r>
                      <a:r>
                        <a:rPr sz="1200" spc="5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всій</a:t>
                      </a:r>
                      <a:r>
                        <a:rPr sz="1200" spc="7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3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діяльності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20955" marB="0"/>
                </a:tc>
              </a:tr>
              <a:tr h="207932">
                <a:tc>
                  <a:txBody>
                    <a:bodyPr/>
                    <a:lstStyle/>
                    <a:p>
                      <a:pPr marL="127000">
                        <a:lnSpc>
                          <a:spcPts val="1370"/>
                        </a:lnSpc>
                        <a:spcBef>
                          <a:spcPts val="165"/>
                        </a:spcBef>
                      </a:pPr>
                      <a:r>
                        <a:rPr sz="1200" spc="4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залученність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20955" marB="0"/>
                </a:tc>
                <a:tc>
                  <a:txBody>
                    <a:bodyPr/>
                    <a:lstStyle/>
                    <a:p>
                      <a:pPr marL="618490">
                        <a:lnSpc>
                          <a:spcPts val="1370"/>
                        </a:lnSpc>
                        <a:spcBef>
                          <a:spcPts val="165"/>
                        </a:spcBef>
                      </a:pPr>
                      <a:r>
                        <a:rPr sz="1200" spc="3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незаподіяння</a:t>
                      </a:r>
                      <a:r>
                        <a:rPr sz="1200" spc="2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шкоди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20955" marB="0"/>
                </a:tc>
              </a:tr>
            </a:tbl>
          </a:graphicData>
        </a:graphic>
      </p:graphicFrame>
      <p:sp>
        <p:nvSpPr>
          <p:cNvPr id="12" name="object 12"/>
          <p:cNvSpPr txBox="1"/>
          <p:nvPr/>
        </p:nvSpPr>
        <p:spPr>
          <a:xfrm>
            <a:off x="887299" y="7683700"/>
            <a:ext cx="5775960" cy="1866900"/>
          </a:xfrm>
          <a:prstGeom prst="rect">
            <a:avLst/>
          </a:prstGeom>
        </p:spPr>
        <p:txBody>
          <a:bodyPr vert="horz" wrap="square" lIns="0" tIns="666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25"/>
              </a:spcBef>
            </a:pPr>
            <a:r>
              <a:rPr sz="1200" spc="45" dirty="0">
                <a:solidFill>
                  <a:srgbClr val="231F20"/>
                </a:solidFill>
                <a:latin typeface="Calibri"/>
                <a:cs typeface="Calibri"/>
              </a:rPr>
              <a:t>Прийняття </a:t>
            </a:r>
            <a:r>
              <a:rPr sz="1200" spc="25" dirty="0">
                <a:solidFill>
                  <a:srgbClr val="231F20"/>
                </a:solidFill>
                <a:latin typeface="Calibri"/>
                <a:cs typeface="Calibri"/>
              </a:rPr>
              <a:t>будь-якого </a:t>
            </a:r>
            <a:r>
              <a:rPr sz="1200" spc="40" dirty="0">
                <a:solidFill>
                  <a:srgbClr val="231F20"/>
                </a:solidFill>
                <a:latin typeface="Calibri"/>
                <a:cs typeface="Calibri"/>
              </a:rPr>
              <a:t>рішення </a:t>
            </a:r>
            <a:r>
              <a:rPr sz="1200" spc="35" dirty="0">
                <a:solidFill>
                  <a:srgbClr val="231F20"/>
                </a:solidFill>
                <a:latin typeface="Calibri"/>
                <a:cs typeface="Calibri"/>
              </a:rPr>
              <a:t>містить </a:t>
            </a:r>
            <a:r>
              <a:rPr sz="1200" spc="15" dirty="0">
                <a:solidFill>
                  <a:srgbClr val="231F20"/>
                </a:solidFill>
                <a:latin typeface="Calibri"/>
                <a:cs typeface="Calibri"/>
              </a:rPr>
              <a:t>4 </a:t>
            </a:r>
            <a:r>
              <a:rPr sz="1200" spc="35" dirty="0">
                <a:solidFill>
                  <a:srgbClr val="231F20"/>
                </a:solidFill>
                <a:latin typeface="Calibri"/>
                <a:cs typeface="Calibri"/>
              </a:rPr>
              <a:t>стандартні</a:t>
            </a:r>
            <a:r>
              <a:rPr sz="1200" spc="-1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spc="40" dirty="0">
                <a:solidFill>
                  <a:srgbClr val="231F20"/>
                </a:solidFill>
                <a:latin typeface="Calibri"/>
                <a:cs typeface="Calibri"/>
              </a:rPr>
              <a:t>етапи:</a:t>
            </a:r>
            <a:endParaRPr sz="1200" dirty="0">
              <a:latin typeface="Calibri"/>
              <a:cs typeface="Calibri"/>
            </a:endParaRPr>
          </a:p>
          <a:p>
            <a:pPr marL="170815" indent="-158750">
              <a:lnSpc>
                <a:spcPct val="100000"/>
              </a:lnSpc>
              <a:spcBef>
                <a:spcPts val="425"/>
              </a:spcBef>
              <a:buAutoNum type="arabicPeriod"/>
              <a:tabLst>
                <a:tab pos="171450" algn="l"/>
              </a:tabLst>
            </a:pPr>
            <a:r>
              <a:rPr sz="1200" spc="40" dirty="0">
                <a:solidFill>
                  <a:srgbClr val="231F20"/>
                </a:solidFill>
                <a:latin typeface="Calibri"/>
                <a:cs typeface="Calibri"/>
              </a:rPr>
              <a:t>Початковий етап </a:t>
            </a:r>
            <a:r>
              <a:rPr sz="1200" spc="70" dirty="0">
                <a:solidFill>
                  <a:srgbClr val="231F20"/>
                </a:solidFill>
                <a:latin typeface="Calibri"/>
                <a:cs typeface="Calibri"/>
              </a:rPr>
              <a:t>з </a:t>
            </a:r>
            <a:r>
              <a:rPr sz="1200" spc="30" dirty="0">
                <a:solidFill>
                  <a:srgbClr val="231F20"/>
                </a:solidFill>
                <a:latin typeface="Calibri"/>
                <a:cs typeface="Calibri"/>
              </a:rPr>
              <a:t>аналізом </a:t>
            </a:r>
            <a:r>
              <a:rPr sz="1200" spc="25" dirty="0">
                <a:solidFill>
                  <a:srgbClr val="231F20"/>
                </a:solidFill>
                <a:latin typeface="Calibri"/>
                <a:cs typeface="Calibri"/>
              </a:rPr>
              <a:t>поточної</a:t>
            </a:r>
            <a:r>
              <a:rPr sz="1200" spc="-6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spc="35" dirty="0">
                <a:solidFill>
                  <a:srgbClr val="231F20"/>
                </a:solidFill>
                <a:latin typeface="Calibri"/>
                <a:cs typeface="Calibri"/>
              </a:rPr>
              <a:t>ситуації.</a:t>
            </a:r>
            <a:endParaRPr sz="1200" dirty="0">
              <a:latin typeface="Calibri"/>
              <a:cs typeface="Calibri"/>
            </a:endParaRPr>
          </a:p>
          <a:p>
            <a:pPr marL="170815" indent="-158750">
              <a:lnSpc>
                <a:spcPct val="100000"/>
              </a:lnSpc>
              <a:spcBef>
                <a:spcPts val="425"/>
              </a:spcBef>
              <a:buAutoNum type="arabicPeriod"/>
              <a:tabLst>
                <a:tab pos="171450" algn="l"/>
              </a:tabLst>
            </a:pPr>
            <a:r>
              <a:rPr sz="1200" spc="15" dirty="0">
                <a:solidFill>
                  <a:srgbClr val="231F20"/>
                </a:solidFill>
                <a:latin typeface="Calibri"/>
                <a:cs typeface="Calibri"/>
              </a:rPr>
              <a:t>Побудова</a:t>
            </a:r>
            <a:r>
              <a:rPr sz="1200" spc="2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spc="35" dirty="0">
                <a:solidFill>
                  <a:srgbClr val="231F20"/>
                </a:solidFill>
                <a:latin typeface="Calibri"/>
                <a:cs typeface="Calibri"/>
              </a:rPr>
              <a:t>гіпотези.</a:t>
            </a:r>
            <a:endParaRPr sz="1200" dirty="0">
              <a:latin typeface="Calibri"/>
              <a:cs typeface="Calibri"/>
            </a:endParaRPr>
          </a:p>
          <a:p>
            <a:pPr marL="170815" indent="-158750">
              <a:lnSpc>
                <a:spcPct val="100000"/>
              </a:lnSpc>
              <a:spcBef>
                <a:spcPts val="425"/>
              </a:spcBef>
              <a:buAutoNum type="arabicPeriod"/>
              <a:tabLst>
                <a:tab pos="171450" algn="l"/>
              </a:tabLst>
            </a:pPr>
            <a:r>
              <a:rPr sz="1200" spc="30" dirty="0">
                <a:solidFill>
                  <a:srgbClr val="231F20"/>
                </a:solidFill>
                <a:latin typeface="Calibri"/>
                <a:cs typeface="Calibri"/>
              </a:rPr>
              <a:t>Оголошення </a:t>
            </a:r>
            <a:r>
              <a:rPr sz="1200" spc="40" dirty="0">
                <a:solidFill>
                  <a:srgbClr val="231F20"/>
                </a:solidFill>
                <a:latin typeface="Calibri"/>
                <a:cs typeface="Calibri"/>
              </a:rPr>
              <a:t>рішення та планування </a:t>
            </a:r>
            <a:r>
              <a:rPr sz="1200" spc="30" dirty="0">
                <a:solidFill>
                  <a:srgbClr val="231F20"/>
                </a:solidFill>
                <a:latin typeface="Calibri"/>
                <a:cs typeface="Calibri"/>
              </a:rPr>
              <a:t>його</a:t>
            </a:r>
            <a:r>
              <a:rPr sz="1200" spc="-3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spc="40" dirty="0">
                <a:solidFill>
                  <a:srgbClr val="231F20"/>
                </a:solidFill>
                <a:latin typeface="Calibri"/>
                <a:cs typeface="Calibri"/>
              </a:rPr>
              <a:t>реалізації.</a:t>
            </a:r>
            <a:endParaRPr sz="1200" dirty="0">
              <a:latin typeface="Calibri"/>
              <a:cs typeface="Calibri"/>
            </a:endParaRPr>
          </a:p>
          <a:p>
            <a:pPr marL="170815" indent="-158750">
              <a:lnSpc>
                <a:spcPct val="100000"/>
              </a:lnSpc>
              <a:spcBef>
                <a:spcPts val="425"/>
              </a:spcBef>
              <a:buAutoNum type="arabicPeriod"/>
              <a:tabLst>
                <a:tab pos="171450" algn="l"/>
              </a:tabLst>
            </a:pPr>
            <a:r>
              <a:rPr sz="1200" spc="45" dirty="0">
                <a:solidFill>
                  <a:srgbClr val="231F20"/>
                </a:solidFill>
                <a:latin typeface="Calibri"/>
                <a:cs typeface="Calibri"/>
              </a:rPr>
              <a:t>Виконання</a:t>
            </a:r>
            <a:r>
              <a:rPr sz="1200" spc="2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spc="40" dirty="0">
                <a:solidFill>
                  <a:srgbClr val="231F20"/>
                </a:solidFill>
                <a:latin typeface="Calibri"/>
                <a:cs typeface="Calibri"/>
              </a:rPr>
              <a:t>рішення.</a:t>
            </a:r>
            <a:endParaRPr sz="12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850" dirty="0">
              <a:latin typeface="Calibri"/>
              <a:cs typeface="Calibri"/>
            </a:endParaRPr>
          </a:p>
          <a:p>
            <a:pPr marL="372110" marR="5080">
              <a:lnSpc>
                <a:spcPct val="100000"/>
              </a:lnSpc>
            </a:pPr>
            <a:r>
              <a:rPr sz="1200" spc="-85" dirty="0">
                <a:solidFill>
                  <a:srgbClr val="231F20"/>
                </a:solidFill>
                <a:latin typeface="Arial Unicode MS"/>
                <a:cs typeface="Arial Unicode MS"/>
              </a:rPr>
              <a:t>У</a:t>
            </a:r>
            <a:r>
              <a:rPr sz="1200" spc="-110" dirty="0">
                <a:solidFill>
                  <a:srgbClr val="231F20"/>
                </a:solidFill>
                <a:latin typeface="Arial Unicode MS"/>
                <a:cs typeface="Arial Unicode MS"/>
              </a:rPr>
              <a:t> </a:t>
            </a:r>
            <a:r>
              <a:rPr sz="1200" dirty="0">
                <a:solidFill>
                  <a:srgbClr val="231F20"/>
                </a:solidFill>
                <a:latin typeface="Arial Unicode MS"/>
                <a:cs typeface="Arial Unicode MS"/>
              </a:rPr>
              <a:t>конфліктно</a:t>
            </a:r>
            <a:r>
              <a:rPr sz="1200" spc="-105" dirty="0">
                <a:solidFill>
                  <a:srgbClr val="231F20"/>
                </a:solidFill>
                <a:latin typeface="Arial Unicode MS"/>
                <a:cs typeface="Arial Unicode MS"/>
              </a:rPr>
              <a:t> </a:t>
            </a:r>
            <a:r>
              <a:rPr sz="1200" spc="-15" dirty="0">
                <a:solidFill>
                  <a:srgbClr val="231F20"/>
                </a:solidFill>
                <a:latin typeface="Arial Unicode MS"/>
                <a:cs typeface="Arial Unicode MS"/>
              </a:rPr>
              <a:t>чутливому</a:t>
            </a:r>
            <a:r>
              <a:rPr sz="1200" spc="-105" dirty="0">
                <a:solidFill>
                  <a:srgbClr val="231F20"/>
                </a:solidFill>
                <a:latin typeface="Arial Unicode MS"/>
                <a:cs typeface="Arial Unicode MS"/>
              </a:rPr>
              <a:t> </a:t>
            </a:r>
            <a:r>
              <a:rPr sz="1200" spc="5" dirty="0">
                <a:solidFill>
                  <a:srgbClr val="231F20"/>
                </a:solidFill>
                <a:latin typeface="Arial Unicode MS"/>
                <a:cs typeface="Arial Unicode MS"/>
              </a:rPr>
              <a:t>підході</a:t>
            </a:r>
            <a:r>
              <a:rPr sz="1200" spc="-105" dirty="0">
                <a:solidFill>
                  <a:srgbClr val="231F20"/>
                </a:solidFill>
                <a:latin typeface="Arial Unicode MS"/>
                <a:cs typeface="Arial Unicode MS"/>
              </a:rPr>
              <a:t> </a:t>
            </a:r>
            <a:r>
              <a:rPr sz="1200" spc="5" dirty="0">
                <a:solidFill>
                  <a:srgbClr val="231F20"/>
                </a:solidFill>
                <a:latin typeface="Arial Unicode MS"/>
                <a:cs typeface="Arial Unicode MS"/>
              </a:rPr>
              <a:t>основні</a:t>
            </a:r>
            <a:r>
              <a:rPr sz="1200" spc="-105" dirty="0">
                <a:solidFill>
                  <a:srgbClr val="231F20"/>
                </a:solidFill>
                <a:latin typeface="Arial Unicode MS"/>
                <a:cs typeface="Arial Unicode MS"/>
              </a:rPr>
              <a:t> </a:t>
            </a:r>
            <a:r>
              <a:rPr sz="1200" spc="-10" dirty="0">
                <a:solidFill>
                  <a:srgbClr val="231F20"/>
                </a:solidFill>
                <a:latin typeface="Arial Unicode MS"/>
                <a:cs typeface="Arial Unicode MS"/>
              </a:rPr>
              <a:t>етапи</a:t>
            </a:r>
            <a:r>
              <a:rPr sz="1200" spc="-105" dirty="0">
                <a:solidFill>
                  <a:srgbClr val="231F20"/>
                </a:solidFill>
                <a:latin typeface="Arial Unicode MS"/>
                <a:cs typeface="Arial Unicode MS"/>
              </a:rPr>
              <a:t> </a:t>
            </a:r>
            <a:r>
              <a:rPr sz="1200" spc="-35" dirty="0">
                <a:solidFill>
                  <a:srgbClr val="231F20"/>
                </a:solidFill>
                <a:latin typeface="Arial Unicode MS"/>
                <a:cs typeface="Arial Unicode MS"/>
              </a:rPr>
              <a:t>та</a:t>
            </a:r>
            <a:r>
              <a:rPr sz="1200" spc="-105" dirty="0">
                <a:solidFill>
                  <a:srgbClr val="231F20"/>
                </a:solidFill>
                <a:latin typeface="Arial Unicode MS"/>
                <a:cs typeface="Arial Unicode MS"/>
              </a:rPr>
              <a:t> </a:t>
            </a:r>
            <a:r>
              <a:rPr sz="1200" spc="15" dirty="0">
                <a:solidFill>
                  <a:srgbClr val="231F20"/>
                </a:solidFill>
                <a:latin typeface="Arial Unicode MS"/>
                <a:cs typeface="Arial Unicode MS"/>
              </a:rPr>
              <a:t>їхній</a:t>
            </a:r>
            <a:r>
              <a:rPr sz="1200" spc="-105" dirty="0">
                <a:solidFill>
                  <a:srgbClr val="231F20"/>
                </a:solidFill>
                <a:latin typeface="Arial Unicode MS"/>
                <a:cs typeface="Arial Unicode MS"/>
              </a:rPr>
              <a:t> </a:t>
            </a:r>
            <a:r>
              <a:rPr sz="1200" spc="5" dirty="0">
                <a:solidFill>
                  <a:srgbClr val="231F20"/>
                </a:solidFill>
                <a:latin typeface="Arial Unicode MS"/>
                <a:cs typeface="Arial Unicode MS"/>
              </a:rPr>
              <a:t>порядок</a:t>
            </a:r>
            <a:r>
              <a:rPr sz="1200" spc="-105" dirty="0">
                <a:solidFill>
                  <a:srgbClr val="231F20"/>
                </a:solidFill>
                <a:latin typeface="Arial Unicode MS"/>
                <a:cs typeface="Arial Unicode MS"/>
              </a:rPr>
              <a:t> </a:t>
            </a:r>
            <a:r>
              <a:rPr sz="1200" spc="-5" dirty="0">
                <a:solidFill>
                  <a:srgbClr val="231F20"/>
                </a:solidFill>
                <a:latin typeface="Arial Unicode MS"/>
                <a:cs typeface="Arial Unicode MS"/>
              </a:rPr>
              <a:t>не</a:t>
            </a:r>
            <a:r>
              <a:rPr sz="1200" spc="-105" dirty="0">
                <a:solidFill>
                  <a:srgbClr val="231F20"/>
                </a:solidFill>
                <a:latin typeface="Arial Unicode MS"/>
                <a:cs typeface="Arial Unicode MS"/>
              </a:rPr>
              <a:t> </a:t>
            </a:r>
            <a:r>
              <a:rPr sz="1200" dirty="0">
                <a:solidFill>
                  <a:srgbClr val="231F20"/>
                </a:solidFill>
                <a:latin typeface="Arial Unicode MS"/>
                <a:cs typeface="Arial Unicode MS"/>
              </a:rPr>
              <a:t>змінюються  </a:t>
            </a:r>
            <a:r>
              <a:rPr sz="1200" spc="-25" dirty="0">
                <a:solidFill>
                  <a:srgbClr val="231F20"/>
                </a:solidFill>
                <a:latin typeface="Arial Unicode MS"/>
                <a:cs typeface="Arial Unicode MS"/>
              </a:rPr>
              <a:t>але </a:t>
            </a:r>
            <a:r>
              <a:rPr sz="1200" spc="-5" dirty="0">
                <a:solidFill>
                  <a:srgbClr val="231F20"/>
                </a:solidFill>
                <a:latin typeface="Arial Unicode MS"/>
                <a:cs typeface="Arial Unicode MS"/>
              </a:rPr>
              <a:t>змінюється </a:t>
            </a:r>
            <a:r>
              <a:rPr sz="1200" spc="15" dirty="0">
                <a:solidFill>
                  <a:srgbClr val="231F20"/>
                </a:solidFill>
                <a:latin typeface="Arial Unicode MS"/>
                <a:cs typeface="Arial Unicode MS"/>
              </a:rPr>
              <a:t>принциповий підхід </a:t>
            </a:r>
            <a:r>
              <a:rPr sz="1200" spc="-25" dirty="0">
                <a:solidFill>
                  <a:srgbClr val="231F20"/>
                </a:solidFill>
                <a:latin typeface="Arial Unicode MS"/>
                <a:cs typeface="Arial Unicode MS"/>
              </a:rPr>
              <a:t>до </a:t>
            </a:r>
            <a:r>
              <a:rPr sz="1200" spc="-5" dirty="0">
                <a:solidFill>
                  <a:srgbClr val="231F20"/>
                </a:solidFill>
                <a:latin typeface="Arial Unicode MS"/>
                <a:cs typeface="Arial Unicode MS"/>
              </a:rPr>
              <a:t>їхнього </a:t>
            </a:r>
            <a:r>
              <a:rPr sz="1200" dirty="0">
                <a:solidFill>
                  <a:srgbClr val="231F20"/>
                </a:solidFill>
                <a:latin typeface="Arial Unicode MS"/>
                <a:cs typeface="Arial Unicode MS"/>
              </a:rPr>
              <a:t>змістовного</a:t>
            </a:r>
            <a:r>
              <a:rPr sz="1200" spc="75" dirty="0">
                <a:solidFill>
                  <a:srgbClr val="231F20"/>
                </a:solidFill>
                <a:latin typeface="Arial Unicode MS"/>
                <a:cs typeface="Arial Unicode MS"/>
              </a:rPr>
              <a:t> </a:t>
            </a:r>
            <a:r>
              <a:rPr sz="1200" dirty="0">
                <a:solidFill>
                  <a:srgbClr val="231F20"/>
                </a:solidFill>
                <a:latin typeface="Arial Unicode MS"/>
                <a:cs typeface="Arial Unicode MS"/>
              </a:rPr>
              <a:t>наповнення.</a:t>
            </a:r>
            <a:endParaRPr sz="1200" dirty="0">
              <a:latin typeface="Arial Unicode MS"/>
              <a:cs typeface="Arial Unicode MS"/>
            </a:endParaRPr>
          </a:p>
        </p:txBody>
      </p:sp>
      <p:pic>
        <p:nvPicPr>
          <p:cNvPr id="13" name="object 13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002598" y="6642008"/>
            <a:ext cx="156705" cy="156692"/>
          </a:xfrm>
          <a:prstGeom prst="rect">
            <a:avLst/>
          </a:prstGeom>
        </p:spPr>
      </p:pic>
      <p:pic>
        <p:nvPicPr>
          <p:cNvPr id="14" name="object 14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002598" y="6408008"/>
            <a:ext cx="156705" cy="156692"/>
          </a:xfrm>
          <a:prstGeom prst="rect">
            <a:avLst/>
          </a:prstGeom>
        </p:spPr>
      </p:pic>
      <p:pic>
        <p:nvPicPr>
          <p:cNvPr id="15" name="object 15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002598" y="6876008"/>
            <a:ext cx="156705" cy="156692"/>
          </a:xfrm>
          <a:prstGeom prst="rect">
            <a:avLst/>
          </a:prstGeom>
        </p:spPr>
      </p:pic>
      <p:pic>
        <p:nvPicPr>
          <p:cNvPr id="16" name="object 16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002598" y="7344009"/>
            <a:ext cx="156705" cy="156692"/>
          </a:xfrm>
          <a:prstGeom prst="rect">
            <a:avLst/>
          </a:prstGeom>
        </p:spPr>
      </p:pic>
      <p:pic>
        <p:nvPicPr>
          <p:cNvPr id="17" name="object 17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1002598" y="7110007"/>
            <a:ext cx="156705" cy="156692"/>
          </a:xfrm>
          <a:prstGeom prst="rect">
            <a:avLst/>
          </a:prstGeom>
        </p:spPr>
      </p:pic>
      <p:pic>
        <p:nvPicPr>
          <p:cNvPr id="18" name="object 18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3473998" y="6422407"/>
            <a:ext cx="156705" cy="156692"/>
          </a:xfrm>
          <a:prstGeom prst="rect">
            <a:avLst/>
          </a:prstGeom>
        </p:spPr>
      </p:pic>
      <p:pic>
        <p:nvPicPr>
          <p:cNvPr id="19" name="object 19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3473998" y="6890408"/>
            <a:ext cx="156705" cy="156692"/>
          </a:xfrm>
          <a:prstGeom prst="rect">
            <a:avLst/>
          </a:prstGeom>
        </p:spPr>
      </p:pic>
      <p:pic>
        <p:nvPicPr>
          <p:cNvPr id="20" name="object 20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3473998" y="6656407"/>
            <a:ext cx="156705" cy="156692"/>
          </a:xfrm>
          <a:prstGeom prst="rect">
            <a:avLst/>
          </a:prstGeom>
        </p:spPr>
      </p:pic>
      <p:pic>
        <p:nvPicPr>
          <p:cNvPr id="21" name="object 21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3473998" y="7322408"/>
            <a:ext cx="156705" cy="156692"/>
          </a:xfrm>
          <a:prstGeom prst="rect">
            <a:avLst/>
          </a:prstGeom>
        </p:spPr>
      </p:pic>
      <p:sp>
        <p:nvSpPr>
          <p:cNvPr id="22" name="object 22"/>
          <p:cNvSpPr/>
          <p:nvPr/>
        </p:nvSpPr>
        <p:spPr>
          <a:xfrm>
            <a:off x="751535" y="9234017"/>
            <a:ext cx="329565" cy="205740"/>
          </a:xfrm>
          <a:custGeom>
            <a:avLst/>
            <a:gdLst/>
            <a:ahLst/>
            <a:cxnLst/>
            <a:rect l="l" t="t" r="r" b="b"/>
            <a:pathLst>
              <a:path w="329565" h="205740">
                <a:moveTo>
                  <a:pt x="61061" y="112915"/>
                </a:moveTo>
                <a:lnTo>
                  <a:pt x="58178" y="110070"/>
                </a:lnTo>
                <a:lnTo>
                  <a:pt x="51079" y="110070"/>
                </a:lnTo>
                <a:lnTo>
                  <a:pt x="48196" y="112915"/>
                </a:lnTo>
                <a:lnTo>
                  <a:pt x="48196" y="119951"/>
                </a:lnTo>
                <a:lnTo>
                  <a:pt x="51079" y="122809"/>
                </a:lnTo>
                <a:lnTo>
                  <a:pt x="58178" y="122809"/>
                </a:lnTo>
                <a:lnTo>
                  <a:pt x="61061" y="119951"/>
                </a:lnTo>
                <a:lnTo>
                  <a:pt x="61061" y="116433"/>
                </a:lnTo>
                <a:lnTo>
                  <a:pt x="61061" y="112915"/>
                </a:lnTo>
                <a:close/>
              </a:path>
              <a:path w="329565" h="205740">
                <a:moveTo>
                  <a:pt x="329399" y="54787"/>
                </a:moveTo>
                <a:lnTo>
                  <a:pt x="327063" y="49276"/>
                </a:lnTo>
                <a:lnTo>
                  <a:pt x="326783" y="48615"/>
                </a:lnTo>
                <a:lnTo>
                  <a:pt x="317182" y="39204"/>
                </a:lnTo>
                <a:lnTo>
                  <a:pt x="316534" y="38950"/>
                </a:lnTo>
                <a:lnTo>
                  <a:pt x="316534" y="58216"/>
                </a:lnTo>
                <a:lnTo>
                  <a:pt x="316534" y="68249"/>
                </a:lnTo>
                <a:lnTo>
                  <a:pt x="311137" y="73812"/>
                </a:lnTo>
                <a:lnTo>
                  <a:pt x="237324" y="75577"/>
                </a:lnTo>
                <a:lnTo>
                  <a:pt x="237324" y="98285"/>
                </a:lnTo>
                <a:lnTo>
                  <a:pt x="237070" y="109080"/>
                </a:lnTo>
                <a:lnTo>
                  <a:pt x="231279" y="115138"/>
                </a:lnTo>
                <a:lnTo>
                  <a:pt x="222783" y="115277"/>
                </a:lnTo>
                <a:lnTo>
                  <a:pt x="222783" y="137655"/>
                </a:lnTo>
                <a:lnTo>
                  <a:pt x="222719" y="147993"/>
                </a:lnTo>
                <a:lnTo>
                  <a:pt x="221500" y="150736"/>
                </a:lnTo>
                <a:lnTo>
                  <a:pt x="216623" y="155359"/>
                </a:lnTo>
                <a:lnTo>
                  <a:pt x="213144" y="156667"/>
                </a:lnTo>
                <a:lnTo>
                  <a:pt x="206806" y="156413"/>
                </a:lnTo>
                <a:lnTo>
                  <a:pt x="206806" y="174459"/>
                </a:lnTo>
                <a:lnTo>
                  <a:pt x="206806" y="184086"/>
                </a:lnTo>
                <a:lnTo>
                  <a:pt x="205600" y="186804"/>
                </a:lnTo>
                <a:lnTo>
                  <a:pt x="200990" y="191185"/>
                </a:lnTo>
                <a:lnTo>
                  <a:pt x="197700" y="192417"/>
                </a:lnTo>
                <a:lnTo>
                  <a:pt x="155765" y="190677"/>
                </a:lnTo>
                <a:lnTo>
                  <a:pt x="150749" y="185166"/>
                </a:lnTo>
                <a:lnTo>
                  <a:pt x="150749" y="175526"/>
                </a:lnTo>
                <a:lnTo>
                  <a:pt x="151955" y="172821"/>
                </a:lnTo>
                <a:lnTo>
                  <a:pt x="156565" y="168440"/>
                </a:lnTo>
                <a:lnTo>
                  <a:pt x="159842" y="167208"/>
                </a:lnTo>
                <a:lnTo>
                  <a:pt x="201790" y="168948"/>
                </a:lnTo>
                <a:lnTo>
                  <a:pt x="206806" y="174459"/>
                </a:lnTo>
                <a:lnTo>
                  <a:pt x="206806" y="156413"/>
                </a:lnTo>
                <a:lnTo>
                  <a:pt x="144602" y="153822"/>
                </a:lnTo>
                <a:lnTo>
                  <a:pt x="139293" y="147993"/>
                </a:lnTo>
                <a:lnTo>
                  <a:pt x="139357" y="137655"/>
                </a:lnTo>
                <a:lnTo>
                  <a:pt x="140563" y="134912"/>
                </a:lnTo>
                <a:lnTo>
                  <a:pt x="145427" y="130302"/>
                </a:lnTo>
                <a:lnTo>
                  <a:pt x="148869" y="129006"/>
                </a:lnTo>
                <a:lnTo>
                  <a:pt x="217474" y="131826"/>
                </a:lnTo>
                <a:lnTo>
                  <a:pt x="222783" y="137655"/>
                </a:lnTo>
                <a:lnTo>
                  <a:pt x="222783" y="115277"/>
                </a:lnTo>
                <a:lnTo>
                  <a:pt x="148780" y="116433"/>
                </a:lnTo>
                <a:lnTo>
                  <a:pt x="145173" y="114960"/>
                </a:lnTo>
                <a:lnTo>
                  <a:pt x="142430" y="112229"/>
                </a:lnTo>
                <a:lnTo>
                  <a:pt x="140119" y="109943"/>
                </a:lnTo>
                <a:lnTo>
                  <a:pt x="138823" y="106832"/>
                </a:lnTo>
                <a:lnTo>
                  <a:pt x="138899" y="102552"/>
                </a:lnTo>
                <a:lnTo>
                  <a:pt x="141630" y="99580"/>
                </a:lnTo>
                <a:lnTo>
                  <a:pt x="144068" y="96278"/>
                </a:lnTo>
                <a:lnTo>
                  <a:pt x="146075" y="92659"/>
                </a:lnTo>
                <a:lnTo>
                  <a:pt x="147154" y="93662"/>
                </a:lnTo>
                <a:lnTo>
                  <a:pt x="154622" y="98463"/>
                </a:lnTo>
                <a:lnTo>
                  <a:pt x="162445" y="100571"/>
                </a:lnTo>
                <a:lnTo>
                  <a:pt x="169900" y="100431"/>
                </a:lnTo>
                <a:lnTo>
                  <a:pt x="176276" y="98526"/>
                </a:lnTo>
                <a:lnTo>
                  <a:pt x="180530" y="96507"/>
                </a:lnTo>
                <a:lnTo>
                  <a:pt x="183438" y="93319"/>
                </a:lnTo>
                <a:lnTo>
                  <a:pt x="183654" y="92659"/>
                </a:lnTo>
                <a:lnTo>
                  <a:pt x="184632" y="89560"/>
                </a:lnTo>
                <a:lnTo>
                  <a:pt x="215519" y="88823"/>
                </a:lnTo>
                <a:lnTo>
                  <a:pt x="223507" y="88633"/>
                </a:lnTo>
                <a:lnTo>
                  <a:pt x="227279" y="88595"/>
                </a:lnTo>
                <a:lnTo>
                  <a:pt x="230974" y="90106"/>
                </a:lnTo>
                <a:lnTo>
                  <a:pt x="236042" y="95186"/>
                </a:lnTo>
                <a:lnTo>
                  <a:pt x="237324" y="98285"/>
                </a:lnTo>
                <a:lnTo>
                  <a:pt x="237324" y="75577"/>
                </a:lnTo>
                <a:lnTo>
                  <a:pt x="184238" y="76835"/>
                </a:lnTo>
                <a:lnTo>
                  <a:pt x="183781" y="72123"/>
                </a:lnTo>
                <a:lnTo>
                  <a:pt x="183629" y="66433"/>
                </a:lnTo>
                <a:lnTo>
                  <a:pt x="184023" y="59524"/>
                </a:lnTo>
                <a:lnTo>
                  <a:pt x="185178" y="51181"/>
                </a:lnTo>
                <a:lnTo>
                  <a:pt x="185318" y="50393"/>
                </a:lnTo>
                <a:lnTo>
                  <a:pt x="307581" y="49441"/>
                </a:lnTo>
                <a:lnTo>
                  <a:pt x="310553" y="50622"/>
                </a:lnTo>
                <a:lnTo>
                  <a:pt x="315264" y="55245"/>
                </a:lnTo>
                <a:lnTo>
                  <a:pt x="316534" y="58216"/>
                </a:lnTo>
                <a:lnTo>
                  <a:pt x="316534" y="38950"/>
                </a:lnTo>
                <a:lnTo>
                  <a:pt x="313321" y="37642"/>
                </a:lnTo>
                <a:lnTo>
                  <a:pt x="310515" y="36512"/>
                </a:lnTo>
                <a:lnTo>
                  <a:pt x="187388" y="37642"/>
                </a:lnTo>
                <a:lnTo>
                  <a:pt x="187579" y="34366"/>
                </a:lnTo>
                <a:lnTo>
                  <a:pt x="175171" y="14427"/>
                </a:lnTo>
                <a:lnTo>
                  <a:pt x="175171" y="35394"/>
                </a:lnTo>
                <a:lnTo>
                  <a:pt x="172758" y="47510"/>
                </a:lnTo>
                <a:lnTo>
                  <a:pt x="172466" y="49276"/>
                </a:lnTo>
                <a:lnTo>
                  <a:pt x="171119" y="59524"/>
                </a:lnTo>
                <a:lnTo>
                  <a:pt x="171005" y="61569"/>
                </a:lnTo>
                <a:lnTo>
                  <a:pt x="170764" y="68821"/>
                </a:lnTo>
                <a:lnTo>
                  <a:pt x="171183" y="75844"/>
                </a:lnTo>
                <a:lnTo>
                  <a:pt x="171869" y="81330"/>
                </a:lnTo>
                <a:lnTo>
                  <a:pt x="172300" y="84416"/>
                </a:lnTo>
                <a:lnTo>
                  <a:pt x="172377" y="85979"/>
                </a:lnTo>
                <a:lnTo>
                  <a:pt x="171665" y="86601"/>
                </a:lnTo>
                <a:lnTo>
                  <a:pt x="166979" y="88823"/>
                </a:lnTo>
                <a:lnTo>
                  <a:pt x="160489" y="88430"/>
                </a:lnTo>
                <a:lnTo>
                  <a:pt x="148488" y="77673"/>
                </a:lnTo>
                <a:lnTo>
                  <a:pt x="146786" y="59524"/>
                </a:lnTo>
                <a:lnTo>
                  <a:pt x="145313" y="52806"/>
                </a:lnTo>
                <a:lnTo>
                  <a:pt x="141897" y="50622"/>
                </a:lnTo>
                <a:lnTo>
                  <a:pt x="134950" y="52108"/>
                </a:lnTo>
                <a:lnTo>
                  <a:pt x="132740" y="55486"/>
                </a:lnTo>
                <a:lnTo>
                  <a:pt x="134061" y="61569"/>
                </a:lnTo>
                <a:lnTo>
                  <a:pt x="135382" y="75692"/>
                </a:lnTo>
                <a:lnTo>
                  <a:pt x="107124" y="108127"/>
                </a:lnTo>
                <a:lnTo>
                  <a:pt x="95923" y="110070"/>
                </a:lnTo>
                <a:lnTo>
                  <a:pt x="92367" y="110070"/>
                </a:lnTo>
                <a:lnTo>
                  <a:pt x="89484" y="112915"/>
                </a:lnTo>
                <a:lnTo>
                  <a:pt x="89484" y="119951"/>
                </a:lnTo>
                <a:lnTo>
                  <a:pt x="92367" y="122809"/>
                </a:lnTo>
                <a:lnTo>
                  <a:pt x="95923" y="122809"/>
                </a:lnTo>
                <a:lnTo>
                  <a:pt x="103251" y="122135"/>
                </a:lnTo>
                <a:lnTo>
                  <a:pt x="111226" y="120129"/>
                </a:lnTo>
                <a:lnTo>
                  <a:pt x="119443" y="116814"/>
                </a:lnTo>
                <a:lnTo>
                  <a:pt x="127520" y="112229"/>
                </a:lnTo>
                <a:lnTo>
                  <a:pt x="128765" y="115582"/>
                </a:lnTo>
                <a:lnTo>
                  <a:pt x="130759" y="118681"/>
                </a:lnTo>
                <a:lnTo>
                  <a:pt x="133896" y="121818"/>
                </a:lnTo>
                <a:lnTo>
                  <a:pt x="134899" y="122694"/>
                </a:lnTo>
                <a:lnTo>
                  <a:pt x="134289" y="123228"/>
                </a:lnTo>
                <a:lnTo>
                  <a:pt x="129108" y="128143"/>
                </a:lnTo>
                <a:lnTo>
                  <a:pt x="126415" y="134302"/>
                </a:lnTo>
                <a:lnTo>
                  <a:pt x="126530" y="141579"/>
                </a:lnTo>
                <a:lnTo>
                  <a:pt x="127584" y="148653"/>
                </a:lnTo>
                <a:lnTo>
                  <a:pt x="130835" y="155524"/>
                </a:lnTo>
                <a:lnTo>
                  <a:pt x="135851" y="161074"/>
                </a:lnTo>
                <a:lnTo>
                  <a:pt x="142265" y="164947"/>
                </a:lnTo>
                <a:lnTo>
                  <a:pt x="139420" y="168884"/>
                </a:lnTo>
                <a:lnTo>
                  <a:pt x="137883" y="173520"/>
                </a:lnTo>
                <a:lnTo>
                  <a:pt x="137909" y="183349"/>
                </a:lnTo>
                <a:lnTo>
                  <a:pt x="139230" y="187833"/>
                </a:lnTo>
                <a:lnTo>
                  <a:pt x="141579" y="191706"/>
                </a:lnTo>
                <a:lnTo>
                  <a:pt x="126123" y="191706"/>
                </a:lnTo>
                <a:lnTo>
                  <a:pt x="117805" y="191173"/>
                </a:lnTo>
                <a:lnTo>
                  <a:pt x="109397" y="189763"/>
                </a:lnTo>
                <a:lnTo>
                  <a:pt x="100838" y="187756"/>
                </a:lnTo>
                <a:lnTo>
                  <a:pt x="92163" y="185420"/>
                </a:lnTo>
                <a:lnTo>
                  <a:pt x="84467" y="183349"/>
                </a:lnTo>
                <a:lnTo>
                  <a:pt x="76758" y="181457"/>
                </a:lnTo>
                <a:lnTo>
                  <a:pt x="68948" y="179920"/>
                </a:lnTo>
                <a:lnTo>
                  <a:pt x="61048" y="178930"/>
                </a:lnTo>
                <a:lnTo>
                  <a:pt x="61048" y="141579"/>
                </a:lnTo>
                <a:lnTo>
                  <a:pt x="58178" y="138722"/>
                </a:lnTo>
                <a:lnTo>
                  <a:pt x="51066" y="138722"/>
                </a:lnTo>
                <a:lnTo>
                  <a:pt x="48183" y="141579"/>
                </a:lnTo>
                <a:lnTo>
                  <a:pt x="48183" y="185420"/>
                </a:lnTo>
                <a:lnTo>
                  <a:pt x="12865" y="185420"/>
                </a:lnTo>
                <a:lnTo>
                  <a:pt x="12865" y="47447"/>
                </a:lnTo>
                <a:lnTo>
                  <a:pt x="48183" y="47447"/>
                </a:lnTo>
                <a:lnTo>
                  <a:pt x="48183" y="91300"/>
                </a:lnTo>
                <a:lnTo>
                  <a:pt x="51066" y="94157"/>
                </a:lnTo>
                <a:lnTo>
                  <a:pt x="58178" y="94157"/>
                </a:lnTo>
                <a:lnTo>
                  <a:pt x="61048" y="91300"/>
                </a:lnTo>
                <a:lnTo>
                  <a:pt x="61048" y="54025"/>
                </a:lnTo>
                <a:lnTo>
                  <a:pt x="75145" y="51765"/>
                </a:lnTo>
                <a:lnTo>
                  <a:pt x="106210" y="30048"/>
                </a:lnTo>
                <a:lnTo>
                  <a:pt x="113055" y="24523"/>
                </a:lnTo>
                <a:lnTo>
                  <a:pt x="121831" y="19100"/>
                </a:lnTo>
                <a:lnTo>
                  <a:pt x="133311" y="13982"/>
                </a:lnTo>
                <a:lnTo>
                  <a:pt x="140233" y="12712"/>
                </a:lnTo>
                <a:lnTo>
                  <a:pt x="146748" y="13639"/>
                </a:lnTo>
                <a:lnTo>
                  <a:pt x="175171" y="35394"/>
                </a:lnTo>
                <a:lnTo>
                  <a:pt x="175171" y="14427"/>
                </a:lnTo>
                <a:lnTo>
                  <a:pt x="139560" y="0"/>
                </a:lnTo>
                <a:lnTo>
                  <a:pt x="128765" y="2070"/>
                </a:lnTo>
                <a:lnTo>
                  <a:pt x="115582" y="7962"/>
                </a:lnTo>
                <a:lnTo>
                  <a:pt x="105511" y="14198"/>
                </a:lnTo>
                <a:lnTo>
                  <a:pt x="97739" y="20459"/>
                </a:lnTo>
                <a:lnTo>
                  <a:pt x="85509" y="31953"/>
                </a:lnTo>
                <a:lnTo>
                  <a:pt x="79273" y="36423"/>
                </a:lnTo>
                <a:lnTo>
                  <a:pt x="71526" y="39598"/>
                </a:lnTo>
                <a:lnTo>
                  <a:pt x="61048" y="41275"/>
                </a:lnTo>
                <a:lnTo>
                  <a:pt x="61048" y="37566"/>
                </a:lnTo>
                <a:lnTo>
                  <a:pt x="58178" y="34721"/>
                </a:lnTo>
                <a:lnTo>
                  <a:pt x="2882" y="34721"/>
                </a:lnTo>
                <a:lnTo>
                  <a:pt x="0" y="37566"/>
                </a:lnTo>
                <a:lnTo>
                  <a:pt x="0" y="195300"/>
                </a:lnTo>
                <a:lnTo>
                  <a:pt x="2882" y="198158"/>
                </a:lnTo>
                <a:lnTo>
                  <a:pt x="58178" y="198158"/>
                </a:lnTo>
                <a:lnTo>
                  <a:pt x="61061" y="195300"/>
                </a:lnTo>
                <a:lnTo>
                  <a:pt x="61061" y="191706"/>
                </a:lnTo>
                <a:lnTo>
                  <a:pt x="67818" y="192633"/>
                </a:lnTo>
                <a:lnTo>
                  <a:pt x="74650" y="194030"/>
                </a:lnTo>
                <a:lnTo>
                  <a:pt x="81584" y="195757"/>
                </a:lnTo>
                <a:lnTo>
                  <a:pt x="97840" y="200126"/>
                </a:lnTo>
                <a:lnTo>
                  <a:pt x="107149" y="202298"/>
                </a:lnTo>
                <a:lnTo>
                  <a:pt x="116586" y="203847"/>
                </a:lnTo>
                <a:lnTo>
                  <a:pt x="126123" y="204444"/>
                </a:lnTo>
                <a:lnTo>
                  <a:pt x="180263" y="204444"/>
                </a:lnTo>
                <a:lnTo>
                  <a:pt x="200647" y="205282"/>
                </a:lnTo>
                <a:lnTo>
                  <a:pt x="219671" y="176606"/>
                </a:lnTo>
                <a:lnTo>
                  <a:pt x="218465" y="172262"/>
                </a:lnTo>
                <a:lnTo>
                  <a:pt x="216344" y="168516"/>
                </a:lnTo>
                <a:lnTo>
                  <a:pt x="220713" y="167449"/>
                </a:lnTo>
                <a:lnTo>
                  <a:pt x="235648" y="151345"/>
                </a:lnTo>
                <a:lnTo>
                  <a:pt x="235648" y="138150"/>
                </a:lnTo>
                <a:lnTo>
                  <a:pt x="233210" y="132054"/>
                </a:lnTo>
                <a:lnTo>
                  <a:pt x="230543" y="129006"/>
                </a:lnTo>
                <a:lnTo>
                  <a:pt x="229184" y="127457"/>
                </a:lnTo>
                <a:lnTo>
                  <a:pt x="237388" y="124180"/>
                </a:lnTo>
                <a:lnTo>
                  <a:pt x="243954" y="118452"/>
                </a:lnTo>
                <a:lnTo>
                  <a:pt x="245135" y="116433"/>
                </a:lnTo>
                <a:lnTo>
                  <a:pt x="248373" y="110807"/>
                </a:lnTo>
                <a:lnTo>
                  <a:pt x="250113" y="101765"/>
                </a:lnTo>
                <a:lnTo>
                  <a:pt x="250050" y="96278"/>
                </a:lnTo>
                <a:lnTo>
                  <a:pt x="248869" y="92176"/>
                </a:lnTo>
                <a:lnTo>
                  <a:pt x="246570" y="88595"/>
                </a:lnTo>
                <a:lnTo>
                  <a:pt x="246240" y="88087"/>
                </a:lnTo>
                <a:lnTo>
                  <a:pt x="304546" y="86702"/>
                </a:lnTo>
                <a:lnTo>
                  <a:pt x="329361" y="61569"/>
                </a:lnTo>
                <a:lnTo>
                  <a:pt x="329399" y="54787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079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85"/>
              </a:spcBef>
            </a:pPr>
            <a:r>
              <a:rPr spc="15" dirty="0"/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11306220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504512" y="411765"/>
            <a:ext cx="4540250" cy="4584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3810" algn="ctr">
              <a:lnSpc>
                <a:spcPct val="100000"/>
              </a:lnSpc>
              <a:spcBef>
                <a:spcPts val="100"/>
              </a:spcBef>
              <a:tabLst>
                <a:tab pos="1470660" algn="l"/>
                <a:tab pos="3131820" algn="l"/>
              </a:tabLst>
            </a:pPr>
            <a:r>
              <a:rPr sz="1000" b="1" i="1" spc="-130" dirty="0">
                <a:solidFill>
                  <a:srgbClr val="2D4A3B"/>
                </a:solidFill>
                <a:latin typeface="Arial"/>
                <a:cs typeface="Arial"/>
                <a:hlinkClick r:id="rId2"/>
              </a:rPr>
              <a:t>www.radnyk.org</a:t>
            </a:r>
            <a:r>
              <a:rPr sz="1000" b="1" i="1" spc="-130" dirty="0">
                <a:solidFill>
                  <a:srgbClr val="2D4A3B"/>
                </a:solidFill>
                <a:latin typeface="Arial"/>
                <a:cs typeface="Arial"/>
              </a:rPr>
              <a:t>	</a:t>
            </a:r>
            <a:r>
              <a:rPr sz="1000" b="1" i="1" spc="-120" dirty="0">
                <a:solidFill>
                  <a:srgbClr val="2D4A3B"/>
                </a:solidFill>
                <a:latin typeface="Arial"/>
                <a:cs typeface="Arial"/>
                <a:hlinkClick r:id="rId3"/>
              </a:rPr>
              <a:t>info@radnyk.org</a:t>
            </a:r>
            <a:r>
              <a:rPr sz="1000" b="1" i="1" spc="-120" dirty="0">
                <a:solidFill>
                  <a:srgbClr val="2D4A3B"/>
                </a:solidFill>
                <a:latin typeface="Arial"/>
                <a:cs typeface="Arial"/>
              </a:rPr>
              <a:t>	radnyky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95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sz="900" b="1" spc="-140" dirty="0">
                <a:solidFill>
                  <a:srgbClr val="77787B"/>
                </a:solidFill>
                <a:latin typeface="Arial"/>
                <a:cs typeface="Arial"/>
              </a:rPr>
              <a:t>Онлайн-курс: «Конфлiктна </a:t>
            </a:r>
            <a:r>
              <a:rPr sz="900" b="1" spc="-80" dirty="0">
                <a:solidFill>
                  <a:srgbClr val="77787B"/>
                </a:solidFill>
                <a:latin typeface="Arial"/>
                <a:cs typeface="Arial"/>
              </a:rPr>
              <a:t>i </a:t>
            </a:r>
            <a:r>
              <a:rPr sz="900" b="1" spc="-135" dirty="0">
                <a:solidFill>
                  <a:srgbClr val="77787B"/>
                </a:solidFill>
                <a:latin typeface="Arial"/>
                <a:cs typeface="Arial"/>
              </a:rPr>
              <a:t>гендерна </a:t>
            </a:r>
            <a:r>
              <a:rPr sz="900" b="1" spc="-130" dirty="0">
                <a:solidFill>
                  <a:srgbClr val="77787B"/>
                </a:solidFill>
                <a:latin typeface="Arial"/>
                <a:cs typeface="Arial"/>
              </a:rPr>
              <a:t>чутливiсть </a:t>
            </a:r>
            <a:r>
              <a:rPr sz="900" b="1" spc="-135" dirty="0">
                <a:solidFill>
                  <a:srgbClr val="77787B"/>
                </a:solidFill>
                <a:latin typeface="Arial"/>
                <a:cs typeface="Arial"/>
              </a:rPr>
              <a:t>у </a:t>
            </a:r>
            <a:r>
              <a:rPr sz="900" b="1" spc="-150" dirty="0">
                <a:solidFill>
                  <a:srgbClr val="77787B"/>
                </a:solidFill>
                <a:latin typeface="Arial"/>
                <a:cs typeface="Arial"/>
              </a:rPr>
              <a:t>роботi </a:t>
            </a:r>
            <a:r>
              <a:rPr sz="900" b="1" spc="-95" dirty="0">
                <a:solidFill>
                  <a:srgbClr val="77787B"/>
                </a:solidFill>
                <a:latin typeface="Arial"/>
                <a:cs typeface="Arial"/>
              </a:rPr>
              <a:t>з </a:t>
            </a:r>
            <a:r>
              <a:rPr sz="900" b="1" spc="-125" dirty="0">
                <a:solidFill>
                  <a:srgbClr val="77787B"/>
                </a:solidFill>
                <a:latin typeface="Arial"/>
                <a:cs typeface="Arial"/>
              </a:rPr>
              <a:t>представниками/цями </a:t>
            </a:r>
            <a:r>
              <a:rPr sz="900" b="1" spc="-145" dirty="0">
                <a:solidFill>
                  <a:srgbClr val="77787B"/>
                </a:solidFill>
                <a:latin typeface="Arial"/>
                <a:cs typeface="Arial"/>
              </a:rPr>
              <a:t>вразливих</a:t>
            </a:r>
            <a:r>
              <a:rPr sz="900" b="1" spc="-95" dirty="0">
                <a:solidFill>
                  <a:srgbClr val="77787B"/>
                </a:solidFill>
                <a:latin typeface="Arial"/>
                <a:cs typeface="Arial"/>
              </a:rPr>
              <a:t> </a:t>
            </a:r>
            <a:r>
              <a:rPr sz="900" b="1" spc="-120" dirty="0">
                <a:solidFill>
                  <a:srgbClr val="77787B"/>
                </a:solidFill>
                <a:latin typeface="Arial"/>
                <a:cs typeface="Arial"/>
              </a:rPr>
              <a:t>категорiй»</a:t>
            </a:r>
            <a:endParaRPr sz="9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517203" y="901344"/>
            <a:ext cx="4512310" cy="36195"/>
          </a:xfrm>
          <a:custGeom>
            <a:avLst/>
            <a:gdLst/>
            <a:ahLst/>
            <a:cxnLst/>
            <a:rect l="l" t="t" r="r" b="b"/>
            <a:pathLst>
              <a:path w="4512309" h="36194">
                <a:moveTo>
                  <a:pt x="4511802" y="0"/>
                </a:moveTo>
                <a:lnTo>
                  <a:pt x="3756736" y="0"/>
                </a:lnTo>
                <a:lnTo>
                  <a:pt x="3756736" y="25336"/>
                </a:lnTo>
                <a:lnTo>
                  <a:pt x="3743845" y="22136"/>
                </a:lnTo>
                <a:lnTo>
                  <a:pt x="3733292" y="18161"/>
                </a:lnTo>
                <a:lnTo>
                  <a:pt x="3716045" y="10223"/>
                </a:lnTo>
                <a:lnTo>
                  <a:pt x="3703167" y="5473"/>
                </a:lnTo>
                <a:lnTo>
                  <a:pt x="3687000" y="1600"/>
                </a:lnTo>
                <a:lnTo>
                  <a:pt x="3667887" y="0"/>
                </a:lnTo>
                <a:lnTo>
                  <a:pt x="3648760" y="1600"/>
                </a:lnTo>
                <a:lnTo>
                  <a:pt x="3632581" y="5473"/>
                </a:lnTo>
                <a:lnTo>
                  <a:pt x="3619703" y="10223"/>
                </a:lnTo>
                <a:lnTo>
                  <a:pt x="3602456" y="18161"/>
                </a:lnTo>
                <a:lnTo>
                  <a:pt x="3591903" y="22136"/>
                </a:lnTo>
                <a:lnTo>
                  <a:pt x="3579088" y="25323"/>
                </a:lnTo>
                <a:lnTo>
                  <a:pt x="3564305" y="26619"/>
                </a:lnTo>
                <a:lnTo>
                  <a:pt x="3549510" y="25323"/>
                </a:lnTo>
                <a:lnTo>
                  <a:pt x="3536696" y="22136"/>
                </a:lnTo>
                <a:lnTo>
                  <a:pt x="3526129" y="18161"/>
                </a:lnTo>
                <a:lnTo>
                  <a:pt x="3508883" y="10223"/>
                </a:lnTo>
                <a:lnTo>
                  <a:pt x="3496005" y="5473"/>
                </a:lnTo>
                <a:lnTo>
                  <a:pt x="3479850" y="1600"/>
                </a:lnTo>
                <a:lnTo>
                  <a:pt x="3460737" y="0"/>
                </a:lnTo>
                <a:lnTo>
                  <a:pt x="3441598" y="1600"/>
                </a:lnTo>
                <a:lnTo>
                  <a:pt x="3425431" y="5473"/>
                </a:lnTo>
                <a:lnTo>
                  <a:pt x="3412553" y="10223"/>
                </a:lnTo>
                <a:lnTo>
                  <a:pt x="3395307" y="18161"/>
                </a:lnTo>
                <a:lnTo>
                  <a:pt x="3384740" y="22136"/>
                </a:lnTo>
                <a:lnTo>
                  <a:pt x="3371939" y="25323"/>
                </a:lnTo>
                <a:lnTo>
                  <a:pt x="3357168" y="26619"/>
                </a:lnTo>
                <a:lnTo>
                  <a:pt x="3342373" y="25323"/>
                </a:lnTo>
                <a:lnTo>
                  <a:pt x="3329546" y="22136"/>
                </a:lnTo>
                <a:lnTo>
                  <a:pt x="3318980" y="18161"/>
                </a:lnTo>
                <a:lnTo>
                  <a:pt x="3301733" y="10223"/>
                </a:lnTo>
                <a:lnTo>
                  <a:pt x="3288868" y="5473"/>
                </a:lnTo>
                <a:lnTo>
                  <a:pt x="3272701" y="1600"/>
                </a:lnTo>
                <a:lnTo>
                  <a:pt x="3253575" y="0"/>
                </a:lnTo>
                <a:lnTo>
                  <a:pt x="3234461" y="1600"/>
                </a:lnTo>
                <a:lnTo>
                  <a:pt x="3218294" y="5473"/>
                </a:lnTo>
                <a:lnTo>
                  <a:pt x="3205416" y="10223"/>
                </a:lnTo>
                <a:lnTo>
                  <a:pt x="3188170" y="18161"/>
                </a:lnTo>
                <a:lnTo>
                  <a:pt x="3177603" y="22136"/>
                </a:lnTo>
                <a:lnTo>
                  <a:pt x="3164776" y="25323"/>
                </a:lnTo>
                <a:lnTo>
                  <a:pt x="3149993" y="26619"/>
                </a:lnTo>
                <a:lnTo>
                  <a:pt x="3135211" y="25323"/>
                </a:lnTo>
                <a:lnTo>
                  <a:pt x="3122384" y="22136"/>
                </a:lnTo>
                <a:lnTo>
                  <a:pt x="3111830" y="18161"/>
                </a:lnTo>
                <a:lnTo>
                  <a:pt x="3094583" y="10223"/>
                </a:lnTo>
                <a:lnTo>
                  <a:pt x="3081705" y="5473"/>
                </a:lnTo>
                <a:lnTo>
                  <a:pt x="3065551" y="1600"/>
                </a:lnTo>
                <a:lnTo>
                  <a:pt x="3046425" y="0"/>
                </a:lnTo>
                <a:lnTo>
                  <a:pt x="3027299" y="1600"/>
                </a:lnTo>
                <a:lnTo>
                  <a:pt x="3011132" y="5473"/>
                </a:lnTo>
                <a:lnTo>
                  <a:pt x="2998266" y="10223"/>
                </a:lnTo>
                <a:lnTo>
                  <a:pt x="2981007" y="18161"/>
                </a:lnTo>
                <a:lnTo>
                  <a:pt x="2970441" y="22136"/>
                </a:lnTo>
                <a:lnTo>
                  <a:pt x="2957614" y="25323"/>
                </a:lnTo>
                <a:lnTo>
                  <a:pt x="2942844" y="26619"/>
                </a:lnTo>
                <a:lnTo>
                  <a:pt x="2928061" y="25323"/>
                </a:lnTo>
                <a:lnTo>
                  <a:pt x="2915234" y="22136"/>
                </a:lnTo>
                <a:lnTo>
                  <a:pt x="2904680" y="18161"/>
                </a:lnTo>
                <a:lnTo>
                  <a:pt x="2887446" y="10223"/>
                </a:lnTo>
                <a:lnTo>
                  <a:pt x="2874568" y="5473"/>
                </a:lnTo>
                <a:lnTo>
                  <a:pt x="2858401" y="1600"/>
                </a:lnTo>
                <a:lnTo>
                  <a:pt x="2839275" y="0"/>
                </a:lnTo>
                <a:lnTo>
                  <a:pt x="2820149" y="1600"/>
                </a:lnTo>
                <a:lnTo>
                  <a:pt x="2803982" y="5473"/>
                </a:lnTo>
                <a:lnTo>
                  <a:pt x="2791104" y="10223"/>
                </a:lnTo>
                <a:lnTo>
                  <a:pt x="2773845" y="18161"/>
                </a:lnTo>
                <a:lnTo>
                  <a:pt x="2763291" y="22136"/>
                </a:lnTo>
                <a:lnTo>
                  <a:pt x="2750477" y="25323"/>
                </a:lnTo>
                <a:lnTo>
                  <a:pt x="2735694" y="26619"/>
                </a:lnTo>
                <a:lnTo>
                  <a:pt x="2720911" y="25323"/>
                </a:lnTo>
                <a:lnTo>
                  <a:pt x="2708084" y="22136"/>
                </a:lnTo>
                <a:lnTo>
                  <a:pt x="2697530" y="18161"/>
                </a:lnTo>
                <a:lnTo>
                  <a:pt x="2680284" y="10223"/>
                </a:lnTo>
                <a:lnTo>
                  <a:pt x="2667406" y="5473"/>
                </a:lnTo>
                <a:lnTo>
                  <a:pt x="2651239" y="1600"/>
                </a:lnTo>
                <a:lnTo>
                  <a:pt x="2632100" y="0"/>
                </a:lnTo>
                <a:lnTo>
                  <a:pt x="2612974" y="1600"/>
                </a:lnTo>
                <a:lnTo>
                  <a:pt x="2596807" y="5473"/>
                </a:lnTo>
                <a:lnTo>
                  <a:pt x="2583954" y="10223"/>
                </a:lnTo>
                <a:lnTo>
                  <a:pt x="2566708" y="18161"/>
                </a:lnTo>
                <a:lnTo>
                  <a:pt x="2556141" y="22136"/>
                </a:lnTo>
                <a:lnTo>
                  <a:pt x="2543314" y="25323"/>
                </a:lnTo>
                <a:lnTo>
                  <a:pt x="2528532" y="26619"/>
                </a:lnTo>
                <a:lnTo>
                  <a:pt x="2511450" y="26619"/>
                </a:lnTo>
                <a:lnTo>
                  <a:pt x="2496667" y="25323"/>
                </a:lnTo>
                <a:lnTo>
                  <a:pt x="2483853" y="22136"/>
                </a:lnTo>
                <a:lnTo>
                  <a:pt x="2473299" y="18161"/>
                </a:lnTo>
                <a:lnTo>
                  <a:pt x="2456053" y="10223"/>
                </a:lnTo>
                <a:lnTo>
                  <a:pt x="2443175" y="5473"/>
                </a:lnTo>
                <a:lnTo>
                  <a:pt x="2426995" y="1600"/>
                </a:lnTo>
                <a:lnTo>
                  <a:pt x="2407869" y="0"/>
                </a:lnTo>
                <a:lnTo>
                  <a:pt x="2388755" y="1600"/>
                </a:lnTo>
                <a:lnTo>
                  <a:pt x="2372588" y="5473"/>
                </a:lnTo>
                <a:lnTo>
                  <a:pt x="2359710" y="10223"/>
                </a:lnTo>
                <a:lnTo>
                  <a:pt x="2342464" y="18161"/>
                </a:lnTo>
                <a:lnTo>
                  <a:pt x="2331910" y="22136"/>
                </a:lnTo>
                <a:lnTo>
                  <a:pt x="2319096" y="25323"/>
                </a:lnTo>
                <a:lnTo>
                  <a:pt x="2304313" y="26619"/>
                </a:lnTo>
                <a:lnTo>
                  <a:pt x="2289518" y="25323"/>
                </a:lnTo>
                <a:lnTo>
                  <a:pt x="2276703" y="22136"/>
                </a:lnTo>
                <a:lnTo>
                  <a:pt x="2266137" y="18161"/>
                </a:lnTo>
                <a:lnTo>
                  <a:pt x="2248890" y="10223"/>
                </a:lnTo>
                <a:lnTo>
                  <a:pt x="2236012" y="5473"/>
                </a:lnTo>
                <a:lnTo>
                  <a:pt x="2219858" y="1600"/>
                </a:lnTo>
                <a:lnTo>
                  <a:pt x="2200745" y="0"/>
                </a:lnTo>
                <a:lnTo>
                  <a:pt x="2181606" y="1600"/>
                </a:lnTo>
                <a:lnTo>
                  <a:pt x="2165426" y="5473"/>
                </a:lnTo>
                <a:lnTo>
                  <a:pt x="2152561" y="10223"/>
                </a:lnTo>
                <a:lnTo>
                  <a:pt x="2135314" y="18161"/>
                </a:lnTo>
                <a:lnTo>
                  <a:pt x="2124748" y="22136"/>
                </a:lnTo>
                <a:lnTo>
                  <a:pt x="2111933" y="25323"/>
                </a:lnTo>
                <a:lnTo>
                  <a:pt x="2097163" y="26619"/>
                </a:lnTo>
                <a:lnTo>
                  <a:pt x="2082368" y="25323"/>
                </a:lnTo>
                <a:lnTo>
                  <a:pt x="2069553" y="22136"/>
                </a:lnTo>
                <a:lnTo>
                  <a:pt x="2058987" y="18161"/>
                </a:lnTo>
                <a:lnTo>
                  <a:pt x="2041728" y="10223"/>
                </a:lnTo>
                <a:lnTo>
                  <a:pt x="2028863" y="5473"/>
                </a:lnTo>
                <a:lnTo>
                  <a:pt x="2012708" y="1600"/>
                </a:lnTo>
                <a:lnTo>
                  <a:pt x="1993582" y="0"/>
                </a:lnTo>
                <a:lnTo>
                  <a:pt x="1974456" y="1600"/>
                </a:lnTo>
                <a:lnTo>
                  <a:pt x="1958289" y="5473"/>
                </a:lnTo>
                <a:lnTo>
                  <a:pt x="1945411" y="10223"/>
                </a:lnTo>
                <a:lnTo>
                  <a:pt x="1928164" y="18161"/>
                </a:lnTo>
                <a:lnTo>
                  <a:pt x="1917598" y="22136"/>
                </a:lnTo>
                <a:lnTo>
                  <a:pt x="1904784" y="25323"/>
                </a:lnTo>
                <a:lnTo>
                  <a:pt x="1890001" y="26619"/>
                </a:lnTo>
                <a:lnTo>
                  <a:pt x="1875205" y="25323"/>
                </a:lnTo>
                <a:lnTo>
                  <a:pt x="1862378" y="22136"/>
                </a:lnTo>
                <a:lnTo>
                  <a:pt x="1851825" y="18161"/>
                </a:lnTo>
                <a:lnTo>
                  <a:pt x="1834578" y="10223"/>
                </a:lnTo>
                <a:lnTo>
                  <a:pt x="1821713" y="5473"/>
                </a:lnTo>
                <a:lnTo>
                  <a:pt x="1805559" y="1600"/>
                </a:lnTo>
                <a:lnTo>
                  <a:pt x="1786432" y="0"/>
                </a:lnTo>
                <a:lnTo>
                  <a:pt x="1767293" y="1600"/>
                </a:lnTo>
                <a:lnTo>
                  <a:pt x="1751126" y="5473"/>
                </a:lnTo>
                <a:lnTo>
                  <a:pt x="1738261" y="10223"/>
                </a:lnTo>
                <a:lnTo>
                  <a:pt x="1721002" y="18161"/>
                </a:lnTo>
                <a:lnTo>
                  <a:pt x="1710436" y="22136"/>
                </a:lnTo>
                <a:lnTo>
                  <a:pt x="1697609" y="25323"/>
                </a:lnTo>
                <a:lnTo>
                  <a:pt x="1682826" y="26619"/>
                </a:lnTo>
                <a:lnTo>
                  <a:pt x="1668043" y="25323"/>
                </a:lnTo>
                <a:lnTo>
                  <a:pt x="1655229" y="22136"/>
                </a:lnTo>
                <a:lnTo>
                  <a:pt x="1644675" y="18161"/>
                </a:lnTo>
                <a:lnTo>
                  <a:pt x="1627428" y="10223"/>
                </a:lnTo>
                <a:lnTo>
                  <a:pt x="1614551" y="5473"/>
                </a:lnTo>
                <a:lnTo>
                  <a:pt x="1598396" y="1600"/>
                </a:lnTo>
                <a:lnTo>
                  <a:pt x="1579270" y="0"/>
                </a:lnTo>
                <a:lnTo>
                  <a:pt x="1560144" y="1600"/>
                </a:lnTo>
                <a:lnTo>
                  <a:pt x="1543977" y="5473"/>
                </a:lnTo>
                <a:lnTo>
                  <a:pt x="1531099" y="10223"/>
                </a:lnTo>
                <a:lnTo>
                  <a:pt x="1513852" y="18161"/>
                </a:lnTo>
                <a:lnTo>
                  <a:pt x="1503286" y="22136"/>
                </a:lnTo>
                <a:lnTo>
                  <a:pt x="1490472" y="25323"/>
                </a:lnTo>
                <a:lnTo>
                  <a:pt x="1475701" y="26619"/>
                </a:lnTo>
                <a:lnTo>
                  <a:pt x="1460906" y="25323"/>
                </a:lnTo>
                <a:lnTo>
                  <a:pt x="1448079" y="22136"/>
                </a:lnTo>
                <a:lnTo>
                  <a:pt x="1437525" y="18161"/>
                </a:lnTo>
                <a:lnTo>
                  <a:pt x="1420279" y="10223"/>
                </a:lnTo>
                <a:lnTo>
                  <a:pt x="1407414" y="5473"/>
                </a:lnTo>
                <a:lnTo>
                  <a:pt x="1391234" y="1600"/>
                </a:lnTo>
                <a:lnTo>
                  <a:pt x="1372108" y="0"/>
                </a:lnTo>
                <a:lnTo>
                  <a:pt x="1352981" y="1600"/>
                </a:lnTo>
                <a:lnTo>
                  <a:pt x="1336814" y="5473"/>
                </a:lnTo>
                <a:lnTo>
                  <a:pt x="1323949" y="10223"/>
                </a:lnTo>
                <a:lnTo>
                  <a:pt x="1306703" y="18161"/>
                </a:lnTo>
                <a:lnTo>
                  <a:pt x="1296136" y="22136"/>
                </a:lnTo>
                <a:lnTo>
                  <a:pt x="1283322" y="25323"/>
                </a:lnTo>
                <a:lnTo>
                  <a:pt x="1268539" y="26619"/>
                </a:lnTo>
                <a:lnTo>
                  <a:pt x="1251458" y="26619"/>
                </a:lnTo>
                <a:lnTo>
                  <a:pt x="1236675" y="25323"/>
                </a:lnTo>
                <a:lnTo>
                  <a:pt x="1223848" y="22136"/>
                </a:lnTo>
                <a:lnTo>
                  <a:pt x="1213294" y="18161"/>
                </a:lnTo>
                <a:lnTo>
                  <a:pt x="1196035" y="10223"/>
                </a:lnTo>
                <a:lnTo>
                  <a:pt x="1183170" y="5473"/>
                </a:lnTo>
                <a:lnTo>
                  <a:pt x="1167003" y="1600"/>
                </a:lnTo>
                <a:lnTo>
                  <a:pt x="1147876" y="0"/>
                </a:lnTo>
                <a:lnTo>
                  <a:pt x="1128763" y="1600"/>
                </a:lnTo>
                <a:lnTo>
                  <a:pt x="1112596" y="5473"/>
                </a:lnTo>
                <a:lnTo>
                  <a:pt x="1099718" y="10223"/>
                </a:lnTo>
                <a:lnTo>
                  <a:pt x="1082459" y="18161"/>
                </a:lnTo>
                <a:lnTo>
                  <a:pt x="1071905" y="22136"/>
                </a:lnTo>
                <a:lnTo>
                  <a:pt x="1059078" y="25323"/>
                </a:lnTo>
                <a:lnTo>
                  <a:pt x="1044295" y="26619"/>
                </a:lnTo>
                <a:lnTo>
                  <a:pt x="1029512" y="25323"/>
                </a:lnTo>
                <a:lnTo>
                  <a:pt x="1016698" y="22136"/>
                </a:lnTo>
                <a:lnTo>
                  <a:pt x="1006132" y="18161"/>
                </a:lnTo>
                <a:lnTo>
                  <a:pt x="988885" y="10223"/>
                </a:lnTo>
                <a:lnTo>
                  <a:pt x="976020" y="5473"/>
                </a:lnTo>
                <a:lnTo>
                  <a:pt x="959853" y="1600"/>
                </a:lnTo>
                <a:lnTo>
                  <a:pt x="940727" y="0"/>
                </a:lnTo>
                <a:lnTo>
                  <a:pt x="921600" y="1600"/>
                </a:lnTo>
                <a:lnTo>
                  <a:pt x="905433" y="5473"/>
                </a:lnTo>
                <a:lnTo>
                  <a:pt x="892556" y="10223"/>
                </a:lnTo>
                <a:lnTo>
                  <a:pt x="875322" y="18161"/>
                </a:lnTo>
                <a:lnTo>
                  <a:pt x="864755" y="22136"/>
                </a:lnTo>
                <a:lnTo>
                  <a:pt x="851941" y="25323"/>
                </a:lnTo>
                <a:lnTo>
                  <a:pt x="837158" y="26619"/>
                </a:lnTo>
                <a:lnTo>
                  <a:pt x="822363" y="25323"/>
                </a:lnTo>
                <a:lnTo>
                  <a:pt x="809548" y="22136"/>
                </a:lnTo>
                <a:lnTo>
                  <a:pt x="798982" y="18161"/>
                </a:lnTo>
                <a:lnTo>
                  <a:pt x="781735" y="10223"/>
                </a:lnTo>
                <a:lnTo>
                  <a:pt x="768870" y="5473"/>
                </a:lnTo>
                <a:lnTo>
                  <a:pt x="752703" y="1600"/>
                </a:lnTo>
                <a:lnTo>
                  <a:pt x="733577" y="0"/>
                </a:lnTo>
                <a:lnTo>
                  <a:pt x="714451" y="1600"/>
                </a:lnTo>
                <a:lnTo>
                  <a:pt x="698284" y="5473"/>
                </a:lnTo>
                <a:lnTo>
                  <a:pt x="685406" y="10223"/>
                </a:lnTo>
                <a:lnTo>
                  <a:pt x="668159" y="18161"/>
                </a:lnTo>
                <a:lnTo>
                  <a:pt x="657606" y="22136"/>
                </a:lnTo>
                <a:lnTo>
                  <a:pt x="644779" y="25323"/>
                </a:lnTo>
                <a:lnTo>
                  <a:pt x="629996" y="26619"/>
                </a:lnTo>
                <a:lnTo>
                  <a:pt x="615213" y="25323"/>
                </a:lnTo>
                <a:lnTo>
                  <a:pt x="602399" y="22136"/>
                </a:lnTo>
                <a:lnTo>
                  <a:pt x="591832" y="18161"/>
                </a:lnTo>
                <a:lnTo>
                  <a:pt x="574586" y="10223"/>
                </a:lnTo>
                <a:lnTo>
                  <a:pt x="561721" y="5473"/>
                </a:lnTo>
                <a:lnTo>
                  <a:pt x="545553" y="1600"/>
                </a:lnTo>
                <a:lnTo>
                  <a:pt x="526427" y="0"/>
                </a:lnTo>
                <a:lnTo>
                  <a:pt x="507301" y="1600"/>
                </a:lnTo>
                <a:lnTo>
                  <a:pt x="491134" y="5473"/>
                </a:lnTo>
                <a:lnTo>
                  <a:pt x="478256" y="10223"/>
                </a:lnTo>
                <a:lnTo>
                  <a:pt x="461010" y="18161"/>
                </a:lnTo>
                <a:lnTo>
                  <a:pt x="450443" y="22136"/>
                </a:lnTo>
                <a:lnTo>
                  <a:pt x="437629" y="25323"/>
                </a:lnTo>
                <a:lnTo>
                  <a:pt x="422846" y="26619"/>
                </a:lnTo>
                <a:lnTo>
                  <a:pt x="408063" y="25323"/>
                </a:lnTo>
                <a:lnTo>
                  <a:pt x="395236" y="22136"/>
                </a:lnTo>
                <a:lnTo>
                  <a:pt x="384683" y="18161"/>
                </a:lnTo>
                <a:lnTo>
                  <a:pt x="367436" y="10223"/>
                </a:lnTo>
                <a:lnTo>
                  <a:pt x="354558" y="5473"/>
                </a:lnTo>
                <a:lnTo>
                  <a:pt x="338404" y="1600"/>
                </a:lnTo>
                <a:lnTo>
                  <a:pt x="319278" y="0"/>
                </a:lnTo>
                <a:lnTo>
                  <a:pt x="300151" y="1600"/>
                </a:lnTo>
                <a:lnTo>
                  <a:pt x="283984" y="5473"/>
                </a:lnTo>
                <a:lnTo>
                  <a:pt x="271106" y="10223"/>
                </a:lnTo>
                <a:lnTo>
                  <a:pt x="253847" y="18161"/>
                </a:lnTo>
                <a:lnTo>
                  <a:pt x="243293" y="22136"/>
                </a:lnTo>
                <a:lnTo>
                  <a:pt x="230479" y="25323"/>
                </a:lnTo>
                <a:lnTo>
                  <a:pt x="215709" y="26619"/>
                </a:lnTo>
                <a:lnTo>
                  <a:pt x="200914" y="25323"/>
                </a:lnTo>
                <a:lnTo>
                  <a:pt x="188087" y="22136"/>
                </a:lnTo>
                <a:lnTo>
                  <a:pt x="177533" y="18161"/>
                </a:lnTo>
                <a:lnTo>
                  <a:pt x="160274" y="10223"/>
                </a:lnTo>
                <a:lnTo>
                  <a:pt x="147408" y="5473"/>
                </a:lnTo>
                <a:lnTo>
                  <a:pt x="131241" y="1600"/>
                </a:lnTo>
                <a:lnTo>
                  <a:pt x="112115" y="0"/>
                </a:lnTo>
                <a:lnTo>
                  <a:pt x="92989" y="1600"/>
                </a:lnTo>
                <a:lnTo>
                  <a:pt x="76822" y="5473"/>
                </a:lnTo>
                <a:lnTo>
                  <a:pt x="63957" y="10223"/>
                </a:lnTo>
                <a:lnTo>
                  <a:pt x="46710" y="18161"/>
                </a:lnTo>
                <a:lnTo>
                  <a:pt x="36156" y="22136"/>
                </a:lnTo>
                <a:lnTo>
                  <a:pt x="23329" y="25323"/>
                </a:lnTo>
                <a:lnTo>
                  <a:pt x="8547" y="26619"/>
                </a:lnTo>
                <a:lnTo>
                  <a:pt x="0" y="26619"/>
                </a:lnTo>
                <a:lnTo>
                  <a:pt x="0" y="36004"/>
                </a:lnTo>
                <a:lnTo>
                  <a:pt x="8547" y="36004"/>
                </a:lnTo>
                <a:lnTo>
                  <a:pt x="27660" y="34404"/>
                </a:lnTo>
                <a:lnTo>
                  <a:pt x="43827" y="30530"/>
                </a:lnTo>
                <a:lnTo>
                  <a:pt x="56705" y="25768"/>
                </a:lnTo>
                <a:lnTo>
                  <a:pt x="73952" y="17843"/>
                </a:lnTo>
                <a:lnTo>
                  <a:pt x="84505" y="13868"/>
                </a:lnTo>
                <a:lnTo>
                  <a:pt x="97320" y="10680"/>
                </a:lnTo>
                <a:lnTo>
                  <a:pt x="112115" y="9385"/>
                </a:lnTo>
                <a:lnTo>
                  <a:pt x="126911" y="10680"/>
                </a:lnTo>
                <a:lnTo>
                  <a:pt x="139725" y="13868"/>
                </a:lnTo>
                <a:lnTo>
                  <a:pt x="150279" y="17843"/>
                </a:lnTo>
                <a:lnTo>
                  <a:pt x="167525" y="25768"/>
                </a:lnTo>
                <a:lnTo>
                  <a:pt x="180403" y="30530"/>
                </a:lnTo>
                <a:lnTo>
                  <a:pt x="196583" y="34404"/>
                </a:lnTo>
                <a:lnTo>
                  <a:pt x="215709" y="36004"/>
                </a:lnTo>
                <a:lnTo>
                  <a:pt x="234823" y="34404"/>
                </a:lnTo>
                <a:lnTo>
                  <a:pt x="250977" y="30530"/>
                </a:lnTo>
                <a:lnTo>
                  <a:pt x="263855" y="25768"/>
                </a:lnTo>
                <a:lnTo>
                  <a:pt x="281114" y="17843"/>
                </a:lnTo>
                <a:lnTo>
                  <a:pt x="291668" y="13868"/>
                </a:lnTo>
                <a:lnTo>
                  <a:pt x="304495" y="10680"/>
                </a:lnTo>
                <a:lnTo>
                  <a:pt x="319278" y="9385"/>
                </a:lnTo>
                <a:lnTo>
                  <a:pt x="334073" y="10680"/>
                </a:lnTo>
                <a:lnTo>
                  <a:pt x="346887" y="13868"/>
                </a:lnTo>
                <a:lnTo>
                  <a:pt x="357441" y="17843"/>
                </a:lnTo>
                <a:lnTo>
                  <a:pt x="373519" y="25260"/>
                </a:lnTo>
                <a:lnTo>
                  <a:pt x="384517" y="29502"/>
                </a:lnTo>
                <a:lnTo>
                  <a:pt x="398195" y="33286"/>
                </a:lnTo>
                <a:lnTo>
                  <a:pt x="414299" y="35636"/>
                </a:lnTo>
                <a:lnTo>
                  <a:pt x="414299" y="36004"/>
                </a:lnTo>
                <a:lnTo>
                  <a:pt x="431380" y="36004"/>
                </a:lnTo>
                <a:lnTo>
                  <a:pt x="431380" y="35636"/>
                </a:lnTo>
                <a:lnTo>
                  <a:pt x="447484" y="33286"/>
                </a:lnTo>
                <a:lnTo>
                  <a:pt x="461175" y="29502"/>
                </a:lnTo>
                <a:lnTo>
                  <a:pt x="472173" y="25260"/>
                </a:lnTo>
                <a:lnTo>
                  <a:pt x="488264" y="17843"/>
                </a:lnTo>
                <a:lnTo>
                  <a:pt x="498817" y="13868"/>
                </a:lnTo>
                <a:lnTo>
                  <a:pt x="511632" y="10680"/>
                </a:lnTo>
                <a:lnTo>
                  <a:pt x="526427" y="9385"/>
                </a:lnTo>
                <a:lnTo>
                  <a:pt x="541210" y="10680"/>
                </a:lnTo>
                <a:lnTo>
                  <a:pt x="554024" y="13868"/>
                </a:lnTo>
                <a:lnTo>
                  <a:pt x="564578" y="17843"/>
                </a:lnTo>
                <a:lnTo>
                  <a:pt x="581825" y="25768"/>
                </a:lnTo>
                <a:lnTo>
                  <a:pt x="594702" y="30530"/>
                </a:lnTo>
                <a:lnTo>
                  <a:pt x="610870" y="34404"/>
                </a:lnTo>
                <a:lnTo>
                  <a:pt x="629996" y="36004"/>
                </a:lnTo>
                <a:lnTo>
                  <a:pt x="649109" y="34404"/>
                </a:lnTo>
                <a:lnTo>
                  <a:pt x="665289" y="30530"/>
                </a:lnTo>
                <a:lnTo>
                  <a:pt x="678167" y="25768"/>
                </a:lnTo>
                <a:lnTo>
                  <a:pt x="695426" y="17843"/>
                </a:lnTo>
                <a:lnTo>
                  <a:pt x="705980" y="13868"/>
                </a:lnTo>
                <a:lnTo>
                  <a:pt x="718794" y="10680"/>
                </a:lnTo>
                <a:lnTo>
                  <a:pt x="733577" y="9385"/>
                </a:lnTo>
                <a:lnTo>
                  <a:pt x="748360" y="10680"/>
                </a:lnTo>
                <a:lnTo>
                  <a:pt x="761174" y="13868"/>
                </a:lnTo>
                <a:lnTo>
                  <a:pt x="771728" y="17843"/>
                </a:lnTo>
                <a:lnTo>
                  <a:pt x="787806" y="25260"/>
                </a:lnTo>
                <a:lnTo>
                  <a:pt x="798817" y="29502"/>
                </a:lnTo>
                <a:lnTo>
                  <a:pt x="812495" y="33286"/>
                </a:lnTo>
                <a:lnTo>
                  <a:pt x="828611" y="35636"/>
                </a:lnTo>
                <a:lnTo>
                  <a:pt x="828611" y="36004"/>
                </a:lnTo>
                <a:lnTo>
                  <a:pt x="845693" y="36004"/>
                </a:lnTo>
                <a:lnTo>
                  <a:pt x="845693" y="35636"/>
                </a:lnTo>
                <a:lnTo>
                  <a:pt x="861796" y="33286"/>
                </a:lnTo>
                <a:lnTo>
                  <a:pt x="875487" y="29502"/>
                </a:lnTo>
                <a:lnTo>
                  <a:pt x="886485" y="25260"/>
                </a:lnTo>
                <a:lnTo>
                  <a:pt x="902576" y="17843"/>
                </a:lnTo>
                <a:lnTo>
                  <a:pt x="913117" y="13868"/>
                </a:lnTo>
                <a:lnTo>
                  <a:pt x="925931" y="10680"/>
                </a:lnTo>
                <a:lnTo>
                  <a:pt x="940727" y="9385"/>
                </a:lnTo>
                <a:lnTo>
                  <a:pt x="955522" y="10680"/>
                </a:lnTo>
                <a:lnTo>
                  <a:pt x="968336" y="13868"/>
                </a:lnTo>
                <a:lnTo>
                  <a:pt x="978890" y="17843"/>
                </a:lnTo>
                <a:lnTo>
                  <a:pt x="996137" y="25768"/>
                </a:lnTo>
                <a:lnTo>
                  <a:pt x="1009015" y="30530"/>
                </a:lnTo>
                <a:lnTo>
                  <a:pt x="1025182" y="34404"/>
                </a:lnTo>
                <a:lnTo>
                  <a:pt x="1044295" y="36004"/>
                </a:lnTo>
                <a:lnTo>
                  <a:pt x="1063421" y="34404"/>
                </a:lnTo>
                <a:lnTo>
                  <a:pt x="1079588" y="30530"/>
                </a:lnTo>
                <a:lnTo>
                  <a:pt x="1092479" y="25768"/>
                </a:lnTo>
                <a:lnTo>
                  <a:pt x="1109713" y="17843"/>
                </a:lnTo>
                <a:lnTo>
                  <a:pt x="1120267" y="13868"/>
                </a:lnTo>
                <a:lnTo>
                  <a:pt x="1133094" y="10680"/>
                </a:lnTo>
                <a:lnTo>
                  <a:pt x="1147876" y="9385"/>
                </a:lnTo>
                <a:lnTo>
                  <a:pt x="1162659" y="10680"/>
                </a:lnTo>
                <a:lnTo>
                  <a:pt x="1175486" y="13868"/>
                </a:lnTo>
                <a:lnTo>
                  <a:pt x="1186040" y="17843"/>
                </a:lnTo>
                <a:lnTo>
                  <a:pt x="1203286" y="25768"/>
                </a:lnTo>
                <a:lnTo>
                  <a:pt x="1216164" y="30530"/>
                </a:lnTo>
                <a:lnTo>
                  <a:pt x="1232331" y="34404"/>
                </a:lnTo>
                <a:lnTo>
                  <a:pt x="1251458" y="36004"/>
                </a:lnTo>
                <a:lnTo>
                  <a:pt x="1268539" y="36004"/>
                </a:lnTo>
                <a:lnTo>
                  <a:pt x="1287653" y="34404"/>
                </a:lnTo>
                <a:lnTo>
                  <a:pt x="1303820" y="30530"/>
                </a:lnTo>
                <a:lnTo>
                  <a:pt x="1316710" y="25768"/>
                </a:lnTo>
                <a:lnTo>
                  <a:pt x="1333957" y="17843"/>
                </a:lnTo>
                <a:lnTo>
                  <a:pt x="1344510" y="13868"/>
                </a:lnTo>
                <a:lnTo>
                  <a:pt x="1357325" y="10680"/>
                </a:lnTo>
                <a:lnTo>
                  <a:pt x="1372108" y="9385"/>
                </a:lnTo>
                <a:lnTo>
                  <a:pt x="1386903" y="10680"/>
                </a:lnTo>
                <a:lnTo>
                  <a:pt x="1399717" y="13868"/>
                </a:lnTo>
                <a:lnTo>
                  <a:pt x="1410271" y="17843"/>
                </a:lnTo>
                <a:lnTo>
                  <a:pt x="1427518" y="25768"/>
                </a:lnTo>
                <a:lnTo>
                  <a:pt x="1440408" y="30530"/>
                </a:lnTo>
                <a:lnTo>
                  <a:pt x="1456575" y="34404"/>
                </a:lnTo>
                <a:lnTo>
                  <a:pt x="1475701" y="36004"/>
                </a:lnTo>
                <a:lnTo>
                  <a:pt x="1494815" y="34404"/>
                </a:lnTo>
                <a:lnTo>
                  <a:pt x="1510982" y="30530"/>
                </a:lnTo>
                <a:lnTo>
                  <a:pt x="1523847" y="25768"/>
                </a:lnTo>
                <a:lnTo>
                  <a:pt x="1541106" y="17843"/>
                </a:lnTo>
                <a:lnTo>
                  <a:pt x="1551660" y="13868"/>
                </a:lnTo>
                <a:lnTo>
                  <a:pt x="1564487" y="10680"/>
                </a:lnTo>
                <a:lnTo>
                  <a:pt x="1579270" y="9385"/>
                </a:lnTo>
                <a:lnTo>
                  <a:pt x="1594065" y="10680"/>
                </a:lnTo>
                <a:lnTo>
                  <a:pt x="1606880" y="13868"/>
                </a:lnTo>
                <a:lnTo>
                  <a:pt x="1617433" y="17843"/>
                </a:lnTo>
                <a:lnTo>
                  <a:pt x="1633512" y="25260"/>
                </a:lnTo>
                <a:lnTo>
                  <a:pt x="1644510" y="29502"/>
                </a:lnTo>
                <a:lnTo>
                  <a:pt x="1658188" y="33286"/>
                </a:lnTo>
                <a:lnTo>
                  <a:pt x="1674291" y="35636"/>
                </a:lnTo>
                <a:lnTo>
                  <a:pt x="1674291" y="36004"/>
                </a:lnTo>
                <a:lnTo>
                  <a:pt x="1691386" y="36004"/>
                </a:lnTo>
                <a:lnTo>
                  <a:pt x="1691386" y="35636"/>
                </a:lnTo>
                <a:lnTo>
                  <a:pt x="1707489" y="33286"/>
                </a:lnTo>
                <a:lnTo>
                  <a:pt x="1721167" y="29502"/>
                </a:lnTo>
                <a:lnTo>
                  <a:pt x="1732178" y="25260"/>
                </a:lnTo>
                <a:lnTo>
                  <a:pt x="1748256" y="17843"/>
                </a:lnTo>
                <a:lnTo>
                  <a:pt x="1758810" y="13868"/>
                </a:lnTo>
                <a:lnTo>
                  <a:pt x="1771637" y="10680"/>
                </a:lnTo>
                <a:lnTo>
                  <a:pt x="1786432" y="9385"/>
                </a:lnTo>
                <a:lnTo>
                  <a:pt x="1801215" y="10680"/>
                </a:lnTo>
                <a:lnTo>
                  <a:pt x="1814029" y="13868"/>
                </a:lnTo>
                <a:lnTo>
                  <a:pt x="1824583" y="17843"/>
                </a:lnTo>
                <a:lnTo>
                  <a:pt x="1841830" y="25768"/>
                </a:lnTo>
                <a:lnTo>
                  <a:pt x="1854708" y="30530"/>
                </a:lnTo>
                <a:lnTo>
                  <a:pt x="1870875" y="34404"/>
                </a:lnTo>
                <a:lnTo>
                  <a:pt x="1890001" y="36004"/>
                </a:lnTo>
                <a:lnTo>
                  <a:pt x="1909114" y="34404"/>
                </a:lnTo>
                <a:lnTo>
                  <a:pt x="1925281" y="30530"/>
                </a:lnTo>
                <a:lnTo>
                  <a:pt x="1938159" y="25768"/>
                </a:lnTo>
                <a:lnTo>
                  <a:pt x="1955431" y="17843"/>
                </a:lnTo>
                <a:lnTo>
                  <a:pt x="1965985" y="13868"/>
                </a:lnTo>
                <a:lnTo>
                  <a:pt x="1978799" y="10680"/>
                </a:lnTo>
                <a:lnTo>
                  <a:pt x="1993582" y="9385"/>
                </a:lnTo>
                <a:lnTo>
                  <a:pt x="2008378" y="10680"/>
                </a:lnTo>
                <a:lnTo>
                  <a:pt x="2021192" y="13868"/>
                </a:lnTo>
                <a:lnTo>
                  <a:pt x="2031746" y="17843"/>
                </a:lnTo>
                <a:lnTo>
                  <a:pt x="2047811" y="25260"/>
                </a:lnTo>
                <a:lnTo>
                  <a:pt x="2058809" y="29502"/>
                </a:lnTo>
                <a:lnTo>
                  <a:pt x="2072500" y="33286"/>
                </a:lnTo>
                <a:lnTo>
                  <a:pt x="2088616" y="35636"/>
                </a:lnTo>
                <a:lnTo>
                  <a:pt x="2088616" y="36004"/>
                </a:lnTo>
                <a:lnTo>
                  <a:pt x="2105698" y="36004"/>
                </a:lnTo>
                <a:lnTo>
                  <a:pt x="2105698" y="35636"/>
                </a:lnTo>
                <a:lnTo>
                  <a:pt x="2121801" y="33286"/>
                </a:lnTo>
                <a:lnTo>
                  <a:pt x="2135492" y="29502"/>
                </a:lnTo>
                <a:lnTo>
                  <a:pt x="2146490" y="25260"/>
                </a:lnTo>
                <a:lnTo>
                  <a:pt x="2162568" y="17843"/>
                </a:lnTo>
                <a:lnTo>
                  <a:pt x="2173109" y="13868"/>
                </a:lnTo>
                <a:lnTo>
                  <a:pt x="2185936" y="10680"/>
                </a:lnTo>
                <a:lnTo>
                  <a:pt x="2200745" y="9385"/>
                </a:lnTo>
                <a:lnTo>
                  <a:pt x="2215527" y="10680"/>
                </a:lnTo>
                <a:lnTo>
                  <a:pt x="2228342" y="13868"/>
                </a:lnTo>
                <a:lnTo>
                  <a:pt x="2238895" y="17843"/>
                </a:lnTo>
                <a:lnTo>
                  <a:pt x="2256142" y="25768"/>
                </a:lnTo>
                <a:lnTo>
                  <a:pt x="2269020" y="30530"/>
                </a:lnTo>
                <a:lnTo>
                  <a:pt x="2285187" y="34404"/>
                </a:lnTo>
                <a:lnTo>
                  <a:pt x="2304313" y="36004"/>
                </a:lnTo>
                <a:lnTo>
                  <a:pt x="2323427" y="34404"/>
                </a:lnTo>
                <a:lnTo>
                  <a:pt x="2339594" y="30530"/>
                </a:lnTo>
                <a:lnTo>
                  <a:pt x="2352484" y="25768"/>
                </a:lnTo>
                <a:lnTo>
                  <a:pt x="2369718" y="17843"/>
                </a:lnTo>
                <a:lnTo>
                  <a:pt x="2380272" y="13868"/>
                </a:lnTo>
                <a:lnTo>
                  <a:pt x="2393086" y="10680"/>
                </a:lnTo>
                <a:lnTo>
                  <a:pt x="2407869" y="9385"/>
                </a:lnTo>
                <a:lnTo>
                  <a:pt x="2422664" y="10680"/>
                </a:lnTo>
                <a:lnTo>
                  <a:pt x="2435479" y="13868"/>
                </a:lnTo>
                <a:lnTo>
                  <a:pt x="2446032" y="17843"/>
                </a:lnTo>
                <a:lnTo>
                  <a:pt x="2463279" y="25768"/>
                </a:lnTo>
                <a:lnTo>
                  <a:pt x="2476169" y="30530"/>
                </a:lnTo>
                <a:lnTo>
                  <a:pt x="2492337" y="34404"/>
                </a:lnTo>
                <a:lnTo>
                  <a:pt x="2511450" y="36004"/>
                </a:lnTo>
                <a:lnTo>
                  <a:pt x="2528532" y="36004"/>
                </a:lnTo>
                <a:lnTo>
                  <a:pt x="2547645" y="34404"/>
                </a:lnTo>
                <a:lnTo>
                  <a:pt x="2563812" y="30530"/>
                </a:lnTo>
                <a:lnTo>
                  <a:pt x="2576690" y="25768"/>
                </a:lnTo>
                <a:lnTo>
                  <a:pt x="2593962" y="17843"/>
                </a:lnTo>
                <a:lnTo>
                  <a:pt x="2604516" y="13868"/>
                </a:lnTo>
                <a:lnTo>
                  <a:pt x="2617330" y="10680"/>
                </a:lnTo>
                <a:lnTo>
                  <a:pt x="2632100" y="9385"/>
                </a:lnTo>
                <a:lnTo>
                  <a:pt x="2646896" y="10680"/>
                </a:lnTo>
                <a:lnTo>
                  <a:pt x="2659723" y="13868"/>
                </a:lnTo>
                <a:lnTo>
                  <a:pt x="2670289" y="17843"/>
                </a:lnTo>
                <a:lnTo>
                  <a:pt x="2687536" y="25768"/>
                </a:lnTo>
                <a:lnTo>
                  <a:pt x="2700401" y="30530"/>
                </a:lnTo>
                <a:lnTo>
                  <a:pt x="2716568" y="34404"/>
                </a:lnTo>
                <a:lnTo>
                  <a:pt x="2735694" y="36004"/>
                </a:lnTo>
                <a:lnTo>
                  <a:pt x="2754820" y="34404"/>
                </a:lnTo>
                <a:lnTo>
                  <a:pt x="2770987" y="30530"/>
                </a:lnTo>
                <a:lnTo>
                  <a:pt x="2783852" y="25768"/>
                </a:lnTo>
                <a:lnTo>
                  <a:pt x="2801112" y="17843"/>
                </a:lnTo>
                <a:lnTo>
                  <a:pt x="2811665" y="13868"/>
                </a:lnTo>
                <a:lnTo>
                  <a:pt x="2824492" y="10680"/>
                </a:lnTo>
                <a:lnTo>
                  <a:pt x="2839275" y="9385"/>
                </a:lnTo>
                <a:lnTo>
                  <a:pt x="2854058" y="10680"/>
                </a:lnTo>
                <a:lnTo>
                  <a:pt x="2866872" y="13868"/>
                </a:lnTo>
                <a:lnTo>
                  <a:pt x="2877426" y="17843"/>
                </a:lnTo>
                <a:lnTo>
                  <a:pt x="2893504" y="25260"/>
                </a:lnTo>
                <a:lnTo>
                  <a:pt x="2904515" y="29502"/>
                </a:lnTo>
                <a:lnTo>
                  <a:pt x="2918193" y="33286"/>
                </a:lnTo>
                <a:lnTo>
                  <a:pt x="2934309" y="35636"/>
                </a:lnTo>
                <a:lnTo>
                  <a:pt x="2934309" y="36004"/>
                </a:lnTo>
                <a:lnTo>
                  <a:pt x="2951391" y="36004"/>
                </a:lnTo>
                <a:lnTo>
                  <a:pt x="2951391" y="35636"/>
                </a:lnTo>
                <a:lnTo>
                  <a:pt x="2967482" y="33286"/>
                </a:lnTo>
                <a:lnTo>
                  <a:pt x="2981160" y="29502"/>
                </a:lnTo>
                <a:lnTo>
                  <a:pt x="2992170" y="25260"/>
                </a:lnTo>
                <a:lnTo>
                  <a:pt x="3008261" y="17843"/>
                </a:lnTo>
                <a:lnTo>
                  <a:pt x="3018815" y="13868"/>
                </a:lnTo>
                <a:lnTo>
                  <a:pt x="3031629" y="10680"/>
                </a:lnTo>
                <a:lnTo>
                  <a:pt x="3046425" y="9385"/>
                </a:lnTo>
                <a:lnTo>
                  <a:pt x="3061208" y="10680"/>
                </a:lnTo>
                <a:lnTo>
                  <a:pt x="3074022" y="13868"/>
                </a:lnTo>
                <a:lnTo>
                  <a:pt x="3084576" y="17843"/>
                </a:lnTo>
                <a:lnTo>
                  <a:pt x="3101822" y="25768"/>
                </a:lnTo>
                <a:lnTo>
                  <a:pt x="3114700" y="30530"/>
                </a:lnTo>
                <a:lnTo>
                  <a:pt x="3130867" y="34404"/>
                </a:lnTo>
                <a:lnTo>
                  <a:pt x="3149993" y="36004"/>
                </a:lnTo>
                <a:lnTo>
                  <a:pt x="3169107" y="34404"/>
                </a:lnTo>
                <a:lnTo>
                  <a:pt x="3185287" y="30530"/>
                </a:lnTo>
                <a:lnTo>
                  <a:pt x="3198164" y="25768"/>
                </a:lnTo>
                <a:lnTo>
                  <a:pt x="3215424" y="17843"/>
                </a:lnTo>
                <a:lnTo>
                  <a:pt x="3225977" y="13868"/>
                </a:lnTo>
                <a:lnTo>
                  <a:pt x="3238792" y="10680"/>
                </a:lnTo>
                <a:lnTo>
                  <a:pt x="3253575" y="9385"/>
                </a:lnTo>
                <a:lnTo>
                  <a:pt x="3268370" y="10680"/>
                </a:lnTo>
                <a:lnTo>
                  <a:pt x="3281184" y="13868"/>
                </a:lnTo>
                <a:lnTo>
                  <a:pt x="3291725" y="17843"/>
                </a:lnTo>
                <a:lnTo>
                  <a:pt x="3307804" y="25260"/>
                </a:lnTo>
                <a:lnTo>
                  <a:pt x="3318814" y="29502"/>
                </a:lnTo>
                <a:lnTo>
                  <a:pt x="3332505" y="33286"/>
                </a:lnTo>
                <a:lnTo>
                  <a:pt x="3348609" y="35636"/>
                </a:lnTo>
                <a:lnTo>
                  <a:pt x="3348609" y="36004"/>
                </a:lnTo>
                <a:lnTo>
                  <a:pt x="3365703" y="36004"/>
                </a:lnTo>
                <a:lnTo>
                  <a:pt x="3365703" y="35636"/>
                </a:lnTo>
                <a:lnTo>
                  <a:pt x="3381806" y="33286"/>
                </a:lnTo>
                <a:lnTo>
                  <a:pt x="3395484" y="29502"/>
                </a:lnTo>
                <a:lnTo>
                  <a:pt x="3406483" y="25260"/>
                </a:lnTo>
                <a:lnTo>
                  <a:pt x="3422561" y="17843"/>
                </a:lnTo>
                <a:lnTo>
                  <a:pt x="3433114" y="13868"/>
                </a:lnTo>
                <a:lnTo>
                  <a:pt x="3445941" y="10680"/>
                </a:lnTo>
                <a:lnTo>
                  <a:pt x="3460737" y="9385"/>
                </a:lnTo>
                <a:lnTo>
                  <a:pt x="3475520" y="10680"/>
                </a:lnTo>
                <a:lnTo>
                  <a:pt x="3488334" y="13868"/>
                </a:lnTo>
                <a:lnTo>
                  <a:pt x="3498888" y="17843"/>
                </a:lnTo>
                <a:lnTo>
                  <a:pt x="3516122" y="25768"/>
                </a:lnTo>
                <a:lnTo>
                  <a:pt x="3528999" y="30530"/>
                </a:lnTo>
                <a:lnTo>
                  <a:pt x="3545179" y="34404"/>
                </a:lnTo>
                <a:lnTo>
                  <a:pt x="3564305" y="36004"/>
                </a:lnTo>
                <a:lnTo>
                  <a:pt x="3583419" y="34404"/>
                </a:lnTo>
                <a:lnTo>
                  <a:pt x="3599586" y="30530"/>
                </a:lnTo>
                <a:lnTo>
                  <a:pt x="3612464" y="25768"/>
                </a:lnTo>
                <a:lnTo>
                  <a:pt x="3629710" y="17843"/>
                </a:lnTo>
                <a:lnTo>
                  <a:pt x="3640277" y="13868"/>
                </a:lnTo>
                <a:lnTo>
                  <a:pt x="3653091" y="10680"/>
                </a:lnTo>
                <a:lnTo>
                  <a:pt x="3667887" y="9385"/>
                </a:lnTo>
                <a:lnTo>
                  <a:pt x="3682669" y="10680"/>
                </a:lnTo>
                <a:lnTo>
                  <a:pt x="3695484" y="13868"/>
                </a:lnTo>
                <a:lnTo>
                  <a:pt x="3706037" y="17843"/>
                </a:lnTo>
                <a:lnTo>
                  <a:pt x="3723284" y="25768"/>
                </a:lnTo>
                <a:lnTo>
                  <a:pt x="3736162" y="30530"/>
                </a:lnTo>
                <a:lnTo>
                  <a:pt x="3752329" y="34404"/>
                </a:lnTo>
                <a:lnTo>
                  <a:pt x="3756736" y="34785"/>
                </a:lnTo>
                <a:lnTo>
                  <a:pt x="3756736" y="36004"/>
                </a:lnTo>
                <a:lnTo>
                  <a:pt x="3771442" y="36004"/>
                </a:lnTo>
                <a:lnTo>
                  <a:pt x="3780002" y="36004"/>
                </a:lnTo>
                <a:lnTo>
                  <a:pt x="4511802" y="36004"/>
                </a:lnTo>
                <a:lnTo>
                  <a:pt x="4511802" y="0"/>
                </a:lnTo>
                <a:close/>
              </a:path>
            </a:pathLst>
          </a:custGeom>
          <a:solidFill>
            <a:srgbClr val="FFDD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517203" y="654227"/>
            <a:ext cx="4512310" cy="36195"/>
          </a:xfrm>
          <a:custGeom>
            <a:avLst/>
            <a:gdLst/>
            <a:ahLst/>
            <a:cxnLst/>
            <a:rect l="l" t="t" r="r" b="b"/>
            <a:pathLst>
              <a:path w="4512309" h="36195">
                <a:moveTo>
                  <a:pt x="4511802" y="0"/>
                </a:moveTo>
                <a:lnTo>
                  <a:pt x="3756736" y="0"/>
                </a:lnTo>
                <a:lnTo>
                  <a:pt x="3756736" y="25323"/>
                </a:lnTo>
                <a:lnTo>
                  <a:pt x="3743845" y="22136"/>
                </a:lnTo>
                <a:lnTo>
                  <a:pt x="3733292" y="18148"/>
                </a:lnTo>
                <a:lnTo>
                  <a:pt x="3716045" y="10223"/>
                </a:lnTo>
                <a:lnTo>
                  <a:pt x="3703167" y="5473"/>
                </a:lnTo>
                <a:lnTo>
                  <a:pt x="3687000" y="1600"/>
                </a:lnTo>
                <a:lnTo>
                  <a:pt x="3667887" y="0"/>
                </a:lnTo>
                <a:lnTo>
                  <a:pt x="3648760" y="1600"/>
                </a:lnTo>
                <a:lnTo>
                  <a:pt x="3632581" y="5473"/>
                </a:lnTo>
                <a:lnTo>
                  <a:pt x="3619703" y="10223"/>
                </a:lnTo>
                <a:lnTo>
                  <a:pt x="3602456" y="18148"/>
                </a:lnTo>
                <a:lnTo>
                  <a:pt x="3591903" y="22136"/>
                </a:lnTo>
                <a:lnTo>
                  <a:pt x="3579088" y="25311"/>
                </a:lnTo>
                <a:lnTo>
                  <a:pt x="3564305" y="26619"/>
                </a:lnTo>
                <a:lnTo>
                  <a:pt x="3549510" y="25311"/>
                </a:lnTo>
                <a:lnTo>
                  <a:pt x="3536696" y="22136"/>
                </a:lnTo>
                <a:lnTo>
                  <a:pt x="3526129" y="18148"/>
                </a:lnTo>
                <a:lnTo>
                  <a:pt x="3508883" y="10223"/>
                </a:lnTo>
                <a:lnTo>
                  <a:pt x="3496005" y="5473"/>
                </a:lnTo>
                <a:lnTo>
                  <a:pt x="3479850" y="1600"/>
                </a:lnTo>
                <a:lnTo>
                  <a:pt x="3460737" y="0"/>
                </a:lnTo>
                <a:lnTo>
                  <a:pt x="3441598" y="1600"/>
                </a:lnTo>
                <a:lnTo>
                  <a:pt x="3425431" y="5473"/>
                </a:lnTo>
                <a:lnTo>
                  <a:pt x="3412553" y="10223"/>
                </a:lnTo>
                <a:lnTo>
                  <a:pt x="3395307" y="18148"/>
                </a:lnTo>
                <a:lnTo>
                  <a:pt x="3384740" y="22136"/>
                </a:lnTo>
                <a:lnTo>
                  <a:pt x="3371939" y="25311"/>
                </a:lnTo>
                <a:lnTo>
                  <a:pt x="3357168" y="26619"/>
                </a:lnTo>
                <a:lnTo>
                  <a:pt x="3342373" y="25311"/>
                </a:lnTo>
                <a:lnTo>
                  <a:pt x="3329546" y="22136"/>
                </a:lnTo>
                <a:lnTo>
                  <a:pt x="3318980" y="18148"/>
                </a:lnTo>
                <a:lnTo>
                  <a:pt x="3301733" y="10223"/>
                </a:lnTo>
                <a:lnTo>
                  <a:pt x="3288868" y="5473"/>
                </a:lnTo>
                <a:lnTo>
                  <a:pt x="3272701" y="1600"/>
                </a:lnTo>
                <a:lnTo>
                  <a:pt x="3253575" y="0"/>
                </a:lnTo>
                <a:lnTo>
                  <a:pt x="3234461" y="1600"/>
                </a:lnTo>
                <a:lnTo>
                  <a:pt x="3218294" y="5473"/>
                </a:lnTo>
                <a:lnTo>
                  <a:pt x="3205416" y="10223"/>
                </a:lnTo>
                <a:lnTo>
                  <a:pt x="3188170" y="18148"/>
                </a:lnTo>
                <a:lnTo>
                  <a:pt x="3177603" y="22136"/>
                </a:lnTo>
                <a:lnTo>
                  <a:pt x="3164776" y="25311"/>
                </a:lnTo>
                <a:lnTo>
                  <a:pt x="3149993" y="26619"/>
                </a:lnTo>
                <a:lnTo>
                  <a:pt x="3135211" y="25311"/>
                </a:lnTo>
                <a:lnTo>
                  <a:pt x="3122384" y="22136"/>
                </a:lnTo>
                <a:lnTo>
                  <a:pt x="3111830" y="18148"/>
                </a:lnTo>
                <a:lnTo>
                  <a:pt x="3094583" y="10223"/>
                </a:lnTo>
                <a:lnTo>
                  <a:pt x="3081705" y="5473"/>
                </a:lnTo>
                <a:lnTo>
                  <a:pt x="3065551" y="1600"/>
                </a:lnTo>
                <a:lnTo>
                  <a:pt x="3046425" y="0"/>
                </a:lnTo>
                <a:lnTo>
                  <a:pt x="3027299" y="1600"/>
                </a:lnTo>
                <a:lnTo>
                  <a:pt x="3011132" y="5473"/>
                </a:lnTo>
                <a:lnTo>
                  <a:pt x="2998266" y="10223"/>
                </a:lnTo>
                <a:lnTo>
                  <a:pt x="2981007" y="18148"/>
                </a:lnTo>
                <a:lnTo>
                  <a:pt x="2970441" y="22136"/>
                </a:lnTo>
                <a:lnTo>
                  <a:pt x="2957614" y="25311"/>
                </a:lnTo>
                <a:lnTo>
                  <a:pt x="2942844" y="26619"/>
                </a:lnTo>
                <a:lnTo>
                  <a:pt x="2928061" y="25311"/>
                </a:lnTo>
                <a:lnTo>
                  <a:pt x="2915234" y="22136"/>
                </a:lnTo>
                <a:lnTo>
                  <a:pt x="2904680" y="18148"/>
                </a:lnTo>
                <a:lnTo>
                  <a:pt x="2887446" y="10223"/>
                </a:lnTo>
                <a:lnTo>
                  <a:pt x="2874568" y="5473"/>
                </a:lnTo>
                <a:lnTo>
                  <a:pt x="2858401" y="1600"/>
                </a:lnTo>
                <a:lnTo>
                  <a:pt x="2839275" y="0"/>
                </a:lnTo>
                <a:lnTo>
                  <a:pt x="2820149" y="1600"/>
                </a:lnTo>
                <a:lnTo>
                  <a:pt x="2803982" y="5473"/>
                </a:lnTo>
                <a:lnTo>
                  <a:pt x="2791104" y="10223"/>
                </a:lnTo>
                <a:lnTo>
                  <a:pt x="2773845" y="18148"/>
                </a:lnTo>
                <a:lnTo>
                  <a:pt x="2763291" y="22136"/>
                </a:lnTo>
                <a:lnTo>
                  <a:pt x="2750477" y="25311"/>
                </a:lnTo>
                <a:lnTo>
                  <a:pt x="2735694" y="26619"/>
                </a:lnTo>
                <a:lnTo>
                  <a:pt x="2720911" y="25311"/>
                </a:lnTo>
                <a:lnTo>
                  <a:pt x="2708084" y="22136"/>
                </a:lnTo>
                <a:lnTo>
                  <a:pt x="2697530" y="18148"/>
                </a:lnTo>
                <a:lnTo>
                  <a:pt x="2680284" y="10223"/>
                </a:lnTo>
                <a:lnTo>
                  <a:pt x="2667406" y="5473"/>
                </a:lnTo>
                <a:lnTo>
                  <a:pt x="2651239" y="1600"/>
                </a:lnTo>
                <a:lnTo>
                  <a:pt x="2632100" y="0"/>
                </a:lnTo>
                <a:lnTo>
                  <a:pt x="2612974" y="1600"/>
                </a:lnTo>
                <a:lnTo>
                  <a:pt x="2596807" y="5473"/>
                </a:lnTo>
                <a:lnTo>
                  <a:pt x="2583954" y="10223"/>
                </a:lnTo>
                <a:lnTo>
                  <a:pt x="2566708" y="18148"/>
                </a:lnTo>
                <a:lnTo>
                  <a:pt x="2556141" y="22136"/>
                </a:lnTo>
                <a:lnTo>
                  <a:pt x="2543314" y="25311"/>
                </a:lnTo>
                <a:lnTo>
                  <a:pt x="2528532" y="26619"/>
                </a:lnTo>
                <a:lnTo>
                  <a:pt x="2511450" y="26619"/>
                </a:lnTo>
                <a:lnTo>
                  <a:pt x="2496667" y="25311"/>
                </a:lnTo>
                <a:lnTo>
                  <a:pt x="2483853" y="22136"/>
                </a:lnTo>
                <a:lnTo>
                  <a:pt x="2473299" y="18148"/>
                </a:lnTo>
                <a:lnTo>
                  <a:pt x="2456053" y="10223"/>
                </a:lnTo>
                <a:lnTo>
                  <a:pt x="2443175" y="5473"/>
                </a:lnTo>
                <a:lnTo>
                  <a:pt x="2426995" y="1600"/>
                </a:lnTo>
                <a:lnTo>
                  <a:pt x="2407869" y="0"/>
                </a:lnTo>
                <a:lnTo>
                  <a:pt x="2388755" y="1600"/>
                </a:lnTo>
                <a:lnTo>
                  <a:pt x="2372588" y="5473"/>
                </a:lnTo>
                <a:lnTo>
                  <a:pt x="2359710" y="10223"/>
                </a:lnTo>
                <a:lnTo>
                  <a:pt x="2342464" y="18148"/>
                </a:lnTo>
                <a:lnTo>
                  <a:pt x="2331910" y="22136"/>
                </a:lnTo>
                <a:lnTo>
                  <a:pt x="2319096" y="25311"/>
                </a:lnTo>
                <a:lnTo>
                  <a:pt x="2304313" y="26619"/>
                </a:lnTo>
                <a:lnTo>
                  <a:pt x="2289518" y="25311"/>
                </a:lnTo>
                <a:lnTo>
                  <a:pt x="2276703" y="22136"/>
                </a:lnTo>
                <a:lnTo>
                  <a:pt x="2266137" y="18148"/>
                </a:lnTo>
                <a:lnTo>
                  <a:pt x="2248890" y="10223"/>
                </a:lnTo>
                <a:lnTo>
                  <a:pt x="2236012" y="5473"/>
                </a:lnTo>
                <a:lnTo>
                  <a:pt x="2219858" y="1600"/>
                </a:lnTo>
                <a:lnTo>
                  <a:pt x="2200745" y="0"/>
                </a:lnTo>
                <a:lnTo>
                  <a:pt x="2181606" y="1600"/>
                </a:lnTo>
                <a:lnTo>
                  <a:pt x="2165426" y="5473"/>
                </a:lnTo>
                <a:lnTo>
                  <a:pt x="2152561" y="10223"/>
                </a:lnTo>
                <a:lnTo>
                  <a:pt x="2135314" y="18148"/>
                </a:lnTo>
                <a:lnTo>
                  <a:pt x="2124748" y="22136"/>
                </a:lnTo>
                <a:lnTo>
                  <a:pt x="2111933" y="25311"/>
                </a:lnTo>
                <a:lnTo>
                  <a:pt x="2097163" y="26619"/>
                </a:lnTo>
                <a:lnTo>
                  <a:pt x="2082368" y="25311"/>
                </a:lnTo>
                <a:lnTo>
                  <a:pt x="2069553" y="22136"/>
                </a:lnTo>
                <a:lnTo>
                  <a:pt x="2058987" y="18148"/>
                </a:lnTo>
                <a:lnTo>
                  <a:pt x="2041728" y="10223"/>
                </a:lnTo>
                <a:lnTo>
                  <a:pt x="2028863" y="5473"/>
                </a:lnTo>
                <a:lnTo>
                  <a:pt x="2012708" y="1600"/>
                </a:lnTo>
                <a:lnTo>
                  <a:pt x="1993582" y="0"/>
                </a:lnTo>
                <a:lnTo>
                  <a:pt x="1974456" y="1600"/>
                </a:lnTo>
                <a:lnTo>
                  <a:pt x="1958289" y="5473"/>
                </a:lnTo>
                <a:lnTo>
                  <a:pt x="1945411" y="10223"/>
                </a:lnTo>
                <a:lnTo>
                  <a:pt x="1928164" y="18148"/>
                </a:lnTo>
                <a:lnTo>
                  <a:pt x="1917598" y="22136"/>
                </a:lnTo>
                <a:lnTo>
                  <a:pt x="1904784" y="25311"/>
                </a:lnTo>
                <a:lnTo>
                  <a:pt x="1890001" y="26619"/>
                </a:lnTo>
                <a:lnTo>
                  <a:pt x="1875205" y="25311"/>
                </a:lnTo>
                <a:lnTo>
                  <a:pt x="1862378" y="22136"/>
                </a:lnTo>
                <a:lnTo>
                  <a:pt x="1851825" y="18148"/>
                </a:lnTo>
                <a:lnTo>
                  <a:pt x="1834578" y="10223"/>
                </a:lnTo>
                <a:lnTo>
                  <a:pt x="1821713" y="5473"/>
                </a:lnTo>
                <a:lnTo>
                  <a:pt x="1805559" y="1600"/>
                </a:lnTo>
                <a:lnTo>
                  <a:pt x="1786432" y="0"/>
                </a:lnTo>
                <a:lnTo>
                  <a:pt x="1767293" y="1600"/>
                </a:lnTo>
                <a:lnTo>
                  <a:pt x="1751126" y="5473"/>
                </a:lnTo>
                <a:lnTo>
                  <a:pt x="1738261" y="10223"/>
                </a:lnTo>
                <a:lnTo>
                  <a:pt x="1721002" y="18148"/>
                </a:lnTo>
                <a:lnTo>
                  <a:pt x="1710436" y="22136"/>
                </a:lnTo>
                <a:lnTo>
                  <a:pt x="1697609" y="25311"/>
                </a:lnTo>
                <a:lnTo>
                  <a:pt x="1682826" y="26619"/>
                </a:lnTo>
                <a:lnTo>
                  <a:pt x="1668043" y="25311"/>
                </a:lnTo>
                <a:lnTo>
                  <a:pt x="1655229" y="22136"/>
                </a:lnTo>
                <a:lnTo>
                  <a:pt x="1644675" y="18148"/>
                </a:lnTo>
                <a:lnTo>
                  <a:pt x="1627428" y="10223"/>
                </a:lnTo>
                <a:lnTo>
                  <a:pt x="1614551" y="5473"/>
                </a:lnTo>
                <a:lnTo>
                  <a:pt x="1598396" y="1600"/>
                </a:lnTo>
                <a:lnTo>
                  <a:pt x="1579270" y="0"/>
                </a:lnTo>
                <a:lnTo>
                  <a:pt x="1560144" y="1600"/>
                </a:lnTo>
                <a:lnTo>
                  <a:pt x="1543977" y="5473"/>
                </a:lnTo>
                <a:lnTo>
                  <a:pt x="1531099" y="10223"/>
                </a:lnTo>
                <a:lnTo>
                  <a:pt x="1513852" y="18148"/>
                </a:lnTo>
                <a:lnTo>
                  <a:pt x="1503286" y="22136"/>
                </a:lnTo>
                <a:lnTo>
                  <a:pt x="1490472" y="25311"/>
                </a:lnTo>
                <a:lnTo>
                  <a:pt x="1475701" y="26619"/>
                </a:lnTo>
                <a:lnTo>
                  <a:pt x="1460906" y="25311"/>
                </a:lnTo>
                <a:lnTo>
                  <a:pt x="1448079" y="22136"/>
                </a:lnTo>
                <a:lnTo>
                  <a:pt x="1437525" y="18148"/>
                </a:lnTo>
                <a:lnTo>
                  <a:pt x="1420279" y="10223"/>
                </a:lnTo>
                <a:lnTo>
                  <a:pt x="1407414" y="5473"/>
                </a:lnTo>
                <a:lnTo>
                  <a:pt x="1391234" y="1600"/>
                </a:lnTo>
                <a:lnTo>
                  <a:pt x="1372108" y="0"/>
                </a:lnTo>
                <a:lnTo>
                  <a:pt x="1352981" y="1600"/>
                </a:lnTo>
                <a:lnTo>
                  <a:pt x="1336814" y="5473"/>
                </a:lnTo>
                <a:lnTo>
                  <a:pt x="1323949" y="10223"/>
                </a:lnTo>
                <a:lnTo>
                  <a:pt x="1306703" y="18148"/>
                </a:lnTo>
                <a:lnTo>
                  <a:pt x="1296136" y="22136"/>
                </a:lnTo>
                <a:lnTo>
                  <a:pt x="1283322" y="25311"/>
                </a:lnTo>
                <a:lnTo>
                  <a:pt x="1268539" y="26619"/>
                </a:lnTo>
                <a:lnTo>
                  <a:pt x="1251458" y="26619"/>
                </a:lnTo>
                <a:lnTo>
                  <a:pt x="1236675" y="25311"/>
                </a:lnTo>
                <a:lnTo>
                  <a:pt x="1223848" y="22136"/>
                </a:lnTo>
                <a:lnTo>
                  <a:pt x="1213294" y="18148"/>
                </a:lnTo>
                <a:lnTo>
                  <a:pt x="1196035" y="10223"/>
                </a:lnTo>
                <a:lnTo>
                  <a:pt x="1183170" y="5473"/>
                </a:lnTo>
                <a:lnTo>
                  <a:pt x="1167003" y="1600"/>
                </a:lnTo>
                <a:lnTo>
                  <a:pt x="1147876" y="0"/>
                </a:lnTo>
                <a:lnTo>
                  <a:pt x="1128763" y="1600"/>
                </a:lnTo>
                <a:lnTo>
                  <a:pt x="1112596" y="5473"/>
                </a:lnTo>
                <a:lnTo>
                  <a:pt x="1099718" y="10223"/>
                </a:lnTo>
                <a:lnTo>
                  <a:pt x="1082459" y="18148"/>
                </a:lnTo>
                <a:lnTo>
                  <a:pt x="1071905" y="22136"/>
                </a:lnTo>
                <a:lnTo>
                  <a:pt x="1059078" y="25311"/>
                </a:lnTo>
                <a:lnTo>
                  <a:pt x="1044295" y="26619"/>
                </a:lnTo>
                <a:lnTo>
                  <a:pt x="1029512" y="25311"/>
                </a:lnTo>
                <a:lnTo>
                  <a:pt x="1016698" y="22136"/>
                </a:lnTo>
                <a:lnTo>
                  <a:pt x="1006132" y="18148"/>
                </a:lnTo>
                <a:lnTo>
                  <a:pt x="988885" y="10223"/>
                </a:lnTo>
                <a:lnTo>
                  <a:pt x="976020" y="5473"/>
                </a:lnTo>
                <a:lnTo>
                  <a:pt x="959853" y="1600"/>
                </a:lnTo>
                <a:lnTo>
                  <a:pt x="940727" y="0"/>
                </a:lnTo>
                <a:lnTo>
                  <a:pt x="921600" y="1600"/>
                </a:lnTo>
                <a:lnTo>
                  <a:pt x="905433" y="5473"/>
                </a:lnTo>
                <a:lnTo>
                  <a:pt x="892556" y="10223"/>
                </a:lnTo>
                <a:lnTo>
                  <a:pt x="875322" y="18148"/>
                </a:lnTo>
                <a:lnTo>
                  <a:pt x="864755" y="22136"/>
                </a:lnTo>
                <a:lnTo>
                  <a:pt x="851941" y="25311"/>
                </a:lnTo>
                <a:lnTo>
                  <a:pt x="837158" y="26619"/>
                </a:lnTo>
                <a:lnTo>
                  <a:pt x="822363" y="25311"/>
                </a:lnTo>
                <a:lnTo>
                  <a:pt x="809548" y="22136"/>
                </a:lnTo>
                <a:lnTo>
                  <a:pt x="798982" y="18148"/>
                </a:lnTo>
                <a:lnTo>
                  <a:pt x="781735" y="10223"/>
                </a:lnTo>
                <a:lnTo>
                  <a:pt x="768870" y="5473"/>
                </a:lnTo>
                <a:lnTo>
                  <a:pt x="752703" y="1600"/>
                </a:lnTo>
                <a:lnTo>
                  <a:pt x="733577" y="0"/>
                </a:lnTo>
                <a:lnTo>
                  <a:pt x="714451" y="1600"/>
                </a:lnTo>
                <a:lnTo>
                  <a:pt x="698284" y="5473"/>
                </a:lnTo>
                <a:lnTo>
                  <a:pt x="685406" y="10223"/>
                </a:lnTo>
                <a:lnTo>
                  <a:pt x="668159" y="18148"/>
                </a:lnTo>
                <a:lnTo>
                  <a:pt x="657606" y="22136"/>
                </a:lnTo>
                <a:lnTo>
                  <a:pt x="644779" y="25311"/>
                </a:lnTo>
                <a:lnTo>
                  <a:pt x="629996" y="26619"/>
                </a:lnTo>
                <a:lnTo>
                  <a:pt x="615213" y="25311"/>
                </a:lnTo>
                <a:lnTo>
                  <a:pt x="602399" y="22136"/>
                </a:lnTo>
                <a:lnTo>
                  <a:pt x="591832" y="18148"/>
                </a:lnTo>
                <a:lnTo>
                  <a:pt x="574586" y="10223"/>
                </a:lnTo>
                <a:lnTo>
                  <a:pt x="561721" y="5473"/>
                </a:lnTo>
                <a:lnTo>
                  <a:pt x="545553" y="1600"/>
                </a:lnTo>
                <a:lnTo>
                  <a:pt x="526427" y="0"/>
                </a:lnTo>
                <a:lnTo>
                  <a:pt x="507301" y="1600"/>
                </a:lnTo>
                <a:lnTo>
                  <a:pt x="491134" y="5473"/>
                </a:lnTo>
                <a:lnTo>
                  <a:pt x="478256" y="10223"/>
                </a:lnTo>
                <a:lnTo>
                  <a:pt x="461010" y="18148"/>
                </a:lnTo>
                <a:lnTo>
                  <a:pt x="450443" y="22136"/>
                </a:lnTo>
                <a:lnTo>
                  <a:pt x="437629" y="25311"/>
                </a:lnTo>
                <a:lnTo>
                  <a:pt x="422846" y="26619"/>
                </a:lnTo>
                <a:lnTo>
                  <a:pt x="408063" y="25311"/>
                </a:lnTo>
                <a:lnTo>
                  <a:pt x="395236" y="22136"/>
                </a:lnTo>
                <a:lnTo>
                  <a:pt x="384683" y="18148"/>
                </a:lnTo>
                <a:lnTo>
                  <a:pt x="367436" y="10223"/>
                </a:lnTo>
                <a:lnTo>
                  <a:pt x="354558" y="5473"/>
                </a:lnTo>
                <a:lnTo>
                  <a:pt x="338404" y="1600"/>
                </a:lnTo>
                <a:lnTo>
                  <a:pt x="319278" y="0"/>
                </a:lnTo>
                <a:lnTo>
                  <a:pt x="300151" y="1600"/>
                </a:lnTo>
                <a:lnTo>
                  <a:pt x="283984" y="5473"/>
                </a:lnTo>
                <a:lnTo>
                  <a:pt x="271106" y="10223"/>
                </a:lnTo>
                <a:lnTo>
                  <a:pt x="253847" y="18148"/>
                </a:lnTo>
                <a:lnTo>
                  <a:pt x="243293" y="22136"/>
                </a:lnTo>
                <a:lnTo>
                  <a:pt x="230479" y="25311"/>
                </a:lnTo>
                <a:lnTo>
                  <a:pt x="215709" y="26619"/>
                </a:lnTo>
                <a:lnTo>
                  <a:pt x="200914" y="25311"/>
                </a:lnTo>
                <a:lnTo>
                  <a:pt x="188087" y="22136"/>
                </a:lnTo>
                <a:lnTo>
                  <a:pt x="177533" y="18148"/>
                </a:lnTo>
                <a:lnTo>
                  <a:pt x="160274" y="10223"/>
                </a:lnTo>
                <a:lnTo>
                  <a:pt x="147408" y="5473"/>
                </a:lnTo>
                <a:lnTo>
                  <a:pt x="131241" y="1600"/>
                </a:lnTo>
                <a:lnTo>
                  <a:pt x="112115" y="0"/>
                </a:lnTo>
                <a:lnTo>
                  <a:pt x="92989" y="1600"/>
                </a:lnTo>
                <a:lnTo>
                  <a:pt x="76822" y="5473"/>
                </a:lnTo>
                <a:lnTo>
                  <a:pt x="63957" y="10223"/>
                </a:lnTo>
                <a:lnTo>
                  <a:pt x="46710" y="18148"/>
                </a:lnTo>
                <a:lnTo>
                  <a:pt x="36156" y="22136"/>
                </a:lnTo>
                <a:lnTo>
                  <a:pt x="23329" y="25311"/>
                </a:lnTo>
                <a:lnTo>
                  <a:pt x="8547" y="26619"/>
                </a:lnTo>
                <a:lnTo>
                  <a:pt x="0" y="26619"/>
                </a:lnTo>
                <a:lnTo>
                  <a:pt x="0" y="36004"/>
                </a:lnTo>
                <a:lnTo>
                  <a:pt x="8547" y="36004"/>
                </a:lnTo>
                <a:lnTo>
                  <a:pt x="27660" y="34404"/>
                </a:lnTo>
                <a:lnTo>
                  <a:pt x="43827" y="30518"/>
                </a:lnTo>
                <a:lnTo>
                  <a:pt x="56705" y="25768"/>
                </a:lnTo>
                <a:lnTo>
                  <a:pt x="73952" y="17830"/>
                </a:lnTo>
                <a:lnTo>
                  <a:pt x="84505" y="13855"/>
                </a:lnTo>
                <a:lnTo>
                  <a:pt x="97320" y="10680"/>
                </a:lnTo>
                <a:lnTo>
                  <a:pt x="112115" y="9385"/>
                </a:lnTo>
                <a:lnTo>
                  <a:pt x="126911" y="10680"/>
                </a:lnTo>
                <a:lnTo>
                  <a:pt x="139725" y="13855"/>
                </a:lnTo>
                <a:lnTo>
                  <a:pt x="150279" y="17830"/>
                </a:lnTo>
                <a:lnTo>
                  <a:pt x="167525" y="25768"/>
                </a:lnTo>
                <a:lnTo>
                  <a:pt x="180403" y="30518"/>
                </a:lnTo>
                <a:lnTo>
                  <a:pt x="196583" y="34404"/>
                </a:lnTo>
                <a:lnTo>
                  <a:pt x="215709" y="36004"/>
                </a:lnTo>
                <a:lnTo>
                  <a:pt x="234823" y="34404"/>
                </a:lnTo>
                <a:lnTo>
                  <a:pt x="250977" y="30518"/>
                </a:lnTo>
                <a:lnTo>
                  <a:pt x="263855" y="25768"/>
                </a:lnTo>
                <a:lnTo>
                  <a:pt x="281114" y="17830"/>
                </a:lnTo>
                <a:lnTo>
                  <a:pt x="291668" y="13855"/>
                </a:lnTo>
                <a:lnTo>
                  <a:pt x="304495" y="10680"/>
                </a:lnTo>
                <a:lnTo>
                  <a:pt x="319278" y="9385"/>
                </a:lnTo>
                <a:lnTo>
                  <a:pt x="334073" y="10680"/>
                </a:lnTo>
                <a:lnTo>
                  <a:pt x="346887" y="13855"/>
                </a:lnTo>
                <a:lnTo>
                  <a:pt x="357441" y="17830"/>
                </a:lnTo>
                <a:lnTo>
                  <a:pt x="373519" y="25247"/>
                </a:lnTo>
                <a:lnTo>
                  <a:pt x="384517" y="29502"/>
                </a:lnTo>
                <a:lnTo>
                  <a:pt x="398195" y="33286"/>
                </a:lnTo>
                <a:lnTo>
                  <a:pt x="414299" y="35636"/>
                </a:lnTo>
                <a:lnTo>
                  <a:pt x="414299" y="36004"/>
                </a:lnTo>
                <a:lnTo>
                  <a:pt x="431380" y="36004"/>
                </a:lnTo>
                <a:lnTo>
                  <a:pt x="431380" y="35636"/>
                </a:lnTo>
                <a:lnTo>
                  <a:pt x="447484" y="33286"/>
                </a:lnTo>
                <a:lnTo>
                  <a:pt x="461175" y="29502"/>
                </a:lnTo>
                <a:lnTo>
                  <a:pt x="472173" y="25247"/>
                </a:lnTo>
                <a:lnTo>
                  <a:pt x="488264" y="17830"/>
                </a:lnTo>
                <a:lnTo>
                  <a:pt x="498817" y="13855"/>
                </a:lnTo>
                <a:lnTo>
                  <a:pt x="511632" y="10680"/>
                </a:lnTo>
                <a:lnTo>
                  <a:pt x="526427" y="9385"/>
                </a:lnTo>
                <a:lnTo>
                  <a:pt x="541210" y="10680"/>
                </a:lnTo>
                <a:lnTo>
                  <a:pt x="554024" y="13855"/>
                </a:lnTo>
                <a:lnTo>
                  <a:pt x="564578" y="17830"/>
                </a:lnTo>
                <a:lnTo>
                  <a:pt x="581825" y="25768"/>
                </a:lnTo>
                <a:lnTo>
                  <a:pt x="594702" y="30518"/>
                </a:lnTo>
                <a:lnTo>
                  <a:pt x="610870" y="34404"/>
                </a:lnTo>
                <a:lnTo>
                  <a:pt x="629996" y="36004"/>
                </a:lnTo>
                <a:lnTo>
                  <a:pt x="649109" y="34404"/>
                </a:lnTo>
                <a:lnTo>
                  <a:pt x="665289" y="30518"/>
                </a:lnTo>
                <a:lnTo>
                  <a:pt x="678167" y="25768"/>
                </a:lnTo>
                <a:lnTo>
                  <a:pt x="695426" y="17830"/>
                </a:lnTo>
                <a:lnTo>
                  <a:pt x="705980" y="13855"/>
                </a:lnTo>
                <a:lnTo>
                  <a:pt x="718794" y="10680"/>
                </a:lnTo>
                <a:lnTo>
                  <a:pt x="733577" y="9385"/>
                </a:lnTo>
                <a:lnTo>
                  <a:pt x="748360" y="10680"/>
                </a:lnTo>
                <a:lnTo>
                  <a:pt x="761174" y="13855"/>
                </a:lnTo>
                <a:lnTo>
                  <a:pt x="771728" y="17830"/>
                </a:lnTo>
                <a:lnTo>
                  <a:pt x="787806" y="25247"/>
                </a:lnTo>
                <a:lnTo>
                  <a:pt x="798817" y="29502"/>
                </a:lnTo>
                <a:lnTo>
                  <a:pt x="812495" y="33286"/>
                </a:lnTo>
                <a:lnTo>
                  <a:pt x="828611" y="35636"/>
                </a:lnTo>
                <a:lnTo>
                  <a:pt x="828611" y="36004"/>
                </a:lnTo>
                <a:lnTo>
                  <a:pt x="845693" y="36004"/>
                </a:lnTo>
                <a:lnTo>
                  <a:pt x="845693" y="35636"/>
                </a:lnTo>
                <a:lnTo>
                  <a:pt x="861796" y="33286"/>
                </a:lnTo>
                <a:lnTo>
                  <a:pt x="875487" y="29502"/>
                </a:lnTo>
                <a:lnTo>
                  <a:pt x="886485" y="25247"/>
                </a:lnTo>
                <a:lnTo>
                  <a:pt x="902576" y="17830"/>
                </a:lnTo>
                <a:lnTo>
                  <a:pt x="913117" y="13855"/>
                </a:lnTo>
                <a:lnTo>
                  <a:pt x="925931" y="10680"/>
                </a:lnTo>
                <a:lnTo>
                  <a:pt x="940727" y="9385"/>
                </a:lnTo>
                <a:lnTo>
                  <a:pt x="955522" y="10680"/>
                </a:lnTo>
                <a:lnTo>
                  <a:pt x="968336" y="13855"/>
                </a:lnTo>
                <a:lnTo>
                  <a:pt x="978890" y="17830"/>
                </a:lnTo>
                <a:lnTo>
                  <a:pt x="996137" y="25768"/>
                </a:lnTo>
                <a:lnTo>
                  <a:pt x="1009015" y="30518"/>
                </a:lnTo>
                <a:lnTo>
                  <a:pt x="1025182" y="34404"/>
                </a:lnTo>
                <a:lnTo>
                  <a:pt x="1044295" y="36004"/>
                </a:lnTo>
                <a:lnTo>
                  <a:pt x="1063421" y="34404"/>
                </a:lnTo>
                <a:lnTo>
                  <a:pt x="1079588" y="30518"/>
                </a:lnTo>
                <a:lnTo>
                  <a:pt x="1092479" y="25768"/>
                </a:lnTo>
                <a:lnTo>
                  <a:pt x="1109713" y="17830"/>
                </a:lnTo>
                <a:lnTo>
                  <a:pt x="1120267" y="13855"/>
                </a:lnTo>
                <a:lnTo>
                  <a:pt x="1133094" y="10680"/>
                </a:lnTo>
                <a:lnTo>
                  <a:pt x="1147876" y="9385"/>
                </a:lnTo>
                <a:lnTo>
                  <a:pt x="1162659" y="10680"/>
                </a:lnTo>
                <a:lnTo>
                  <a:pt x="1175486" y="13855"/>
                </a:lnTo>
                <a:lnTo>
                  <a:pt x="1186040" y="17830"/>
                </a:lnTo>
                <a:lnTo>
                  <a:pt x="1203286" y="25768"/>
                </a:lnTo>
                <a:lnTo>
                  <a:pt x="1216164" y="30518"/>
                </a:lnTo>
                <a:lnTo>
                  <a:pt x="1232331" y="34404"/>
                </a:lnTo>
                <a:lnTo>
                  <a:pt x="1251458" y="36004"/>
                </a:lnTo>
                <a:lnTo>
                  <a:pt x="1268539" y="36004"/>
                </a:lnTo>
                <a:lnTo>
                  <a:pt x="1287653" y="34404"/>
                </a:lnTo>
                <a:lnTo>
                  <a:pt x="1303820" y="30518"/>
                </a:lnTo>
                <a:lnTo>
                  <a:pt x="1316710" y="25768"/>
                </a:lnTo>
                <a:lnTo>
                  <a:pt x="1333957" y="17830"/>
                </a:lnTo>
                <a:lnTo>
                  <a:pt x="1344510" y="13855"/>
                </a:lnTo>
                <a:lnTo>
                  <a:pt x="1357325" y="10680"/>
                </a:lnTo>
                <a:lnTo>
                  <a:pt x="1372108" y="9385"/>
                </a:lnTo>
                <a:lnTo>
                  <a:pt x="1386903" y="10680"/>
                </a:lnTo>
                <a:lnTo>
                  <a:pt x="1399717" y="13855"/>
                </a:lnTo>
                <a:lnTo>
                  <a:pt x="1410271" y="17830"/>
                </a:lnTo>
                <a:lnTo>
                  <a:pt x="1427518" y="25768"/>
                </a:lnTo>
                <a:lnTo>
                  <a:pt x="1440408" y="30518"/>
                </a:lnTo>
                <a:lnTo>
                  <a:pt x="1456575" y="34404"/>
                </a:lnTo>
                <a:lnTo>
                  <a:pt x="1475701" y="36004"/>
                </a:lnTo>
                <a:lnTo>
                  <a:pt x="1494815" y="34404"/>
                </a:lnTo>
                <a:lnTo>
                  <a:pt x="1510982" y="30518"/>
                </a:lnTo>
                <a:lnTo>
                  <a:pt x="1523847" y="25768"/>
                </a:lnTo>
                <a:lnTo>
                  <a:pt x="1541106" y="17830"/>
                </a:lnTo>
                <a:lnTo>
                  <a:pt x="1551660" y="13855"/>
                </a:lnTo>
                <a:lnTo>
                  <a:pt x="1564487" y="10680"/>
                </a:lnTo>
                <a:lnTo>
                  <a:pt x="1579270" y="9385"/>
                </a:lnTo>
                <a:lnTo>
                  <a:pt x="1594065" y="10680"/>
                </a:lnTo>
                <a:lnTo>
                  <a:pt x="1606880" y="13855"/>
                </a:lnTo>
                <a:lnTo>
                  <a:pt x="1617433" y="17830"/>
                </a:lnTo>
                <a:lnTo>
                  <a:pt x="1633512" y="25247"/>
                </a:lnTo>
                <a:lnTo>
                  <a:pt x="1644510" y="29502"/>
                </a:lnTo>
                <a:lnTo>
                  <a:pt x="1658188" y="33286"/>
                </a:lnTo>
                <a:lnTo>
                  <a:pt x="1674291" y="35636"/>
                </a:lnTo>
                <a:lnTo>
                  <a:pt x="1674291" y="36004"/>
                </a:lnTo>
                <a:lnTo>
                  <a:pt x="1691386" y="36004"/>
                </a:lnTo>
                <a:lnTo>
                  <a:pt x="1691386" y="35636"/>
                </a:lnTo>
                <a:lnTo>
                  <a:pt x="1707489" y="33286"/>
                </a:lnTo>
                <a:lnTo>
                  <a:pt x="1721167" y="29502"/>
                </a:lnTo>
                <a:lnTo>
                  <a:pt x="1732178" y="25247"/>
                </a:lnTo>
                <a:lnTo>
                  <a:pt x="1748256" y="17830"/>
                </a:lnTo>
                <a:lnTo>
                  <a:pt x="1758810" y="13855"/>
                </a:lnTo>
                <a:lnTo>
                  <a:pt x="1771637" y="10680"/>
                </a:lnTo>
                <a:lnTo>
                  <a:pt x="1786432" y="9385"/>
                </a:lnTo>
                <a:lnTo>
                  <a:pt x="1801215" y="10680"/>
                </a:lnTo>
                <a:lnTo>
                  <a:pt x="1814029" y="13855"/>
                </a:lnTo>
                <a:lnTo>
                  <a:pt x="1824583" y="17830"/>
                </a:lnTo>
                <a:lnTo>
                  <a:pt x="1841830" y="25768"/>
                </a:lnTo>
                <a:lnTo>
                  <a:pt x="1854708" y="30518"/>
                </a:lnTo>
                <a:lnTo>
                  <a:pt x="1870875" y="34404"/>
                </a:lnTo>
                <a:lnTo>
                  <a:pt x="1890001" y="36004"/>
                </a:lnTo>
                <a:lnTo>
                  <a:pt x="1909114" y="34404"/>
                </a:lnTo>
                <a:lnTo>
                  <a:pt x="1925281" y="30518"/>
                </a:lnTo>
                <a:lnTo>
                  <a:pt x="1938159" y="25768"/>
                </a:lnTo>
                <a:lnTo>
                  <a:pt x="1955431" y="17830"/>
                </a:lnTo>
                <a:lnTo>
                  <a:pt x="1965985" y="13855"/>
                </a:lnTo>
                <a:lnTo>
                  <a:pt x="1978799" y="10680"/>
                </a:lnTo>
                <a:lnTo>
                  <a:pt x="1993582" y="9385"/>
                </a:lnTo>
                <a:lnTo>
                  <a:pt x="2008378" y="10680"/>
                </a:lnTo>
                <a:lnTo>
                  <a:pt x="2021192" y="13855"/>
                </a:lnTo>
                <a:lnTo>
                  <a:pt x="2031746" y="17830"/>
                </a:lnTo>
                <a:lnTo>
                  <a:pt x="2047811" y="25247"/>
                </a:lnTo>
                <a:lnTo>
                  <a:pt x="2058809" y="29502"/>
                </a:lnTo>
                <a:lnTo>
                  <a:pt x="2072500" y="33286"/>
                </a:lnTo>
                <a:lnTo>
                  <a:pt x="2088616" y="35636"/>
                </a:lnTo>
                <a:lnTo>
                  <a:pt x="2088616" y="36004"/>
                </a:lnTo>
                <a:lnTo>
                  <a:pt x="2105698" y="36004"/>
                </a:lnTo>
                <a:lnTo>
                  <a:pt x="2105698" y="35636"/>
                </a:lnTo>
                <a:lnTo>
                  <a:pt x="2121801" y="33286"/>
                </a:lnTo>
                <a:lnTo>
                  <a:pt x="2135492" y="29502"/>
                </a:lnTo>
                <a:lnTo>
                  <a:pt x="2146490" y="25247"/>
                </a:lnTo>
                <a:lnTo>
                  <a:pt x="2162568" y="17830"/>
                </a:lnTo>
                <a:lnTo>
                  <a:pt x="2173109" y="13855"/>
                </a:lnTo>
                <a:lnTo>
                  <a:pt x="2185936" y="10680"/>
                </a:lnTo>
                <a:lnTo>
                  <a:pt x="2200745" y="9385"/>
                </a:lnTo>
                <a:lnTo>
                  <a:pt x="2215527" y="10680"/>
                </a:lnTo>
                <a:lnTo>
                  <a:pt x="2228342" y="13855"/>
                </a:lnTo>
                <a:lnTo>
                  <a:pt x="2238895" y="17830"/>
                </a:lnTo>
                <a:lnTo>
                  <a:pt x="2256142" y="25768"/>
                </a:lnTo>
                <a:lnTo>
                  <a:pt x="2269020" y="30518"/>
                </a:lnTo>
                <a:lnTo>
                  <a:pt x="2285187" y="34404"/>
                </a:lnTo>
                <a:lnTo>
                  <a:pt x="2304313" y="36004"/>
                </a:lnTo>
                <a:lnTo>
                  <a:pt x="2323427" y="34404"/>
                </a:lnTo>
                <a:lnTo>
                  <a:pt x="2339594" y="30518"/>
                </a:lnTo>
                <a:lnTo>
                  <a:pt x="2352484" y="25768"/>
                </a:lnTo>
                <a:lnTo>
                  <a:pt x="2369718" y="17830"/>
                </a:lnTo>
                <a:lnTo>
                  <a:pt x="2380272" y="13855"/>
                </a:lnTo>
                <a:lnTo>
                  <a:pt x="2393086" y="10680"/>
                </a:lnTo>
                <a:lnTo>
                  <a:pt x="2407869" y="9385"/>
                </a:lnTo>
                <a:lnTo>
                  <a:pt x="2422664" y="10680"/>
                </a:lnTo>
                <a:lnTo>
                  <a:pt x="2435479" y="13855"/>
                </a:lnTo>
                <a:lnTo>
                  <a:pt x="2446032" y="17830"/>
                </a:lnTo>
                <a:lnTo>
                  <a:pt x="2463279" y="25768"/>
                </a:lnTo>
                <a:lnTo>
                  <a:pt x="2476169" y="30518"/>
                </a:lnTo>
                <a:lnTo>
                  <a:pt x="2492337" y="34404"/>
                </a:lnTo>
                <a:lnTo>
                  <a:pt x="2511450" y="36004"/>
                </a:lnTo>
                <a:lnTo>
                  <a:pt x="2528532" y="36004"/>
                </a:lnTo>
                <a:lnTo>
                  <a:pt x="2547645" y="34404"/>
                </a:lnTo>
                <a:lnTo>
                  <a:pt x="2563812" y="30518"/>
                </a:lnTo>
                <a:lnTo>
                  <a:pt x="2576690" y="25768"/>
                </a:lnTo>
                <a:lnTo>
                  <a:pt x="2593962" y="17830"/>
                </a:lnTo>
                <a:lnTo>
                  <a:pt x="2604516" y="13855"/>
                </a:lnTo>
                <a:lnTo>
                  <a:pt x="2617330" y="10680"/>
                </a:lnTo>
                <a:lnTo>
                  <a:pt x="2632100" y="9385"/>
                </a:lnTo>
                <a:lnTo>
                  <a:pt x="2646896" y="10680"/>
                </a:lnTo>
                <a:lnTo>
                  <a:pt x="2659723" y="13855"/>
                </a:lnTo>
                <a:lnTo>
                  <a:pt x="2670289" y="17830"/>
                </a:lnTo>
                <a:lnTo>
                  <a:pt x="2687536" y="25768"/>
                </a:lnTo>
                <a:lnTo>
                  <a:pt x="2700401" y="30518"/>
                </a:lnTo>
                <a:lnTo>
                  <a:pt x="2716568" y="34404"/>
                </a:lnTo>
                <a:lnTo>
                  <a:pt x="2735694" y="36004"/>
                </a:lnTo>
                <a:lnTo>
                  <a:pt x="2754820" y="34404"/>
                </a:lnTo>
                <a:lnTo>
                  <a:pt x="2770987" y="30518"/>
                </a:lnTo>
                <a:lnTo>
                  <a:pt x="2783852" y="25768"/>
                </a:lnTo>
                <a:lnTo>
                  <a:pt x="2801112" y="17830"/>
                </a:lnTo>
                <a:lnTo>
                  <a:pt x="2811665" y="13855"/>
                </a:lnTo>
                <a:lnTo>
                  <a:pt x="2824492" y="10680"/>
                </a:lnTo>
                <a:lnTo>
                  <a:pt x="2839275" y="9385"/>
                </a:lnTo>
                <a:lnTo>
                  <a:pt x="2854058" y="10680"/>
                </a:lnTo>
                <a:lnTo>
                  <a:pt x="2866872" y="13855"/>
                </a:lnTo>
                <a:lnTo>
                  <a:pt x="2877426" y="17830"/>
                </a:lnTo>
                <a:lnTo>
                  <a:pt x="2893504" y="25247"/>
                </a:lnTo>
                <a:lnTo>
                  <a:pt x="2904515" y="29502"/>
                </a:lnTo>
                <a:lnTo>
                  <a:pt x="2918193" y="33286"/>
                </a:lnTo>
                <a:lnTo>
                  <a:pt x="2934309" y="35636"/>
                </a:lnTo>
                <a:lnTo>
                  <a:pt x="2934309" y="36004"/>
                </a:lnTo>
                <a:lnTo>
                  <a:pt x="2951391" y="36004"/>
                </a:lnTo>
                <a:lnTo>
                  <a:pt x="2951391" y="35636"/>
                </a:lnTo>
                <a:lnTo>
                  <a:pt x="2967482" y="33286"/>
                </a:lnTo>
                <a:lnTo>
                  <a:pt x="2981160" y="29502"/>
                </a:lnTo>
                <a:lnTo>
                  <a:pt x="2992170" y="25247"/>
                </a:lnTo>
                <a:lnTo>
                  <a:pt x="3008261" y="17830"/>
                </a:lnTo>
                <a:lnTo>
                  <a:pt x="3018815" y="13855"/>
                </a:lnTo>
                <a:lnTo>
                  <a:pt x="3031629" y="10680"/>
                </a:lnTo>
                <a:lnTo>
                  <a:pt x="3046425" y="9385"/>
                </a:lnTo>
                <a:lnTo>
                  <a:pt x="3061208" y="10680"/>
                </a:lnTo>
                <a:lnTo>
                  <a:pt x="3074022" y="13855"/>
                </a:lnTo>
                <a:lnTo>
                  <a:pt x="3084576" y="17830"/>
                </a:lnTo>
                <a:lnTo>
                  <a:pt x="3101822" y="25768"/>
                </a:lnTo>
                <a:lnTo>
                  <a:pt x="3114700" y="30518"/>
                </a:lnTo>
                <a:lnTo>
                  <a:pt x="3130867" y="34404"/>
                </a:lnTo>
                <a:lnTo>
                  <a:pt x="3149993" y="36004"/>
                </a:lnTo>
                <a:lnTo>
                  <a:pt x="3169107" y="34404"/>
                </a:lnTo>
                <a:lnTo>
                  <a:pt x="3185287" y="30518"/>
                </a:lnTo>
                <a:lnTo>
                  <a:pt x="3198164" y="25768"/>
                </a:lnTo>
                <a:lnTo>
                  <a:pt x="3215424" y="17830"/>
                </a:lnTo>
                <a:lnTo>
                  <a:pt x="3225977" y="13855"/>
                </a:lnTo>
                <a:lnTo>
                  <a:pt x="3238792" y="10680"/>
                </a:lnTo>
                <a:lnTo>
                  <a:pt x="3253575" y="9385"/>
                </a:lnTo>
                <a:lnTo>
                  <a:pt x="3268370" y="10680"/>
                </a:lnTo>
                <a:lnTo>
                  <a:pt x="3281184" y="13855"/>
                </a:lnTo>
                <a:lnTo>
                  <a:pt x="3291725" y="17830"/>
                </a:lnTo>
                <a:lnTo>
                  <a:pt x="3307804" y="25247"/>
                </a:lnTo>
                <a:lnTo>
                  <a:pt x="3318814" y="29502"/>
                </a:lnTo>
                <a:lnTo>
                  <a:pt x="3332505" y="33286"/>
                </a:lnTo>
                <a:lnTo>
                  <a:pt x="3348609" y="35636"/>
                </a:lnTo>
                <a:lnTo>
                  <a:pt x="3348609" y="36004"/>
                </a:lnTo>
                <a:lnTo>
                  <a:pt x="3365703" y="36004"/>
                </a:lnTo>
                <a:lnTo>
                  <a:pt x="3365703" y="35636"/>
                </a:lnTo>
                <a:lnTo>
                  <a:pt x="3381806" y="33286"/>
                </a:lnTo>
                <a:lnTo>
                  <a:pt x="3395484" y="29502"/>
                </a:lnTo>
                <a:lnTo>
                  <a:pt x="3406483" y="25247"/>
                </a:lnTo>
                <a:lnTo>
                  <a:pt x="3422561" y="17830"/>
                </a:lnTo>
                <a:lnTo>
                  <a:pt x="3433114" y="13855"/>
                </a:lnTo>
                <a:lnTo>
                  <a:pt x="3445941" y="10680"/>
                </a:lnTo>
                <a:lnTo>
                  <a:pt x="3460737" y="9385"/>
                </a:lnTo>
                <a:lnTo>
                  <a:pt x="3475520" y="10680"/>
                </a:lnTo>
                <a:lnTo>
                  <a:pt x="3488334" y="13855"/>
                </a:lnTo>
                <a:lnTo>
                  <a:pt x="3498888" y="17830"/>
                </a:lnTo>
                <a:lnTo>
                  <a:pt x="3516122" y="25768"/>
                </a:lnTo>
                <a:lnTo>
                  <a:pt x="3528999" y="30518"/>
                </a:lnTo>
                <a:lnTo>
                  <a:pt x="3545179" y="34404"/>
                </a:lnTo>
                <a:lnTo>
                  <a:pt x="3564305" y="36004"/>
                </a:lnTo>
                <a:lnTo>
                  <a:pt x="3583419" y="34404"/>
                </a:lnTo>
                <a:lnTo>
                  <a:pt x="3599586" y="30518"/>
                </a:lnTo>
                <a:lnTo>
                  <a:pt x="3612464" y="25768"/>
                </a:lnTo>
                <a:lnTo>
                  <a:pt x="3629710" y="17830"/>
                </a:lnTo>
                <a:lnTo>
                  <a:pt x="3640277" y="13855"/>
                </a:lnTo>
                <a:lnTo>
                  <a:pt x="3653091" y="10680"/>
                </a:lnTo>
                <a:lnTo>
                  <a:pt x="3667887" y="9385"/>
                </a:lnTo>
                <a:lnTo>
                  <a:pt x="3682669" y="10680"/>
                </a:lnTo>
                <a:lnTo>
                  <a:pt x="3695484" y="13855"/>
                </a:lnTo>
                <a:lnTo>
                  <a:pt x="3706037" y="17830"/>
                </a:lnTo>
                <a:lnTo>
                  <a:pt x="3723284" y="25768"/>
                </a:lnTo>
                <a:lnTo>
                  <a:pt x="3736162" y="30518"/>
                </a:lnTo>
                <a:lnTo>
                  <a:pt x="3752329" y="34404"/>
                </a:lnTo>
                <a:lnTo>
                  <a:pt x="3756736" y="34785"/>
                </a:lnTo>
                <a:lnTo>
                  <a:pt x="3756736" y="36004"/>
                </a:lnTo>
                <a:lnTo>
                  <a:pt x="3771442" y="36004"/>
                </a:lnTo>
                <a:lnTo>
                  <a:pt x="3780002" y="36004"/>
                </a:lnTo>
                <a:lnTo>
                  <a:pt x="4511802" y="36004"/>
                </a:lnTo>
                <a:lnTo>
                  <a:pt x="4511802" y="0"/>
                </a:lnTo>
                <a:close/>
              </a:path>
            </a:pathLst>
          </a:custGeom>
          <a:solidFill>
            <a:srgbClr val="FFDD00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5" name="object 5"/>
          <p:cNvGrpSpPr/>
          <p:nvPr/>
        </p:nvGrpSpPr>
        <p:grpSpPr>
          <a:xfrm>
            <a:off x="713497" y="1413002"/>
            <a:ext cx="540385" cy="540385"/>
            <a:chOff x="713497" y="1413002"/>
            <a:chExt cx="540385" cy="540385"/>
          </a:xfrm>
        </p:grpSpPr>
        <p:sp>
          <p:nvSpPr>
            <p:cNvPr id="6" name="object 6"/>
            <p:cNvSpPr/>
            <p:nvPr/>
          </p:nvSpPr>
          <p:spPr>
            <a:xfrm>
              <a:off x="713486" y="1510626"/>
              <a:ext cx="540385" cy="363220"/>
            </a:xfrm>
            <a:custGeom>
              <a:avLst/>
              <a:gdLst/>
              <a:ahLst/>
              <a:cxnLst/>
              <a:rect l="l" t="t" r="r" b="b"/>
              <a:pathLst>
                <a:path w="540385" h="363219">
                  <a:moveTo>
                    <a:pt x="92811" y="79565"/>
                  </a:moveTo>
                  <a:lnTo>
                    <a:pt x="91109" y="71132"/>
                  </a:lnTo>
                  <a:lnTo>
                    <a:pt x="90830" y="69710"/>
                  </a:lnTo>
                  <a:lnTo>
                    <a:pt x="85407" y="61671"/>
                  </a:lnTo>
                  <a:lnTo>
                    <a:pt x="77355" y="56248"/>
                  </a:lnTo>
                  <a:lnTo>
                    <a:pt x="75933" y="55968"/>
                  </a:lnTo>
                  <a:lnTo>
                    <a:pt x="75933" y="74904"/>
                  </a:lnTo>
                  <a:lnTo>
                    <a:pt x="75933" y="151726"/>
                  </a:lnTo>
                  <a:lnTo>
                    <a:pt x="72161" y="155498"/>
                  </a:lnTo>
                  <a:lnTo>
                    <a:pt x="62839" y="155498"/>
                  </a:lnTo>
                  <a:lnTo>
                    <a:pt x="59067" y="151726"/>
                  </a:lnTo>
                  <a:lnTo>
                    <a:pt x="59067" y="74904"/>
                  </a:lnTo>
                  <a:lnTo>
                    <a:pt x="62839" y="71132"/>
                  </a:lnTo>
                  <a:lnTo>
                    <a:pt x="72161" y="71132"/>
                  </a:lnTo>
                  <a:lnTo>
                    <a:pt x="75933" y="74904"/>
                  </a:lnTo>
                  <a:lnTo>
                    <a:pt x="75933" y="55968"/>
                  </a:lnTo>
                  <a:lnTo>
                    <a:pt x="42189" y="79565"/>
                  </a:lnTo>
                  <a:lnTo>
                    <a:pt x="42189" y="147066"/>
                  </a:lnTo>
                  <a:lnTo>
                    <a:pt x="44183" y="156921"/>
                  </a:lnTo>
                  <a:lnTo>
                    <a:pt x="49606" y="164973"/>
                  </a:lnTo>
                  <a:lnTo>
                    <a:pt x="57658" y="170395"/>
                  </a:lnTo>
                  <a:lnTo>
                    <a:pt x="67500" y="172377"/>
                  </a:lnTo>
                  <a:lnTo>
                    <a:pt x="77355" y="170395"/>
                  </a:lnTo>
                  <a:lnTo>
                    <a:pt x="85407" y="164973"/>
                  </a:lnTo>
                  <a:lnTo>
                    <a:pt x="90830" y="156921"/>
                  </a:lnTo>
                  <a:lnTo>
                    <a:pt x="91109" y="155498"/>
                  </a:lnTo>
                  <a:lnTo>
                    <a:pt x="92811" y="147066"/>
                  </a:lnTo>
                  <a:lnTo>
                    <a:pt x="92811" y="79565"/>
                  </a:lnTo>
                  <a:close/>
                </a:path>
                <a:path w="540385" h="363219">
                  <a:moveTo>
                    <a:pt x="301282" y="102412"/>
                  </a:moveTo>
                  <a:lnTo>
                    <a:pt x="289356" y="90474"/>
                  </a:lnTo>
                  <a:lnTo>
                    <a:pt x="261569" y="118262"/>
                  </a:lnTo>
                  <a:lnTo>
                    <a:pt x="250659" y="107353"/>
                  </a:lnTo>
                  <a:lnTo>
                    <a:pt x="238734" y="119291"/>
                  </a:lnTo>
                  <a:lnTo>
                    <a:pt x="261569" y="142125"/>
                  </a:lnTo>
                  <a:lnTo>
                    <a:pt x="301282" y="102412"/>
                  </a:lnTo>
                  <a:close/>
                </a:path>
                <a:path w="540385" h="363219">
                  <a:moveTo>
                    <a:pt x="540004" y="80010"/>
                  </a:moveTo>
                  <a:lnTo>
                    <a:pt x="523125" y="80010"/>
                  </a:lnTo>
                  <a:lnTo>
                    <a:pt x="523125" y="96520"/>
                  </a:lnTo>
                  <a:lnTo>
                    <a:pt x="523125" y="223520"/>
                  </a:lnTo>
                  <a:lnTo>
                    <a:pt x="497814" y="223520"/>
                  </a:lnTo>
                  <a:lnTo>
                    <a:pt x="497814" y="147320"/>
                  </a:lnTo>
                  <a:lnTo>
                    <a:pt x="497814" y="130810"/>
                  </a:lnTo>
                  <a:lnTo>
                    <a:pt x="438746" y="130810"/>
                  </a:lnTo>
                  <a:lnTo>
                    <a:pt x="438746" y="207010"/>
                  </a:lnTo>
                  <a:lnTo>
                    <a:pt x="413435" y="207010"/>
                  </a:lnTo>
                  <a:lnTo>
                    <a:pt x="413435" y="147320"/>
                  </a:lnTo>
                  <a:lnTo>
                    <a:pt x="413435" y="130810"/>
                  </a:lnTo>
                  <a:lnTo>
                    <a:pt x="378218" y="130810"/>
                  </a:lnTo>
                  <a:lnTo>
                    <a:pt x="377317" y="128270"/>
                  </a:lnTo>
                  <a:lnTo>
                    <a:pt x="375920" y="124460"/>
                  </a:lnTo>
                  <a:lnTo>
                    <a:pt x="374065" y="121920"/>
                  </a:lnTo>
                  <a:lnTo>
                    <a:pt x="370687" y="116840"/>
                  </a:lnTo>
                  <a:lnTo>
                    <a:pt x="370687" y="110490"/>
                  </a:lnTo>
                  <a:lnTo>
                    <a:pt x="374065" y="105410"/>
                  </a:lnTo>
                  <a:lnTo>
                    <a:pt x="375920" y="102870"/>
                  </a:lnTo>
                  <a:lnTo>
                    <a:pt x="377317" y="100330"/>
                  </a:lnTo>
                  <a:lnTo>
                    <a:pt x="378218" y="96520"/>
                  </a:lnTo>
                  <a:lnTo>
                    <a:pt x="523125" y="96520"/>
                  </a:lnTo>
                  <a:lnTo>
                    <a:pt x="523125" y="80010"/>
                  </a:lnTo>
                  <a:lnTo>
                    <a:pt x="378333" y="80010"/>
                  </a:lnTo>
                  <a:lnTo>
                    <a:pt x="378320" y="78740"/>
                  </a:lnTo>
                  <a:lnTo>
                    <a:pt x="378167" y="78740"/>
                  </a:lnTo>
                  <a:lnTo>
                    <a:pt x="375208" y="72390"/>
                  </a:lnTo>
                  <a:lnTo>
                    <a:pt x="370852" y="67310"/>
                  </a:lnTo>
                  <a:lnTo>
                    <a:pt x="365340" y="62230"/>
                  </a:lnTo>
                  <a:lnTo>
                    <a:pt x="363562" y="61544"/>
                  </a:lnTo>
                  <a:lnTo>
                    <a:pt x="363562" y="87630"/>
                  </a:lnTo>
                  <a:lnTo>
                    <a:pt x="362877" y="92710"/>
                  </a:lnTo>
                  <a:lnTo>
                    <a:pt x="360362" y="96520"/>
                  </a:lnTo>
                  <a:lnTo>
                    <a:pt x="356158" y="104140"/>
                  </a:lnTo>
                  <a:lnTo>
                    <a:pt x="354749" y="114300"/>
                  </a:lnTo>
                  <a:lnTo>
                    <a:pt x="356158" y="123190"/>
                  </a:lnTo>
                  <a:lnTo>
                    <a:pt x="360362" y="132080"/>
                  </a:lnTo>
                  <a:lnTo>
                    <a:pt x="362788" y="134620"/>
                  </a:lnTo>
                  <a:lnTo>
                    <a:pt x="363474" y="139700"/>
                  </a:lnTo>
                  <a:lnTo>
                    <a:pt x="360768" y="148590"/>
                  </a:lnTo>
                  <a:lnTo>
                    <a:pt x="357555" y="151130"/>
                  </a:lnTo>
                  <a:lnTo>
                    <a:pt x="353441" y="152400"/>
                  </a:lnTo>
                  <a:lnTo>
                    <a:pt x="345020" y="157480"/>
                  </a:lnTo>
                  <a:lnTo>
                    <a:pt x="338480" y="163830"/>
                  </a:lnTo>
                  <a:lnTo>
                    <a:pt x="334213" y="171450"/>
                  </a:lnTo>
                  <a:lnTo>
                    <a:pt x="332625" y="181610"/>
                  </a:lnTo>
                  <a:lnTo>
                    <a:pt x="332549" y="185420"/>
                  </a:lnTo>
                  <a:lnTo>
                    <a:pt x="330428" y="189230"/>
                  </a:lnTo>
                  <a:lnTo>
                    <a:pt x="329057" y="190220"/>
                  </a:lnTo>
                  <a:lnTo>
                    <a:pt x="329057" y="209550"/>
                  </a:lnTo>
                  <a:lnTo>
                    <a:pt x="329057" y="336550"/>
                  </a:lnTo>
                  <a:lnTo>
                    <a:pt x="303745" y="323850"/>
                  </a:lnTo>
                  <a:lnTo>
                    <a:pt x="278434" y="336550"/>
                  </a:lnTo>
                  <a:lnTo>
                    <a:pt x="278434" y="283210"/>
                  </a:lnTo>
                  <a:lnTo>
                    <a:pt x="278434" y="276860"/>
                  </a:lnTo>
                  <a:lnTo>
                    <a:pt x="278434" y="226060"/>
                  </a:lnTo>
                  <a:lnTo>
                    <a:pt x="284886" y="224790"/>
                  </a:lnTo>
                  <a:lnTo>
                    <a:pt x="290576" y="220980"/>
                  </a:lnTo>
                  <a:lnTo>
                    <a:pt x="298107" y="210820"/>
                  </a:lnTo>
                  <a:lnTo>
                    <a:pt x="304190" y="208280"/>
                  </a:lnTo>
                  <a:lnTo>
                    <a:pt x="309778" y="210820"/>
                  </a:lnTo>
                  <a:lnTo>
                    <a:pt x="316103" y="212090"/>
                  </a:lnTo>
                  <a:lnTo>
                    <a:pt x="322872" y="212090"/>
                  </a:lnTo>
                  <a:lnTo>
                    <a:pt x="329057" y="209550"/>
                  </a:lnTo>
                  <a:lnTo>
                    <a:pt x="329057" y="190220"/>
                  </a:lnTo>
                  <a:lnTo>
                    <a:pt x="323380" y="194310"/>
                  </a:lnTo>
                  <a:lnTo>
                    <a:pt x="318871" y="195580"/>
                  </a:lnTo>
                  <a:lnTo>
                    <a:pt x="314718" y="194310"/>
                  </a:lnTo>
                  <a:lnTo>
                    <a:pt x="305333" y="193040"/>
                  </a:lnTo>
                  <a:lnTo>
                    <a:pt x="296176" y="194310"/>
                  </a:lnTo>
                  <a:lnTo>
                    <a:pt x="287883" y="198120"/>
                  </a:lnTo>
                  <a:lnTo>
                    <a:pt x="281089" y="205740"/>
                  </a:lnTo>
                  <a:lnTo>
                    <a:pt x="278396" y="208280"/>
                  </a:lnTo>
                  <a:lnTo>
                    <a:pt x="274332" y="210820"/>
                  </a:lnTo>
                  <a:lnTo>
                    <a:pt x="265747" y="210820"/>
                  </a:lnTo>
                  <a:lnTo>
                    <a:pt x="263728" y="209550"/>
                  </a:lnTo>
                  <a:lnTo>
                    <a:pt x="261696" y="208280"/>
                  </a:lnTo>
                  <a:lnTo>
                    <a:pt x="261569" y="208165"/>
                  </a:lnTo>
                  <a:lnTo>
                    <a:pt x="261569" y="226060"/>
                  </a:lnTo>
                  <a:lnTo>
                    <a:pt x="261569" y="276860"/>
                  </a:lnTo>
                  <a:lnTo>
                    <a:pt x="236245" y="265430"/>
                  </a:lnTo>
                  <a:lnTo>
                    <a:pt x="210934" y="276860"/>
                  </a:lnTo>
                  <a:lnTo>
                    <a:pt x="210934" y="209550"/>
                  </a:lnTo>
                  <a:lnTo>
                    <a:pt x="217157" y="212090"/>
                  </a:lnTo>
                  <a:lnTo>
                    <a:pt x="223951" y="212090"/>
                  </a:lnTo>
                  <a:lnTo>
                    <a:pt x="233006" y="209550"/>
                  </a:lnTo>
                  <a:lnTo>
                    <a:pt x="235927" y="209550"/>
                  </a:lnTo>
                  <a:lnTo>
                    <a:pt x="241350" y="212090"/>
                  </a:lnTo>
                  <a:lnTo>
                    <a:pt x="243725" y="213360"/>
                  </a:lnTo>
                  <a:lnTo>
                    <a:pt x="245440" y="215900"/>
                  </a:lnTo>
                  <a:lnTo>
                    <a:pt x="249466" y="220980"/>
                  </a:lnTo>
                  <a:lnTo>
                    <a:pt x="255130" y="224790"/>
                  </a:lnTo>
                  <a:lnTo>
                    <a:pt x="261569" y="226060"/>
                  </a:lnTo>
                  <a:lnTo>
                    <a:pt x="261569" y="208165"/>
                  </a:lnTo>
                  <a:lnTo>
                    <a:pt x="258991" y="205740"/>
                  </a:lnTo>
                  <a:lnTo>
                    <a:pt x="254076" y="200660"/>
                  </a:lnTo>
                  <a:lnTo>
                    <a:pt x="248170" y="195580"/>
                  </a:lnTo>
                  <a:lnTo>
                    <a:pt x="241554" y="194310"/>
                  </a:lnTo>
                  <a:lnTo>
                    <a:pt x="234454" y="193040"/>
                  </a:lnTo>
                  <a:lnTo>
                    <a:pt x="228269" y="193040"/>
                  </a:lnTo>
                  <a:lnTo>
                    <a:pt x="221145" y="195580"/>
                  </a:lnTo>
                  <a:lnTo>
                    <a:pt x="216623" y="194310"/>
                  </a:lnTo>
                  <a:lnTo>
                    <a:pt x="209588" y="189230"/>
                  </a:lnTo>
                  <a:lnTo>
                    <a:pt x="207492" y="185420"/>
                  </a:lnTo>
                  <a:lnTo>
                    <a:pt x="207454" y="181610"/>
                  </a:lnTo>
                  <a:lnTo>
                    <a:pt x="205867" y="171450"/>
                  </a:lnTo>
                  <a:lnTo>
                    <a:pt x="201599" y="163830"/>
                  </a:lnTo>
                  <a:lnTo>
                    <a:pt x="195059" y="157480"/>
                  </a:lnTo>
                  <a:lnTo>
                    <a:pt x="186639" y="152400"/>
                  </a:lnTo>
                  <a:lnTo>
                    <a:pt x="182499" y="151130"/>
                  </a:lnTo>
                  <a:lnTo>
                    <a:pt x="179273" y="148590"/>
                  </a:lnTo>
                  <a:lnTo>
                    <a:pt x="178892" y="147320"/>
                  </a:lnTo>
                  <a:lnTo>
                    <a:pt x="176580" y="139700"/>
                  </a:lnTo>
                  <a:lnTo>
                    <a:pt x="177279" y="134620"/>
                  </a:lnTo>
                  <a:lnTo>
                    <a:pt x="179806" y="132080"/>
                  </a:lnTo>
                  <a:lnTo>
                    <a:pt x="184023" y="123190"/>
                  </a:lnTo>
                  <a:lnTo>
                    <a:pt x="185432" y="114300"/>
                  </a:lnTo>
                  <a:lnTo>
                    <a:pt x="184023" y="104140"/>
                  </a:lnTo>
                  <a:lnTo>
                    <a:pt x="179806" y="96520"/>
                  </a:lnTo>
                  <a:lnTo>
                    <a:pt x="177304" y="92710"/>
                  </a:lnTo>
                  <a:lnTo>
                    <a:pt x="176631" y="87630"/>
                  </a:lnTo>
                  <a:lnTo>
                    <a:pt x="179324" y="80010"/>
                  </a:lnTo>
                  <a:lnTo>
                    <a:pt x="182549" y="76200"/>
                  </a:lnTo>
                  <a:lnTo>
                    <a:pt x="186664" y="74930"/>
                  </a:lnTo>
                  <a:lnTo>
                    <a:pt x="195097" y="71120"/>
                  </a:lnTo>
                  <a:lnTo>
                    <a:pt x="201637" y="64770"/>
                  </a:lnTo>
                  <a:lnTo>
                    <a:pt x="205892" y="55880"/>
                  </a:lnTo>
                  <a:lnTo>
                    <a:pt x="207467" y="46990"/>
                  </a:lnTo>
                  <a:lnTo>
                    <a:pt x="207530" y="41910"/>
                  </a:lnTo>
                  <a:lnTo>
                    <a:pt x="209651" y="38100"/>
                  </a:lnTo>
                  <a:lnTo>
                    <a:pt x="216725" y="33020"/>
                  </a:lnTo>
                  <a:lnTo>
                    <a:pt x="221259" y="31750"/>
                  </a:lnTo>
                  <a:lnTo>
                    <a:pt x="225425" y="33020"/>
                  </a:lnTo>
                  <a:lnTo>
                    <a:pt x="234823" y="34290"/>
                  </a:lnTo>
                  <a:lnTo>
                    <a:pt x="243979" y="33020"/>
                  </a:lnTo>
                  <a:lnTo>
                    <a:pt x="246735" y="31750"/>
                  </a:lnTo>
                  <a:lnTo>
                    <a:pt x="252260" y="29210"/>
                  </a:lnTo>
                  <a:lnTo>
                    <a:pt x="259041" y="22860"/>
                  </a:lnTo>
                  <a:lnTo>
                    <a:pt x="261734" y="19050"/>
                  </a:lnTo>
                  <a:lnTo>
                    <a:pt x="265811" y="17780"/>
                  </a:lnTo>
                  <a:lnTo>
                    <a:pt x="274421" y="17780"/>
                  </a:lnTo>
                  <a:lnTo>
                    <a:pt x="278485" y="19050"/>
                  </a:lnTo>
                  <a:lnTo>
                    <a:pt x="281178" y="22860"/>
                  </a:lnTo>
                  <a:lnTo>
                    <a:pt x="287985" y="29210"/>
                  </a:lnTo>
                  <a:lnTo>
                    <a:pt x="296291" y="33020"/>
                  </a:lnTo>
                  <a:lnTo>
                    <a:pt x="305460" y="34290"/>
                  </a:lnTo>
                  <a:lnTo>
                    <a:pt x="314858" y="33020"/>
                  </a:lnTo>
                  <a:lnTo>
                    <a:pt x="319024" y="31750"/>
                  </a:lnTo>
                  <a:lnTo>
                    <a:pt x="323545" y="33020"/>
                  </a:lnTo>
                  <a:lnTo>
                    <a:pt x="330581" y="38100"/>
                  </a:lnTo>
                  <a:lnTo>
                    <a:pt x="332676" y="41910"/>
                  </a:lnTo>
                  <a:lnTo>
                    <a:pt x="332714" y="46990"/>
                  </a:lnTo>
                  <a:lnTo>
                    <a:pt x="334327" y="55880"/>
                  </a:lnTo>
                  <a:lnTo>
                    <a:pt x="338594" y="64770"/>
                  </a:lnTo>
                  <a:lnTo>
                    <a:pt x="345122" y="71120"/>
                  </a:lnTo>
                  <a:lnTo>
                    <a:pt x="353529" y="74930"/>
                  </a:lnTo>
                  <a:lnTo>
                    <a:pt x="357657" y="76200"/>
                  </a:lnTo>
                  <a:lnTo>
                    <a:pt x="360870" y="80010"/>
                  </a:lnTo>
                  <a:lnTo>
                    <a:pt x="363562" y="87630"/>
                  </a:lnTo>
                  <a:lnTo>
                    <a:pt x="363562" y="61544"/>
                  </a:lnTo>
                  <a:lnTo>
                    <a:pt x="358851" y="59690"/>
                  </a:lnTo>
                  <a:lnTo>
                    <a:pt x="353301" y="57150"/>
                  </a:lnTo>
                  <a:lnTo>
                    <a:pt x="349542" y="52070"/>
                  </a:lnTo>
                  <a:lnTo>
                    <a:pt x="349491" y="45720"/>
                  </a:lnTo>
                  <a:lnTo>
                    <a:pt x="348564" y="39370"/>
                  </a:lnTo>
                  <a:lnTo>
                    <a:pt x="323799" y="16510"/>
                  </a:lnTo>
                  <a:lnTo>
                    <a:pt x="316750" y="16510"/>
                  </a:lnTo>
                  <a:lnTo>
                    <a:pt x="309702" y="17780"/>
                  </a:lnTo>
                  <a:lnTo>
                    <a:pt x="304101" y="19050"/>
                  </a:lnTo>
                  <a:lnTo>
                    <a:pt x="298005" y="17780"/>
                  </a:lnTo>
                  <a:lnTo>
                    <a:pt x="269951" y="0"/>
                  </a:lnTo>
                  <a:lnTo>
                    <a:pt x="262851" y="1270"/>
                  </a:lnTo>
                  <a:lnTo>
                    <a:pt x="256209" y="3810"/>
                  </a:lnTo>
                  <a:lnTo>
                    <a:pt x="250304" y="7620"/>
                  </a:lnTo>
                  <a:lnTo>
                    <a:pt x="245376" y="12700"/>
                  </a:lnTo>
                  <a:lnTo>
                    <a:pt x="241858" y="17780"/>
                  </a:lnTo>
                  <a:lnTo>
                    <a:pt x="235775" y="19050"/>
                  </a:lnTo>
                  <a:lnTo>
                    <a:pt x="230187" y="17780"/>
                  </a:lnTo>
                  <a:lnTo>
                    <a:pt x="223151" y="16510"/>
                  </a:lnTo>
                  <a:lnTo>
                    <a:pt x="216103" y="16510"/>
                  </a:lnTo>
                  <a:lnTo>
                    <a:pt x="190474" y="45720"/>
                  </a:lnTo>
                  <a:lnTo>
                    <a:pt x="190398" y="52070"/>
                  </a:lnTo>
                  <a:lnTo>
                    <a:pt x="186651" y="57150"/>
                  </a:lnTo>
                  <a:lnTo>
                    <a:pt x="181114" y="59690"/>
                  </a:lnTo>
                  <a:lnTo>
                    <a:pt x="174650" y="62230"/>
                  </a:lnTo>
                  <a:lnTo>
                    <a:pt x="169316" y="67144"/>
                  </a:lnTo>
                  <a:lnTo>
                    <a:pt x="169316" y="110490"/>
                  </a:lnTo>
                  <a:lnTo>
                    <a:pt x="169316" y="116840"/>
                  </a:lnTo>
                  <a:lnTo>
                    <a:pt x="165938" y="121920"/>
                  </a:lnTo>
                  <a:lnTo>
                    <a:pt x="164071" y="124460"/>
                  </a:lnTo>
                  <a:lnTo>
                    <a:pt x="162674" y="128270"/>
                  </a:lnTo>
                  <a:lnTo>
                    <a:pt x="161785" y="130810"/>
                  </a:lnTo>
                  <a:lnTo>
                    <a:pt x="118122" y="130810"/>
                  </a:lnTo>
                  <a:lnTo>
                    <a:pt x="118122" y="147320"/>
                  </a:lnTo>
                  <a:lnTo>
                    <a:pt x="114147" y="167640"/>
                  </a:lnTo>
                  <a:lnTo>
                    <a:pt x="103301" y="182880"/>
                  </a:lnTo>
                  <a:lnTo>
                    <a:pt x="87210" y="194310"/>
                  </a:lnTo>
                  <a:lnTo>
                    <a:pt x="67500" y="198120"/>
                  </a:lnTo>
                  <a:lnTo>
                    <a:pt x="47802" y="194310"/>
                  </a:lnTo>
                  <a:lnTo>
                    <a:pt x="31711" y="182880"/>
                  </a:lnTo>
                  <a:lnTo>
                    <a:pt x="20866" y="167640"/>
                  </a:lnTo>
                  <a:lnTo>
                    <a:pt x="16878" y="147320"/>
                  </a:lnTo>
                  <a:lnTo>
                    <a:pt x="16878" y="80010"/>
                  </a:lnTo>
                  <a:lnTo>
                    <a:pt x="20866" y="60960"/>
                  </a:lnTo>
                  <a:lnTo>
                    <a:pt x="31711" y="44450"/>
                  </a:lnTo>
                  <a:lnTo>
                    <a:pt x="47802" y="33020"/>
                  </a:lnTo>
                  <a:lnTo>
                    <a:pt x="67500" y="29210"/>
                  </a:lnTo>
                  <a:lnTo>
                    <a:pt x="87210" y="33020"/>
                  </a:lnTo>
                  <a:lnTo>
                    <a:pt x="103301" y="44450"/>
                  </a:lnTo>
                  <a:lnTo>
                    <a:pt x="114147" y="60960"/>
                  </a:lnTo>
                  <a:lnTo>
                    <a:pt x="118122" y="80010"/>
                  </a:lnTo>
                  <a:lnTo>
                    <a:pt x="118122" y="96520"/>
                  </a:lnTo>
                  <a:lnTo>
                    <a:pt x="161785" y="96520"/>
                  </a:lnTo>
                  <a:lnTo>
                    <a:pt x="162674" y="100330"/>
                  </a:lnTo>
                  <a:lnTo>
                    <a:pt x="164084" y="102870"/>
                  </a:lnTo>
                  <a:lnTo>
                    <a:pt x="165938" y="105410"/>
                  </a:lnTo>
                  <a:lnTo>
                    <a:pt x="169316" y="110490"/>
                  </a:lnTo>
                  <a:lnTo>
                    <a:pt x="169316" y="67144"/>
                  </a:lnTo>
                  <a:lnTo>
                    <a:pt x="169125" y="67310"/>
                  </a:lnTo>
                  <a:lnTo>
                    <a:pt x="164782" y="72390"/>
                  </a:lnTo>
                  <a:lnTo>
                    <a:pt x="161810" y="78740"/>
                  </a:lnTo>
                  <a:lnTo>
                    <a:pt x="161658" y="78740"/>
                  </a:lnTo>
                  <a:lnTo>
                    <a:pt x="161645" y="80010"/>
                  </a:lnTo>
                  <a:lnTo>
                    <a:pt x="135001" y="80010"/>
                  </a:lnTo>
                  <a:lnTo>
                    <a:pt x="129692" y="53340"/>
                  </a:lnTo>
                  <a:lnTo>
                    <a:pt x="115227" y="33020"/>
                  </a:lnTo>
                  <a:lnTo>
                    <a:pt x="109855" y="29210"/>
                  </a:lnTo>
                  <a:lnTo>
                    <a:pt x="93764" y="17780"/>
                  </a:lnTo>
                  <a:lnTo>
                    <a:pt x="67475" y="12700"/>
                  </a:lnTo>
                  <a:lnTo>
                    <a:pt x="41211" y="17780"/>
                  </a:lnTo>
                  <a:lnTo>
                    <a:pt x="19761" y="33020"/>
                  </a:lnTo>
                  <a:lnTo>
                    <a:pt x="5295" y="53340"/>
                  </a:lnTo>
                  <a:lnTo>
                    <a:pt x="0" y="80010"/>
                  </a:lnTo>
                  <a:lnTo>
                    <a:pt x="0" y="147320"/>
                  </a:lnTo>
                  <a:lnTo>
                    <a:pt x="5308" y="173990"/>
                  </a:lnTo>
                  <a:lnTo>
                    <a:pt x="19773" y="195580"/>
                  </a:lnTo>
                  <a:lnTo>
                    <a:pt x="41236" y="209550"/>
                  </a:lnTo>
                  <a:lnTo>
                    <a:pt x="67500" y="214630"/>
                  </a:lnTo>
                  <a:lnTo>
                    <a:pt x="93776" y="209550"/>
                  </a:lnTo>
                  <a:lnTo>
                    <a:pt x="111328" y="198120"/>
                  </a:lnTo>
                  <a:lnTo>
                    <a:pt x="115239" y="195580"/>
                  </a:lnTo>
                  <a:lnTo>
                    <a:pt x="129705" y="173990"/>
                  </a:lnTo>
                  <a:lnTo>
                    <a:pt x="135001" y="147320"/>
                  </a:lnTo>
                  <a:lnTo>
                    <a:pt x="161544" y="147320"/>
                  </a:lnTo>
                  <a:lnTo>
                    <a:pt x="161671" y="148590"/>
                  </a:lnTo>
                  <a:lnTo>
                    <a:pt x="161836" y="148590"/>
                  </a:lnTo>
                  <a:lnTo>
                    <a:pt x="164807" y="156210"/>
                  </a:lnTo>
                  <a:lnTo>
                    <a:pt x="169151" y="161290"/>
                  </a:lnTo>
                  <a:lnTo>
                    <a:pt x="174675" y="165100"/>
                  </a:lnTo>
                  <a:lnTo>
                    <a:pt x="181152" y="168910"/>
                  </a:lnTo>
                  <a:lnTo>
                    <a:pt x="186702" y="170180"/>
                  </a:lnTo>
                  <a:lnTo>
                    <a:pt x="190449" y="175260"/>
                  </a:lnTo>
                  <a:lnTo>
                    <a:pt x="190563" y="186690"/>
                  </a:lnTo>
                  <a:lnTo>
                    <a:pt x="191782" y="191770"/>
                  </a:lnTo>
                  <a:lnTo>
                    <a:pt x="194068" y="195580"/>
                  </a:lnTo>
                  <a:lnTo>
                    <a:pt x="194068" y="304800"/>
                  </a:lnTo>
                  <a:lnTo>
                    <a:pt x="236245" y="283210"/>
                  </a:lnTo>
                  <a:lnTo>
                    <a:pt x="261569" y="295910"/>
                  </a:lnTo>
                  <a:lnTo>
                    <a:pt x="261569" y="363220"/>
                  </a:lnTo>
                  <a:lnTo>
                    <a:pt x="303745" y="342900"/>
                  </a:lnTo>
                  <a:lnTo>
                    <a:pt x="345935" y="363220"/>
                  </a:lnTo>
                  <a:lnTo>
                    <a:pt x="345935" y="342900"/>
                  </a:lnTo>
                  <a:lnTo>
                    <a:pt x="345935" y="336550"/>
                  </a:lnTo>
                  <a:lnTo>
                    <a:pt x="345935" y="209550"/>
                  </a:lnTo>
                  <a:lnTo>
                    <a:pt x="345935" y="208280"/>
                  </a:lnTo>
                  <a:lnTo>
                    <a:pt x="345935" y="195580"/>
                  </a:lnTo>
                  <a:lnTo>
                    <a:pt x="348221" y="191770"/>
                  </a:lnTo>
                  <a:lnTo>
                    <a:pt x="349440" y="186690"/>
                  </a:lnTo>
                  <a:lnTo>
                    <a:pt x="349580" y="175260"/>
                  </a:lnTo>
                  <a:lnTo>
                    <a:pt x="353326" y="170180"/>
                  </a:lnTo>
                  <a:lnTo>
                    <a:pt x="378167" y="148590"/>
                  </a:lnTo>
                  <a:lnTo>
                    <a:pt x="378333" y="148590"/>
                  </a:lnTo>
                  <a:lnTo>
                    <a:pt x="378460" y="147320"/>
                  </a:lnTo>
                  <a:lnTo>
                    <a:pt x="396557" y="147320"/>
                  </a:lnTo>
                  <a:lnTo>
                    <a:pt x="396557" y="223520"/>
                  </a:lnTo>
                  <a:lnTo>
                    <a:pt x="455625" y="223520"/>
                  </a:lnTo>
                  <a:lnTo>
                    <a:pt x="455625" y="207010"/>
                  </a:lnTo>
                  <a:lnTo>
                    <a:pt x="455625" y="147320"/>
                  </a:lnTo>
                  <a:lnTo>
                    <a:pt x="480936" y="147320"/>
                  </a:lnTo>
                  <a:lnTo>
                    <a:pt x="480936" y="240030"/>
                  </a:lnTo>
                  <a:lnTo>
                    <a:pt x="540004" y="240030"/>
                  </a:lnTo>
                  <a:lnTo>
                    <a:pt x="540004" y="223520"/>
                  </a:lnTo>
                  <a:lnTo>
                    <a:pt x="540004" y="96520"/>
                  </a:lnTo>
                  <a:lnTo>
                    <a:pt x="540004" y="80010"/>
                  </a:lnTo>
                  <a:close/>
                </a:path>
              </a:pathLst>
            </a:custGeom>
            <a:solidFill>
              <a:srgbClr val="9CC9D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" name="object 7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915997" y="1556441"/>
              <a:ext cx="135000" cy="135000"/>
            </a:xfrm>
            <a:prstGeom prst="rect">
              <a:avLst/>
            </a:prstGeom>
          </p:spPr>
        </p:pic>
        <p:sp>
          <p:nvSpPr>
            <p:cNvPr id="8" name="object 8"/>
            <p:cNvSpPr/>
            <p:nvPr/>
          </p:nvSpPr>
          <p:spPr>
            <a:xfrm>
              <a:off x="713498" y="1413001"/>
              <a:ext cx="540385" cy="540385"/>
            </a:xfrm>
            <a:custGeom>
              <a:avLst/>
              <a:gdLst/>
              <a:ahLst/>
              <a:cxnLst/>
              <a:rect l="l" t="t" r="r" b="b"/>
              <a:pathLst>
                <a:path w="540385" h="540385">
                  <a:moveTo>
                    <a:pt x="16878" y="405003"/>
                  </a:moveTo>
                  <a:lnTo>
                    <a:pt x="0" y="405003"/>
                  </a:lnTo>
                  <a:lnTo>
                    <a:pt x="0" y="540004"/>
                  </a:lnTo>
                  <a:lnTo>
                    <a:pt x="16878" y="540004"/>
                  </a:lnTo>
                  <a:lnTo>
                    <a:pt x="16878" y="405003"/>
                  </a:lnTo>
                  <a:close/>
                </a:path>
                <a:path w="540385" h="540385">
                  <a:moveTo>
                    <a:pt x="50622" y="438746"/>
                  </a:moveTo>
                  <a:lnTo>
                    <a:pt x="33743" y="438746"/>
                  </a:lnTo>
                  <a:lnTo>
                    <a:pt x="33743" y="539991"/>
                  </a:lnTo>
                  <a:lnTo>
                    <a:pt x="50622" y="539991"/>
                  </a:lnTo>
                  <a:lnTo>
                    <a:pt x="50622" y="438746"/>
                  </a:lnTo>
                  <a:close/>
                </a:path>
                <a:path w="540385" h="540385">
                  <a:moveTo>
                    <a:pt x="84378" y="472503"/>
                  </a:moveTo>
                  <a:lnTo>
                    <a:pt x="67500" y="472503"/>
                  </a:lnTo>
                  <a:lnTo>
                    <a:pt x="67500" y="540016"/>
                  </a:lnTo>
                  <a:lnTo>
                    <a:pt x="84378" y="540016"/>
                  </a:lnTo>
                  <a:lnTo>
                    <a:pt x="84378" y="472503"/>
                  </a:lnTo>
                  <a:close/>
                </a:path>
                <a:path w="540385" h="540385">
                  <a:moveTo>
                    <a:pt x="472503" y="0"/>
                  </a:moveTo>
                  <a:lnTo>
                    <a:pt x="455625" y="0"/>
                  </a:lnTo>
                  <a:lnTo>
                    <a:pt x="455625" y="67513"/>
                  </a:lnTo>
                  <a:lnTo>
                    <a:pt x="472503" y="67513"/>
                  </a:lnTo>
                  <a:lnTo>
                    <a:pt x="472503" y="0"/>
                  </a:lnTo>
                  <a:close/>
                </a:path>
                <a:path w="540385" h="540385">
                  <a:moveTo>
                    <a:pt x="506234" y="0"/>
                  </a:moveTo>
                  <a:lnTo>
                    <a:pt x="489369" y="0"/>
                  </a:lnTo>
                  <a:lnTo>
                    <a:pt x="489369" y="101244"/>
                  </a:lnTo>
                  <a:lnTo>
                    <a:pt x="506234" y="101244"/>
                  </a:lnTo>
                  <a:lnTo>
                    <a:pt x="506234" y="0"/>
                  </a:lnTo>
                  <a:close/>
                </a:path>
                <a:path w="540385" h="540385">
                  <a:moveTo>
                    <a:pt x="540004" y="0"/>
                  </a:moveTo>
                  <a:lnTo>
                    <a:pt x="523125" y="0"/>
                  </a:lnTo>
                  <a:lnTo>
                    <a:pt x="523125" y="135001"/>
                  </a:lnTo>
                  <a:lnTo>
                    <a:pt x="540004" y="135001"/>
                  </a:lnTo>
                  <a:lnTo>
                    <a:pt x="540004" y="0"/>
                  </a:lnTo>
                  <a:close/>
                </a:path>
              </a:pathLst>
            </a:custGeom>
            <a:solidFill>
              <a:srgbClr val="9CC9D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/>
          <p:nvPr/>
        </p:nvSpPr>
        <p:spPr>
          <a:xfrm>
            <a:off x="530999" y="1260004"/>
            <a:ext cx="6480175" cy="36195"/>
          </a:xfrm>
          <a:custGeom>
            <a:avLst/>
            <a:gdLst/>
            <a:ahLst/>
            <a:cxnLst/>
            <a:rect l="l" t="t" r="r" b="b"/>
            <a:pathLst>
              <a:path w="6480175" h="36194">
                <a:moveTo>
                  <a:pt x="6479984" y="26619"/>
                </a:moveTo>
                <a:lnTo>
                  <a:pt x="6472631" y="26619"/>
                </a:lnTo>
                <a:lnTo>
                  <a:pt x="6459931" y="25323"/>
                </a:lnTo>
                <a:lnTo>
                  <a:pt x="6448907" y="22148"/>
                </a:lnTo>
                <a:lnTo>
                  <a:pt x="6439827" y="18161"/>
                </a:lnTo>
                <a:lnTo>
                  <a:pt x="6424993" y="10236"/>
                </a:lnTo>
                <a:lnTo>
                  <a:pt x="6413932" y="5486"/>
                </a:lnTo>
                <a:lnTo>
                  <a:pt x="6400038" y="1600"/>
                </a:lnTo>
                <a:lnTo>
                  <a:pt x="6383591" y="0"/>
                </a:lnTo>
                <a:lnTo>
                  <a:pt x="6367145" y="1600"/>
                </a:lnTo>
                <a:lnTo>
                  <a:pt x="6353238" y="5486"/>
                </a:lnTo>
                <a:lnTo>
                  <a:pt x="6342164" y="10236"/>
                </a:lnTo>
                <a:lnTo>
                  <a:pt x="6327343" y="18161"/>
                </a:lnTo>
                <a:lnTo>
                  <a:pt x="6318263" y="22148"/>
                </a:lnTo>
                <a:lnTo>
                  <a:pt x="6307239" y="25323"/>
                </a:lnTo>
                <a:lnTo>
                  <a:pt x="6294526" y="26619"/>
                </a:lnTo>
                <a:lnTo>
                  <a:pt x="6281813" y="25323"/>
                </a:lnTo>
                <a:lnTo>
                  <a:pt x="6270790" y="22148"/>
                </a:lnTo>
                <a:lnTo>
                  <a:pt x="6261709" y="18161"/>
                </a:lnTo>
                <a:lnTo>
                  <a:pt x="6246876" y="10236"/>
                </a:lnTo>
                <a:lnTo>
                  <a:pt x="6235814" y="5486"/>
                </a:lnTo>
                <a:lnTo>
                  <a:pt x="6221920" y="1600"/>
                </a:lnTo>
                <a:lnTo>
                  <a:pt x="6205486" y="0"/>
                </a:lnTo>
                <a:lnTo>
                  <a:pt x="6189040" y="1600"/>
                </a:lnTo>
                <a:lnTo>
                  <a:pt x="6175133" y="5486"/>
                </a:lnTo>
                <a:lnTo>
                  <a:pt x="6164059" y="10236"/>
                </a:lnTo>
                <a:lnTo>
                  <a:pt x="6149225" y="18161"/>
                </a:lnTo>
                <a:lnTo>
                  <a:pt x="6140145" y="22148"/>
                </a:lnTo>
                <a:lnTo>
                  <a:pt x="6129134" y="25323"/>
                </a:lnTo>
                <a:lnTo>
                  <a:pt x="6116434" y="26619"/>
                </a:lnTo>
                <a:lnTo>
                  <a:pt x="6103721" y="25323"/>
                </a:lnTo>
                <a:lnTo>
                  <a:pt x="6092698" y="22148"/>
                </a:lnTo>
                <a:lnTo>
                  <a:pt x="6083617" y="18161"/>
                </a:lnTo>
                <a:lnTo>
                  <a:pt x="6068784" y="10236"/>
                </a:lnTo>
                <a:lnTo>
                  <a:pt x="6057722" y="5486"/>
                </a:lnTo>
                <a:lnTo>
                  <a:pt x="6043828" y="1600"/>
                </a:lnTo>
                <a:lnTo>
                  <a:pt x="6027369" y="0"/>
                </a:lnTo>
                <a:lnTo>
                  <a:pt x="6010935" y="1600"/>
                </a:lnTo>
                <a:lnTo>
                  <a:pt x="5997041" y="5486"/>
                </a:lnTo>
                <a:lnTo>
                  <a:pt x="5985967" y="10236"/>
                </a:lnTo>
                <a:lnTo>
                  <a:pt x="5971133" y="18161"/>
                </a:lnTo>
                <a:lnTo>
                  <a:pt x="5962053" y="22148"/>
                </a:lnTo>
                <a:lnTo>
                  <a:pt x="5951017" y="25323"/>
                </a:lnTo>
                <a:lnTo>
                  <a:pt x="5938304" y="26619"/>
                </a:lnTo>
                <a:lnTo>
                  <a:pt x="5925591" y="25323"/>
                </a:lnTo>
                <a:lnTo>
                  <a:pt x="5914580" y="22148"/>
                </a:lnTo>
                <a:lnTo>
                  <a:pt x="5905500" y="18161"/>
                </a:lnTo>
                <a:lnTo>
                  <a:pt x="5890679" y="10236"/>
                </a:lnTo>
                <a:lnTo>
                  <a:pt x="5879617" y="5486"/>
                </a:lnTo>
                <a:lnTo>
                  <a:pt x="5865723" y="1600"/>
                </a:lnTo>
                <a:lnTo>
                  <a:pt x="5849277" y="0"/>
                </a:lnTo>
                <a:lnTo>
                  <a:pt x="5832818" y="1600"/>
                </a:lnTo>
                <a:lnTo>
                  <a:pt x="5818924" y="5486"/>
                </a:lnTo>
                <a:lnTo>
                  <a:pt x="5807862" y="10236"/>
                </a:lnTo>
                <a:lnTo>
                  <a:pt x="5793016" y="18161"/>
                </a:lnTo>
                <a:lnTo>
                  <a:pt x="5783935" y="22148"/>
                </a:lnTo>
                <a:lnTo>
                  <a:pt x="5772912" y="25323"/>
                </a:lnTo>
                <a:lnTo>
                  <a:pt x="5760212" y="26619"/>
                </a:lnTo>
                <a:lnTo>
                  <a:pt x="5747499" y="25323"/>
                </a:lnTo>
                <a:lnTo>
                  <a:pt x="5736475" y="22148"/>
                </a:lnTo>
                <a:lnTo>
                  <a:pt x="5727395" y="18161"/>
                </a:lnTo>
                <a:lnTo>
                  <a:pt x="5712574" y="10236"/>
                </a:lnTo>
                <a:lnTo>
                  <a:pt x="5701500" y="5486"/>
                </a:lnTo>
                <a:lnTo>
                  <a:pt x="5687606" y="1600"/>
                </a:lnTo>
                <a:lnTo>
                  <a:pt x="5671147" y="0"/>
                </a:lnTo>
                <a:lnTo>
                  <a:pt x="5654713" y="1600"/>
                </a:lnTo>
                <a:lnTo>
                  <a:pt x="5640819" y="5486"/>
                </a:lnTo>
                <a:lnTo>
                  <a:pt x="5629745" y="10236"/>
                </a:lnTo>
                <a:lnTo>
                  <a:pt x="5614911" y="18161"/>
                </a:lnTo>
                <a:lnTo>
                  <a:pt x="5605831" y="22148"/>
                </a:lnTo>
                <a:lnTo>
                  <a:pt x="5594820" y="25323"/>
                </a:lnTo>
                <a:lnTo>
                  <a:pt x="5582107" y="26619"/>
                </a:lnTo>
                <a:lnTo>
                  <a:pt x="5569394" y="25323"/>
                </a:lnTo>
                <a:lnTo>
                  <a:pt x="5558371" y="22148"/>
                </a:lnTo>
                <a:lnTo>
                  <a:pt x="5549290" y="18161"/>
                </a:lnTo>
                <a:lnTo>
                  <a:pt x="5534457" y="10236"/>
                </a:lnTo>
                <a:lnTo>
                  <a:pt x="5523395" y="5486"/>
                </a:lnTo>
                <a:lnTo>
                  <a:pt x="5509488" y="1600"/>
                </a:lnTo>
                <a:lnTo>
                  <a:pt x="5493029" y="0"/>
                </a:lnTo>
                <a:lnTo>
                  <a:pt x="5476583" y="1600"/>
                </a:lnTo>
                <a:lnTo>
                  <a:pt x="5462689" y="5486"/>
                </a:lnTo>
                <a:lnTo>
                  <a:pt x="5451640" y="10236"/>
                </a:lnTo>
                <a:lnTo>
                  <a:pt x="5436819" y="18161"/>
                </a:lnTo>
                <a:lnTo>
                  <a:pt x="5427726" y="22148"/>
                </a:lnTo>
                <a:lnTo>
                  <a:pt x="5416702" y="25323"/>
                </a:lnTo>
                <a:lnTo>
                  <a:pt x="5403989" y="26619"/>
                </a:lnTo>
                <a:lnTo>
                  <a:pt x="5389296" y="26619"/>
                </a:lnTo>
                <a:lnTo>
                  <a:pt x="5376596" y="25323"/>
                </a:lnTo>
                <a:lnTo>
                  <a:pt x="5365572" y="22148"/>
                </a:lnTo>
                <a:lnTo>
                  <a:pt x="5356504" y="18161"/>
                </a:lnTo>
                <a:lnTo>
                  <a:pt x="5341671" y="10236"/>
                </a:lnTo>
                <a:lnTo>
                  <a:pt x="5330596" y="5486"/>
                </a:lnTo>
                <a:lnTo>
                  <a:pt x="5316690" y="1600"/>
                </a:lnTo>
                <a:lnTo>
                  <a:pt x="5300230" y="0"/>
                </a:lnTo>
                <a:lnTo>
                  <a:pt x="5283809" y="1600"/>
                </a:lnTo>
                <a:lnTo>
                  <a:pt x="5269916" y="5486"/>
                </a:lnTo>
                <a:lnTo>
                  <a:pt x="5258841" y="10236"/>
                </a:lnTo>
                <a:lnTo>
                  <a:pt x="5244008" y="18161"/>
                </a:lnTo>
                <a:lnTo>
                  <a:pt x="5234927" y="22148"/>
                </a:lnTo>
                <a:lnTo>
                  <a:pt x="5223916" y="25323"/>
                </a:lnTo>
                <a:lnTo>
                  <a:pt x="5211203" y="26619"/>
                </a:lnTo>
                <a:lnTo>
                  <a:pt x="5198491" y="25323"/>
                </a:lnTo>
                <a:lnTo>
                  <a:pt x="5187467" y="22148"/>
                </a:lnTo>
                <a:lnTo>
                  <a:pt x="5178387" y="18161"/>
                </a:lnTo>
                <a:lnTo>
                  <a:pt x="5163553" y="10236"/>
                </a:lnTo>
                <a:lnTo>
                  <a:pt x="5152491" y="5486"/>
                </a:lnTo>
                <a:lnTo>
                  <a:pt x="5138598" y="1600"/>
                </a:lnTo>
                <a:lnTo>
                  <a:pt x="5122151" y="0"/>
                </a:lnTo>
                <a:lnTo>
                  <a:pt x="5105705" y="1600"/>
                </a:lnTo>
                <a:lnTo>
                  <a:pt x="5091798" y="5486"/>
                </a:lnTo>
                <a:lnTo>
                  <a:pt x="5080736" y="10236"/>
                </a:lnTo>
                <a:lnTo>
                  <a:pt x="5065915" y="18161"/>
                </a:lnTo>
                <a:lnTo>
                  <a:pt x="5056835" y="22148"/>
                </a:lnTo>
                <a:lnTo>
                  <a:pt x="5045811" y="25323"/>
                </a:lnTo>
                <a:lnTo>
                  <a:pt x="5033111" y="26619"/>
                </a:lnTo>
                <a:lnTo>
                  <a:pt x="5020399" y="25323"/>
                </a:lnTo>
                <a:lnTo>
                  <a:pt x="5009362" y="22148"/>
                </a:lnTo>
                <a:lnTo>
                  <a:pt x="5000282" y="18161"/>
                </a:lnTo>
                <a:lnTo>
                  <a:pt x="4985448" y="10236"/>
                </a:lnTo>
                <a:lnTo>
                  <a:pt x="4974387" y="5486"/>
                </a:lnTo>
                <a:lnTo>
                  <a:pt x="4960480" y="1600"/>
                </a:lnTo>
                <a:lnTo>
                  <a:pt x="4944034" y="0"/>
                </a:lnTo>
                <a:lnTo>
                  <a:pt x="4927600" y="1600"/>
                </a:lnTo>
                <a:lnTo>
                  <a:pt x="4913706" y="5486"/>
                </a:lnTo>
                <a:lnTo>
                  <a:pt x="4902632" y="10236"/>
                </a:lnTo>
                <a:lnTo>
                  <a:pt x="4887811" y="18161"/>
                </a:lnTo>
                <a:lnTo>
                  <a:pt x="4878717" y="22148"/>
                </a:lnTo>
                <a:lnTo>
                  <a:pt x="4867694" y="25323"/>
                </a:lnTo>
                <a:lnTo>
                  <a:pt x="4854981" y="26619"/>
                </a:lnTo>
                <a:lnTo>
                  <a:pt x="4842268" y="25323"/>
                </a:lnTo>
                <a:lnTo>
                  <a:pt x="4831245" y="22148"/>
                </a:lnTo>
                <a:lnTo>
                  <a:pt x="4822164" y="18161"/>
                </a:lnTo>
                <a:lnTo>
                  <a:pt x="4807343" y="10236"/>
                </a:lnTo>
                <a:lnTo>
                  <a:pt x="4796282" y="5486"/>
                </a:lnTo>
                <a:lnTo>
                  <a:pt x="4782388" y="1600"/>
                </a:lnTo>
                <a:lnTo>
                  <a:pt x="4765929" y="0"/>
                </a:lnTo>
                <a:lnTo>
                  <a:pt x="4749482" y="1600"/>
                </a:lnTo>
                <a:lnTo>
                  <a:pt x="4735588" y="5486"/>
                </a:lnTo>
                <a:lnTo>
                  <a:pt x="4724527" y="10236"/>
                </a:lnTo>
                <a:lnTo>
                  <a:pt x="4709680" y="18161"/>
                </a:lnTo>
                <a:lnTo>
                  <a:pt x="4700600" y="22148"/>
                </a:lnTo>
                <a:lnTo>
                  <a:pt x="4689576" y="25323"/>
                </a:lnTo>
                <a:lnTo>
                  <a:pt x="4676864" y="26619"/>
                </a:lnTo>
                <a:lnTo>
                  <a:pt x="4664164" y="25323"/>
                </a:lnTo>
                <a:lnTo>
                  <a:pt x="4653140" y="22148"/>
                </a:lnTo>
                <a:lnTo>
                  <a:pt x="4644072" y="18161"/>
                </a:lnTo>
                <a:lnTo>
                  <a:pt x="4629239" y="10236"/>
                </a:lnTo>
                <a:lnTo>
                  <a:pt x="4618164" y="5486"/>
                </a:lnTo>
                <a:lnTo>
                  <a:pt x="4604270" y="1600"/>
                </a:lnTo>
                <a:lnTo>
                  <a:pt x="4587811" y="0"/>
                </a:lnTo>
                <a:lnTo>
                  <a:pt x="4571377" y="1600"/>
                </a:lnTo>
                <a:lnTo>
                  <a:pt x="4557484" y="5486"/>
                </a:lnTo>
                <a:lnTo>
                  <a:pt x="4546409" y="10236"/>
                </a:lnTo>
                <a:lnTo>
                  <a:pt x="4531576" y="18161"/>
                </a:lnTo>
                <a:lnTo>
                  <a:pt x="4522495" y="22148"/>
                </a:lnTo>
                <a:lnTo>
                  <a:pt x="4511484" y="25323"/>
                </a:lnTo>
                <a:lnTo>
                  <a:pt x="4498772" y="26619"/>
                </a:lnTo>
                <a:lnTo>
                  <a:pt x="4486059" y="25323"/>
                </a:lnTo>
                <a:lnTo>
                  <a:pt x="4475035" y="22148"/>
                </a:lnTo>
                <a:lnTo>
                  <a:pt x="4465942" y="18161"/>
                </a:lnTo>
                <a:lnTo>
                  <a:pt x="4451121" y="10236"/>
                </a:lnTo>
                <a:lnTo>
                  <a:pt x="4440059" y="5486"/>
                </a:lnTo>
                <a:lnTo>
                  <a:pt x="4426166" y="1600"/>
                </a:lnTo>
                <a:lnTo>
                  <a:pt x="4409719" y="0"/>
                </a:lnTo>
                <a:lnTo>
                  <a:pt x="4393273" y="1600"/>
                </a:lnTo>
                <a:lnTo>
                  <a:pt x="4379379" y="5486"/>
                </a:lnTo>
                <a:lnTo>
                  <a:pt x="4368304" y="10236"/>
                </a:lnTo>
                <a:lnTo>
                  <a:pt x="4353471" y="18161"/>
                </a:lnTo>
                <a:lnTo>
                  <a:pt x="4344390" y="22148"/>
                </a:lnTo>
                <a:lnTo>
                  <a:pt x="4333367" y="25323"/>
                </a:lnTo>
                <a:lnTo>
                  <a:pt x="4320654" y="26619"/>
                </a:lnTo>
                <a:lnTo>
                  <a:pt x="4305973" y="26619"/>
                </a:lnTo>
                <a:lnTo>
                  <a:pt x="4293260" y="25323"/>
                </a:lnTo>
                <a:lnTo>
                  <a:pt x="4282237" y="22148"/>
                </a:lnTo>
                <a:lnTo>
                  <a:pt x="4273169" y="18161"/>
                </a:lnTo>
                <a:lnTo>
                  <a:pt x="4258335" y="10236"/>
                </a:lnTo>
                <a:lnTo>
                  <a:pt x="4247261" y="5486"/>
                </a:lnTo>
                <a:lnTo>
                  <a:pt x="4233367" y="1600"/>
                </a:lnTo>
                <a:lnTo>
                  <a:pt x="4216920" y="0"/>
                </a:lnTo>
                <a:lnTo>
                  <a:pt x="4200487" y="1600"/>
                </a:lnTo>
                <a:lnTo>
                  <a:pt x="4186580" y="5486"/>
                </a:lnTo>
                <a:lnTo>
                  <a:pt x="4175506" y="10236"/>
                </a:lnTo>
                <a:lnTo>
                  <a:pt x="4160672" y="18161"/>
                </a:lnTo>
                <a:lnTo>
                  <a:pt x="4151592" y="22148"/>
                </a:lnTo>
                <a:lnTo>
                  <a:pt x="4140568" y="25323"/>
                </a:lnTo>
                <a:lnTo>
                  <a:pt x="4127855" y="26619"/>
                </a:lnTo>
                <a:lnTo>
                  <a:pt x="4115155" y="25323"/>
                </a:lnTo>
                <a:lnTo>
                  <a:pt x="4104132" y="22148"/>
                </a:lnTo>
                <a:lnTo>
                  <a:pt x="4095051" y="18161"/>
                </a:lnTo>
                <a:lnTo>
                  <a:pt x="4080218" y="10236"/>
                </a:lnTo>
                <a:lnTo>
                  <a:pt x="4069156" y="5486"/>
                </a:lnTo>
                <a:lnTo>
                  <a:pt x="4055262" y="1600"/>
                </a:lnTo>
                <a:lnTo>
                  <a:pt x="4038816" y="0"/>
                </a:lnTo>
                <a:lnTo>
                  <a:pt x="4022369" y="1600"/>
                </a:lnTo>
                <a:lnTo>
                  <a:pt x="4008463" y="5486"/>
                </a:lnTo>
                <a:lnTo>
                  <a:pt x="3997401" y="10236"/>
                </a:lnTo>
                <a:lnTo>
                  <a:pt x="3982580" y="18161"/>
                </a:lnTo>
                <a:lnTo>
                  <a:pt x="3973499" y="22148"/>
                </a:lnTo>
                <a:lnTo>
                  <a:pt x="3962476" y="25323"/>
                </a:lnTo>
                <a:lnTo>
                  <a:pt x="3949763" y="26619"/>
                </a:lnTo>
                <a:lnTo>
                  <a:pt x="3937050" y="25323"/>
                </a:lnTo>
                <a:lnTo>
                  <a:pt x="3926027" y="22148"/>
                </a:lnTo>
                <a:lnTo>
                  <a:pt x="3916959" y="18161"/>
                </a:lnTo>
                <a:lnTo>
                  <a:pt x="3902125" y="10236"/>
                </a:lnTo>
                <a:lnTo>
                  <a:pt x="3891051" y="5486"/>
                </a:lnTo>
                <a:lnTo>
                  <a:pt x="3877157" y="1600"/>
                </a:lnTo>
                <a:lnTo>
                  <a:pt x="3860698" y="0"/>
                </a:lnTo>
                <a:lnTo>
                  <a:pt x="3844264" y="1600"/>
                </a:lnTo>
                <a:lnTo>
                  <a:pt x="3830370" y="5486"/>
                </a:lnTo>
                <a:lnTo>
                  <a:pt x="3819296" y="10236"/>
                </a:lnTo>
                <a:lnTo>
                  <a:pt x="3804475" y="18161"/>
                </a:lnTo>
                <a:lnTo>
                  <a:pt x="3795395" y="22148"/>
                </a:lnTo>
                <a:lnTo>
                  <a:pt x="3784371" y="25323"/>
                </a:lnTo>
                <a:lnTo>
                  <a:pt x="3771646" y="26619"/>
                </a:lnTo>
                <a:lnTo>
                  <a:pt x="3758933" y="25323"/>
                </a:lnTo>
                <a:lnTo>
                  <a:pt x="3747922" y="22148"/>
                </a:lnTo>
                <a:lnTo>
                  <a:pt x="3738842" y="18161"/>
                </a:lnTo>
                <a:lnTo>
                  <a:pt x="3724008" y="10236"/>
                </a:lnTo>
                <a:lnTo>
                  <a:pt x="3712946" y="5486"/>
                </a:lnTo>
                <a:lnTo>
                  <a:pt x="3699052" y="1600"/>
                </a:lnTo>
                <a:lnTo>
                  <a:pt x="3682593" y="0"/>
                </a:lnTo>
                <a:lnTo>
                  <a:pt x="3666147" y="1600"/>
                </a:lnTo>
                <a:lnTo>
                  <a:pt x="3652253" y="5486"/>
                </a:lnTo>
                <a:lnTo>
                  <a:pt x="3641191" y="10236"/>
                </a:lnTo>
                <a:lnTo>
                  <a:pt x="3626358" y="18161"/>
                </a:lnTo>
                <a:lnTo>
                  <a:pt x="3617277" y="22148"/>
                </a:lnTo>
                <a:lnTo>
                  <a:pt x="3606254" y="25323"/>
                </a:lnTo>
                <a:lnTo>
                  <a:pt x="3593541" y="26619"/>
                </a:lnTo>
                <a:lnTo>
                  <a:pt x="3580841" y="25323"/>
                </a:lnTo>
                <a:lnTo>
                  <a:pt x="3569817" y="22148"/>
                </a:lnTo>
                <a:lnTo>
                  <a:pt x="3560737" y="18161"/>
                </a:lnTo>
                <a:lnTo>
                  <a:pt x="3545903" y="10236"/>
                </a:lnTo>
                <a:lnTo>
                  <a:pt x="3534841" y="5486"/>
                </a:lnTo>
                <a:lnTo>
                  <a:pt x="3520948" y="1600"/>
                </a:lnTo>
                <a:lnTo>
                  <a:pt x="3504501" y="0"/>
                </a:lnTo>
                <a:lnTo>
                  <a:pt x="3488067" y="1600"/>
                </a:lnTo>
                <a:lnTo>
                  <a:pt x="3474161" y="5486"/>
                </a:lnTo>
                <a:lnTo>
                  <a:pt x="3463074" y="10236"/>
                </a:lnTo>
                <a:lnTo>
                  <a:pt x="3448240" y="18161"/>
                </a:lnTo>
                <a:lnTo>
                  <a:pt x="3439172" y="22148"/>
                </a:lnTo>
                <a:lnTo>
                  <a:pt x="3428149" y="25323"/>
                </a:lnTo>
                <a:lnTo>
                  <a:pt x="3415436" y="26619"/>
                </a:lnTo>
                <a:lnTo>
                  <a:pt x="3402723" y="25323"/>
                </a:lnTo>
                <a:lnTo>
                  <a:pt x="3391700" y="22148"/>
                </a:lnTo>
                <a:lnTo>
                  <a:pt x="3382632" y="18161"/>
                </a:lnTo>
                <a:lnTo>
                  <a:pt x="3367798" y="10236"/>
                </a:lnTo>
                <a:lnTo>
                  <a:pt x="3356724" y="5486"/>
                </a:lnTo>
                <a:lnTo>
                  <a:pt x="3342830" y="1600"/>
                </a:lnTo>
                <a:lnTo>
                  <a:pt x="3326384" y="0"/>
                </a:lnTo>
                <a:lnTo>
                  <a:pt x="3309937" y="1600"/>
                </a:lnTo>
                <a:lnTo>
                  <a:pt x="3296043" y="5486"/>
                </a:lnTo>
                <a:lnTo>
                  <a:pt x="3284982" y="10236"/>
                </a:lnTo>
                <a:lnTo>
                  <a:pt x="3270161" y="18161"/>
                </a:lnTo>
                <a:lnTo>
                  <a:pt x="3261080" y="22148"/>
                </a:lnTo>
                <a:lnTo>
                  <a:pt x="3250057" y="25323"/>
                </a:lnTo>
                <a:lnTo>
                  <a:pt x="3239986" y="26352"/>
                </a:lnTo>
                <a:lnTo>
                  <a:pt x="3229927" y="25323"/>
                </a:lnTo>
                <a:lnTo>
                  <a:pt x="3218904" y="22148"/>
                </a:lnTo>
                <a:lnTo>
                  <a:pt x="3209836" y="18161"/>
                </a:lnTo>
                <a:lnTo>
                  <a:pt x="3195002" y="10236"/>
                </a:lnTo>
                <a:lnTo>
                  <a:pt x="3183928" y="5486"/>
                </a:lnTo>
                <a:lnTo>
                  <a:pt x="3170034" y="1600"/>
                </a:lnTo>
                <a:lnTo>
                  <a:pt x="3153600" y="0"/>
                </a:lnTo>
                <a:lnTo>
                  <a:pt x="3137154" y="1600"/>
                </a:lnTo>
                <a:lnTo>
                  <a:pt x="3123247" y="5486"/>
                </a:lnTo>
                <a:lnTo>
                  <a:pt x="3112173" y="10236"/>
                </a:lnTo>
                <a:lnTo>
                  <a:pt x="3097352" y="18161"/>
                </a:lnTo>
                <a:lnTo>
                  <a:pt x="3088271" y="22148"/>
                </a:lnTo>
                <a:lnTo>
                  <a:pt x="3077248" y="25323"/>
                </a:lnTo>
                <a:lnTo>
                  <a:pt x="3064548" y="26619"/>
                </a:lnTo>
                <a:lnTo>
                  <a:pt x="3051822" y="25323"/>
                </a:lnTo>
                <a:lnTo>
                  <a:pt x="3040799" y="22148"/>
                </a:lnTo>
                <a:lnTo>
                  <a:pt x="3031718" y="18161"/>
                </a:lnTo>
                <a:lnTo>
                  <a:pt x="3016872" y="10236"/>
                </a:lnTo>
                <a:lnTo>
                  <a:pt x="3005810" y="5486"/>
                </a:lnTo>
                <a:lnTo>
                  <a:pt x="2991916" y="1600"/>
                </a:lnTo>
                <a:lnTo>
                  <a:pt x="2975495" y="0"/>
                </a:lnTo>
                <a:lnTo>
                  <a:pt x="2959036" y="1600"/>
                </a:lnTo>
                <a:lnTo>
                  <a:pt x="2945130" y="5486"/>
                </a:lnTo>
                <a:lnTo>
                  <a:pt x="2934068" y="10236"/>
                </a:lnTo>
                <a:lnTo>
                  <a:pt x="2919234" y="18161"/>
                </a:lnTo>
                <a:lnTo>
                  <a:pt x="2910154" y="22148"/>
                </a:lnTo>
                <a:lnTo>
                  <a:pt x="2899143" y="25323"/>
                </a:lnTo>
                <a:lnTo>
                  <a:pt x="2886456" y="26619"/>
                </a:lnTo>
                <a:lnTo>
                  <a:pt x="2873730" y="25323"/>
                </a:lnTo>
                <a:lnTo>
                  <a:pt x="2862707" y="22148"/>
                </a:lnTo>
                <a:lnTo>
                  <a:pt x="2853613" y="18161"/>
                </a:lnTo>
                <a:lnTo>
                  <a:pt x="2838793" y="10236"/>
                </a:lnTo>
                <a:lnTo>
                  <a:pt x="2827731" y="5486"/>
                </a:lnTo>
                <a:lnTo>
                  <a:pt x="2813824" y="1600"/>
                </a:lnTo>
                <a:lnTo>
                  <a:pt x="2797378" y="0"/>
                </a:lnTo>
                <a:lnTo>
                  <a:pt x="2780944" y="1600"/>
                </a:lnTo>
                <a:lnTo>
                  <a:pt x="2767038" y="5486"/>
                </a:lnTo>
                <a:lnTo>
                  <a:pt x="2755976" y="10236"/>
                </a:lnTo>
                <a:lnTo>
                  <a:pt x="2741142" y="18161"/>
                </a:lnTo>
                <a:lnTo>
                  <a:pt x="2732049" y="22148"/>
                </a:lnTo>
                <a:lnTo>
                  <a:pt x="2721025" y="25323"/>
                </a:lnTo>
                <a:lnTo>
                  <a:pt x="2708325" y="26619"/>
                </a:lnTo>
                <a:lnTo>
                  <a:pt x="2695600" y="25323"/>
                </a:lnTo>
                <a:lnTo>
                  <a:pt x="2684589" y="22148"/>
                </a:lnTo>
                <a:lnTo>
                  <a:pt x="2675509" y="18161"/>
                </a:lnTo>
                <a:lnTo>
                  <a:pt x="2660675" y="10236"/>
                </a:lnTo>
                <a:lnTo>
                  <a:pt x="2649613" y="5486"/>
                </a:lnTo>
                <a:lnTo>
                  <a:pt x="2635720" y="1600"/>
                </a:lnTo>
                <a:lnTo>
                  <a:pt x="2619286" y="0"/>
                </a:lnTo>
                <a:lnTo>
                  <a:pt x="2602827" y="1600"/>
                </a:lnTo>
                <a:lnTo>
                  <a:pt x="2588920" y="5486"/>
                </a:lnTo>
                <a:lnTo>
                  <a:pt x="2577858" y="10236"/>
                </a:lnTo>
                <a:lnTo>
                  <a:pt x="2563025" y="18161"/>
                </a:lnTo>
                <a:lnTo>
                  <a:pt x="2553944" y="22148"/>
                </a:lnTo>
                <a:lnTo>
                  <a:pt x="2542921" y="25323"/>
                </a:lnTo>
                <a:lnTo>
                  <a:pt x="2530221" y="26619"/>
                </a:lnTo>
                <a:lnTo>
                  <a:pt x="2517508" y="25323"/>
                </a:lnTo>
                <a:lnTo>
                  <a:pt x="2506484" y="22148"/>
                </a:lnTo>
                <a:lnTo>
                  <a:pt x="2497404" y="18161"/>
                </a:lnTo>
                <a:lnTo>
                  <a:pt x="2482583" y="10236"/>
                </a:lnTo>
                <a:lnTo>
                  <a:pt x="2471509" y="5486"/>
                </a:lnTo>
                <a:lnTo>
                  <a:pt x="2457602" y="1600"/>
                </a:lnTo>
                <a:lnTo>
                  <a:pt x="2441168" y="0"/>
                </a:lnTo>
                <a:lnTo>
                  <a:pt x="2424722" y="1600"/>
                </a:lnTo>
                <a:lnTo>
                  <a:pt x="2410828" y="5486"/>
                </a:lnTo>
                <a:lnTo>
                  <a:pt x="2399754" y="10236"/>
                </a:lnTo>
                <a:lnTo>
                  <a:pt x="2384907" y="18161"/>
                </a:lnTo>
                <a:lnTo>
                  <a:pt x="2375839" y="22148"/>
                </a:lnTo>
                <a:lnTo>
                  <a:pt x="2364816" y="25323"/>
                </a:lnTo>
                <a:lnTo>
                  <a:pt x="2352116" y="26619"/>
                </a:lnTo>
                <a:lnTo>
                  <a:pt x="2339390" y="25323"/>
                </a:lnTo>
                <a:lnTo>
                  <a:pt x="2328380" y="22148"/>
                </a:lnTo>
                <a:lnTo>
                  <a:pt x="2319299" y="18161"/>
                </a:lnTo>
                <a:lnTo>
                  <a:pt x="2304465" y="10236"/>
                </a:lnTo>
                <a:lnTo>
                  <a:pt x="2293391" y="5486"/>
                </a:lnTo>
                <a:lnTo>
                  <a:pt x="2279497" y="1600"/>
                </a:lnTo>
                <a:lnTo>
                  <a:pt x="2263051" y="0"/>
                </a:lnTo>
                <a:lnTo>
                  <a:pt x="2246592" y="1600"/>
                </a:lnTo>
                <a:lnTo>
                  <a:pt x="2232698" y="5486"/>
                </a:lnTo>
                <a:lnTo>
                  <a:pt x="2221636" y="10236"/>
                </a:lnTo>
                <a:lnTo>
                  <a:pt x="2206815" y="18161"/>
                </a:lnTo>
                <a:lnTo>
                  <a:pt x="2197735" y="22148"/>
                </a:lnTo>
                <a:lnTo>
                  <a:pt x="2186711" y="25323"/>
                </a:lnTo>
                <a:lnTo>
                  <a:pt x="2173998" y="26619"/>
                </a:lnTo>
                <a:lnTo>
                  <a:pt x="2159317" y="26619"/>
                </a:lnTo>
                <a:lnTo>
                  <a:pt x="2146604" y="25323"/>
                </a:lnTo>
                <a:lnTo>
                  <a:pt x="2135581" y="22148"/>
                </a:lnTo>
                <a:lnTo>
                  <a:pt x="2126500" y="18161"/>
                </a:lnTo>
                <a:lnTo>
                  <a:pt x="2111667" y="10236"/>
                </a:lnTo>
                <a:lnTo>
                  <a:pt x="2100605" y="5486"/>
                </a:lnTo>
                <a:lnTo>
                  <a:pt x="2086698" y="1600"/>
                </a:lnTo>
                <a:lnTo>
                  <a:pt x="2070252" y="0"/>
                </a:lnTo>
                <a:lnTo>
                  <a:pt x="2053818" y="1600"/>
                </a:lnTo>
                <a:lnTo>
                  <a:pt x="2039912" y="5486"/>
                </a:lnTo>
                <a:lnTo>
                  <a:pt x="2028837" y="10236"/>
                </a:lnTo>
                <a:lnTo>
                  <a:pt x="2014016" y="18161"/>
                </a:lnTo>
                <a:lnTo>
                  <a:pt x="2004936" y="22148"/>
                </a:lnTo>
                <a:lnTo>
                  <a:pt x="1993925" y="25323"/>
                </a:lnTo>
                <a:lnTo>
                  <a:pt x="1981225" y="26619"/>
                </a:lnTo>
                <a:lnTo>
                  <a:pt x="1968500" y="25323"/>
                </a:lnTo>
                <a:lnTo>
                  <a:pt x="1957463" y="22148"/>
                </a:lnTo>
                <a:lnTo>
                  <a:pt x="1948395" y="18161"/>
                </a:lnTo>
                <a:lnTo>
                  <a:pt x="1933562" y="10236"/>
                </a:lnTo>
                <a:lnTo>
                  <a:pt x="1922487" y="5486"/>
                </a:lnTo>
                <a:lnTo>
                  <a:pt x="1908594" y="1600"/>
                </a:lnTo>
                <a:lnTo>
                  <a:pt x="1892173" y="0"/>
                </a:lnTo>
                <a:lnTo>
                  <a:pt x="1875713" y="1600"/>
                </a:lnTo>
                <a:lnTo>
                  <a:pt x="1861807" y="5486"/>
                </a:lnTo>
                <a:lnTo>
                  <a:pt x="1850732" y="10236"/>
                </a:lnTo>
                <a:lnTo>
                  <a:pt x="1835912" y="18161"/>
                </a:lnTo>
                <a:lnTo>
                  <a:pt x="1826831" y="22148"/>
                </a:lnTo>
                <a:lnTo>
                  <a:pt x="1815807" y="25323"/>
                </a:lnTo>
                <a:lnTo>
                  <a:pt x="1803120" y="26619"/>
                </a:lnTo>
                <a:lnTo>
                  <a:pt x="1790395" y="25323"/>
                </a:lnTo>
                <a:lnTo>
                  <a:pt x="1779371" y="22148"/>
                </a:lnTo>
                <a:lnTo>
                  <a:pt x="1770291" y="18161"/>
                </a:lnTo>
                <a:lnTo>
                  <a:pt x="1755444" y="10236"/>
                </a:lnTo>
                <a:lnTo>
                  <a:pt x="1744383" y="5486"/>
                </a:lnTo>
                <a:lnTo>
                  <a:pt x="1730489" y="1600"/>
                </a:lnTo>
                <a:lnTo>
                  <a:pt x="1714055" y="0"/>
                </a:lnTo>
                <a:lnTo>
                  <a:pt x="1697609" y="1600"/>
                </a:lnTo>
                <a:lnTo>
                  <a:pt x="1683715" y="5486"/>
                </a:lnTo>
                <a:lnTo>
                  <a:pt x="1672640" y="10236"/>
                </a:lnTo>
                <a:lnTo>
                  <a:pt x="1657807" y="18161"/>
                </a:lnTo>
                <a:lnTo>
                  <a:pt x="1648726" y="22148"/>
                </a:lnTo>
                <a:lnTo>
                  <a:pt x="1637703" y="25323"/>
                </a:lnTo>
                <a:lnTo>
                  <a:pt x="1625003" y="26619"/>
                </a:lnTo>
                <a:lnTo>
                  <a:pt x="1612277" y="25323"/>
                </a:lnTo>
                <a:lnTo>
                  <a:pt x="1601254" y="22148"/>
                </a:lnTo>
                <a:lnTo>
                  <a:pt x="1592173" y="18161"/>
                </a:lnTo>
                <a:lnTo>
                  <a:pt x="1577352" y="10236"/>
                </a:lnTo>
                <a:lnTo>
                  <a:pt x="1566278" y="5486"/>
                </a:lnTo>
                <a:lnTo>
                  <a:pt x="1552384" y="1600"/>
                </a:lnTo>
                <a:lnTo>
                  <a:pt x="1535950" y="0"/>
                </a:lnTo>
                <a:lnTo>
                  <a:pt x="1519491" y="1600"/>
                </a:lnTo>
                <a:lnTo>
                  <a:pt x="1505585" y="5486"/>
                </a:lnTo>
                <a:lnTo>
                  <a:pt x="1494523" y="10236"/>
                </a:lnTo>
                <a:lnTo>
                  <a:pt x="1479689" y="18161"/>
                </a:lnTo>
                <a:lnTo>
                  <a:pt x="1470609" y="22148"/>
                </a:lnTo>
                <a:lnTo>
                  <a:pt x="1459585" y="25323"/>
                </a:lnTo>
                <a:lnTo>
                  <a:pt x="1446872" y="26619"/>
                </a:lnTo>
                <a:lnTo>
                  <a:pt x="1434160" y="25323"/>
                </a:lnTo>
                <a:lnTo>
                  <a:pt x="1423136" y="22148"/>
                </a:lnTo>
                <a:lnTo>
                  <a:pt x="1414068" y="18161"/>
                </a:lnTo>
                <a:lnTo>
                  <a:pt x="1399235" y="10236"/>
                </a:lnTo>
                <a:lnTo>
                  <a:pt x="1388160" y="5486"/>
                </a:lnTo>
                <a:lnTo>
                  <a:pt x="1374267" y="1600"/>
                </a:lnTo>
                <a:lnTo>
                  <a:pt x="1357833" y="0"/>
                </a:lnTo>
                <a:lnTo>
                  <a:pt x="1341386" y="1600"/>
                </a:lnTo>
                <a:lnTo>
                  <a:pt x="1327492" y="5486"/>
                </a:lnTo>
                <a:lnTo>
                  <a:pt x="1316418" y="10236"/>
                </a:lnTo>
                <a:lnTo>
                  <a:pt x="1301584" y="18161"/>
                </a:lnTo>
                <a:lnTo>
                  <a:pt x="1292504" y="22148"/>
                </a:lnTo>
                <a:lnTo>
                  <a:pt x="1281493" y="25323"/>
                </a:lnTo>
                <a:lnTo>
                  <a:pt x="1268793" y="26619"/>
                </a:lnTo>
                <a:lnTo>
                  <a:pt x="1256068" y="25323"/>
                </a:lnTo>
                <a:lnTo>
                  <a:pt x="1245031" y="22148"/>
                </a:lnTo>
                <a:lnTo>
                  <a:pt x="1235951" y="18161"/>
                </a:lnTo>
                <a:lnTo>
                  <a:pt x="1221130" y="10236"/>
                </a:lnTo>
                <a:lnTo>
                  <a:pt x="1210068" y="5486"/>
                </a:lnTo>
                <a:lnTo>
                  <a:pt x="1196162" y="1600"/>
                </a:lnTo>
                <a:lnTo>
                  <a:pt x="1179728" y="0"/>
                </a:lnTo>
                <a:lnTo>
                  <a:pt x="1163269" y="1600"/>
                </a:lnTo>
                <a:lnTo>
                  <a:pt x="1149375" y="5486"/>
                </a:lnTo>
                <a:lnTo>
                  <a:pt x="1138301" y="10236"/>
                </a:lnTo>
                <a:lnTo>
                  <a:pt x="1123480" y="18161"/>
                </a:lnTo>
                <a:lnTo>
                  <a:pt x="1114399" y="22148"/>
                </a:lnTo>
                <a:lnTo>
                  <a:pt x="1103376" y="25323"/>
                </a:lnTo>
                <a:lnTo>
                  <a:pt x="1090676" y="26619"/>
                </a:lnTo>
                <a:lnTo>
                  <a:pt x="1075982" y="26619"/>
                </a:lnTo>
                <a:lnTo>
                  <a:pt x="1063269" y="25323"/>
                </a:lnTo>
                <a:lnTo>
                  <a:pt x="1052245" y="22148"/>
                </a:lnTo>
                <a:lnTo>
                  <a:pt x="1043165" y="18161"/>
                </a:lnTo>
                <a:lnTo>
                  <a:pt x="1028331" y="10236"/>
                </a:lnTo>
                <a:lnTo>
                  <a:pt x="1017270" y="5486"/>
                </a:lnTo>
                <a:lnTo>
                  <a:pt x="1003363" y="1600"/>
                </a:lnTo>
                <a:lnTo>
                  <a:pt x="986929" y="0"/>
                </a:lnTo>
                <a:lnTo>
                  <a:pt x="970483" y="1600"/>
                </a:lnTo>
                <a:lnTo>
                  <a:pt x="956589" y="5486"/>
                </a:lnTo>
                <a:lnTo>
                  <a:pt x="945515" y="10236"/>
                </a:lnTo>
                <a:lnTo>
                  <a:pt x="930681" y="18161"/>
                </a:lnTo>
                <a:lnTo>
                  <a:pt x="921600" y="22148"/>
                </a:lnTo>
                <a:lnTo>
                  <a:pt x="910577" y="25323"/>
                </a:lnTo>
                <a:lnTo>
                  <a:pt x="897877" y="26619"/>
                </a:lnTo>
                <a:lnTo>
                  <a:pt x="885151" y="25323"/>
                </a:lnTo>
                <a:lnTo>
                  <a:pt x="874128" y="22148"/>
                </a:lnTo>
                <a:lnTo>
                  <a:pt x="865060" y="18161"/>
                </a:lnTo>
                <a:lnTo>
                  <a:pt x="850226" y="10236"/>
                </a:lnTo>
                <a:lnTo>
                  <a:pt x="839165" y="5486"/>
                </a:lnTo>
                <a:lnTo>
                  <a:pt x="825258" y="1600"/>
                </a:lnTo>
                <a:lnTo>
                  <a:pt x="808824" y="0"/>
                </a:lnTo>
                <a:lnTo>
                  <a:pt x="792365" y="1600"/>
                </a:lnTo>
                <a:lnTo>
                  <a:pt x="778471" y="5486"/>
                </a:lnTo>
                <a:lnTo>
                  <a:pt x="767397" y="10236"/>
                </a:lnTo>
                <a:lnTo>
                  <a:pt x="752576" y="18161"/>
                </a:lnTo>
                <a:lnTo>
                  <a:pt x="743496" y="22148"/>
                </a:lnTo>
                <a:lnTo>
                  <a:pt x="732472" y="25323"/>
                </a:lnTo>
                <a:lnTo>
                  <a:pt x="719772" y="26619"/>
                </a:lnTo>
                <a:lnTo>
                  <a:pt x="707047" y="25323"/>
                </a:lnTo>
                <a:lnTo>
                  <a:pt x="696023" y="22148"/>
                </a:lnTo>
                <a:lnTo>
                  <a:pt x="686955" y="18161"/>
                </a:lnTo>
                <a:lnTo>
                  <a:pt x="672122" y="10236"/>
                </a:lnTo>
                <a:lnTo>
                  <a:pt x="661060" y="5486"/>
                </a:lnTo>
                <a:lnTo>
                  <a:pt x="647153" y="1600"/>
                </a:lnTo>
                <a:lnTo>
                  <a:pt x="630720" y="0"/>
                </a:lnTo>
                <a:lnTo>
                  <a:pt x="614273" y="1600"/>
                </a:lnTo>
                <a:lnTo>
                  <a:pt x="600367" y="5486"/>
                </a:lnTo>
                <a:lnTo>
                  <a:pt x="589305" y="10236"/>
                </a:lnTo>
                <a:lnTo>
                  <a:pt x="574471" y="18161"/>
                </a:lnTo>
                <a:lnTo>
                  <a:pt x="565391" y="22148"/>
                </a:lnTo>
                <a:lnTo>
                  <a:pt x="554367" y="25323"/>
                </a:lnTo>
                <a:lnTo>
                  <a:pt x="541667" y="26619"/>
                </a:lnTo>
                <a:lnTo>
                  <a:pt x="528942" y="25323"/>
                </a:lnTo>
                <a:lnTo>
                  <a:pt x="517931" y="22148"/>
                </a:lnTo>
                <a:lnTo>
                  <a:pt x="508850" y="18161"/>
                </a:lnTo>
                <a:lnTo>
                  <a:pt x="494017" y="10236"/>
                </a:lnTo>
                <a:lnTo>
                  <a:pt x="482955" y="5486"/>
                </a:lnTo>
                <a:lnTo>
                  <a:pt x="469049" y="1600"/>
                </a:lnTo>
                <a:lnTo>
                  <a:pt x="452615" y="0"/>
                </a:lnTo>
                <a:lnTo>
                  <a:pt x="436156" y="1600"/>
                </a:lnTo>
                <a:lnTo>
                  <a:pt x="422249" y="5486"/>
                </a:lnTo>
                <a:lnTo>
                  <a:pt x="411187" y="10236"/>
                </a:lnTo>
                <a:lnTo>
                  <a:pt x="396367" y="18161"/>
                </a:lnTo>
                <a:lnTo>
                  <a:pt x="387273" y="22148"/>
                </a:lnTo>
                <a:lnTo>
                  <a:pt x="376250" y="25323"/>
                </a:lnTo>
                <a:lnTo>
                  <a:pt x="363550" y="26619"/>
                </a:lnTo>
                <a:lnTo>
                  <a:pt x="350837" y="25323"/>
                </a:lnTo>
                <a:lnTo>
                  <a:pt x="339813" y="22148"/>
                </a:lnTo>
                <a:lnTo>
                  <a:pt x="330733" y="18161"/>
                </a:lnTo>
                <a:lnTo>
                  <a:pt x="315912" y="10236"/>
                </a:lnTo>
                <a:lnTo>
                  <a:pt x="304838" y="5486"/>
                </a:lnTo>
                <a:lnTo>
                  <a:pt x="290944" y="1600"/>
                </a:lnTo>
                <a:lnTo>
                  <a:pt x="274510" y="0"/>
                </a:lnTo>
                <a:lnTo>
                  <a:pt x="258064" y="1600"/>
                </a:lnTo>
                <a:lnTo>
                  <a:pt x="244157" y="5486"/>
                </a:lnTo>
                <a:lnTo>
                  <a:pt x="233083" y="10236"/>
                </a:lnTo>
                <a:lnTo>
                  <a:pt x="218249" y="18161"/>
                </a:lnTo>
                <a:lnTo>
                  <a:pt x="209169" y="22148"/>
                </a:lnTo>
                <a:lnTo>
                  <a:pt x="198158" y="25323"/>
                </a:lnTo>
                <a:lnTo>
                  <a:pt x="185458" y="26619"/>
                </a:lnTo>
                <a:lnTo>
                  <a:pt x="172732" y="25323"/>
                </a:lnTo>
                <a:lnTo>
                  <a:pt x="161709" y="22148"/>
                </a:lnTo>
                <a:lnTo>
                  <a:pt x="152628" y="18161"/>
                </a:lnTo>
                <a:lnTo>
                  <a:pt x="137795" y="10236"/>
                </a:lnTo>
                <a:lnTo>
                  <a:pt x="126733" y="5486"/>
                </a:lnTo>
                <a:lnTo>
                  <a:pt x="112826" y="1600"/>
                </a:lnTo>
                <a:lnTo>
                  <a:pt x="96393" y="0"/>
                </a:lnTo>
                <a:lnTo>
                  <a:pt x="79933" y="1600"/>
                </a:lnTo>
                <a:lnTo>
                  <a:pt x="66040" y="5486"/>
                </a:lnTo>
                <a:lnTo>
                  <a:pt x="54978" y="10236"/>
                </a:lnTo>
                <a:lnTo>
                  <a:pt x="40157" y="18161"/>
                </a:lnTo>
                <a:lnTo>
                  <a:pt x="31076" y="22148"/>
                </a:lnTo>
                <a:lnTo>
                  <a:pt x="20053" y="25323"/>
                </a:lnTo>
                <a:lnTo>
                  <a:pt x="7353" y="26619"/>
                </a:lnTo>
                <a:lnTo>
                  <a:pt x="0" y="26619"/>
                </a:lnTo>
                <a:lnTo>
                  <a:pt x="0" y="36004"/>
                </a:lnTo>
                <a:lnTo>
                  <a:pt x="7353" y="36004"/>
                </a:lnTo>
                <a:lnTo>
                  <a:pt x="23774" y="34404"/>
                </a:lnTo>
                <a:lnTo>
                  <a:pt x="37680" y="30530"/>
                </a:lnTo>
                <a:lnTo>
                  <a:pt x="48755" y="25781"/>
                </a:lnTo>
                <a:lnTo>
                  <a:pt x="63576" y="17843"/>
                </a:lnTo>
                <a:lnTo>
                  <a:pt x="72656" y="13868"/>
                </a:lnTo>
                <a:lnTo>
                  <a:pt x="83667" y="10693"/>
                </a:lnTo>
                <a:lnTo>
                  <a:pt x="96393" y="9385"/>
                </a:lnTo>
                <a:lnTo>
                  <a:pt x="109105" y="10693"/>
                </a:lnTo>
                <a:lnTo>
                  <a:pt x="120129" y="13868"/>
                </a:lnTo>
                <a:lnTo>
                  <a:pt x="129197" y="17843"/>
                </a:lnTo>
                <a:lnTo>
                  <a:pt x="144030" y="25781"/>
                </a:lnTo>
                <a:lnTo>
                  <a:pt x="155105" y="30530"/>
                </a:lnTo>
                <a:lnTo>
                  <a:pt x="169011" y="34404"/>
                </a:lnTo>
                <a:lnTo>
                  <a:pt x="185458" y="36004"/>
                </a:lnTo>
                <a:lnTo>
                  <a:pt x="201879" y="34404"/>
                </a:lnTo>
                <a:lnTo>
                  <a:pt x="215785" y="30530"/>
                </a:lnTo>
                <a:lnTo>
                  <a:pt x="226847" y="25781"/>
                </a:lnTo>
                <a:lnTo>
                  <a:pt x="241681" y="17843"/>
                </a:lnTo>
                <a:lnTo>
                  <a:pt x="250761" y="13868"/>
                </a:lnTo>
                <a:lnTo>
                  <a:pt x="261785" y="10693"/>
                </a:lnTo>
                <a:lnTo>
                  <a:pt x="274510" y="9385"/>
                </a:lnTo>
                <a:lnTo>
                  <a:pt x="287223" y="10693"/>
                </a:lnTo>
                <a:lnTo>
                  <a:pt x="298234" y="13868"/>
                </a:lnTo>
                <a:lnTo>
                  <a:pt x="307314" y="17843"/>
                </a:lnTo>
                <a:lnTo>
                  <a:pt x="321132" y="25260"/>
                </a:lnTo>
                <a:lnTo>
                  <a:pt x="330593" y="29514"/>
                </a:lnTo>
                <a:lnTo>
                  <a:pt x="342353" y="33299"/>
                </a:lnTo>
                <a:lnTo>
                  <a:pt x="356209" y="35636"/>
                </a:lnTo>
                <a:lnTo>
                  <a:pt x="356209" y="36004"/>
                </a:lnTo>
                <a:lnTo>
                  <a:pt x="370903" y="36004"/>
                </a:lnTo>
                <a:lnTo>
                  <a:pt x="370903" y="35636"/>
                </a:lnTo>
                <a:lnTo>
                  <a:pt x="384746" y="33299"/>
                </a:lnTo>
                <a:lnTo>
                  <a:pt x="396506" y="29514"/>
                </a:lnTo>
                <a:lnTo>
                  <a:pt x="405968" y="25260"/>
                </a:lnTo>
                <a:lnTo>
                  <a:pt x="419798" y="17843"/>
                </a:lnTo>
                <a:lnTo>
                  <a:pt x="428866" y="13868"/>
                </a:lnTo>
                <a:lnTo>
                  <a:pt x="439889" y="10693"/>
                </a:lnTo>
                <a:lnTo>
                  <a:pt x="452615" y="9385"/>
                </a:lnTo>
                <a:lnTo>
                  <a:pt x="465315" y="10693"/>
                </a:lnTo>
                <a:lnTo>
                  <a:pt x="476326" y="13868"/>
                </a:lnTo>
                <a:lnTo>
                  <a:pt x="485406" y="17843"/>
                </a:lnTo>
                <a:lnTo>
                  <a:pt x="500240" y="25781"/>
                </a:lnTo>
                <a:lnTo>
                  <a:pt x="511314" y="30530"/>
                </a:lnTo>
                <a:lnTo>
                  <a:pt x="525221" y="34404"/>
                </a:lnTo>
                <a:lnTo>
                  <a:pt x="541667" y="36004"/>
                </a:lnTo>
                <a:lnTo>
                  <a:pt x="558088" y="34404"/>
                </a:lnTo>
                <a:lnTo>
                  <a:pt x="571995" y="30530"/>
                </a:lnTo>
                <a:lnTo>
                  <a:pt x="583069" y="25781"/>
                </a:lnTo>
                <a:lnTo>
                  <a:pt x="597903" y="17843"/>
                </a:lnTo>
                <a:lnTo>
                  <a:pt x="606983" y="13868"/>
                </a:lnTo>
                <a:lnTo>
                  <a:pt x="618007" y="10693"/>
                </a:lnTo>
                <a:lnTo>
                  <a:pt x="630720" y="9385"/>
                </a:lnTo>
                <a:lnTo>
                  <a:pt x="643432" y="10693"/>
                </a:lnTo>
                <a:lnTo>
                  <a:pt x="654443" y="13868"/>
                </a:lnTo>
                <a:lnTo>
                  <a:pt x="663524" y="17843"/>
                </a:lnTo>
                <a:lnTo>
                  <a:pt x="677341" y="25260"/>
                </a:lnTo>
                <a:lnTo>
                  <a:pt x="686803" y="29514"/>
                </a:lnTo>
                <a:lnTo>
                  <a:pt x="698563" y="33299"/>
                </a:lnTo>
                <a:lnTo>
                  <a:pt x="712431" y="35636"/>
                </a:lnTo>
                <a:lnTo>
                  <a:pt x="712431" y="36004"/>
                </a:lnTo>
                <a:lnTo>
                  <a:pt x="727125" y="36004"/>
                </a:lnTo>
                <a:lnTo>
                  <a:pt x="727125" y="35636"/>
                </a:lnTo>
                <a:lnTo>
                  <a:pt x="740956" y="33299"/>
                </a:lnTo>
                <a:lnTo>
                  <a:pt x="752716" y="29514"/>
                </a:lnTo>
                <a:lnTo>
                  <a:pt x="762177" y="25260"/>
                </a:lnTo>
                <a:lnTo>
                  <a:pt x="776008" y="17843"/>
                </a:lnTo>
                <a:lnTo>
                  <a:pt x="785075" y="13868"/>
                </a:lnTo>
                <a:lnTo>
                  <a:pt x="796099" y="10693"/>
                </a:lnTo>
                <a:lnTo>
                  <a:pt x="808824" y="9385"/>
                </a:lnTo>
                <a:lnTo>
                  <a:pt x="821537" y="10693"/>
                </a:lnTo>
                <a:lnTo>
                  <a:pt x="832548" y="13868"/>
                </a:lnTo>
                <a:lnTo>
                  <a:pt x="841629" y="17843"/>
                </a:lnTo>
                <a:lnTo>
                  <a:pt x="856462" y="25781"/>
                </a:lnTo>
                <a:lnTo>
                  <a:pt x="867537" y="30530"/>
                </a:lnTo>
                <a:lnTo>
                  <a:pt x="881430" y="34404"/>
                </a:lnTo>
                <a:lnTo>
                  <a:pt x="897877" y="36004"/>
                </a:lnTo>
                <a:lnTo>
                  <a:pt x="914311" y="34404"/>
                </a:lnTo>
                <a:lnTo>
                  <a:pt x="928217" y="30530"/>
                </a:lnTo>
                <a:lnTo>
                  <a:pt x="939279" y="25781"/>
                </a:lnTo>
                <a:lnTo>
                  <a:pt x="954112" y="17843"/>
                </a:lnTo>
                <a:lnTo>
                  <a:pt x="963193" y="13868"/>
                </a:lnTo>
                <a:lnTo>
                  <a:pt x="974217" y="10693"/>
                </a:lnTo>
                <a:lnTo>
                  <a:pt x="986929" y="9385"/>
                </a:lnTo>
                <a:lnTo>
                  <a:pt x="999642" y="10693"/>
                </a:lnTo>
                <a:lnTo>
                  <a:pt x="1010666" y="13868"/>
                </a:lnTo>
                <a:lnTo>
                  <a:pt x="1019733" y="17843"/>
                </a:lnTo>
                <a:lnTo>
                  <a:pt x="1034567" y="25781"/>
                </a:lnTo>
                <a:lnTo>
                  <a:pt x="1045641" y="30530"/>
                </a:lnTo>
                <a:lnTo>
                  <a:pt x="1059535" y="34404"/>
                </a:lnTo>
                <a:lnTo>
                  <a:pt x="1075982" y="36004"/>
                </a:lnTo>
                <a:lnTo>
                  <a:pt x="1090676" y="36004"/>
                </a:lnTo>
                <a:lnTo>
                  <a:pt x="1107097" y="34404"/>
                </a:lnTo>
                <a:lnTo>
                  <a:pt x="1121003" y="30530"/>
                </a:lnTo>
                <a:lnTo>
                  <a:pt x="1132078" y="25781"/>
                </a:lnTo>
                <a:lnTo>
                  <a:pt x="1146911" y="17843"/>
                </a:lnTo>
                <a:lnTo>
                  <a:pt x="1155979" y="13868"/>
                </a:lnTo>
                <a:lnTo>
                  <a:pt x="1167003" y="10693"/>
                </a:lnTo>
                <a:lnTo>
                  <a:pt x="1179728" y="9385"/>
                </a:lnTo>
                <a:lnTo>
                  <a:pt x="1192441" y="10693"/>
                </a:lnTo>
                <a:lnTo>
                  <a:pt x="1203452" y="13868"/>
                </a:lnTo>
                <a:lnTo>
                  <a:pt x="1212532" y="17843"/>
                </a:lnTo>
                <a:lnTo>
                  <a:pt x="1227353" y="25781"/>
                </a:lnTo>
                <a:lnTo>
                  <a:pt x="1238440" y="30530"/>
                </a:lnTo>
                <a:lnTo>
                  <a:pt x="1252334" y="34404"/>
                </a:lnTo>
                <a:lnTo>
                  <a:pt x="1268793" y="36004"/>
                </a:lnTo>
                <a:lnTo>
                  <a:pt x="1285227" y="34404"/>
                </a:lnTo>
                <a:lnTo>
                  <a:pt x="1299121" y="30530"/>
                </a:lnTo>
                <a:lnTo>
                  <a:pt x="1310182" y="25781"/>
                </a:lnTo>
                <a:lnTo>
                  <a:pt x="1325016" y="17843"/>
                </a:lnTo>
                <a:lnTo>
                  <a:pt x="1334096" y="13868"/>
                </a:lnTo>
                <a:lnTo>
                  <a:pt x="1345120" y="10693"/>
                </a:lnTo>
                <a:lnTo>
                  <a:pt x="1357833" y="9385"/>
                </a:lnTo>
                <a:lnTo>
                  <a:pt x="1370545" y="10693"/>
                </a:lnTo>
                <a:lnTo>
                  <a:pt x="1381556" y="13868"/>
                </a:lnTo>
                <a:lnTo>
                  <a:pt x="1390637" y="17843"/>
                </a:lnTo>
                <a:lnTo>
                  <a:pt x="1404454" y="25260"/>
                </a:lnTo>
                <a:lnTo>
                  <a:pt x="1413916" y="29514"/>
                </a:lnTo>
                <a:lnTo>
                  <a:pt x="1425676" y="33299"/>
                </a:lnTo>
                <a:lnTo>
                  <a:pt x="1439532" y="35636"/>
                </a:lnTo>
                <a:lnTo>
                  <a:pt x="1439532" y="36004"/>
                </a:lnTo>
                <a:lnTo>
                  <a:pt x="1454238" y="36004"/>
                </a:lnTo>
                <a:lnTo>
                  <a:pt x="1454238" y="35636"/>
                </a:lnTo>
                <a:lnTo>
                  <a:pt x="1468069" y="33299"/>
                </a:lnTo>
                <a:lnTo>
                  <a:pt x="1479829" y="29514"/>
                </a:lnTo>
                <a:lnTo>
                  <a:pt x="1489290" y="25260"/>
                </a:lnTo>
                <a:lnTo>
                  <a:pt x="1503121" y="17843"/>
                </a:lnTo>
                <a:lnTo>
                  <a:pt x="1512189" y="13868"/>
                </a:lnTo>
                <a:lnTo>
                  <a:pt x="1523212" y="10693"/>
                </a:lnTo>
                <a:lnTo>
                  <a:pt x="1535950" y="9385"/>
                </a:lnTo>
                <a:lnTo>
                  <a:pt x="1548650" y="10693"/>
                </a:lnTo>
                <a:lnTo>
                  <a:pt x="1559661" y="13868"/>
                </a:lnTo>
                <a:lnTo>
                  <a:pt x="1568742" y="17843"/>
                </a:lnTo>
                <a:lnTo>
                  <a:pt x="1583588" y="25781"/>
                </a:lnTo>
                <a:lnTo>
                  <a:pt x="1594650" y="30530"/>
                </a:lnTo>
                <a:lnTo>
                  <a:pt x="1608556" y="34404"/>
                </a:lnTo>
                <a:lnTo>
                  <a:pt x="1625003" y="36004"/>
                </a:lnTo>
                <a:lnTo>
                  <a:pt x="1641424" y="34404"/>
                </a:lnTo>
                <a:lnTo>
                  <a:pt x="1655330" y="30530"/>
                </a:lnTo>
                <a:lnTo>
                  <a:pt x="1666405" y="25781"/>
                </a:lnTo>
                <a:lnTo>
                  <a:pt x="1681251" y="17843"/>
                </a:lnTo>
                <a:lnTo>
                  <a:pt x="1690319" y="13868"/>
                </a:lnTo>
                <a:lnTo>
                  <a:pt x="1701342" y="10693"/>
                </a:lnTo>
                <a:lnTo>
                  <a:pt x="1714055" y="9385"/>
                </a:lnTo>
                <a:lnTo>
                  <a:pt x="1726768" y="10693"/>
                </a:lnTo>
                <a:lnTo>
                  <a:pt x="1737791" y="13868"/>
                </a:lnTo>
                <a:lnTo>
                  <a:pt x="1746859" y="17843"/>
                </a:lnTo>
                <a:lnTo>
                  <a:pt x="1760677" y="25260"/>
                </a:lnTo>
                <a:lnTo>
                  <a:pt x="1770138" y="29514"/>
                </a:lnTo>
                <a:lnTo>
                  <a:pt x="1781898" y="33299"/>
                </a:lnTo>
                <a:lnTo>
                  <a:pt x="1795767" y="35636"/>
                </a:lnTo>
                <a:lnTo>
                  <a:pt x="1795767" y="36004"/>
                </a:lnTo>
                <a:lnTo>
                  <a:pt x="1810461" y="36004"/>
                </a:lnTo>
                <a:lnTo>
                  <a:pt x="1810461" y="35636"/>
                </a:lnTo>
                <a:lnTo>
                  <a:pt x="1824304" y="33299"/>
                </a:lnTo>
                <a:lnTo>
                  <a:pt x="1836064" y="29514"/>
                </a:lnTo>
                <a:lnTo>
                  <a:pt x="1845513" y="25260"/>
                </a:lnTo>
                <a:lnTo>
                  <a:pt x="1859330" y="17843"/>
                </a:lnTo>
                <a:lnTo>
                  <a:pt x="1868411" y="13868"/>
                </a:lnTo>
                <a:lnTo>
                  <a:pt x="1879434" y="10693"/>
                </a:lnTo>
                <a:lnTo>
                  <a:pt x="1892173" y="9385"/>
                </a:lnTo>
                <a:lnTo>
                  <a:pt x="1904873" y="10693"/>
                </a:lnTo>
                <a:lnTo>
                  <a:pt x="1915896" y="13868"/>
                </a:lnTo>
                <a:lnTo>
                  <a:pt x="1924964" y="17843"/>
                </a:lnTo>
                <a:lnTo>
                  <a:pt x="1939798" y="25781"/>
                </a:lnTo>
                <a:lnTo>
                  <a:pt x="1950872" y="30530"/>
                </a:lnTo>
                <a:lnTo>
                  <a:pt x="1964766" y="34404"/>
                </a:lnTo>
                <a:lnTo>
                  <a:pt x="1981225" y="36004"/>
                </a:lnTo>
                <a:lnTo>
                  <a:pt x="1997646" y="34404"/>
                </a:lnTo>
                <a:lnTo>
                  <a:pt x="2011553" y="30530"/>
                </a:lnTo>
                <a:lnTo>
                  <a:pt x="2022627" y="25781"/>
                </a:lnTo>
                <a:lnTo>
                  <a:pt x="2037461" y="17843"/>
                </a:lnTo>
                <a:lnTo>
                  <a:pt x="2046528" y="13868"/>
                </a:lnTo>
                <a:lnTo>
                  <a:pt x="2057539" y="10693"/>
                </a:lnTo>
                <a:lnTo>
                  <a:pt x="2070252" y="9385"/>
                </a:lnTo>
                <a:lnTo>
                  <a:pt x="2082965" y="10693"/>
                </a:lnTo>
                <a:lnTo>
                  <a:pt x="2093988" y="13868"/>
                </a:lnTo>
                <a:lnTo>
                  <a:pt x="2103056" y="17843"/>
                </a:lnTo>
                <a:lnTo>
                  <a:pt x="2117890" y="25781"/>
                </a:lnTo>
                <a:lnTo>
                  <a:pt x="2128964" y="30530"/>
                </a:lnTo>
                <a:lnTo>
                  <a:pt x="2142871" y="34404"/>
                </a:lnTo>
                <a:lnTo>
                  <a:pt x="2159317" y="36004"/>
                </a:lnTo>
                <a:lnTo>
                  <a:pt x="2173998" y="36004"/>
                </a:lnTo>
                <a:lnTo>
                  <a:pt x="2190432" y="34404"/>
                </a:lnTo>
                <a:lnTo>
                  <a:pt x="2204326" y="30530"/>
                </a:lnTo>
                <a:lnTo>
                  <a:pt x="2215400" y="25781"/>
                </a:lnTo>
                <a:lnTo>
                  <a:pt x="2230247" y="17843"/>
                </a:lnTo>
                <a:lnTo>
                  <a:pt x="2239327" y="13868"/>
                </a:lnTo>
                <a:lnTo>
                  <a:pt x="2250338" y="10693"/>
                </a:lnTo>
                <a:lnTo>
                  <a:pt x="2263051" y="9385"/>
                </a:lnTo>
                <a:lnTo>
                  <a:pt x="2275763" y="10693"/>
                </a:lnTo>
                <a:lnTo>
                  <a:pt x="2286787" y="13868"/>
                </a:lnTo>
                <a:lnTo>
                  <a:pt x="2295868" y="17843"/>
                </a:lnTo>
                <a:lnTo>
                  <a:pt x="2310701" y="25781"/>
                </a:lnTo>
                <a:lnTo>
                  <a:pt x="2321776" y="30530"/>
                </a:lnTo>
                <a:lnTo>
                  <a:pt x="2335669" y="34404"/>
                </a:lnTo>
                <a:lnTo>
                  <a:pt x="2352116" y="36004"/>
                </a:lnTo>
                <a:lnTo>
                  <a:pt x="2368550" y="34404"/>
                </a:lnTo>
                <a:lnTo>
                  <a:pt x="2382443" y="30530"/>
                </a:lnTo>
                <a:lnTo>
                  <a:pt x="2393518" y="25781"/>
                </a:lnTo>
                <a:lnTo>
                  <a:pt x="2408351" y="17843"/>
                </a:lnTo>
                <a:lnTo>
                  <a:pt x="2417432" y="13868"/>
                </a:lnTo>
                <a:lnTo>
                  <a:pt x="2428456" y="10693"/>
                </a:lnTo>
                <a:lnTo>
                  <a:pt x="2441168" y="9385"/>
                </a:lnTo>
                <a:lnTo>
                  <a:pt x="2453881" y="10693"/>
                </a:lnTo>
                <a:lnTo>
                  <a:pt x="2464905" y="13868"/>
                </a:lnTo>
                <a:lnTo>
                  <a:pt x="2473972" y="17843"/>
                </a:lnTo>
                <a:lnTo>
                  <a:pt x="2487790" y="25260"/>
                </a:lnTo>
                <a:lnTo>
                  <a:pt x="2497264" y="29514"/>
                </a:lnTo>
                <a:lnTo>
                  <a:pt x="2509024" y="33299"/>
                </a:lnTo>
                <a:lnTo>
                  <a:pt x="2522880" y="35636"/>
                </a:lnTo>
                <a:lnTo>
                  <a:pt x="2522880" y="36004"/>
                </a:lnTo>
                <a:lnTo>
                  <a:pt x="2537561" y="36004"/>
                </a:lnTo>
                <a:lnTo>
                  <a:pt x="2537561" y="35636"/>
                </a:lnTo>
                <a:lnTo>
                  <a:pt x="2551392" y="33299"/>
                </a:lnTo>
                <a:lnTo>
                  <a:pt x="2563164" y="29514"/>
                </a:lnTo>
                <a:lnTo>
                  <a:pt x="2572626" y="25260"/>
                </a:lnTo>
                <a:lnTo>
                  <a:pt x="2586456" y="17843"/>
                </a:lnTo>
                <a:lnTo>
                  <a:pt x="2595524" y="13868"/>
                </a:lnTo>
                <a:lnTo>
                  <a:pt x="2606548" y="10693"/>
                </a:lnTo>
                <a:lnTo>
                  <a:pt x="2619286" y="9385"/>
                </a:lnTo>
                <a:lnTo>
                  <a:pt x="2631986" y="10693"/>
                </a:lnTo>
                <a:lnTo>
                  <a:pt x="2642997" y="13868"/>
                </a:lnTo>
                <a:lnTo>
                  <a:pt x="2652077" y="17843"/>
                </a:lnTo>
                <a:lnTo>
                  <a:pt x="2666911" y="25781"/>
                </a:lnTo>
                <a:lnTo>
                  <a:pt x="2677972" y="30530"/>
                </a:lnTo>
                <a:lnTo>
                  <a:pt x="2691879" y="34404"/>
                </a:lnTo>
                <a:lnTo>
                  <a:pt x="2708325" y="36004"/>
                </a:lnTo>
                <a:lnTo>
                  <a:pt x="2724759" y="34404"/>
                </a:lnTo>
                <a:lnTo>
                  <a:pt x="2738653" y="30530"/>
                </a:lnTo>
                <a:lnTo>
                  <a:pt x="2749740" y="25781"/>
                </a:lnTo>
                <a:lnTo>
                  <a:pt x="2764574" y="17843"/>
                </a:lnTo>
                <a:lnTo>
                  <a:pt x="2773654" y="13868"/>
                </a:lnTo>
                <a:lnTo>
                  <a:pt x="2784665" y="10693"/>
                </a:lnTo>
                <a:lnTo>
                  <a:pt x="2797378" y="9385"/>
                </a:lnTo>
                <a:lnTo>
                  <a:pt x="2810091" y="10693"/>
                </a:lnTo>
                <a:lnTo>
                  <a:pt x="2821114" y="13868"/>
                </a:lnTo>
                <a:lnTo>
                  <a:pt x="2830182" y="17843"/>
                </a:lnTo>
                <a:lnTo>
                  <a:pt x="2844000" y="25260"/>
                </a:lnTo>
                <a:lnTo>
                  <a:pt x="2853474" y="29514"/>
                </a:lnTo>
                <a:lnTo>
                  <a:pt x="2865234" y="33299"/>
                </a:lnTo>
                <a:lnTo>
                  <a:pt x="2879090" y="35636"/>
                </a:lnTo>
                <a:lnTo>
                  <a:pt x="2879090" y="36004"/>
                </a:lnTo>
                <a:lnTo>
                  <a:pt x="2893784" y="36004"/>
                </a:lnTo>
                <a:lnTo>
                  <a:pt x="2893784" y="35636"/>
                </a:lnTo>
                <a:lnTo>
                  <a:pt x="2907627" y="33299"/>
                </a:lnTo>
                <a:lnTo>
                  <a:pt x="2919387" y="29514"/>
                </a:lnTo>
                <a:lnTo>
                  <a:pt x="2928848" y="25260"/>
                </a:lnTo>
                <a:lnTo>
                  <a:pt x="2942666" y="17843"/>
                </a:lnTo>
                <a:lnTo>
                  <a:pt x="2951746" y="13868"/>
                </a:lnTo>
                <a:lnTo>
                  <a:pt x="2962770" y="10693"/>
                </a:lnTo>
                <a:lnTo>
                  <a:pt x="2975495" y="9385"/>
                </a:lnTo>
                <a:lnTo>
                  <a:pt x="2988195" y="10693"/>
                </a:lnTo>
                <a:lnTo>
                  <a:pt x="2999219" y="13868"/>
                </a:lnTo>
                <a:lnTo>
                  <a:pt x="3008287" y="17843"/>
                </a:lnTo>
                <a:lnTo>
                  <a:pt x="3023120" y="25781"/>
                </a:lnTo>
                <a:lnTo>
                  <a:pt x="3034195" y="30530"/>
                </a:lnTo>
                <a:lnTo>
                  <a:pt x="3048089" y="34404"/>
                </a:lnTo>
                <a:lnTo>
                  <a:pt x="3064548" y="36004"/>
                </a:lnTo>
                <a:lnTo>
                  <a:pt x="3080969" y="34404"/>
                </a:lnTo>
                <a:lnTo>
                  <a:pt x="3094875" y="30530"/>
                </a:lnTo>
                <a:lnTo>
                  <a:pt x="3105950" y="25781"/>
                </a:lnTo>
                <a:lnTo>
                  <a:pt x="3120783" y="17843"/>
                </a:lnTo>
                <a:lnTo>
                  <a:pt x="3129851" y="13868"/>
                </a:lnTo>
                <a:lnTo>
                  <a:pt x="3140875" y="10693"/>
                </a:lnTo>
                <a:lnTo>
                  <a:pt x="3153600" y="9385"/>
                </a:lnTo>
                <a:lnTo>
                  <a:pt x="3166300" y="10693"/>
                </a:lnTo>
                <a:lnTo>
                  <a:pt x="3177324" y="13868"/>
                </a:lnTo>
                <a:lnTo>
                  <a:pt x="3186392" y="17843"/>
                </a:lnTo>
                <a:lnTo>
                  <a:pt x="3201225" y="25781"/>
                </a:lnTo>
                <a:lnTo>
                  <a:pt x="3212300" y="30530"/>
                </a:lnTo>
                <a:lnTo>
                  <a:pt x="3226193" y="34404"/>
                </a:lnTo>
                <a:lnTo>
                  <a:pt x="3229978" y="34772"/>
                </a:lnTo>
                <a:lnTo>
                  <a:pt x="3229978" y="36004"/>
                </a:lnTo>
                <a:lnTo>
                  <a:pt x="3237344" y="36004"/>
                </a:lnTo>
                <a:lnTo>
                  <a:pt x="3239986" y="35750"/>
                </a:lnTo>
                <a:lnTo>
                  <a:pt x="3242640" y="36004"/>
                </a:lnTo>
                <a:lnTo>
                  <a:pt x="3249993" y="36004"/>
                </a:lnTo>
                <a:lnTo>
                  <a:pt x="3249993" y="34785"/>
                </a:lnTo>
                <a:lnTo>
                  <a:pt x="3253778" y="34404"/>
                </a:lnTo>
                <a:lnTo>
                  <a:pt x="3267672" y="30530"/>
                </a:lnTo>
                <a:lnTo>
                  <a:pt x="3278746" y="25781"/>
                </a:lnTo>
                <a:lnTo>
                  <a:pt x="3293567" y="17843"/>
                </a:lnTo>
                <a:lnTo>
                  <a:pt x="3302647" y="13868"/>
                </a:lnTo>
                <a:lnTo>
                  <a:pt x="3313671" y="10693"/>
                </a:lnTo>
                <a:lnTo>
                  <a:pt x="3326384" y="9385"/>
                </a:lnTo>
                <a:lnTo>
                  <a:pt x="3339109" y="10693"/>
                </a:lnTo>
                <a:lnTo>
                  <a:pt x="3350133" y="13868"/>
                </a:lnTo>
                <a:lnTo>
                  <a:pt x="3359200" y="17843"/>
                </a:lnTo>
                <a:lnTo>
                  <a:pt x="3374034" y="25781"/>
                </a:lnTo>
                <a:lnTo>
                  <a:pt x="3385096" y="30530"/>
                </a:lnTo>
                <a:lnTo>
                  <a:pt x="3399002" y="34404"/>
                </a:lnTo>
                <a:lnTo>
                  <a:pt x="3415436" y="36004"/>
                </a:lnTo>
                <a:lnTo>
                  <a:pt x="3431883" y="34404"/>
                </a:lnTo>
                <a:lnTo>
                  <a:pt x="3445776" y="30530"/>
                </a:lnTo>
                <a:lnTo>
                  <a:pt x="3456851" y="25781"/>
                </a:lnTo>
                <a:lnTo>
                  <a:pt x="3471684" y="17843"/>
                </a:lnTo>
                <a:lnTo>
                  <a:pt x="3480765" y="13868"/>
                </a:lnTo>
                <a:lnTo>
                  <a:pt x="3491788" y="10693"/>
                </a:lnTo>
                <a:lnTo>
                  <a:pt x="3504501" y="9385"/>
                </a:lnTo>
                <a:lnTo>
                  <a:pt x="3517214" y="10693"/>
                </a:lnTo>
                <a:lnTo>
                  <a:pt x="3528237" y="13868"/>
                </a:lnTo>
                <a:lnTo>
                  <a:pt x="3537305" y="17843"/>
                </a:lnTo>
                <a:lnTo>
                  <a:pt x="3551123" y="25260"/>
                </a:lnTo>
                <a:lnTo>
                  <a:pt x="3560584" y="29514"/>
                </a:lnTo>
                <a:lnTo>
                  <a:pt x="3572345" y="33299"/>
                </a:lnTo>
                <a:lnTo>
                  <a:pt x="3586188" y="35636"/>
                </a:lnTo>
                <a:lnTo>
                  <a:pt x="3586188" y="36004"/>
                </a:lnTo>
                <a:lnTo>
                  <a:pt x="3600881" y="36004"/>
                </a:lnTo>
                <a:lnTo>
                  <a:pt x="3600881" y="35636"/>
                </a:lnTo>
                <a:lnTo>
                  <a:pt x="3614737" y="33299"/>
                </a:lnTo>
                <a:lnTo>
                  <a:pt x="3626497" y="29514"/>
                </a:lnTo>
                <a:lnTo>
                  <a:pt x="3635959" y="25260"/>
                </a:lnTo>
                <a:lnTo>
                  <a:pt x="3649789" y="17843"/>
                </a:lnTo>
                <a:lnTo>
                  <a:pt x="3658870" y="13868"/>
                </a:lnTo>
                <a:lnTo>
                  <a:pt x="3669881" y="10693"/>
                </a:lnTo>
                <a:lnTo>
                  <a:pt x="3682593" y="9385"/>
                </a:lnTo>
                <a:lnTo>
                  <a:pt x="3695306" y="10693"/>
                </a:lnTo>
                <a:lnTo>
                  <a:pt x="3706330" y="13868"/>
                </a:lnTo>
                <a:lnTo>
                  <a:pt x="3715410" y="17843"/>
                </a:lnTo>
                <a:lnTo>
                  <a:pt x="3730231" y="25781"/>
                </a:lnTo>
                <a:lnTo>
                  <a:pt x="3741305" y="30530"/>
                </a:lnTo>
                <a:lnTo>
                  <a:pt x="3755212" y="34404"/>
                </a:lnTo>
                <a:lnTo>
                  <a:pt x="3771646" y="36004"/>
                </a:lnTo>
                <a:lnTo>
                  <a:pt x="3788092" y="34404"/>
                </a:lnTo>
                <a:lnTo>
                  <a:pt x="3801986" y="30530"/>
                </a:lnTo>
                <a:lnTo>
                  <a:pt x="3813060" y="25781"/>
                </a:lnTo>
                <a:lnTo>
                  <a:pt x="3827907" y="17843"/>
                </a:lnTo>
                <a:lnTo>
                  <a:pt x="3836974" y="13868"/>
                </a:lnTo>
                <a:lnTo>
                  <a:pt x="3847998" y="10693"/>
                </a:lnTo>
                <a:lnTo>
                  <a:pt x="3860698" y="9385"/>
                </a:lnTo>
                <a:lnTo>
                  <a:pt x="3873423" y="10693"/>
                </a:lnTo>
                <a:lnTo>
                  <a:pt x="3884447" y="13868"/>
                </a:lnTo>
                <a:lnTo>
                  <a:pt x="3893515" y="17843"/>
                </a:lnTo>
                <a:lnTo>
                  <a:pt x="3907332" y="25260"/>
                </a:lnTo>
                <a:lnTo>
                  <a:pt x="3916794" y="29514"/>
                </a:lnTo>
                <a:lnTo>
                  <a:pt x="3928554" y="33299"/>
                </a:lnTo>
                <a:lnTo>
                  <a:pt x="3942410" y="35636"/>
                </a:lnTo>
                <a:lnTo>
                  <a:pt x="3942410" y="36004"/>
                </a:lnTo>
                <a:lnTo>
                  <a:pt x="3957104" y="36004"/>
                </a:lnTo>
                <a:lnTo>
                  <a:pt x="3957104" y="35636"/>
                </a:lnTo>
                <a:lnTo>
                  <a:pt x="3970959" y="33299"/>
                </a:lnTo>
                <a:lnTo>
                  <a:pt x="3982720" y="29514"/>
                </a:lnTo>
                <a:lnTo>
                  <a:pt x="3992181" y="25260"/>
                </a:lnTo>
                <a:lnTo>
                  <a:pt x="4006011" y="17843"/>
                </a:lnTo>
                <a:lnTo>
                  <a:pt x="4015079" y="13868"/>
                </a:lnTo>
                <a:lnTo>
                  <a:pt x="4026090" y="10693"/>
                </a:lnTo>
                <a:lnTo>
                  <a:pt x="4038816" y="9385"/>
                </a:lnTo>
                <a:lnTo>
                  <a:pt x="4051528" y="10693"/>
                </a:lnTo>
                <a:lnTo>
                  <a:pt x="4062552" y="13868"/>
                </a:lnTo>
                <a:lnTo>
                  <a:pt x="4071620" y="17843"/>
                </a:lnTo>
                <a:lnTo>
                  <a:pt x="4086453" y="25781"/>
                </a:lnTo>
                <a:lnTo>
                  <a:pt x="4097528" y="30530"/>
                </a:lnTo>
                <a:lnTo>
                  <a:pt x="4111421" y="34404"/>
                </a:lnTo>
                <a:lnTo>
                  <a:pt x="4127855" y="36004"/>
                </a:lnTo>
                <a:lnTo>
                  <a:pt x="4144302" y="34404"/>
                </a:lnTo>
                <a:lnTo>
                  <a:pt x="4158208" y="30530"/>
                </a:lnTo>
                <a:lnTo>
                  <a:pt x="4169283" y="25781"/>
                </a:lnTo>
                <a:lnTo>
                  <a:pt x="4184116" y="17843"/>
                </a:lnTo>
                <a:lnTo>
                  <a:pt x="4193197" y="13868"/>
                </a:lnTo>
                <a:lnTo>
                  <a:pt x="4204220" y="10693"/>
                </a:lnTo>
                <a:lnTo>
                  <a:pt x="4216920" y="9385"/>
                </a:lnTo>
                <a:lnTo>
                  <a:pt x="4229633" y="10693"/>
                </a:lnTo>
                <a:lnTo>
                  <a:pt x="4240657" y="13868"/>
                </a:lnTo>
                <a:lnTo>
                  <a:pt x="4249737" y="17843"/>
                </a:lnTo>
                <a:lnTo>
                  <a:pt x="4264558" y="25781"/>
                </a:lnTo>
                <a:lnTo>
                  <a:pt x="4275633" y="30530"/>
                </a:lnTo>
                <a:lnTo>
                  <a:pt x="4289539" y="34404"/>
                </a:lnTo>
                <a:lnTo>
                  <a:pt x="4305973" y="36004"/>
                </a:lnTo>
                <a:lnTo>
                  <a:pt x="4320654" y="36004"/>
                </a:lnTo>
                <a:lnTo>
                  <a:pt x="4337101" y="34404"/>
                </a:lnTo>
                <a:lnTo>
                  <a:pt x="4351007" y="30530"/>
                </a:lnTo>
                <a:lnTo>
                  <a:pt x="4362081" y="25781"/>
                </a:lnTo>
                <a:lnTo>
                  <a:pt x="4376902" y="17843"/>
                </a:lnTo>
                <a:lnTo>
                  <a:pt x="4385983" y="13868"/>
                </a:lnTo>
                <a:lnTo>
                  <a:pt x="4397006" y="10693"/>
                </a:lnTo>
                <a:lnTo>
                  <a:pt x="4409719" y="9385"/>
                </a:lnTo>
                <a:lnTo>
                  <a:pt x="4422445" y="10693"/>
                </a:lnTo>
                <a:lnTo>
                  <a:pt x="4433455" y="13868"/>
                </a:lnTo>
                <a:lnTo>
                  <a:pt x="4442523" y="17843"/>
                </a:lnTo>
                <a:lnTo>
                  <a:pt x="4457357" y="25781"/>
                </a:lnTo>
                <a:lnTo>
                  <a:pt x="4468431" y="30530"/>
                </a:lnTo>
                <a:lnTo>
                  <a:pt x="4482338" y="34404"/>
                </a:lnTo>
                <a:lnTo>
                  <a:pt x="4498772" y="36004"/>
                </a:lnTo>
                <a:lnTo>
                  <a:pt x="4515218" y="34404"/>
                </a:lnTo>
                <a:lnTo>
                  <a:pt x="4529112" y="30530"/>
                </a:lnTo>
                <a:lnTo>
                  <a:pt x="4540174" y="25781"/>
                </a:lnTo>
                <a:lnTo>
                  <a:pt x="4555007" y="17843"/>
                </a:lnTo>
                <a:lnTo>
                  <a:pt x="4564088" y="13868"/>
                </a:lnTo>
                <a:lnTo>
                  <a:pt x="4575111" y="10693"/>
                </a:lnTo>
                <a:lnTo>
                  <a:pt x="4587811" y="9385"/>
                </a:lnTo>
                <a:lnTo>
                  <a:pt x="4600537" y="10693"/>
                </a:lnTo>
                <a:lnTo>
                  <a:pt x="4611560" y="13868"/>
                </a:lnTo>
                <a:lnTo>
                  <a:pt x="4620628" y="17843"/>
                </a:lnTo>
                <a:lnTo>
                  <a:pt x="4634458" y="25260"/>
                </a:lnTo>
                <a:lnTo>
                  <a:pt x="4643920" y="29514"/>
                </a:lnTo>
                <a:lnTo>
                  <a:pt x="4655667" y="33299"/>
                </a:lnTo>
                <a:lnTo>
                  <a:pt x="4669510" y="35636"/>
                </a:lnTo>
                <a:lnTo>
                  <a:pt x="4669510" y="36004"/>
                </a:lnTo>
                <a:lnTo>
                  <a:pt x="4684217" y="36004"/>
                </a:lnTo>
                <a:lnTo>
                  <a:pt x="4684217" y="35636"/>
                </a:lnTo>
                <a:lnTo>
                  <a:pt x="4698060" y="33299"/>
                </a:lnTo>
                <a:lnTo>
                  <a:pt x="4709820" y="29514"/>
                </a:lnTo>
                <a:lnTo>
                  <a:pt x="4719282" y="25260"/>
                </a:lnTo>
                <a:lnTo>
                  <a:pt x="4733112" y="17843"/>
                </a:lnTo>
                <a:lnTo>
                  <a:pt x="4742192" y="13868"/>
                </a:lnTo>
                <a:lnTo>
                  <a:pt x="4753203" y="10693"/>
                </a:lnTo>
                <a:lnTo>
                  <a:pt x="4765929" y="9385"/>
                </a:lnTo>
                <a:lnTo>
                  <a:pt x="4778641" y="10693"/>
                </a:lnTo>
                <a:lnTo>
                  <a:pt x="4789665" y="13868"/>
                </a:lnTo>
                <a:lnTo>
                  <a:pt x="4798746" y="17843"/>
                </a:lnTo>
                <a:lnTo>
                  <a:pt x="4813579" y="25781"/>
                </a:lnTo>
                <a:lnTo>
                  <a:pt x="4824654" y="30530"/>
                </a:lnTo>
                <a:lnTo>
                  <a:pt x="4838547" y="34404"/>
                </a:lnTo>
                <a:lnTo>
                  <a:pt x="4854981" y="36004"/>
                </a:lnTo>
                <a:lnTo>
                  <a:pt x="4871415" y="34404"/>
                </a:lnTo>
                <a:lnTo>
                  <a:pt x="4885321" y="30530"/>
                </a:lnTo>
                <a:lnTo>
                  <a:pt x="4896396" y="25781"/>
                </a:lnTo>
                <a:lnTo>
                  <a:pt x="4911242" y="17843"/>
                </a:lnTo>
                <a:lnTo>
                  <a:pt x="4920323" y="13868"/>
                </a:lnTo>
                <a:lnTo>
                  <a:pt x="4931334" y="10693"/>
                </a:lnTo>
                <a:lnTo>
                  <a:pt x="4944034" y="9385"/>
                </a:lnTo>
                <a:lnTo>
                  <a:pt x="4956759" y="10693"/>
                </a:lnTo>
                <a:lnTo>
                  <a:pt x="4967783" y="13868"/>
                </a:lnTo>
                <a:lnTo>
                  <a:pt x="4976850" y="17843"/>
                </a:lnTo>
                <a:lnTo>
                  <a:pt x="4990681" y="25260"/>
                </a:lnTo>
                <a:lnTo>
                  <a:pt x="5000142" y="29514"/>
                </a:lnTo>
                <a:lnTo>
                  <a:pt x="5011902" y="33299"/>
                </a:lnTo>
                <a:lnTo>
                  <a:pt x="5025758" y="35636"/>
                </a:lnTo>
                <a:lnTo>
                  <a:pt x="5025758" y="36004"/>
                </a:lnTo>
                <a:lnTo>
                  <a:pt x="5040439" y="36004"/>
                </a:lnTo>
                <a:lnTo>
                  <a:pt x="5040439" y="35636"/>
                </a:lnTo>
                <a:lnTo>
                  <a:pt x="5054295" y="33299"/>
                </a:lnTo>
                <a:lnTo>
                  <a:pt x="5066055" y="29514"/>
                </a:lnTo>
                <a:lnTo>
                  <a:pt x="5075504" y="25260"/>
                </a:lnTo>
                <a:lnTo>
                  <a:pt x="5089334" y="17843"/>
                </a:lnTo>
                <a:lnTo>
                  <a:pt x="5098402" y="13868"/>
                </a:lnTo>
                <a:lnTo>
                  <a:pt x="5109426" y="10693"/>
                </a:lnTo>
                <a:lnTo>
                  <a:pt x="5122151" y="9385"/>
                </a:lnTo>
                <a:lnTo>
                  <a:pt x="5134876" y="10693"/>
                </a:lnTo>
                <a:lnTo>
                  <a:pt x="5145887" y="13868"/>
                </a:lnTo>
                <a:lnTo>
                  <a:pt x="5154968" y="17843"/>
                </a:lnTo>
                <a:lnTo>
                  <a:pt x="5169789" y="25781"/>
                </a:lnTo>
                <a:lnTo>
                  <a:pt x="5180863" y="30530"/>
                </a:lnTo>
                <a:lnTo>
                  <a:pt x="5194770" y="34404"/>
                </a:lnTo>
                <a:lnTo>
                  <a:pt x="5211203" y="36004"/>
                </a:lnTo>
                <a:lnTo>
                  <a:pt x="5227637" y="34404"/>
                </a:lnTo>
                <a:lnTo>
                  <a:pt x="5241544" y="30530"/>
                </a:lnTo>
                <a:lnTo>
                  <a:pt x="5252618" y="25781"/>
                </a:lnTo>
                <a:lnTo>
                  <a:pt x="5267452" y="17843"/>
                </a:lnTo>
                <a:lnTo>
                  <a:pt x="5276532" y="13868"/>
                </a:lnTo>
                <a:lnTo>
                  <a:pt x="5287543" y="10693"/>
                </a:lnTo>
                <a:lnTo>
                  <a:pt x="5300230" y="9385"/>
                </a:lnTo>
                <a:lnTo>
                  <a:pt x="5312956" y="10693"/>
                </a:lnTo>
                <a:lnTo>
                  <a:pt x="5323979" y="13868"/>
                </a:lnTo>
                <a:lnTo>
                  <a:pt x="5333060" y="17843"/>
                </a:lnTo>
                <a:lnTo>
                  <a:pt x="5347881" y="25781"/>
                </a:lnTo>
                <a:lnTo>
                  <a:pt x="5358955" y="30530"/>
                </a:lnTo>
                <a:lnTo>
                  <a:pt x="5372862" y="34404"/>
                </a:lnTo>
                <a:lnTo>
                  <a:pt x="5389296" y="36004"/>
                </a:lnTo>
                <a:lnTo>
                  <a:pt x="5403989" y="36004"/>
                </a:lnTo>
                <a:lnTo>
                  <a:pt x="5420423" y="34404"/>
                </a:lnTo>
                <a:lnTo>
                  <a:pt x="5434330" y="30530"/>
                </a:lnTo>
                <a:lnTo>
                  <a:pt x="5445404" y="25781"/>
                </a:lnTo>
                <a:lnTo>
                  <a:pt x="5460238" y="17843"/>
                </a:lnTo>
                <a:lnTo>
                  <a:pt x="5469318" y="13868"/>
                </a:lnTo>
                <a:lnTo>
                  <a:pt x="5480342" y="10693"/>
                </a:lnTo>
                <a:lnTo>
                  <a:pt x="5493029" y="9385"/>
                </a:lnTo>
                <a:lnTo>
                  <a:pt x="5505755" y="10693"/>
                </a:lnTo>
                <a:lnTo>
                  <a:pt x="5516791" y="13868"/>
                </a:lnTo>
                <a:lnTo>
                  <a:pt x="5525871" y="17843"/>
                </a:lnTo>
                <a:lnTo>
                  <a:pt x="5540692" y="25781"/>
                </a:lnTo>
                <a:lnTo>
                  <a:pt x="5551767" y="30530"/>
                </a:lnTo>
                <a:lnTo>
                  <a:pt x="5565673" y="34404"/>
                </a:lnTo>
                <a:lnTo>
                  <a:pt x="5582107" y="36004"/>
                </a:lnTo>
                <a:lnTo>
                  <a:pt x="5598553" y="34404"/>
                </a:lnTo>
                <a:lnTo>
                  <a:pt x="5612447" y="30530"/>
                </a:lnTo>
                <a:lnTo>
                  <a:pt x="5623522" y="25781"/>
                </a:lnTo>
                <a:lnTo>
                  <a:pt x="5638343" y="17843"/>
                </a:lnTo>
                <a:lnTo>
                  <a:pt x="5647423" y="13868"/>
                </a:lnTo>
                <a:lnTo>
                  <a:pt x="5658447" y="10693"/>
                </a:lnTo>
                <a:lnTo>
                  <a:pt x="5671147" y="9385"/>
                </a:lnTo>
                <a:lnTo>
                  <a:pt x="5683872" y="10693"/>
                </a:lnTo>
                <a:lnTo>
                  <a:pt x="5694896" y="13868"/>
                </a:lnTo>
                <a:lnTo>
                  <a:pt x="5703963" y="17843"/>
                </a:lnTo>
                <a:lnTo>
                  <a:pt x="5717794" y="25260"/>
                </a:lnTo>
                <a:lnTo>
                  <a:pt x="5727255" y="29514"/>
                </a:lnTo>
                <a:lnTo>
                  <a:pt x="5739015" y="33299"/>
                </a:lnTo>
                <a:lnTo>
                  <a:pt x="5752871" y="35636"/>
                </a:lnTo>
                <a:lnTo>
                  <a:pt x="5752871" y="36004"/>
                </a:lnTo>
                <a:lnTo>
                  <a:pt x="5767540" y="36004"/>
                </a:lnTo>
                <a:lnTo>
                  <a:pt x="5767540" y="35636"/>
                </a:lnTo>
                <a:lnTo>
                  <a:pt x="5781395" y="33299"/>
                </a:lnTo>
                <a:lnTo>
                  <a:pt x="5793156" y="29514"/>
                </a:lnTo>
                <a:lnTo>
                  <a:pt x="5802630" y="25260"/>
                </a:lnTo>
                <a:lnTo>
                  <a:pt x="5816460" y="17843"/>
                </a:lnTo>
                <a:lnTo>
                  <a:pt x="5825528" y="13868"/>
                </a:lnTo>
                <a:lnTo>
                  <a:pt x="5836551" y="10693"/>
                </a:lnTo>
                <a:lnTo>
                  <a:pt x="5849277" y="9385"/>
                </a:lnTo>
                <a:lnTo>
                  <a:pt x="5861977" y="10693"/>
                </a:lnTo>
                <a:lnTo>
                  <a:pt x="5873000" y="13868"/>
                </a:lnTo>
                <a:lnTo>
                  <a:pt x="5882068" y="17843"/>
                </a:lnTo>
                <a:lnTo>
                  <a:pt x="5896902" y="25781"/>
                </a:lnTo>
                <a:lnTo>
                  <a:pt x="5907964" y="30530"/>
                </a:lnTo>
                <a:lnTo>
                  <a:pt x="5921870" y="34404"/>
                </a:lnTo>
                <a:lnTo>
                  <a:pt x="5938304" y="36004"/>
                </a:lnTo>
                <a:lnTo>
                  <a:pt x="5954750" y="34404"/>
                </a:lnTo>
                <a:lnTo>
                  <a:pt x="5968657" y="30530"/>
                </a:lnTo>
                <a:lnTo>
                  <a:pt x="5979731" y="25781"/>
                </a:lnTo>
                <a:lnTo>
                  <a:pt x="5994578" y="17843"/>
                </a:lnTo>
                <a:lnTo>
                  <a:pt x="6003658" y="13868"/>
                </a:lnTo>
                <a:lnTo>
                  <a:pt x="6014669" y="10693"/>
                </a:lnTo>
                <a:lnTo>
                  <a:pt x="6027369" y="9385"/>
                </a:lnTo>
                <a:lnTo>
                  <a:pt x="6040094" y="10693"/>
                </a:lnTo>
                <a:lnTo>
                  <a:pt x="6051118" y="13868"/>
                </a:lnTo>
                <a:lnTo>
                  <a:pt x="6060186" y="17843"/>
                </a:lnTo>
                <a:lnTo>
                  <a:pt x="6074003" y="25260"/>
                </a:lnTo>
                <a:lnTo>
                  <a:pt x="6083465" y="29514"/>
                </a:lnTo>
                <a:lnTo>
                  <a:pt x="6095225" y="33299"/>
                </a:lnTo>
                <a:lnTo>
                  <a:pt x="6109068" y="35636"/>
                </a:lnTo>
                <a:lnTo>
                  <a:pt x="6109068" y="36004"/>
                </a:lnTo>
                <a:lnTo>
                  <a:pt x="6123762" y="36004"/>
                </a:lnTo>
                <a:lnTo>
                  <a:pt x="6123762" y="35636"/>
                </a:lnTo>
                <a:lnTo>
                  <a:pt x="6137618" y="33299"/>
                </a:lnTo>
                <a:lnTo>
                  <a:pt x="6149391" y="29514"/>
                </a:lnTo>
                <a:lnTo>
                  <a:pt x="6158839" y="25260"/>
                </a:lnTo>
                <a:lnTo>
                  <a:pt x="6172670" y="17843"/>
                </a:lnTo>
                <a:lnTo>
                  <a:pt x="6181737" y="13868"/>
                </a:lnTo>
                <a:lnTo>
                  <a:pt x="6192761" y="10693"/>
                </a:lnTo>
                <a:lnTo>
                  <a:pt x="6205486" y="9385"/>
                </a:lnTo>
                <a:lnTo>
                  <a:pt x="6218199" y="10693"/>
                </a:lnTo>
                <a:lnTo>
                  <a:pt x="6229210" y="13868"/>
                </a:lnTo>
                <a:lnTo>
                  <a:pt x="6238291" y="17843"/>
                </a:lnTo>
                <a:lnTo>
                  <a:pt x="6253111" y="25781"/>
                </a:lnTo>
                <a:lnTo>
                  <a:pt x="6264186" y="30530"/>
                </a:lnTo>
                <a:lnTo>
                  <a:pt x="6278092" y="34404"/>
                </a:lnTo>
                <a:lnTo>
                  <a:pt x="6294526" y="36004"/>
                </a:lnTo>
                <a:lnTo>
                  <a:pt x="6310973" y="34404"/>
                </a:lnTo>
                <a:lnTo>
                  <a:pt x="6324879" y="30530"/>
                </a:lnTo>
                <a:lnTo>
                  <a:pt x="6335954" y="25781"/>
                </a:lnTo>
                <a:lnTo>
                  <a:pt x="6350775" y="17843"/>
                </a:lnTo>
                <a:lnTo>
                  <a:pt x="6359842" y="13868"/>
                </a:lnTo>
                <a:lnTo>
                  <a:pt x="6370879" y="10693"/>
                </a:lnTo>
                <a:lnTo>
                  <a:pt x="6383591" y="9385"/>
                </a:lnTo>
                <a:lnTo>
                  <a:pt x="6396304" y="10693"/>
                </a:lnTo>
                <a:lnTo>
                  <a:pt x="6407315" y="13868"/>
                </a:lnTo>
                <a:lnTo>
                  <a:pt x="6416383" y="17843"/>
                </a:lnTo>
                <a:lnTo>
                  <a:pt x="6431216" y="25781"/>
                </a:lnTo>
                <a:lnTo>
                  <a:pt x="6442291" y="30530"/>
                </a:lnTo>
                <a:lnTo>
                  <a:pt x="6456197" y="34404"/>
                </a:lnTo>
                <a:lnTo>
                  <a:pt x="6472631" y="36004"/>
                </a:lnTo>
                <a:lnTo>
                  <a:pt x="6479984" y="36004"/>
                </a:lnTo>
                <a:lnTo>
                  <a:pt x="6479984" y="26619"/>
                </a:lnTo>
                <a:close/>
              </a:path>
            </a:pathLst>
          </a:custGeom>
          <a:solidFill>
            <a:srgbClr val="9CC9D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30999" y="2070010"/>
            <a:ext cx="6480175" cy="36195"/>
          </a:xfrm>
          <a:custGeom>
            <a:avLst/>
            <a:gdLst/>
            <a:ahLst/>
            <a:cxnLst/>
            <a:rect l="l" t="t" r="r" b="b"/>
            <a:pathLst>
              <a:path w="6480175" h="36194">
                <a:moveTo>
                  <a:pt x="6479984" y="26619"/>
                </a:moveTo>
                <a:lnTo>
                  <a:pt x="6472631" y="26619"/>
                </a:lnTo>
                <a:lnTo>
                  <a:pt x="6459931" y="25311"/>
                </a:lnTo>
                <a:lnTo>
                  <a:pt x="6448907" y="22136"/>
                </a:lnTo>
                <a:lnTo>
                  <a:pt x="6439827" y="18161"/>
                </a:lnTo>
                <a:lnTo>
                  <a:pt x="6424993" y="10223"/>
                </a:lnTo>
                <a:lnTo>
                  <a:pt x="6413932" y="5473"/>
                </a:lnTo>
                <a:lnTo>
                  <a:pt x="6400038" y="1600"/>
                </a:lnTo>
                <a:lnTo>
                  <a:pt x="6383591" y="0"/>
                </a:lnTo>
                <a:lnTo>
                  <a:pt x="6367145" y="1600"/>
                </a:lnTo>
                <a:lnTo>
                  <a:pt x="6353238" y="5473"/>
                </a:lnTo>
                <a:lnTo>
                  <a:pt x="6342164" y="10223"/>
                </a:lnTo>
                <a:lnTo>
                  <a:pt x="6327343" y="18161"/>
                </a:lnTo>
                <a:lnTo>
                  <a:pt x="6318263" y="22136"/>
                </a:lnTo>
                <a:lnTo>
                  <a:pt x="6307239" y="25311"/>
                </a:lnTo>
                <a:lnTo>
                  <a:pt x="6294526" y="26619"/>
                </a:lnTo>
                <a:lnTo>
                  <a:pt x="6281813" y="25311"/>
                </a:lnTo>
                <a:lnTo>
                  <a:pt x="6270790" y="22136"/>
                </a:lnTo>
                <a:lnTo>
                  <a:pt x="6261709" y="18161"/>
                </a:lnTo>
                <a:lnTo>
                  <a:pt x="6246876" y="10223"/>
                </a:lnTo>
                <a:lnTo>
                  <a:pt x="6235814" y="5473"/>
                </a:lnTo>
                <a:lnTo>
                  <a:pt x="6221920" y="1600"/>
                </a:lnTo>
                <a:lnTo>
                  <a:pt x="6205486" y="0"/>
                </a:lnTo>
                <a:lnTo>
                  <a:pt x="6189040" y="1600"/>
                </a:lnTo>
                <a:lnTo>
                  <a:pt x="6175133" y="5473"/>
                </a:lnTo>
                <a:lnTo>
                  <a:pt x="6164059" y="10223"/>
                </a:lnTo>
                <a:lnTo>
                  <a:pt x="6149225" y="18161"/>
                </a:lnTo>
                <a:lnTo>
                  <a:pt x="6140145" y="22136"/>
                </a:lnTo>
                <a:lnTo>
                  <a:pt x="6129134" y="25311"/>
                </a:lnTo>
                <a:lnTo>
                  <a:pt x="6116434" y="26619"/>
                </a:lnTo>
                <a:lnTo>
                  <a:pt x="6103721" y="25311"/>
                </a:lnTo>
                <a:lnTo>
                  <a:pt x="6092698" y="22136"/>
                </a:lnTo>
                <a:lnTo>
                  <a:pt x="6083617" y="18161"/>
                </a:lnTo>
                <a:lnTo>
                  <a:pt x="6068784" y="10223"/>
                </a:lnTo>
                <a:lnTo>
                  <a:pt x="6057722" y="5473"/>
                </a:lnTo>
                <a:lnTo>
                  <a:pt x="6043828" y="1600"/>
                </a:lnTo>
                <a:lnTo>
                  <a:pt x="6027369" y="0"/>
                </a:lnTo>
                <a:lnTo>
                  <a:pt x="6010935" y="1600"/>
                </a:lnTo>
                <a:lnTo>
                  <a:pt x="5997041" y="5473"/>
                </a:lnTo>
                <a:lnTo>
                  <a:pt x="5985967" y="10223"/>
                </a:lnTo>
                <a:lnTo>
                  <a:pt x="5971133" y="18161"/>
                </a:lnTo>
                <a:lnTo>
                  <a:pt x="5962053" y="22136"/>
                </a:lnTo>
                <a:lnTo>
                  <a:pt x="5951017" y="25311"/>
                </a:lnTo>
                <a:lnTo>
                  <a:pt x="5938304" y="26619"/>
                </a:lnTo>
                <a:lnTo>
                  <a:pt x="5925591" y="25311"/>
                </a:lnTo>
                <a:lnTo>
                  <a:pt x="5914580" y="22136"/>
                </a:lnTo>
                <a:lnTo>
                  <a:pt x="5905500" y="18161"/>
                </a:lnTo>
                <a:lnTo>
                  <a:pt x="5890679" y="10223"/>
                </a:lnTo>
                <a:lnTo>
                  <a:pt x="5879617" y="5473"/>
                </a:lnTo>
                <a:lnTo>
                  <a:pt x="5865723" y="1600"/>
                </a:lnTo>
                <a:lnTo>
                  <a:pt x="5849277" y="0"/>
                </a:lnTo>
                <a:lnTo>
                  <a:pt x="5832818" y="1600"/>
                </a:lnTo>
                <a:lnTo>
                  <a:pt x="5818924" y="5473"/>
                </a:lnTo>
                <a:lnTo>
                  <a:pt x="5807862" y="10223"/>
                </a:lnTo>
                <a:lnTo>
                  <a:pt x="5793016" y="18161"/>
                </a:lnTo>
                <a:lnTo>
                  <a:pt x="5783935" y="22136"/>
                </a:lnTo>
                <a:lnTo>
                  <a:pt x="5772912" y="25311"/>
                </a:lnTo>
                <a:lnTo>
                  <a:pt x="5760212" y="26619"/>
                </a:lnTo>
                <a:lnTo>
                  <a:pt x="5747499" y="25311"/>
                </a:lnTo>
                <a:lnTo>
                  <a:pt x="5736475" y="22136"/>
                </a:lnTo>
                <a:lnTo>
                  <a:pt x="5727395" y="18161"/>
                </a:lnTo>
                <a:lnTo>
                  <a:pt x="5712574" y="10223"/>
                </a:lnTo>
                <a:lnTo>
                  <a:pt x="5701500" y="5473"/>
                </a:lnTo>
                <a:lnTo>
                  <a:pt x="5687606" y="1600"/>
                </a:lnTo>
                <a:lnTo>
                  <a:pt x="5671147" y="0"/>
                </a:lnTo>
                <a:lnTo>
                  <a:pt x="5654713" y="1600"/>
                </a:lnTo>
                <a:lnTo>
                  <a:pt x="5640819" y="5473"/>
                </a:lnTo>
                <a:lnTo>
                  <a:pt x="5629745" y="10223"/>
                </a:lnTo>
                <a:lnTo>
                  <a:pt x="5614911" y="18161"/>
                </a:lnTo>
                <a:lnTo>
                  <a:pt x="5605831" y="22136"/>
                </a:lnTo>
                <a:lnTo>
                  <a:pt x="5594820" y="25311"/>
                </a:lnTo>
                <a:lnTo>
                  <a:pt x="5582107" y="26619"/>
                </a:lnTo>
                <a:lnTo>
                  <a:pt x="5569394" y="25311"/>
                </a:lnTo>
                <a:lnTo>
                  <a:pt x="5558371" y="22136"/>
                </a:lnTo>
                <a:lnTo>
                  <a:pt x="5549290" y="18161"/>
                </a:lnTo>
                <a:lnTo>
                  <a:pt x="5534457" y="10223"/>
                </a:lnTo>
                <a:lnTo>
                  <a:pt x="5523395" y="5473"/>
                </a:lnTo>
                <a:lnTo>
                  <a:pt x="5509488" y="1600"/>
                </a:lnTo>
                <a:lnTo>
                  <a:pt x="5493029" y="0"/>
                </a:lnTo>
                <a:lnTo>
                  <a:pt x="5476583" y="1600"/>
                </a:lnTo>
                <a:lnTo>
                  <a:pt x="5462689" y="5473"/>
                </a:lnTo>
                <a:lnTo>
                  <a:pt x="5451640" y="10223"/>
                </a:lnTo>
                <a:lnTo>
                  <a:pt x="5436819" y="18161"/>
                </a:lnTo>
                <a:lnTo>
                  <a:pt x="5427726" y="22136"/>
                </a:lnTo>
                <a:lnTo>
                  <a:pt x="5416702" y="25311"/>
                </a:lnTo>
                <a:lnTo>
                  <a:pt x="5403989" y="26619"/>
                </a:lnTo>
                <a:lnTo>
                  <a:pt x="5389296" y="26619"/>
                </a:lnTo>
                <a:lnTo>
                  <a:pt x="5376596" y="25311"/>
                </a:lnTo>
                <a:lnTo>
                  <a:pt x="5365572" y="22136"/>
                </a:lnTo>
                <a:lnTo>
                  <a:pt x="5356504" y="18161"/>
                </a:lnTo>
                <a:lnTo>
                  <a:pt x="5341671" y="10223"/>
                </a:lnTo>
                <a:lnTo>
                  <a:pt x="5330596" y="5473"/>
                </a:lnTo>
                <a:lnTo>
                  <a:pt x="5316690" y="1600"/>
                </a:lnTo>
                <a:lnTo>
                  <a:pt x="5300230" y="0"/>
                </a:lnTo>
                <a:lnTo>
                  <a:pt x="5283809" y="1600"/>
                </a:lnTo>
                <a:lnTo>
                  <a:pt x="5269916" y="5473"/>
                </a:lnTo>
                <a:lnTo>
                  <a:pt x="5258841" y="10223"/>
                </a:lnTo>
                <a:lnTo>
                  <a:pt x="5244008" y="18161"/>
                </a:lnTo>
                <a:lnTo>
                  <a:pt x="5234927" y="22136"/>
                </a:lnTo>
                <a:lnTo>
                  <a:pt x="5223916" y="25311"/>
                </a:lnTo>
                <a:lnTo>
                  <a:pt x="5211203" y="26619"/>
                </a:lnTo>
                <a:lnTo>
                  <a:pt x="5198491" y="25311"/>
                </a:lnTo>
                <a:lnTo>
                  <a:pt x="5187467" y="22136"/>
                </a:lnTo>
                <a:lnTo>
                  <a:pt x="5178387" y="18161"/>
                </a:lnTo>
                <a:lnTo>
                  <a:pt x="5163553" y="10223"/>
                </a:lnTo>
                <a:lnTo>
                  <a:pt x="5152491" y="5473"/>
                </a:lnTo>
                <a:lnTo>
                  <a:pt x="5138598" y="1600"/>
                </a:lnTo>
                <a:lnTo>
                  <a:pt x="5122151" y="0"/>
                </a:lnTo>
                <a:lnTo>
                  <a:pt x="5105705" y="1600"/>
                </a:lnTo>
                <a:lnTo>
                  <a:pt x="5091798" y="5473"/>
                </a:lnTo>
                <a:lnTo>
                  <a:pt x="5080736" y="10223"/>
                </a:lnTo>
                <a:lnTo>
                  <a:pt x="5065915" y="18161"/>
                </a:lnTo>
                <a:lnTo>
                  <a:pt x="5056835" y="22136"/>
                </a:lnTo>
                <a:lnTo>
                  <a:pt x="5045811" y="25311"/>
                </a:lnTo>
                <a:lnTo>
                  <a:pt x="5033111" y="26619"/>
                </a:lnTo>
                <a:lnTo>
                  <a:pt x="5020399" y="25311"/>
                </a:lnTo>
                <a:lnTo>
                  <a:pt x="5009362" y="22136"/>
                </a:lnTo>
                <a:lnTo>
                  <a:pt x="5000282" y="18161"/>
                </a:lnTo>
                <a:lnTo>
                  <a:pt x="4985448" y="10223"/>
                </a:lnTo>
                <a:lnTo>
                  <a:pt x="4974387" y="5473"/>
                </a:lnTo>
                <a:lnTo>
                  <a:pt x="4960480" y="1600"/>
                </a:lnTo>
                <a:lnTo>
                  <a:pt x="4944034" y="0"/>
                </a:lnTo>
                <a:lnTo>
                  <a:pt x="4927600" y="1600"/>
                </a:lnTo>
                <a:lnTo>
                  <a:pt x="4913706" y="5473"/>
                </a:lnTo>
                <a:lnTo>
                  <a:pt x="4902632" y="10223"/>
                </a:lnTo>
                <a:lnTo>
                  <a:pt x="4887811" y="18161"/>
                </a:lnTo>
                <a:lnTo>
                  <a:pt x="4878717" y="22136"/>
                </a:lnTo>
                <a:lnTo>
                  <a:pt x="4867694" y="25311"/>
                </a:lnTo>
                <a:lnTo>
                  <a:pt x="4854981" y="26619"/>
                </a:lnTo>
                <a:lnTo>
                  <a:pt x="4842268" y="25311"/>
                </a:lnTo>
                <a:lnTo>
                  <a:pt x="4831245" y="22136"/>
                </a:lnTo>
                <a:lnTo>
                  <a:pt x="4822164" y="18161"/>
                </a:lnTo>
                <a:lnTo>
                  <a:pt x="4807343" y="10223"/>
                </a:lnTo>
                <a:lnTo>
                  <a:pt x="4796282" y="5473"/>
                </a:lnTo>
                <a:lnTo>
                  <a:pt x="4782388" y="1600"/>
                </a:lnTo>
                <a:lnTo>
                  <a:pt x="4765929" y="0"/>
                </a:lnTo>
                <a:lnTo>
                  <a:pt x="4749482" y="1600"/>
                </a:lnTo>
                <a:lnTo>
                  <a:pt x="4735588" y="5473"/>
                </a:lnTo>
                <a:lnTo>
                  <a:pt x="4724527" y="10223"/>
                </a:lnTo>
                <a:lnTo>
                  <a:pt x="4709680" y="18161"/>
                </a:lnTo>
                <a:lnTo>
                  <a:pt x="4700600" y="22136"/>
                </a:lnTo>
                <a:lnTo>
                  <a:pt x="4689576" y="25311"/>
                </a:lnTo>
                <a:lnTo>
                  <a:pt x="4676864" y="26619"/>
                </a:lnTo>
                <a:lnTo>
                  <a:pt x="4664164" y="25311"/>
                </a:lnTo>
                <a:lnTo>
                  <a:pt x="4653140" y="22136"/>
                </a:lnTo>
                <a:lnTo>
                  <a:pt x="4644072" y="18161"/>
                </a:lnTo>
                <a:lnTo>
                  <a:pt x="4629239" y="10223"/>
                </a:lnTo>
                <a:lnTo>
                  <a:pt x="4618164" y="5473"/>
                </a:lnTo>
                <a:lnTo>
                  <a:pt x="4604270" y="1600"/>
                </a:lnTo>
                <a:lnTo>
                  <a:pt x="4587811" y="0"/>
                </a:lnTo>
                <a:lnTo>
                  <a:pt x="4571377" y="1600"/>
                </a:lnTo>
                <a:lnTo>
                  <a:pt x="4557484" y="5473"/>
                </a:lnTo>
                <a:lnTo>
                  <a:pt x="4546409" y="10223"/>
                </a:lnTo>
                <a:lnTo>
                  <a:pt x="4531576" y="18161"/>
                </a:lnTo>
                <a:lnTo>
                  <a:pt x="4522495" y="22136"/>
                </a:lnTo>
                <a:lnTo>
                  <a:pt x="4511484" y="25311"/>
                </a:lnTo>
                <a:lnTo>
                  <a:pt x="4498772" y="26619"/>
                </a:lnTo>
                <a:lnTo>
                  <a:pt x="4486059" y="25311"/>
                </a:lnTo>
                <a:lnTo>
                  <a:pt x="4475035" y="22136"/>
                </a:lnTo>
                <a:lnTo>
                  <a:pt x="4465942" y="18161"/>
                </a:lnTo>
                <a:lnTo>
                  <a:pt x="4451121" y="10223"/>
                </a:lnTo>
                <a:lnTo>
                  <a:pt x="4440059" y="5473"/>
                </a:lnTo>
                <a:lnTo>
                  <a:pt x="4426166" y="1600"/>
                </a:lnTo>
                <a:lnTo>
                  <a:pt x="4409719" y="0"/>
                </a:lnTo>
                <a:lnTo>
                  <a:pt x="4393273" y="1600"/>
                </a:lnTo>
                <a:lnTo>
                  <a:pt x="4379379" y="5473"/>
                </a:lnTo>
                <a:lnTo>
                  <a:pt x="4368304" y="10223"/>
                </a:lnTo>
                <a:lnTo>
                  <a:pt x="4353471" y="18161"/>
                </a:lnTo>
                <a:lnTo>
                  <a:pt x="4344390" y="22136"/>
                </a:lnTo>
                <a:lnTo>
                  <a:pt x="4333367" y="25311"/>
                </a:lnTo>
                <a:lnTo>
                  <a:pt x="4320654" y="26619"/>
                </a:lnTo>
                <a:lnTo>
                  <a:pt x="4305973" y="26619"/>
                </a:lnTo>
                <a:lnTo>
                  <a:pt x="4293260" y="25311"/>
                </a:lnTo>
                <a:lnTo>
                  <a:pt x="4282237" y="22136"/>
                </a:lnTo>
                <a:lnTo>
                  <a:pt x="4273169" y="18161"/>
                </a:lnTo>
                <a:lnTo>
                  <a:pt x="4258335" y="10223"/>
                </a:lnTo>
                <a:lnTo>
                  <a:pt x="4247261" y="5473"/>
                </a:lnTo>
                <a:lnTo>
                  <a:pt x="4233367" y="1600"/>
                </a:lnTo>
                <a:lnTo>
                  <a:pt x="4216920" y="0"/>
                </a:lnTo>
                <a:lnTo>
                  <a:pt x="4200487" y="1600"/>
                </a:lnTo>
                <a:lnTo>
                  <a:pt x="4186580" y="5473"/>
                </a:lnTo>
                <a:lnTo>
                  <a:pt x="4175506" y="10223"/>
                </a:lnTo>
                <a:lnTo>
                  <a:pt x="4160672" y="18161"/>
                </a:lnTo>
                <a:lnTo>
                  <a:pt x="4151592" y="22136"/>
                </a:lnTo>
                <a:lnTo>
                  <a:pt x="4140568" y="25311"/>
                </a:lnTo>
                <a:lnTo>
                  <a:pt x="4127855" y="26619"/>
                </a:lnTo>
                <a:lnTo>
                  <a:pt x="4115155" y="25311"/>
                </a:lnTo>
                <a:lnTo>
                  <a:pt x="4104132" y="22136"/>
                </a:lnTo>
                <a:lnTo>
                  <a:pt x="4095051" y="18161"/>
                </a:lnTo>
                <a:lnTo>
                  <a:pt x="4080218" y="10223"/>
                </a:lnTo>
                <a:lnTo>
                  <a:pt x="4069156" y="5473"/>
                </a:lnTo>
                <a:lnTo>
                  <a:pt x="4055262" y="1600"/>
                </a:lnTo>
                <a:lnTo>
                  <a:pt x="4038816" y="0"/>
                </a:lnTo>
                <a:lnTo>
                  <a:pt x="4022369" y="1600"/>
                </a:lnTo>
                <a:lnTo>
                  <a:pt x="4008463" y="5473"/>
                </a:lnTo>
                <a:lnTo>
                  <a:pt x="3997401" y="10223"/>
                </a:lnTo>
                <a:lnTo>
                  <a:pt x="3982580" y="18161"/>
                </a:lnTo>
                <a:lnTo>
                  <a:pt x="3973499" y="22136"/>
                </a:lnTo>
                <a:lnTo>
                  <a:pt x="3962476" y="25311"/>
                </a:lnTo>
                <a:lnTo>
                  <a:pt x="3949763" y="26619"/>
                </a:lnTo>
                <a:lnTo>
                  <a:pt x="3937050" y="25311"/>
                </a:lnTo>
                <a:lnTo>
                  <a:pt x="3926027" y="22136"/>
                </a:lnTo>
                <a:lnTo>
                  <a:pt x="3916959" y="18161"/>
                </a:lnTo>
                <a:lnTo>
                  <a:pt x="3902125" y="10223"/>
                </a:lnTo>
                <a:lnTo>
                  <a:pt x="3891051" y="5473"/>
                </a:lnTo>
                <a:lnTo>
                  <a:pt x="3877157" y="1600"/>
                </a:lnTo>
                <a:lnTo>
                  <a:pt x="3860698" y="0"/>
                </a:lnTo>
                <a:lnTo>
                  <a:pt x="3844264" y="1600"/>
                </a:lnTo>
                <a:lnTo>
                  <a:pt x="3830370" y="5473"/>
                </a:lnTo>
                <a:lnTo>
                  <a:pt x="3819296" y="10223"/>
                </a:lnTo>
                <a:lnTo>
                  <a:pt x="3804475" y="18161"/>
                </a:lnTo>
                <a:lnTo>
                  <a:pt x="3795395" y="22136"/>
                </a:lnTo>
                <a:lnTo>
                  <a:pt x="3784371" y="25311"/>
                </a:lnTo>
                <a:lnTo>
                  <a:pt x="3771646" y="26619"/>
                </a:lnTo>
                <a:lnTo>
                  <a:pt x="3758933" y="25311"/>
                </a:lnTo>
                <a:lnTo>
                  <a:pt x="3747922" y="22136"/>
                </a:lnTo>
                <a:lnTo>
                  <a:pt x="3738842" y="18161"/>
                </a:lnTo>
                <a:lnTo>
                  <a:pt x="3724008" y="10223"/>
                </a:lnTo>
                <a:lnTo>
                  <a:pt x="3712946" y="5473"/>
                </a:lnTo>
                <a:lnTo>
                  <a:pt x="3699052" y="1600"/>
                </a:lnTo>
                <a:lnTo>
                  <a:pt x="3682593" y="0"/>
                </a:lnTo>
                <a:lnTo>
                  <a:pt x="3666147" y="1600"/>
                </a:lnTo>
                <a:lnTo>
                  <a:pt x="3652253" y="5473"/>
                </a:lnTo>
                <a:lnTo>
                  <a:pt x="3641191" y="10223"/>
                </a:lnTo>
                <a:lnTo>
                  <a:pt x="3626358" y="18161"/>
                </a:lnTo>
                <a:lnTo>
                  <a:pt x="3617277" y="22136"/>
                </a:lnTo>
                <a:lnTo>
                  <a:pt x="3606254" y="25311"/>
                </a:lnTo>
                <a:lnTo>
                  <a:pt x="3593541" y="26619"/>
                </a:lnTo>
                <a:lnTo>
                  <a:pt x="3580841" y="25311"/>
                </a:lnTo>
                <a:lnTo>
                  <a:pt x="3569817" y="22136"/>
                </a:lnTo>
                <a:lnTo>
                  <a:pt x="3560737" y="18161"/>
                </a:lnTo>
                <a:lnTo>
                  <a:pt x="3545903" y="10223"/>
                </a:lnTo>
                <a:lnTo>
                  <a:pt x="3534841" y="5473"/>
                </a:lnTo>
                <a:lnTo>
                  <a:pt x="3520948" y="1600"/>
                </a:lnTo>
                <a:lnTo>
                  <a:pt x="3504501" y="0"/>
                </a:lnTo>
                <a:lnTo>
                  <a:pt x="3488067" y="1600"/>
                </a:lnTo>
                <a:lnTo>
                  <a:pt x="3474161" y="5473"/>
                </a:lnTo>
                <a:lnTo>
                  <a:pt x="3463074" y="10223"/>
                </a:lnTo>
                <a:lnTo>
                  <a:pt x="3448240" y="18161"/>
                </a:lnTo>
                <a:lnTo>
                  <a:pt x="3439172" y="22136"/>
                </a:lnTo>
                <a:lnTo>
                  <a:pt x="3428149" y="25311"/>
                </a:lnTo>
                <a:lnTo>
                  <a:pt x="3415436" y="26619"/>
                </a:lnTo>
                <a:lnTo>
                  <a:pt x="3402723" y="25311"/>
                </a:lnTo>
                <a:lnTo>
                  <a:pt x="3391700" y="22136"/>
                </a:lnTo>
                <a:lnTo>
                  <a:pt x="3382632" y="18161"/>
                </a:lnTo>
                <a:lnTo>
                  <a:pt x="3367798" y="10223"/>
                </a:lnTo>
                <a:lnTo>
                  <a:pt x="3356724" y="5473"/>
                </a:lnTo>
                <a:lnTo>
                  <a:pt x="3342830" y="1600"/>
                </a:lnTo>
                <a:lnTo>
                  <a:pt x="3326384" y="0"/>
                </a:lnTo>
                <a:lnTo>
                  <a:pt x="3309937" y="1600"/>
                </a:lnTo>
                <a:lnTo>
                  <a:pt x="3296043" y="5473"/>
                </a:lnTo>
                <a:lnTo>
                  <a:pt x="3284982" y="10223"/>
                </a:lnTo>
                <a:lnTo>
                  <a:pt x="3270161" y="18161"/>
                </a:lnTo>
                <a:lnTo>
                  <a:pt x="3261080" y="22136"/>
                </a:lnTo>
                <a:lnTo>
                  <a:pt x="3250057" y="25311"/>
                </a:lnTo>
                <a:lnTo>
                  <a:pt x="3239986" y="26352"/>
                </a:lnTo>
                <a:lnTo>
                  <a:pt x="3229927" y="25311"/>
                </a:lnTo>
                <a:lnTo>
                  <a:pt x="3218904" y="22136"/>
                </a:lnTo>
                <a:lnTo>
                  <a:pt x="3209836" y="18161"/>
                </a:lnTo>
                <a:lnTo>
                  <a:pt x="3195002" y="10223"/>
                </a:lnTo>
                <a:lnTo>
                  <a:pt x="3183928" y="5473"/>
                </a:lnTo>
                <a:lnTo>
                  <a:pt x="3170034" y="1600"/>
                </a:lnTo>
                <a:lnTo>
                  <a:pt x="3153600" y="0"/>
                </a:lnTo>
                <a:lnTo>
                  <a:pt x="3137154" y="1600"/>
                </a:lnTo>
                <a:lnTo>
                  <a:pt x="3123247" y="5473"/>
                </a:lnTo>
                <a:lnTo>
                  <a:pt x="3112173" y="10223"/>
                </a:lnTo>
                <a:lnTo>
                  <a:pt x="3097352" y="18161"/>
                </a:lnTo>
                <a:lnTo>
                  <a:pt x="3088271" y="22136"/>
                </a:lnTo>
                <a:lnTo>
                  <a:pt x="3077248" y="25311"/>
                </a:lnTo>
                <a:lnTo>
                  <a:pt x="3064548" y="26619"/>
                </a:lnTo>
                <a:lnTo>
                  <a:pt x="3051822" y="25311"/>
                </a:lnTo>
                <a:lnTo>
                  <a:pt x="3040799" y="22136"/>
                </a:lnTo>
                <a:lnTo>
                  <a:pt x="3031718" y="18161"/>
                </a:lnTo>
                <a:lnTo>
                  <a:pt x="3016872" y="10223"/>
                </a:lnTo>
                <a:lnTo>
                  <a:pt x="3005810" y="5473"/>
                </a:lnTo>
                <a:lnTo>
                  <a:pt x="2991916" y="1600"/>
                </a:lnTo>
                <a:lnTo>
                  <a:pt x="2975495" y="0"/>
                </a:lnTo>
                <a:lnTo>
                  <a:pt x="2959036" y="1600"/>
                </a:lnTo>
                <a:lnTo>
                  <a:pt x="2945130" y="5473"/>
                </a:lnTo>
                <a:lnTo>
                  <a:pt x="2934068" y="10223"/>
                </a:lnTo>
                <a:lnTo>
                  <a:pt x="2919234" y="18161"/>
                </a:lnTo>
                <a:lnTo>
                  <a:pt x="2910154" y="22136"/>
                </a:lnTo>
                <a:lnTo>
                  <a:pt x="2899143" y="25311"/>
                </a:lnTo>
                <a:lnTo>
                  <a:pt x="2886456" y="26619"/>
                </a:lnTo>
                <a:lnTo>
                  <a:pt x="2873730" y="25311"/>
                </a:lnTo>
                <a:lnTo>
                  <a:pt x="2862707" y="22136"/>
                </a:lnTo>
                <a:lnTo>
                  <a:pt x="2853613" y="18161"/>
                </a:lnTo>
                <a:lnTo>
                  <a:pt x="2838793" y="10223"/>
                </a:lnTo>
                <a:lnTo>
                  <a:pt x="2827731" y="5473"/>
                </a:lnTo>
                <a:lnTo>
                  <a:pt x="2813824" y="1600"/>
                </a:lnTo>
                <a:lnTo>
                  <a:pt x="2797378" y="0"/>
                </a:lnTo>
                <a:lnTo>
                  <a:pt x="2780944" y="1600"/>
                </a:lnTo>
                <a:lnTo>
                  <a:pt x="2767038" y="5473"/>
                </a:lnTo>
                <a:lnTo>
                  <a:pt x="2755976" y="10223"/>
                </a:lnTo>
                <a:lnTo>
                  <a:pt x="2741142" y="18161"/>
                </a:lnTo>
                <a:lnTo>
                  <a:pt x="2732049" y="22136"/>
                </a:lnTo>
                <a:lnTo>
                  <a:pt x="2721025" y="25311"/>
                </a:lnTo>
                <a:lnTo>
                  <a:pt x="2708325" y="26619"/>
                </a:lnTo>
                <a:lnTo>
                  <a:pt x="2695600" y="25311"/>
                </a:lnTo>
                <a:lnTo>
                  <a:pt x="2684589" y="22136"/>
                </a:lnTo>
                <a:lnTo>
                  <a:pt x="2675509" y="18161"/>
                </a:lnTo>
                <a:lnTo>
                  <a:pt x="2660675" y="10223"/>
                </a:lnTo>
                <a:lnTo>
                  <a:pt x="2649613" y="5473"/>
                </a:lnTo>
                <a:lnTo>
                  <a:pt x="2635720" y="1600"/>
                </a:lnTo>
                <a:lnTo>
                  <a:pt x="2619286" y="0"/>
                </a:lnTo>
                <a:lnTo>
                  <a:pt x="2602827" y="1600"/>
                </a:lnTo>
                <a:lnTo>
                  <a:pt x="2588920" y="5473"/>
                </a:lnTo>
                <a:lnTo>
                  <a:pt x="2577858" y="10223"/>
                </a:lnTo>
                <a:lnTo>
                  <a:pt x="2563025" y="18161"/>
                </a:lnTo>
                <a:lnTo>
                  <a:pt x="2553944" y="22136"/>
                </a:lnTo>
                <a:lnTo>
                  <a:pt x="2542921" y="25311"/>
                </a:lnTo>
                <a:lnTo>
                  <a:pt x="2530221" y="26619"/>
                </a:lnTo>
                <a:lnTo>
                  <a:pt x="2517508" y="25311"/>
                </a:lnTo>
                <a:lnTo>
                  <a:pt x="2506484" y="22136"/>
                </a:lnTo>
                <a:lnTo>
                  <a:pt x="2497404" y="18161"/>
                </a:lnTo>
                <a:lnTo>
                  <a:pt x="2482583" y="10223"/>
                </a:lnTo>
                <a:lnTo>
                  <a:pt x="2471509" y="5473"/>
                </a:lnTo>
                <a:lnTo>
                  <a:pt x="2457602" y="1600"/>
                </a:lnTo>
                <a:lnTo>
                  <a:pt x="2441168" y="0"/>
                </a:lnTo>
                <a:lnTo>
                  <a:pt x="2424722" y="1600"/>
                </a:lnTo>
                <a:lnTo>
                  <a:pt x="2410828" y="5473"/>
                </a:lnTo>
                <a:lnTo>
                  <a:pt x="2399754" y="10223"/>
                </a:lnTo>
                <a:lnTo>
                  <a:pt x="2384907" y="18161"/>
                </a:lnTo>
                <a:lnTo>
                  <a:pt x="2375839" y="22136"/>
                </a:lnTo>
                <a:lnTo>
                  <a:pt x="2364816" y="25311"/>
                </a:lnTo>
                <a:lnTo>
                  <a:pt x="2352116" y="26619"/>
                </a:lnTo>
                <a:lnTo>
                  <a:pt x="2339390" y="25311"/>
                </a:lnTo>
                <a:lnTo>
                  <a:pt x="2328380" y="22136"/>
                </a:lnTo>
                <a:lnTo>
                  <a:pt x="2319299" y="18161"/>
                </a:lnTo>
                <a:lnTo>
                  <a:pt x="2304465" y="10223"/>
                </a:lnTo>
                <a:lnTo>
                  <a:pt x="2293391" y="5473"/>
                </a:lnTo>
                <a:lnTo>
                  <a:pt x="2279497" y="1600"/>
                </a:lnTo>
                <a:lnTo>
                  <a:pt x="2263051" y="0"/>
                </a:lnTo>
                <a:lnTo>
                  <a:pt x="2246592" y="1600"/>
                </a:lnTo>
                <a:lnTo>
                  <a:pt x="2232698" y="5473"/>
                </a:lnTo>
                <a:lnTo>
                  <a:pt x="2221636" y="10223"/>
                </a:lnTo>
                <a:lnTo>
                  <a:pt x="2206815" y="18161"/>
                </a:lnTo>
                <a:lnTo>
                  <a:pt x="2197735" y="22136"/>
                </a:lnTo>
                <a:lnTo>
                  <a:pt x="2186711" y="25311"/>
                </a:lnTo>
                <a:lnTo>
                  <a:pt x="2173998" y="26619"/>
                </a:lnTo>
                <a:lnTo>
                  <a:pt x="2159317" y="26619"/>
                </a:lnTo>
                <a:lnTo>
                  <a:pt x="2146604" y="25311"/>
                </a:lnTo>
                <a:lnTo>
                  <a:pt x="2135581" y="22136"/>
                </a:lnTo>
                <a:lnTo>
                  <a:pt x="2126500" y="18161"/>
                </a:lnTo>
                <a:lnTo>
                  <a:pt x="2111667" y="10223"/>
                </a:lnTo>
                <a:lnTo>
                  <a:pt x="2100605" y="5473"/>
                </a:lnTo>
                <a:lnTo>
                  <a:pt x="2086698" y="1600"/>
                </a:lnTo>
                <a:lnTo>
                  <a:pt x="2070252" y="0"/>
                </a:lnTo>
                <a:lnTo>
                  <a:pt x="2053818" y="1600"/>
                </a:lnTo>
                <a:lnTo>
                  <a:pt x="2039912" y="5473"/>
                </a:lnTo>
                <a:lnTo>
                  <a:pt x="2028837" y="10223"/>
                </a:lnTo>
                <a:lnTo>
                  <a:pt x="2014016" y="18161"/>
                </a:lnTo>
                <a:lnTo>
                  <a:pt x="2004936" y="22136"/>
                </a:lnTo>
                <a:lnTo>
                  <a:pt x="1993925" y="25311"/>
                </a:lnTo>
                <a:lnTo>
                  <a:pt x="1981225" y="26619"/>
                </a:lnTo>
                <a:lnTo>
                  <a:pt x="1968500" y="25311"/>
                </a:lnTo>
                <a:lnTo>
                  <a:pt x="1957463" y="22136"/>
                </a:lnTo>
                <a:lnTo>
                  <a:pt x="1948395" y="18161"/>
                </a:lnTo>
                <a:lnTo>
                  <a:pt x="1933562" y="10223"/>
                </a:lnTo>
                <a:lnTo>
                  <a:pt x="1922487" y="5473"/>
                </a:lnTo>
                <a:lnTo>
                  <a:pt x="1908594" y="1600"/>
                </a:lnTo>
                <a:lnTo>
                  <a:pt x="1892173" y="0"/>
                </a:lnTo>
                <a:lnTo>
                  <a:pt x="1875713" y="1600"/>
                </a:lnTo>
                <a:lnTo>
                  <a:pt x="1861807" y="5473"/>
                </a:lnTo>
                <a:lnTo>
                  <a:pt x="1850732" y="10223"/>
                </a:lnTo>
                <a:lnTo>
                  <a:pt x="1835912" y="18161"/>
                </a:lnTo>
                <a:lnTo>
                  <a:pt x="1826831" y="22136"/>
                </a:lnTo>
                <a:lnTo>
                  <a:pt x="1815807" y="25311"/>
                </a:lnTo>
                <a:lnTo>
                  <a:pt x="1803120" y="26619"/>
                </a:lnTo>
                <a:lnTo>
                  <a:pt x="1790395" y="25311"/>
                </a:lnTo>
                <a:lnTo>
                  <a:pt x="1779371" y="22136"/>
                </a:lnTo>
                <a:lnTo>
                  <a:pt x="1770291" y="18161"/>
                </a:lnTo>
                <a:lnTo>
                  <a:pt x="1755444" y="10223"/>
                </a:lnTo>
                <a:lnTo>
                  <a:pt x="1744383" y="5473"/>
                </a:lnTo>
                <a:lnTo>
                  <a:pt x="1730489" y="1600"/>
                </a:lnTo>
                <a:lnTo>
                  <a:pt x="1714055" y="0"/>
                </a:lnTo>
                <a:lnTo>
                  <a:pt x="1697609" y="1600"/>
                </a:lnTo>
                <a:lnTo>
                  <a:pt x="1683715" y="5473"/>
                </a:lnTo>
                <a:lnTo>
                  <a:pt x="1672640" y="10223"/>
                </a:lnTo>
                <a:lnTo>
                  <a:pt x="1657807" y="18161"/>
                </a:lnTo>
                <a:lnTo>
                  <a:pt x="1648726" y="22136"/>
                </a:lnTo>
                <a:lnTo>
                  <a:pt x="1637703" y="25311"/>
                </a:lnTo>
                <a:lnTo>
                  <a:pt x="1625003" y="26619"/>
                </a:lnTo>
                <a:lnTo>
                  <a:pt x="1612277" y="25311"/>
                </a:lnTo>
                <a:lnTo>
                  <a:pt x="1601254" y="22136"/>
                </a:lnTo>
                <a:lnTo>
                  <a:pt x="1592173" y="18161"/>
                </a:lnTo>
                <a:lnTo>
                  <a:pt x="1577352" y="10223"/>
                </a:lnTo>
                <a:lnTo>
                  <a:pt x="1566278" y="5473"/>
                </a:lnTo>
                <a:lnTo>
                  <a:pt x="1552384" y="1600"/>
                </a:lnTo>
                <a:lnTo>
                  <a:pt x="1535950" y="0"/>
                </a:lnTo>
                <a:lnTo>
                  <a:pt x="1519491" y="1600"/>
                </a:lnTo>
                <a:lnTo>
                  <a:pt x="1505585" y="5473"/>
                </a:lnTo>
                <a:lnTo>
                  <a:pt x="1494523" y="10223"/>
                </a:lnTo>
                <a:lnTo>
                  <a:pt x="1479689" y="18161"/>
                </a:lnTo>
                <a:lnTo>
                  <a:pt x="1470609" y="22136"/>
                </a:lnTo>
                <a:lnTo>
                  <a:pt x="1459585" y="25311"/>
                </a:lnTo>
                <a:lnTo>
                  <a:pt x="1446872" y="26619"/>
                </a:lnTo>
                <a:lnTo>
                  <a:pt x="1434160" y="25311"/>
                </a:lnTo>
                <a:lnTo>
                  <a:pt x="1423136" y="22136"/>
                </a:lnTo>
                <a:lnTo>
                  <a:pt x="1414068" y="18161"/>
                </a:lnTo>
                <a:lnTo>
                  <a:pt x="1399235" y="10223"/>
                </a:lnTo>
                <a:lnTo>
                  <a:pt x="1388160" y="5473"/>
                </a:lnTo>
                <a:lnTo>
                  <a:pt x="1374267" y="1600"/>
                </a:lnTo>
                <a:lnTo>
                  <a:pt x="1357833" y="0"/>
                </a:lnTo>
                <a:lnTo>
                  <a:pt x="1341386" y="1600"/>
                </a:lnTo>
                <a:lnTo>
                  <a:pt x="1327492" y="5473"/>
                </a:lnTo>
                <a:lnTo>
                  <a:pt x="1316418" y="10223"/>
                </a:lnTo>
                <a:lnTo>
                  <a:pt x="1301584" y="18161"/>
                </a:lnTo>
                <a:lnTo>
                  <a:pt x="1292504" y="22136"/>
                </a:lnTo>
                <a:lnTo>
                  <a:pt x="1281493" y="25311"/>
                </a:lnTo>
                <a:lnTo>
                  <a:pt x="1268793" y="26619"/>
                </a:lnTo>
                <a:lnTo>
                  <a:pt x="1256068" y="25311"/>
                </a:lnTo>
                <a:lnTo>
                  <a:pt x="1245031" y="22136"/>
                </a:lnTo>
                <a:lnTo>
                  <a:pt x="1235951" y="18161"/>
                </a:lnTo>
                <a:lnTo>
                  <a:pt x="1221130" y="10223"/>
                </a:lnTo>
                <a:lnTo>
                  <a:pt x="1210068" y="5473"/>
                </a:lnTo>
                <a:lnTo>
                  <a:pt x="1196162" y="1600"/>
                </a:lnTo>
                <a:lnTo>
                  <a:pt x="1179728" y="0"/>
                </a:lnTo>
                <a:lnTo>
                  <a:pt x="1163269" y="1600"/>
                </a:lnTo>
                <a:lnTo>
                  <a:pt x="1149375" y="5473"/>
                </a:lnTo>
                <a:lnTo>
                  <a:pt x="1138301" y="10223"/>
                </a:lnTo>
                <a:lnTo>
                  <a:pt x="1123480" y="18161"/>
                </a:lnTo>
                <a:lnTo>
                  <a:pt x="1114399" y="22136"/>
                </a:lnTo>
                <a:lnTo>
                  <a:pt x="1103376" y="25311"/>
                </a:lnTo>
                <a:lnTo>
                  <a:pt x="1090676" y="26619"/>
                </a:lnTo>
                <a:lnTo>
                  <a:pt x="1075982" y="26619"/>
                </a:lnTo>
                <a:lnTo>
                  <a:pt x="1063269" y="25311"/>
                </a:lnTo>
                <a:lnTo>
                  <a:pt x="1052245" y="22136"/>
                </a:lnTo>
                <a:lnTo>
                  <a:pt x="1043165" y="18161"/>
                </a:lnTo>
                <a:lnTo>
                  <a:pt x="1028331" y="10223"/>
                </a:lnTo>
                <a:lnTo>
                  <a:pt x="1017270" y="5473"/>
                </a:lnTo>
                <a:lnTo>
                  <a:pt x="1003363" y="1600"/>
                </a:lnTo>
                <a:lnTo>
                  <a:pt x="986929" y="0"/>
                </a:lnTo>
                <a:lnTo>
                  <a:pt x="970483" y="1600"/>
                </a:lnTo>
                <a:lnTo>
                  <a:pt x="956589" y="5473"/>
                </a:lnTo>
                <a:lnTo>
                  <a:pt x="945515" y="10223"/>
                </a:lnTo>
                <a:lnTo>
                  <a:pt x="930681" y="18161"/>
                </a:lnTo>
                <a:lnTo>
                  <a:pt x="921600" y="22136"/>
                </a:lnTo>
                <a:lnTo>
                  <a:pt x="910577" y="25311"/>
                </a:lnTo>
                <a:lnTo>
                  <a:pt x="897877" y="26619"/>
                </a:lnTo>
                <a:lnTo>
                  <a:pt x="885151" y="25311"/>
                </a:lnTo>
                <a:lnTo>
                  <a:pt x="874128" y="22136"/>
                </a:lnTo>
                <a:lnTo>
                  <a:pt x="865060" y="18161"/>
                </a:lnTo>
                <a:lnTo>
                  <a:pt x="850226" y="10223"/>
                </a:lnTo>
                <a:lnTo>
                  <a:pt x="839165" y="5473"/>
                </a:lnTo>
                <a:lnTo>
                  <a:pt x="825258" y="1600"/>
                </a:lnTo>
                <a:lnTo>
                  <a:pt x="808824" y="0"/>
                </a:lnTo>
                <a:lnTo>
                  <a:pt x="792365" y="1600"/>
                </a:lnTo>
                <a:lnTo>
                  <a:pt x="778471" y="5473"/>
                </a:lnTo>
                <a:lnTo>
                  <a:pt x="767397" y="10223"/>
                </a:lnTo>
                <a:lnTo>
                  <a:pt x="752576" y="18161"/>
                </a:lnTo>
                <a:lnTo>
                  <a:pt x="743496" y="22136"/>
                </a:lnTo>
                <a:lnTo>
                  <a:pt x="732472" y="25311"/>
                </a:lnTo>
                <a:lnTo>
                  <a:pt x="719772" y="26619"/>
                </a:lnTo>
                <a:lnTo>
                  <a:pt x="707047" y="25311"/>
                </a:lnTo>
                <a:lnTo>
                  <a:pt x="696023" y="22136"/>
                </a:lnTo>
                <a:lnTo>
                  <a:pt x="686955" y="18161"/>
                </a:lnTo>
                <a:lnTo>
                  <a:pt x="672122" y="10223"/>
                </a:lnTo>
                <a:lnTo>
                  <a:pt x="661060" y="5473"/>
                </a:lnTo>
                <a:lnTo>
                  <a:pt x="647153" y="1600"/>
                </a:lnTo>
                <a:lnTo>
                  <a:pt x="630720" y="0"/>
                </a:lnTo>
                <a:lnTo>
                  <a:pt x="614273" y="1600"/>
                </a:lnTo>
                <a:lnTo>
                  <a:pt x="600367" y="5473"/>
                </a:lnTo>
                <a:lnTo>
                  <a:pt x="589305" y="10223"/>
                </a:lnTo>
                <a:lnTo>
                  <a:pt x="574471" y="18161"/>
                </a:lnTo>
                <a:lnTo>
                  <a:pt x="565391" y="22136"/>
                </a:lnTo>
                <a:lnTo>
                  <a:pt x="554367" y="25311"/>
                </a:lnTo>
                <a:lnTo>
                  <a:pt x="541667" y="26619"/>
                </a:lnTo>
                <a:lnTo>
                  <a:pt x="528942" y="25311"/>
                </a:lnTo>
                <a:lnTo>
                  <a:pt x="517931" y="22136"/>
                </a:lnTo>
                <a:lnTo>
                  <a:pt x="508850" y="18161"/>
                </a:lnTo>
                <a:lnTo>
                  <a:pt x="494017" y="10223"/>
                </a:lnTo>
                <a:lnTo>
                  <a:pt x="482955" y="5473"/>
                </a:lnTo>
                <a:lnTo>
                  <a:pt x="469049" y="1600"/>
                </a:lnTo>
                <a:lnTo>
                  <a:pt x="452615" y="0"/>
                </a:lnTo>
                <a:lnTo>
                  <a:pt x="436156" y="1600"/>
                </a:lnTo>
                <a:lnTo>
                  <a:pt x="422249" y="5473"/>
                </a:lnTo>
                <a:lnTo>
                  <a:pt x="411187" y="10223"/>
                </a:lnTo>
                <a:lnTo>
                  <a:pt x="396367" y="18161"/>
                </a:lnTo>
                <a:lnTo>
                  <a:pt x="387273" y="22136"/>
                </a:lnTo>
                <a:lnTo>
                  <a:pt x="376250" y="25311"/>
                </a:lnTo>
                <a:lnTo>
                  <a:pt x="363550" y="26619"/>
                </a:lnTo>
                <a:lnTo>
                  <a:pt x="350837" y="25311"/>
                </a:lnTo>
                <a:lnTo>
                  <a:pt x="339813" y="22136"/>
                </a:lnTo>
                <a:lnTo>
                  <a:pt x="330733" y="18161"/>
                </a:lnTo>
                <a:lnTo>
                  <a:pt x="315912" y="10223"/>
                </a:lnTo>
                <a:lnTo>
                  <a:pt x="304838" y="5473"/>
                </a:lnTo>
                <a:lnTo>
                  <a:pt x="290944" y="1600"/>
                </a:lnTo>
                <a:lnTo>
                  <a:pt x="274510" y="0"/>
                </a:lnTo>
                <a:lnTo>
                  <a:pt x="258064" y="1600"/>
                </a:lnTo>
                <a:lnTo>
                  <a:pt x="244157" y="5473"/>
                </a:lnTo>
                <a:lnTo>
                  <a:pt x="233083" y="10223"/>
                </a:lnTo>
                <a:lnTo>
                  <a:pt x="218249" y="18161"/>
                </a:lnTo>
                <a:lnTo>
                  <a:pt x="209169" y="22136"/>
                </a:lnTo>
                <a:lnTo>
                  <a:pt x="198158" y="25311"/>
                </a:lnTo>
                <a:lnTo>
                  <a:pt x="185458" y="26619"/>
                </a:lnTo>
                <a:lnTo>
                  <a:pt x="172732" y="25311"/>
                </a:lnTo>
                <a:lnTo>
                  <a:pt x="161709" y="22136"/>
                </a:lnTo>
                <a:lnTo>
                  <a:pt x="152628" y="18161"/>
                </a:lnTo>
                <a:lnTo>
                  <a:pt x="137795" y="10223"/>
                </a:lnTo>
                <a:lnTo>
                  <a:pt x="126733" y="5473"/>
                </a:lnTo>
                <a:lnTo>
                  <a:pt x="112826" y="1600"/>
                </a:lnTo>
                <a:lnTo>
                  <a:pt x="96393" y="0"/>
                </a:lnTo>
                <a:lnTo>
                  <a:pt x="79933" y="1600"/>
                </a:lnTo>
                <a:lnTo>
                  <a:pt x="66040" y="5473"/>
                </a:lnTo>
                <a:lnTo>
                  <a:pt x="54978" y="10223"/>
                </a:lnTo>
                <a:lnTo>
                  <a:pt x="40157" y="18161"/>
                </a:lnTo>
                <a:lnTo>
                  <a:pt x="31076" y="22136"/>
                </a:lnTo>
                <a:lnTo>
                  <a:pt x="20053" y="25311"/>
                </a:lnTo>
                <a:lnTo>
                  <a:pt x="7353" y="26619"/>
                </a:lnTo>
                <a:lnTo>
                  <a:pt x="0" y="26619"/>
                </a:lnTo>
                <a:lnTo>
                  <a:pt x="0" y="36004"/>
                </a:lnTo>
                <a:lnTo>
                  <a:pt x="7353" y="36004"/>
                </a:lnTo>
                <a:lnTo>
                  <a:pt x="23774" y="34404"/>
                </a:lnTo>
                <a:lnTo>
                  <a:pt x="37680" y="30530"/>
                </a:lnTo>
                <a:lnTo>
                  <a:pt x="48755" y="25768"/>
                </a:lnTo>
                <a:lnTo>
                  <a:pt x="63576" y="17843"/>
                </a:lnTo>
                <a:lnTo>
                  <a:pt x="72656" y="13868"/>
                </a:lnTo>
                <a:lnTo>
                  <a:pt x="83667" y="10680"/>
                </a:lnTo>
                <a:lnTo>
                  <a:pt x="96393" y="9385"/>
                </a:lnTo>
                <a:lnTo>
                  <a:pt x="109105" y="10680"/>
                </a:lnTo>
                <a:lnTo>
                  <a:pt x="120129" y="13868"/>
                </a:lnTo>
                <a:lnTo>
                  <a:pt x="129197" y="17843"/>
                </a:lnTo>
                <a:lnTo>
                  <a:pt x="144030" y="25768"/>
                </a:lnTo>
                <a:lnTo>
                  <a:pt x="155105" y="30530"/>
                </a:lnTo>
                <a:lnTo>
                  <a:pt x="169011" y="34404"/>
                </a:lnTo>
                <a:lnTo>
                  <a:pt x="185458" y="36004"/>
                </a:lnTo>
                <a:lnTo>
                  <a:pt x="201879" y="34404"/>
                </a:lnTo>
                <a:lnTo>
                  <a:pt x="215785" y="30530"/>
                </a:lnTo>
                <a:lnTo>
                  <a:pt x="226847" y="25768"/>
                </a:lnTo>
                <a:lnTo>
                  <a:pt x="241681" y="17843"/>
                </a:lnTo>
                <a:lnTo>
                  <a:pt x="250761" y="13868"/>
                </a:lnTo>
                <a:lnTo>
                  <a:pt x="261785" y="10680"/>
                </a:lnTo>
                <a:lnTo>
                  <a:pt x="274510" y="9385"/>
                </a:lnTo>
                <a:lnTo>
                  <a:pt x="287223" y="10680"/>
                </a:lnTo>
                <a:lnTo>
                  <a:pt x="298234" y="13868"/>
                </a:lnTo>
                <a:lnTo>
                  <a:pt x="307314" y="17843"/>
                </a:lnTo>
                <a:lnTo>
                  <a:pt x="321132" y="25260"/>
                </a:lnTo>
                <a:lnTo>
                  <a:pt x="330593" y="29502"/>
                </a:lnTo>
                <a:lnTo>
                  <a:pt x="342353" y="33286"/>
                </a:lnTo>
                <a:lnTo>
                  <a:pt x="356209" y="35636"/>
                </a:lnTo>
                <a:lnTo>
                  <a:pt x="356209" y="36004"/>
                </a:lnTo>
                <a:lnTo>
                  <a:pt x="370903" y="36004"/>
                </a:lnTo>
                <a:lnTo>
                  <a:pt x="370903" y="35636"/>
                </a:lnTo>
                <a:lnTo>
                  <a:pt x="384746" y="33286"/>
                </a:lnTo>
                <a:lnTo>
                  <a:pt x="396506" y="29502"/>
                </a:lnTo>
                <a:lnTo>
                  <a:pt x="405968" y="25260"/>
                </a:lnTo>
                <a:lnTo>
                  <a:pt x="419798" y="17843"/>
                </a:lnTo>
                <a:lnTo>
                  <a:pt x="428866" y="13868"/>
                </a:lnTo>
                <a:lnTo>
                  <a:pt x="439889" y="10680"/>
                </a:lnTo>
                <a:lnTo>
                  <a:pt x="452615" y="9385"/>
                </a:lnTo>
                <a:lnTo>
                  <a:pt x="465315" y="10680"/>
                </a:lnTo>
                <a:lnTo>
                  <a:pt x="476326" y="13868"/>
                </a:lnTo>
                <a:lnTo>
                  <a:pt x="485406" y="17843"/>
                </a:lnTo>
                <a:lnTo>
                  <a:pt x="500240" y="25768"/>
                </a:lnTo>
                <a:lnTo>
                  <a:pt x="511314" y="30530"/>
                </a:lnTo>
                <a:lnTo>
                  <a:pt x="525221" y="34404"/>
                </a:lnTo>
                <a:lnTo>
                  <a:pt x="541667" y="36004"/>
                </a:lnTo>
                <a:lnTo>
                  <a:pt x="558088" y="34404"/>
                </a:lnTo>
                <a:lnTo>
                  <a:pt x="571995" y="30530"/>
                </a:lnTo>
                <a:lnTo>
                  <a:pt x="583069" y="25768"/>
                </a:lnTo>
                <a:lnTo>
                  <a:pt x="597903" y="17843"/>
                </a:lnTo>
                <a:lnTo>
                  <a:pt x="606983" y="13868"/>
                </a:lnTo>
                <a:lnTo>
                  <a:pt x="618007" y="10680"/>
                </a:lnTo>
                <a:lnTo>
                  <a:pt x="630720" y="9385"/>
                </a:lnTo>
                <a:lnTo>
                  <a:pt x="643432" y="10680"/>
                </a:lnTo>
                <a:lnTo>
                  <a:pt x="654443" y="13868"/>
                </a:lnTo>
                <a:lnTo>
                  <a:pt x="663524" y="17843"/>
                </a:lnTo>
                <a:lnTo>
                  <a:pt x="677341" y="25260"/>
                </a:lnTo>
                <a:lnTo>
                  <a:pt x="686803" y="29502"/>
                </a:lnTo>
                <a:lnTo>
                  <a:pt x="698563" y="33286"/>
                </a:lnTo>
                <a:lnTo>
                  <a:pt x="712431" y="35636"/>
                </a:lnTo>
                <a:lnTo>
                  <a:pt x="712431" y="36004"/>
                </a:lnTo>
                <a:lnTo>
                  <a:pt x="727125" y="36004"/>
                </a:lnTo>
                <a:lnTo>
                  <a:pt x="727125" y="35636"/>
                </a:lnTo>
                <a:lnTo>
                  <a:pt x="740956" y="33286"/>
                </a:lnTo>
                <a:lnTo>
                  <a:pt x="752716" y="29502"/>
                </a:lnTo>
                <a:lnTo>
                  <a:pt x="762177" y="25260"/>
                </a:lnTo>
                <a:lnTo>
                  <a:pt x="776008" y="17843"/>
                </a:lnTo>
                <a:lnTo>
                  <a:pt x="785075" y="13868"/>
                </a:lnTo>
                <a:lnTo>
                  <a:pt x="796099" y="10680"/>
                </a:lnTo>
                <a:lnTo>
                  <a:pt x="808824" y="9385"/>
                </a:lnTo>
                <a:lnTo>
                  <a:pt x="821537" y="10680"/>
                </a:lnTo>
                <a:lnTo>
                  <a:pt x="832548" y="13868"/>
                </a:lnTo>
                <a:lnTo>
                  <a:pt x="841629" y="17843"/>
                </a:lnTo>
                <a:lnTo>
                  <a:pt x="856462" y="25768"/>
                </a:lnTo>
                <a:lnTo>
                  <a:pt x="867537" y="30530"/>
                </a:lnTo>
                <a:lnTo>
                  <a:pt x="881430" y="34404"/>
                </a:lnTo>
                <a:lnTo>
                  <a:pt x="897877" y="36004"/>
                </a:lnTo>
                <a:lnTo>
                  <a:pt x="914311" y="34404"/>
                </a:lnTo>
                <a:lnTo>
                  <a:pt x="928217" y="30530"/>
                </a:lnTo>
                <a:lnTo>
                  <a:pt x="939279" y="25768"/>
                </a:lnTo>
                <a:lnTo>
                  <a:pt x="954112" y="17843"/>
                </a:lnTo>
                <a:lnTo>
                  <a:pt x="963193" y="13868"/>
                </a:lnTo>
                <a:lnTo>
                  <a:pt x="974217" y="10680"/>
                </a:lnTo>
                <a:lnTo>
                  <a:pt x="986929" y="9385"/>
                </a:lnTo>
                <a:lnTo>
                  <a:pt x="999642" y="10680"/>
                </a:lnTo>
                <a:lnTo>
                  <a:pt x="1010666" y="13868"/>
                </a:lnTo>
                <a:lnTo>
                  <a:pt x="1019733" y="17843"/>
                </a:lnTo>
                <a:lnTo>
                  <a:pt x="1034567" y="25768"/>
                </a:lnTo>
                <a:lnTo>
                  <a:pt x="1045641" y="30530"/>
                </a:lnTo>
                <a:lnTo>
                  <a:pt x="1059535" y="34404"/>
                </a:lnTo>
                <a:lnTo>
                  <a:pt x="1075982" y="36004"/>
                </a:lnTo>
                <a:lnTo>
                  <a:pt x="1090676" y="36004"/>
                </a:lnTo>
                <a:lnTo>
                  <a:pt x="1107097" y="34404"/>
                </a:lnTo>
                <a:lnTo>
                  <a:pt x="1121003" y="30530"/>
                </a:lnTo>
                <a:lnTo>
                  <a:pt x="1132078" y="25768"/>
                </a:lnTo>
                <a:lnTo>
                  <a:pt x="1146911" y="17843"/>
                </a:lnTo>
                <a:lnTo>
                  <a:pt x="1155979" y="13868"/>
                </a:lnTo>
                <a:lnTo>
                  <a:pt x="1167003" y="10680"/>
                </a:lnTo>
                <a:lnTo>
                  <a:pt x="1179728" y="9385"/>
                </a:lnTo>
                <a:lnTo>
                  <a:pt x="1192441" y="10680"/>
                </a:lnTo>
                <a:lnTo>
                  <a:pt x="1203452" y="13868"/>
                </a:lnTo>
                <a:lnTo>
                  <a:pt x="1212532" y="17843"/>
                </a:lnTo>
                <a:lnTo>
                  <a:pt x="1227353" y="25768"/>
                </a:lnTo>
                <a:lnTo>
                  <a:pt x="1238440" y="30530"/>
                </a:lnTo>
                <a:lnTo>
                  <a:pt x="1252334" y="34404"/>
                </a:lnTo>
                <a:lnTo>
                  <a:pt x="1268793" y="36004"/>
                </a:lnTo>
                <a:lnTo>
                  <a:pt x="1285227" y="34404"/>
                </a:lnTo>
                <a:lnTo>
                  <a:pt x="1299121" y="30530"/>
                </a:lnTo>
                <a:lnTo>
                  <a:pt x="1310182" y="25768"/>
                </a:lnTo>
                <a:lnTo>
                  <a:pt x="1325016" y="17843"/>
                </a:lnTo>
                <a:lnTo>
                  <a:pt x="1334096" y="13868"/>
                </a:lnTo>
                <a:lnTo>
                  <a:pt x="1345120" y="10680"/>
                </a:lnTo>
                <a:lnTo>
                  <a:pt x="1357833" y="9385"/>
                </a:lnTo>
                <a:lnTo>
                  <a:pt x="1370545" y="10680"/>
                </a:lnTo>
                <a:lnTo>
                  <a:pt x="1381556" y="13868"/>
                </a:lnTo>
                <a:lnTo>
                  <a:pt x="1390637" y="17843"/>
                </a:lnTo>
                <a:lnTo>
                  <a:pt x="1404454" y="25260"/>
                </a:lnTo>
                <a:lnTo>
                  <a:pt x="1413916" y="29502"/>
                </a:lnTo>
                <a:lnTo>
                  <a:pt x="1425676" y="33286"/>
                </a:lnTo>
                <a:lnTo>
                  <a:pt x="1439532" y="35636"/>
                </a:lnTo>
                <a:lnTo>
                  <a:pt x="1439532" y="36004"/>
                </a:lnTo>
                <a:lnTo>
                  <a:pt x="1454238" y="36004"/>
                </a:lnTo>
                <a:lnTo>
                  <a:pt x="1454238" y="35636"/>
                </a:lnTo>
                <a:lnTo>
                  <a:pt x="1468069" y="33286"/>
                </a:lnTo>
                <a:lnTo>
                  <a:pt x="1479829" y="29502"/>
                </a:lnTo>
                <a:lnTo>
                  <a:pt x="1489290" y="25260"/>
                </a:lnTo>
                <a:lnTo>
                  <a:pt x="1503121" y="17843"/>
                </a:lnTo>
                <a:lnTo>
                  <a:pt x="1512189" y="13868"/>
                </a:lnTo>
                <a:lnTo>
                  <a:pt x="1523212" y="10680"/>
                </a:lnTo>
                <a:lnTo>
                  <a:pt x="1535950" y="9385"/>
                </a:lnTo>
                <a:lnTo>
                  <a:pt x="1548650" y="10680"/>
                </a:lnTo>
                <a:lnTo>
                  <a:pt x="1559661" y="13868"/>
                </a:lnTo>
                <a:lnTo>
                  <a:pt x="1568742" y="17843"/>
                </a:lnTo>
                <a:lnTo>
                  <a:pt x="1583588" y="25768"/>
                </a:lnTo>
                <a:lnTo>
                  <a:pt x="1594650" y="30530"/>
                </a:lnTo>
                <a:lnTo>
                  <a:pt x="1608556" y="34404"/>
                </a:lnTo>
                <a:lnTo>
                  <a:pt x="1625003" y="36004"/>
                </a:lnTo>
                <a:lnTo>
                  <a:pt x="1641424" y="34404"/>
                </a:lnTo>
                <a:lnTo>
                  <a:pt x="1655330" y="30530"/>
                </a:lnTo>
                <a:lnTo>
                  <a:pt x="1666405" y="25768"/>
                </a:lnTo>
                <a:lnTo>
                  <a:pt x="1681251" y="17843"/>
                </a:lnTo>
                <a:lnTo>
                  <a:pt x="1690319" y="13868"/>
                </a:lnTo>
                <a:lnTo>
                  <a:pt x="1701342" y="10680"/>
                </a:lnTo>
                <a:lnTo>
                  <a:pt x="1714055" y="9385"/>
                </a:lnTo>
                <a:lnTo>
                  <a:pt x="1726768" y="10680"/>
                </a:lnTo>
                <a:lnTo>
                  <a:pt x="1737791" y="13868"/>
                </a:lnTo>
                <a:lnTo>
                  <a:pt x="1746859" y="17843"/>
                </a:lnTo>
                <a:lnTo>
                  <a:pt x="1760677" y="25260"/>
                </a:lnTo>
                <a:lnTo>
                  <a:pt x="1770138" y="29502"/>
                </a:lnTo>
                <a:lnTo>
                  <a:pt x="1781898" y="33286"/>
                </a:lnTo>
                <a:lnTo>
                  <a:pt x="1795767" y="35636"/>
                </a:lnTo>
                <a:lnTo>
                  <a:pt x="1795767" y="36004"/>
                </a:lnTo>
                <a:lnTo>
                  <a:pt x="1810461" y="36004"/>
                </a:lnTo>
                <a:lnTo>
                  <a:pt x="1810461" y="35636"/>
                </a:lnTo>
                <a:lnTo>
                  <a:pt x="1824304" y="33286"/>
                </a:lnTo>
                <a:lnTo>
                  <a:pt x="1836064" y="29502"/>
                </a:lnTo>
                <a:lnTo>
                  <a:pt x="1845513" y="25260"/>
                </a:lnTo>
                <a:lnTo>
                  <a:pt x="1859330" y="17843"/>
                </a:lnTo>
                <a:lnTo>
                  <a:pt x="1868411" y="13868"/>
                </a:lnTo>
                <a:lnTo>
                  <a:pt x="1879434" y="10680"/>
                </a:lnTo>
                <a:lnTo>
                  <a:pt x="1892173" y="9385"/>
                </a:lnTo>
                <a:lnTo>
                  <a:pt x="1904873" y="10680"/>
                </a:lnTo>
                <a:lnTo>
                  <a:pt x="1915896" y="13868"/>
                </a:lnTo>
                <a:lnTo>
                  <a:pt x="1924964" y="17843"/>
                </a:lnTo>
                <a:lnTo>
                  <a:pt x="1939798" y="25768"/>
                </a:lnTo>
                <a:lnTo>
                  <a:pt x="1950872" y="30530"/>
                </a:lnTo>
                <a:lnTo>
                  <a:pt x="1964766" y="34404"/>
                </a:lnTo>
                <a:lnTo>
                  <a:pt x="1981225" y="36004"/>
                </a:lnTo>
                <a:lnTo>
                  <a:pt x="1997646" y="34404"/>
                </a:lnTo>
                <a:lnTo>
                  <a:pt x="2011553" y="30530"/>
                </a:lnTo>
                <a:lnTo>
                  <a:pt x="2022627" y="25768"/>
                </a:lnTo>
                <a:lnTo>
                  <a:pt x="2037461" y="17843"/>
                </a:lnTo>
                <a:lnTo>
                  <a:pt x="2046528" y="13868"/>
                </a:lnTo>
                <a:lnTo>
                  <a:pt x="2057539" y="10680"/>
                </a:lnTo>
                <a:lnTo>
                  <a:pt x="2070252" y="9385"/>
                </a:lnTo>
                <a:lnTo>
                  <a:pt x="2082965" y="10680"/>
                </a:lnTo>
                <a:lnTo>
                  <a:pt x="2093988" y="13868"/>
                </a:lnTo>
                <a:lnTo>
                  <a:pt x="2103056" y="17843"/>
                </a:lnTo>
                <a:lnTo>
                  <a:pt x="2117890" y="25768"/>
                </a:lnTo>
                <a:lnTo>
                  <a:pt x="2128964" y="30530"/>
                </a:lnTo>
                <a:lnTo>
                  <a:pt x="2142871" y="34404"/>
                </a:lnTo>
                <a:lnTo>
                  <a:pt x="2159317" y="36004"/>
                </a:lnTo>
                <a:lnTo>
                  <a:pt x="2173998" y="36004"/>
                </a:lnTo>
                <a:lnTo>
                  <a:pt x="2190432" y="34404"/>
                </a:lnTo>
                <a:lnTo>
                  <a:pt x="2204326" y="30530"/>
                </a:lnTo>
                <a:lnTo>
                  <a:pt x="2215400" y="25768"/>
                </a:lnTo>
                <a:lnTo>
                  <a:pt x="2230247" y="17843"/>
                </a:lnTo>
                <a:lnTo>
                  <a:pt x="2239327" y="13868"/>
                </a:lnTo>
                <a:lnTo>
                  <a:pt x="2250338" y="10680"/>
                </a:lnTo>
                <a:lnTo>
                  <a:pt x="2263051" y="9385"/>
                </a:lnTo>
                <a:lnTo>
                  <a:pt x="2275763" y="10680"/>
                </a:lnTo>
                <a:lnTo>
                  <a:pt x="2286787" y="13868"/>
                </a:lnTo>
                <a:lnTo>
                  <a:pt x="2295868" y="17843"/>
                </a:lnTo>
                <a:lnTo>
                  <a:pt x="2310701" y="25768"/>
                </a:lnTo>
                <a:lnTo>
                  <a:pt x="2321776" y="30530"/>
                </a:lnTo>
                <a:lnTo>
                  <a:pt x="2335669" y="34404"/>
                </a:lnTo>
                <a:lnTo>
                  <a:pt x="2352116" y="36004"/>
                </a:lnTo>
                <a:lnTo>
                  <a:pt x="2368550" y="34404"/>
                </a:lnTo>
                <a:lnTo>
                  <a:pt x="2382443" y="30530"/>
                </a:lnTo>
                <a:lnTo>
                  <a:pt x="2393518" y="25768"/>
                </a:lnTo>
                <a:lnTo>
                  <a:pt x="2408351" y="17843"/>
                </a:lnTo>
                <a:lnTo>
                  <a:pt x="2417432" y="13868"/>
                </a:lnTo>
                <a:lnTo>
                  <a:pt x="2428456" y="10680"/>
                </a:lnTo>
                <a:lnTo>
                  <a:pt x="2441168" y="9385"/>
                </a:lnTo>
                <a:lnTo>
                  <a:pt x="2453881" y="10680"/>
                </a:lnTo>
                <a:lnTo>
                  <a:pt x="2464905" y="13868"/>
                </a:lnTo>
                <a:lnTo>
                  <a:pt x="2473972" y="17843"/>
                </a:lnTo>
                <a:lnTo>
                  <a:pt x="2487790" y="25260"/>
                </a:lnTo>
                <a:lnTo>
                  <a:pt x="2497264" y="29502"/>
                </a:lnTo>
                <a:lnTo>
                  <a:pt x="2509024" y="33286"/>
                </a:lnTo>
                <a:lnTo>
                  <a:pt x="2522880" y="35636"/>
                </a:lnTo>
                <a:lnTo>
                  <a:pt x="2522880" y="36004"/>
                </a:lnTo>
                <a:lnTo>
                  <a:pt x="2537561" y="36004"/>
                </a:lnTo>
                <a:lnTo>
                  <a:pt x="2537561" y="35636"/>
                </a:lnTo>
                <a:lnTo>
                  <a:pt x="2551392" y="33286"/>
                </a:lnTo>
                <a:lnTo>
                  <a:pt x="2563164" y="29502"/>
                </a:lnTo>
                <a:lnTo>
                  <a:pt x="2572626" y="25260"/>
                </a:lnTo>
                <a:lnTo>
                  <a:pt x="2586456" y="17843"/>
                </a:lnTo>
                <a:lnTo>
                  <a:pt x="2595524" y="13868"/>
                </a:lnTo>
                <a:lnTo>
                  <a:pt x="2606548" y="10680"/>
                </a:lnTo>
                <a:lnTo>
                  <a:pt x="2619286" y="9385"/>
                </a:lnTo>
                <a:lnTo>
                  <a:pt x="2631986" y="10680"/>
                </a:lnTo>
                <a:lnTo>
                  <a:pt x="2642997" y="13868"/>
                </a:lnTo>
                <a:lnTo>
                  <a:pt x="2652077" y="17843"/>
                </a:lnTo>
                <a:lnTo>
                  <a:pt x="2666911" y="25768"/>
                </a:lnTo>
                <a:lnTo>
                  <a:pt x="2677972" y="30530"/>
                </a:lnTo>
                <a:lnTo>
                  <a:pt x="2691879" y="34404"/>
                </a:lnTo>
                <a:lnTo>
                  <a:pt x="2708325" y="36004"/>
                </a:lnTo>
                <a:lnTo>
                  <a:pt x="2724759" y="34404"/>
                </a:lnTo>
                <a:lnTo>
                  <a:pt x="2738653" y="30530"/>
                </a:lnTo>
                <a:lnTo>
                  <a:pt x="2749740" y="25768"/>
                </a:lnTo>
                <a:lnTo>
                  <a:pt x="2764574" y="17843"/>
                </a:lnTo>
                <a:lnTo>
                  <a:pt x="2773654" y="13868"/>
                </a:lnTo>
                <a:lnTo>
                  <a:pt x="2784665" y="10680"/>
                </a:lnTo>
                <a:lnTo>
                  <a:pt x="2797378" y="9385"/>
                </a:lnTo>
                <a:lnTo>
                  <a:pt x="2810091" y="10680"/>
                </a:lnTo>
                <a:lnTo>
                  <a:pt x="2821114" y="13868"/>
                </a:lnTo>
                <a:lnTo>
                  <a:pt x="2830182" y="17843"/>
                </a:lnTo>
                <a:lnTo>
                  <a:pt x="2844000" y="25260"/>
                </a:lnTo>
                <a:lnTo>
                  <a:pt x="2853474" y="29502"/>
                </a:lnTo>
                <a:lnTo>
                  <a:pt x="2865234" y="33286"/>
                </a:lnTo>
                <a:lnTo>
                  <a:pt x="2879090" y="35636"/>
                </a:lnTo>
                <a:lnTo>
                  <a:pt x="2879090" y="36004"/>
                </a:lnTo>
                <a:lnTo>
                  <a:pt x="2893784" y="36004"/>
                </a:lnTo>
                <a:lnTo>
                  <a:pt x="2893784" y="35636"/>
                </a:lnTo>
                <a:lnTo>
                  <a:pt x="2907627" y="33286"/>
                </a:lnTo>
                <a:lnTo>
                  <a:pt x="2919387" y="29502"/>
                </a:lnTo>
                <a:lnTo>
                  <a:pt x="2928848" y="25260"/>
                </a:lnTo>
                <a:lnTo>
                  <a:pt x="2942666" y="17843"/>
                </a:lnTo>
                <a:lnTo>
                  <a:pt x="2951746" y="13868"/>
                </a:lnTo>
                <a:lnTo>
                  <a:pt x="2962770" y="10680"/>
                </a:lnTo>
                <a:lnTo>
                  <a:pt x="2975495" y="9385"/>
                </a:lnTo>
                <a:lnTo>
                  <a:pt x="2988195" y="10680"/>
                </a:lnTo>
                <a:lnTo>
                  <a:pt x="2999219" y="13868"/>
                </a:lnTo>
                <a:lnTo>
                  <a:pt x="3008287" y="17843"/>
                </a:lnTo>
                <a:lnTo>
                  <a:pt x="3023120" y="25768"/>
                </a:lnTo>
                <a:lnTo>
                  <a:pt x="3034195" y="30530"/>
                </a:lnTo>
                <a:lnTo>
                  <a:pt x="3048089" y="34404"/>
                </a:lnTo>
                <a:lnTo>
                  <a:pt x="3064548" y="36004"/>
                </a:lnTo>
                <a:lnTo>
                  <a:pt x="3080969" y="34404"/>
                </a:lnTo>
                <a:lnTo>
                  <a:pt x="3094875" y="30530"/>
                </a:lnTo>
                <a:lnTo>
                  <a:pt x="3105950" y="25768"/>
                </a:lnTo>
                <a:lnTo>
                  <a:pt x="3120783" y="17843"/>
                </a:lnTo>
                <a:lnTo>
                  <a:pt x="3129851" y="13868"/>
                </a:lnTo>
                <a:lnTo>
                  <a:pt x="3140875" y="10680"/>
                </a:lnTo>
                <a:lnTo>
                  <a:pt x="3153600" y="9385"/>
                </a:lnTo>
                <a:lnTo>
                  <a:pt x="3166300" y="10680"/>
                </a:lnTo>
                <a:lnTo>
                  <a:pt x="3177324" y="13868"/>
                </a:lnTo>
                <a:lnTo>
                  <a:pt x="3186392" y="17843"/>
                </a:lnTo>
                <a:lnTo>
                  <a:pt x="3201225" y="25768"/>
                </a:lnTo>
                <a:lnTo>
                  <a:pt x="3212300" y="30530"/>
                </a:lnTo>
                <a:lnTo>
                  <a:pt x="3226193" y="34404"/>
                </a:lnTo>
                <a:lnTo>
                  <a:pt x="3229978" y="34772"/>
                </a:lnTo>
                <a:lnTo>
                  <a:pt x="3229978" y="36004"/>
                </a:lnTo>
                <a:lnTo>
                  <a:pt x="3237344" y="36004"/>
                </a:lnTo>
                <a:lnTo>
                  <a:pt x="3239986" y="35750"/>
                </a:lnTo>
                <a:lnTo>
                  <a:pt x="3242640" y="36004"/>
                </a:lnTo>
                <a:lnTo>
                  <a:pt x="3249993" y="36004"/>
                </a:lnTo>
                <a:lnTo>
                  <a:pt x="3249993" y="34785"/>
                </a:lnTo>
                <a:lnTo>
                  <a:pt x="3253778" y="34404"/>
                </a:lnTo>
                <a:lnTo>
                  <a:pt x="3267672" y="30530"/>
                </a:lnTo>
                <a:lnTo>
                  <a:pt x="3278746" y="25768"/>
                </a:lnTo>
                <a:lnTo>
                  <a:pt x="3293567" y="17843"/>
                </a:lnTo>
                <a:lnTo>
                  <a:pt x="3302647" y="13868"/>
                </a:lnTo>
                <a:lnTo>
                  <a:pt x="3313671" y="10680"/>
                </a:lnTo>
                <a:lnTo>
                  <a:pt x="3326384" y="9385"/>
                </a:lnTo>
                <a:lnTo>
                  <a:pt x="3339109" y="10680"/>
                </a:lnTo>
                <a:lnTo>
                  <a:pt x="3350133" y="13868"/>
                </a:lnTo>
                <a:lnTo>
                  <a:pt x="3359200" y="17843"/>
                </a:lnTo>
                <a:lnTo>
                  <a:pt x="3374034" y="25768"/>
                </a:lnTo>
                <a:lnTo>
                  <a:pt x="3385096" y="30530"/>
                </a:lnTo>
                <a:lnTo>
                  <a:pt x="3399002" y="34404"/>
                </a:lnTo>
                <a:lnTo>
                  <a:pt x="3415436" y="36004"/>
                </a:lnTo>
                <a:lnTo>
                  <a:pt x="3431883" y="34404"/>
                </a:lnTo>
                <a:lnTo>
                  <a:pt x="3445776" y="30530"/>
                </a:lnTo>
                <a:lnTo>
                  <a:pt x="3456851" y="25768"/>
                </a:lnTo>
                <a:lnTo>
                  <a:pt x="3471684" y="17843"/>
                </a:lnTo>
                <a:lnTo>
                  <a:pt x="3480765" y="13868"/>
                </a:lnTo>
                <a:lnTo>
                  <a:pt x="3491788" y="10680"/>
                </a:lnTo>
                <a:lnTo>
                  <a:pt x="3504501" y="9385"/>
                </a:lnTo>
                <a:lnTo>
                  <a:pt x="3517214" y="10680"/>
                </a:lnTo>
                <a:lnTo>
                  <a:pt x="3528237" y="13868"/>
                </a:lnTo>
                <a:lnTo>
                  <a:pt x="3537305" y="17843"/>
                </a:lnTo>
                <a:lnTo>
                  <a:pt x="3551123" y="25260"/>
                </a:lnTo>
                <a:lnTo>
                  <a:pt x="3560584" y="29502"/>
                </a:lnTo>
                <a:lnTo>
                  <a:pt x="3572345" y="33286"/>
                </a:lnTo>
                <a:lnTo>
                  <a:pt x="3586188" y="35636"/>
                </a:lnTo>
                <a:lnTo>
                  <a:pt x="3586188" y="36004"/>
                </a:lnTo>
                <a:lnTo>
                  <a:pt x="3600881" y="36004"/>
                </a:lnTo>
                <a:lnTo>
                  <a:pt x="3600881" y="35636"/>
                </a:lnTo>
                <a:lnTo>
                  <a:pt x="3614737" y="33286"/>
                </a:lnTo>
                <a:lnTo>
                  <a:pt x="3626497" y="29502"/>
                </a:lnTo>
                <a:lnTo>
                  <a:pt x="3635959" y="25260"/>
                </a:lnTo>
                <a:lnTo>
                  <a:pt x="3649789" y="17843"/>
                </a:lnTo>
                <a:lnTo>
                  <a:pt x="3658870" y="13868"/>
                </a:lnTo>
                <a:lnTo>
                  <a:pt x="3669881" y="10680"/>
                </a:lnTo>
                <a:lnTo>
                  <a:pt x="3682593" y="9385"/>
                </a:lnTo>
                <a:lnTo>
                  <a:pt x="3695306" y="10680"/>
                </a:lnTo>
                <a:lnTo>
                  <a:pt x="3706330" y="13868"/>
                </a:lnTo>
                <a:lnTo>
                  <a:pt x="3715410" y="17843"/>
                </a:lnTo>
                <a:lnTo>
                  <a:pt x="3730231" y="25768"/>
                </a:lnTo>
                <a:lnTo>
                  <a:pt x="3741305" y="30530"/>
                </a:lnTo>
                <a:lnTo>
                  <a:pt x="3755212" y="34404"/>
                </a:lnTo>
                <a:lnTo>
                  <a:pt x="3771646" y="36004"/>
                </a:lnTo>
                <a:lnTo>
                  <a:pt x="3788092" y="34404"/>
                </a:lnTo>
                <a:lnTo>
                  <a:pt x="3801986" y="30530"/>
                </a:lnTo>
                <a:lnTo>
                  <a:pt x="3813060" y="25768"/>
                </a:lnTo>
                <a:lnTo>
                  <a:pt x="3827907" y="17843"/>
                </a:lnTo>
                <a:lnTo>
                  <a:pt x="3836974" y="13868"/>
                </a:lnTo>
                <a:lnTo>
                  <a:pt x="3847998" y="10680"/>
                </a:lnTo>
                <a:lnTo>
                  <a:pt x="3860698" y="9385"/>
                </a:lnTo>
                <a:lnTo>
                  <a:pt x="3873423" y="10680"/>
                </a:lnTo>
                <a:lnTo>
                  <a:pt x="3884447" y="13868"/>
                </a:lnTo>
                <a:lnTo>
                  <a:pt x="3893515" y="17843"/>
                </a:lnTo>
                <a:lnTo>
                  <a:pt x="3907332" y="25260"/>
                </a:lnTo>
                <a:lnTo>
                  <a:pt x="3916794" y="29502"/>
                </a:lnTo>
                <a:lnTo>
                  <a:pt x="3928554" y="33286"/>
                </a:lnTo>
                <a:lnTo>
                  <a:pt x="3942410" y="35636"/>
                </a:lnTo>
                <a:lnTo>
                  <a:pt x="3942410" y="36004"/>
                </a:lnTo>
                <a:lnTo>
                  <a:pt x="3957104" y="36004"/>
                </a:lnTo>
                <a:lnTo>
                  <a:pt x="3957104" y="35636"/>
                </a:lnTo>
                <a:lnTo>
                  <a:pt x="3970959" y="33286"/>
                </a:lnTo>
                <a:lnTo>
                  <a:pt x="3982720" y="29502"/>
                </a:lnTo>
                <a:lnTo>
                  <a:pt x="3992181" y="25260"/>
                </a:lnTo>
                <a:lnTo>
                  <a:pt x="4006011" y="17843"/>
                </a:lnTo>
                <a:lnTo>
                  <a:pt x="4015079" y="13868"/>
                </a:lnTo>
                <a:lnTo>
                  <a:pt x="4026090" y="10680"/>
                </a:lnTo>
                <a:lnTo>
                  <a:pt x="4038816" y="9385"/>
                </a:lnTo>
                <a:lnTo>
                  <a:pt x="4051528" y="10680"/>
                </a:lnTo>
                <a:lnTo>
                  <a:pt x="4062552" y="13868"/>
                </a:lnTo>
                <a:lnTo>
                  <a:pt x="4071620" y="17843"/>
                </a:lnTo>
                <a:lnTo>
                  <a:pt x="4086453" y="25768"/>
                </a:lnTo>
                <a:lnTo>
                  <a:pt x="4097528" y="30530"/>
                </a:lnTo>
                <a:lnTo>
                  <a:pt x="4111421" y="34404"/>
                </a:lnTo>
                <a:lnTo>
                  <a:pt x="4127855" y="36004"/>
                </a:lnTo>
                <a:lnTo>
                  <a:pt x="4144302" y="34404"/>
                </a:lnTo>
                <a:lnTo>
                  <a:pt x="4158208" y="30530"/>
                </a:lnTo>
                <a:lnTo>
                  <a:pt x="4169283" y="25768"/>
                </a:lnTo>
                <a:lnTo>
                  <a:pt x="4184116" y="17843"/>
                </a:lnTo>
                <a:lnTo>
                  <a:pt x="4193197" y="13868"/>
                </a:lnTo>
                <a:lnTo>
                  <a:pt x="4204220" y="10680"/>
                </a:lnTo>
                <a:lnTo>
                  <a:pt x="4216920" y="9385"/>
                </a:lnTo>
                <a:lnTo>
                  <a:pt x="4229633" y="10680"/>
                </a:lnTo>
                <a:lnTo>
                  <a:pt x="4240657" y="13868"/>
                </a:lnTo>
                <a:lnTo>
                  <a:pt x="4249737" y="17843"/>
                </a:lnTo>
                <a:lnTo>
                  <a:pt x="4264558" y="25768"/>
                </a:lnTo>
                <a:lnTo>
                  <a:pt x="4275633" y="30530"/>
                </a:lnTo>
                <a:lnTo>
                  <a:pt x="4289539" y="34404"/>
                </a:lnTo>
                <a:lnTo>
                  <a:pt x="4305973" y="36004"/>
                </a:lnTo>
                <a:lnTo>
                  <a:pt x="4320654" y="36004"/>
                </a:lnTo>
                <a:lnTo>
                  <a:pt x="4337101" y="34404"/>
                </a:lnTo>
                <a:lnTo>
                  <a:pt x="4351007" y="30530"/>
                </a:lnTo>
                <a:lnTo>
                  <a:pt x="4362081" y="25768"/>
                </a:lnTo>
                <a:lnTo>
                  <a:pt x="4376902" y="17843"/>
                </a:lnTo>
                <a:lnTo>
                  <a:pt x="4385983" y="13868"/>
                </a:lnTo>
                <a:lnTo>
                  <a:pt x="4397006" y="10680"/>
                </a:lnTo>
                <a:lnTo>
                  <a:pt x="4409719" y="9385"/>
                </a:lnTo>
                <a:lnTo>
                  <a:pt x="4422445" y="10680"/>
                </a:lnTo>
                <a:lnTo>
                  <a:pt x="4433455" y="13868"/>
                </a:lnTo>
                <a:lnTo>
                  <a:pt x="4442523" y="17843"/>
                </a:lnTo>
                <a:lnTo>
                  <a:pt x="4457357" y="25768"/>
                </a:lnTo>
                <a:lnTo>
                  <a:pt x="4468431" y="30530"/>
                </a:lnTo>
                <a:lnTo>
                  <a:pt x="4482338" y="34404"/>
                </a:lnTo>
                <a:lnTo>
                  <a:pt x="4498772" y="36004"/>
                </a:lnTo>
                <a:lnTo>
                  <a:pt x="4515218" y="34404"/>
                </a:lnTo>
                <a:lnTo>
                  <a:pt x="4529112" y="30530"/>
                </a:lnTo>
                <a:lnTo>
                  <a:pt x="4540174" y="25768"/>
                </a:lnTo>
                <a:lnTo>
                  <a:pt x="4555007" y="17843"/>
                </a:lnTo>
                <a:lnTo>
                  <a:pt x="4564088" y="13868"/>
                </a:lnTo>
                <a:lnTo>
                  <a:pt x="4575111" y="10680"/>
                </a:lnTo>
                <a:lnTo>
                  <a:pt x="4587811" y="9385"/>
                </a:lnTo>
                <a:lnTo>
                  <a:pt x="4600537" y="10680"/>
                </a:lnTo>
                <a:lnTo>
                  <a:pt x="4611560" y="13868"/>
                </a:lnTo>
                <a:lnTo>
                  <a:pt x="4620628" y="17843"/>
                </a:lnTo>
                <a:lnTo>
                  <a:pt x="4634458" y="25260"/>
                </a:lnTo>
                <a:lnTo>
                  <a:pt x="4643920" y="29502"/>
                </a:lnTo>
                <a:lnTo>
                  <a:pt x="4655667" y="33286"/>
                </a:lnTo>
                <a:lnTo>
                  <a:pt x="4669510" y="35636"/>
                </a:lnTo>
                <a:lnTo>
                  <a:pt x="4669510" y="36004"/>
                </a:lnTo>
                <a:lnTo>
                  <a:pt x="4684217" y="36004"/>
                </a:lnTo>
                <a:lnTo>
                  <a:pt x="4684217" y="35636"/>
                </a:lnTo>
                <a:lnTo>
                  <a:pt x="4698060" y="33286"/>
                </a:lnTo>
                <a:lnTo>
                  <a:pt x="4709820" y="29502"/>
                </a:lnTo>
                <a:lnTo>
                  <a:pt x="4719282" y="25260"/>
                </a:lnTo>
                <a:lnTo>
                  <a:pt x="4733112" y="17843"/>
                </a:lnTo>
                <a:lnTo>
                  <a:pt x="4742192" y="13868"/>
                </a:lnTo>
                <a:lnTo>
                  <a:pt x="4753203" y="10680"/>
                </a:lnTo>
                <a:lnTo>
                  <a:pt x="4765929" y="9385"/>
                </a:lnTo>
                <a:lnTo>
                  <a:pt x="4778641" y="10680"/>
                </a:lnTo>
                <a:lnTo>
                  <a:pt x="4789665" y="13868"/>
                </a:lnTo>
                <a:lnTo>
                  <a:pt x="4798746" y="17843"/>
                </a:lnTo>
                <a:lnTo>
                  <a:pt x="4813579" y="25768"/>
                </a:lnTo>
                <a:lnTo>
                  <a:pt x="4824654" y="30530"/>
                </a:lnTo>
                <a:lnTo>
                  <a:pt x="4838547" y="34404"/>
                </a:lnTo>
                <a:lnTo>
                  <a:pt x="4854981" y="36004"/>
                </a:lnTo>
                <a:lnTo>
                  <a:pt x="4871415" y="34404"/>
                </a:lnTo>
                <a:lnTo>
                  <a:pt x="4885321" y="30530"/>
                </a:lnTo>
                <a:lnTo>
                  <a:pt x="4896396" y="25768"/>
                </a:lnTo>
                <a:lnTo>
                  <a:pt x="4911242" y="17843"/>
                </a:lnTo>
                <a:lnTo>
                  <a:pt x="4920323" y="13868"/>
                </a:lnTo>
                <a:lnTo>
                  <a:pt x="4931334" y="10680"/>
                </a:lnTo>
                <a:lnTo>
                  <a:pt x="4944034" y="9385"/>
                </a:lnTo>
                <a:lnTo>
                  <a:pt x="4956759" y="10680"/>
                </a:lnTo>
                <a:lnTo>
                  <a:pt x="4967783" y="13868"/>
                </a:lnTo>
                <a:lnTo>
                  <a:pt x="4976850" y="17843"/>
                </a:lnTo>
                <a:lnTo>
                  <a:pt x="4990681" y="25260"/>
                </a:lnTo>
                <a:lnTo>
                  <a:pt x="5000142" y="29502"/>
                </a:lnTo>
                <a:lnTo>
                  <a:pt x="5011902" y="33286"/>
                </a:lnTo>
                <a:lnTo>
                  <a:pt x="5025758" y="35636"/>
                </a:lnTo>
                <a:lnTo>
                  <a:pt x="5025758" y="36004"/>
                </a:lnTo>
                <a:lnTo>
                  <a:pt x="5040439" y="36004"/>
                </a:lnTo>
                <a:lnTo>
                  <a:pt x="5040439" y="35636"/>
                </a:lnTo>
                <a:lnTo>
                  <a:pt x="5054295" y="33286"/>
                </a:lnTo>
                <a:lnTo>
                  <a:pt x="5066055" y="29502"/>
                </a:lnTo>
                <a:lnTo>
                  <a:pt x="5075504" y="25260"/>
                </a:lnTo>
                <a:lnTo>
                  <a:pt x="5089334" y="17843"/>
                </a:lnTo>
                <a:lnTo>
                  <a:pt x="5098402" y="13868"/>
                </a:lnTo>
                <a:lnTo>
                  <a:pt x="5109426" y="10680"/>
                </a:lnTo>
                <a:lnTo>
                  <a:pt x="5122151" y="9385"/>
                </a:lnTo>
                <a:lnTo>
                  <a:pt x="5134876" y="10680"/>
                </a:lnTo>
                <a:lnTo>
                  <a:pt x="5145887" y="13868"/>
                </a:lnTo>
                <a:lnTo>
                  <a:pt x="5154968" y="17843"/>
                </a:lnTo>
                <a:lnTo>
                  <a:pt x="5169789" y="25768"/>
                </a:lnTo>
                <a:lnTo>
                  <a:pt x="5180863" y="30530"/>
                </a:lnTo>
                <a:lnTo>
                  <a:pt x="5194770" y="34404"/>
                </a:lnTo>
                <a:lnTo>
                  <a:pt x="5211203" y="36004"/>
                </a:lnTo>
                <a:lnTo>
                  <a:pt x="5227637" y="34404"/>
                </a:lnTo>
                <a:lnTo>
                  <a:pt x="5241544" y="30530"/>
                </a:lnTo>
                <a:lnTo>
                  <a:pt x="5252618" y="25768"/>
                </a:lnTo>
                <a:lnTo>
                  <a:pt x="5267452" y="17843"/>
                </a:lnTo>
                <a:lnTo>
                  <a:pt x="5276532" y="13868"/>
                </a:lnTo>
                <a:lnTo>
                  <a:pt x="5287543" y="10680"/>
                </a:lnTo>
                <a:lnTo>
                  <a:pt x="5300230" y="9385"/>
                </a:lnTo>
                <a:lnTo>
                  <a:pt x="5312956" y="10680"/>
                </a:lnTo>
                <a:lnTo>
                  <a:pt x="5323979" y="13868"/>
                </a:lnTo>
                <a:lnTo>
                  <a:pt x="5333060" y="17843"/>
                </a:lnTo>
                <a:lnTo>
                  <a:pt x="5347881" y="25768"/>
                </a:lnTo>
                <a:lnTo>
                  <a:pt x="5358955" y="30530"/>
                </a:lnTo>
                <a:lnTo>
                  <a:pt x="5372862" y="34404"/>
                </a:lnTo>
                <a:lnTo>
                  <a:pt x="5389296" y="36004"/>
                </a:lnTo>
                <a:lnTo>
                  <a:pt x="5403989" y="36004"/>
                </a:lnTo>
                <a:lnTo>
                  <a:pt x="5420423" y="34404"/>
                </a:lnTo>
                <a:lnTo>
                  <a:pt x="5434330" y="30530"/>
                </a:lnTo>
                <a:lnTo>
                  <a:pt x="5445404" y="25768"/>
                </a:lnTo>
                <a:lnTo>
                  <a:pt x="5460238" y="17843"/>
                </a:lnTo>
                <a:lnTo>
                  <a:pt x="5469318" y="13868"/>
                </a:lnTo>
                <a:lnTo>
                  <a:pt x="5480342" y="10680"/>
                </a:lnTo>
                <a:lnTo>
                  <a:pt x="5493029" y="9385"/>
                </a:lnTo>
                <a:lnTo>
                  <a:pt x="5505755" y="10680"/>
                </a:lnTo>
                <a:lnTo>
                  <a:pt x="5516791" y="13868"/>
                </a:lnTo>
                <a:lnTo>
                  <a:pt x="5525871" y="17843"/>
                </a:lnTo>
                <a:lnTo>
                  <a:pt x="5540692" y="25768"/>
                </a:lnTo>
                <a:lnTo>
                  <a:pt x="5551767" y="30530"/>
                </a:lnTo>
                <a:lnTo>
                  <a:pt x="5565673" y="34404"/>
                </a:lnTo>
                <a:lnTo>
                  <a:pt x="5582107" y="36004"/>
                </a:lnTo>
                <a:lnTo>
                  <a:pt x="5598553" y="34404"/>
                </a:lnTo>
                <a:lnTo>
                  <a:pt x="5612447" y="30530"/>
                </a:lnTo>
                <a:lnTo>
                  <a:pt x="5623522" y="25768"/>
                </a:lnTo>
                <a:lnTo>
                  <a:pt x="5638343" y="17843"/>
                </a:lnTo>
                <a:lnTo>
                  <a:pt x="5647423" y="13868"/>
                </a:lnTo>
                <a:lnTo>
                  <a:pt x="5658447" y="10680"/>
                </a:lnTo>
                <a:lnTo>
                  <a:pt x="5671147" y="9385"/>
                </a:lnTo>
                <a:lnTo>
                  <a:pt x="5683872" y="10680"/>
                </a:lnTo>
                <a:lnTo>
                  <a:pt x="5694896" y="13868"/>
                </a:lnTo>
                <a:lnTo>
                  <a:pt x="5703963" y="17843"/>
                </a:lnTo>
                <a:lnTo>
                  <a:pt x="5717794" y="25260"/>
                </a:lnTo>
                <a:lnTo>
                  <a:pt x="5727255" y="29502"/>
                </a:lnTo>
                <a:lnTo>
                  <a:pt x="5739015" y="33286"/>
                </a:lnTo>
                <a:lnTo>
                  <a:pt x="5752871" y="35636"/>
                </a:lnTo>
                <a:lnTo>
                  <a:pt x="5752871" y="36004"/>
                </a:lnTo>
                <a:lnTo>
                  <a:pt x="5767540" y="36004"/>
                </a:lnTo>
                <a:lnTo>
                  <a:pt x="5767540" y="35636"/>
                </a:lnTo>
                <a:lnTo>
                  <a:pt x="5781395" y="33286"/>
                </a:lnTo>
                <a:lnTo>
                  <a:pt x="5793156" y="29502"/>
                </a:lnTo>
                <a:lnTo>
                  <a:pt x="5802630" y="25260"/>
                </a:lnTo>
                <a:lnTo>
                  <a:pt x="5816460" y="17843"/>
                </a:lnTo>
                <a:lnTo>
                  <a:pt x="5825528" y="13868"/>
                </a:lnTo>
                <a:lnTo>
                  <a:pt x="5836551" y="10680"/>
                </a:lnTo>
                <a:lnTo>
                  <a:pt x="5849277" y="9385"/>
                </a:lnTo>
                <a:lnTo>
                  <a:pt x="5861977" y="10680"/>
                </a:lnTo>
                <a:lnTo>
                  <a:pt x="5873000" y="13868"/>
                </a:lnTo>
                <a:lnTo>
                  <a:pt x="5882068" y="17843"/>
                </a:lnTo>
                <a:lnTo>
                  <a:pt x="5896902" y="25768"/>
                </a:lnTo>
                <a:lnTo>
                  <a:pt x="5907964" y="30530"/>
                </a:lnTo>
                <a:lnTo>
                  <a:pt x="5921870" y="34404"/>
                </a:lnTo>
                <a:lnTo>
                  <a:pt x="5938304" y="36004"/>
                </a:lnTo>
                <a:lnTo>
                  <a:pt x="5954750" y="34404"/>
                </a:lnTo>
                <a:lnTo>
                  <a:pt x="5968657" y="30530"/>
                </a:lnTo>
                <a:lnTo>
                  <a:pt x="5979731" y="25768"/>
                </a:lnTo>
                <a:lnTo>
                  <a:pt x="5994578" y="17843"/>
                </a:lnTo>
                <a:lnTo>
                  <a:pt x="6003658" y="13868"/>
                </a:lnTo>
                <a:lnTo>
                  <a:pt x="6014669" y="10680"/>
                </a:lnTo>
                <a:lnTo>
                  <a:pt x="6027369" y="9385"/>
                </a:lnTo>
                <a:lnTo>
                  <a:pt x="6040094" y="10680"/>
                </a:lnTo>
                <a:lnTo>
                  <a:pt x="6051118" y="13868"/>
                </a:lnTo>
                <a:lnTo>
                  <a:pt x="6060186" y="17843"/>
                </a:lnTo>
                <a:lnTo>
                  <a:pt x="6074003" y="25260"/>
                </a:lnTo>
                <a:lnTo>
                  <a:pt x="6083465" y="29502"/>
                </a:lnTo>
                <a:lnTo>
                  <a:pt x="6095225" y="33286"/>
                </a:lnTo>
                <a:lnTo>
                  <a:pt x="6109068" y="35636"/>
                </a:lnTo>
                <a:lnTo>
                  <a:pt x="6109068" y="36004"/>
                </a:lnTo>
                <a:lnTo>
                  <a:pt x="6123762" y="36004"/>
                </a:lnTo>
                <a:lnTo>
                  <a:pt x="6123762" y="35636"/>
                </a:lnTo>
                <a:lnTo>
                  <a:pt x="6137618" y="33286"/>
                </a:lnTo>
                <a:lnTo>
                  <a:pt x="6149391" y="29502"/>
                </a:lnTo>
                <a:lnTo>
                  <a:pt x="6158839" y="25260"/>
                </a:lnTo>
                <a:lnTo>
                  <a:pt x="6172670" y="17843"/>
                </a:lnTo>
                <a:lnTo>
                  <a:pt x="6181737" y="13868"/>
                </a:lnTo>
                <a:lnTo>
                  <a:pt x="6192761" y="10680"/>
                </a:lnTo>
                <a:lnTo>
                  <a:pt x="6205486" y="9385"/>
                </a:lnTo>
                <a:lnTo>
                  <a:pt x="6218199" y="10680"/>
                </a:lnTo>
                <a:lnTo>
                  <a:pt x="6229210" y="13868"/>
                </a:lnTo>
                <a:lnTo>
                  <a:pt x="6238291" y="17843"/>
                </a:lnTo>
                <a:lnTo>
                  <a:pt x="6253111" y="25768"/>
                </a:lnTo>
                <a:lnTo>
                  <a:pt x="6264186" y="30530"/>
                </a:lnTo>
                <a:lnTo>
                  <a:pt x="6278092" y="34404"/>
                </a:lnTo>
                <a:lnTo>
                  <a:pt x="6294526" y="36004"/>
                </a:lnTo>
                <a:lnTo>
                  <a:pt x="6310973" y="34404"/>
                </a:lnTo>
                <a:lnTo>
                  <a:pt x="6324879" y="30530"/>
                </a:lnTo>
                <a:lnTo>
                  <a:pt x="6335954" y="25768"/>
                </a:lnTo>
                <a:lnTo>
                  <a:pt x="6350775" y="17843"/>
                </a:lnTo>
                <a:lnTo>
                  <a:pt x="6359842" y="13868"/>
                </a:lnTo>
                <a:lnTo>
                  <a:pt x="6370879" y="10680"/>
                </a:lnTo>
                <a:lnTo>
                  <a:pt x="6383591" y="9385"/>
                </a:lnTo>
                <a:lnTo>
                  <a:pt x="6396304" y="10680"/>
                </a:lnTo>
                <a:lnTo>
                  <a:pt x="6407315" y="13868"/>
                </a:lnTo>
                <a:lnTo>
                  <a:pt x="6416383" y="17843"/>
                </a:lnTo>
                <a:lnTo>
                  <a:pt x="6431216" y="25768"/>
                </a:lnTo>
                <a:lnTo>
                  <a:pt x="6442291" y="30530"/>
                </a:lnTo>
                <a:lnTo>
                  <a:pt x="6456197" y="34404"/>
                </a:lnTo>
                <a:lnTo>
                  <a:pt x="6472631" y="36004"/>
                </a:lnTo>
                <a:lnTo>
                  <a:pt x="6479984" y="36004"/>
                </a:lnTo>
                <a:lnTo>
                  <a:pt x="6479984" y="26619"/>
                </a:lnTo>
                <a:close/>
              </a:path>
            </a:pathLst>
          </a:custGeom>
          <a:solidFill>
            <a:srgbClr val="9CC9D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536299" y="1358336"/>
            <a:ext cx="6506209" cy="5330190"/>
          </a:xfrm>
          <a:prstGeom prst="rect">
            <a:avLst/>
          </a:prstGeom>
        </p:spPr>
        <p:txBody>
          <a:bodyPr vert="horz" wrap="square" lIns="0" tIns="30480" rIns="0" bIns="0" rtlCol="0">
            <a:spAutoFit/>
          </a:bodyPr>
          <a:lstStyle/>
          <a:p>
            <a:pPr marL="982980">
              <a:lnSpc>
                <a:spcPct val="100000"/>
              </a:lnSpc>
              <a:spcBef>
                <a:spcPts val="240"/>
              </a:spcBef>
            </a:pPr>
            <a:r>
              <a:rPr sz="1200" spc="-20" dirty="0">
                <a:solidFill>
                  <a:srgbClr val="231F20"/>
                </a:solidFill>
                <a:latin typeface="Arial Unicode MS"/>
                <a:cs typeface="Arial Unicode MS"/>
              </a:rPr>
              <a:t>ВІДПОВІДЬ </a:t>
            </a:r>
            <a:r>
              <a:rPr sz="1200" spc="-10" dirty="0">
                <a:solidFill>
                  <a:srgbClr val="231F20"/>
                </a:solidFill>
                <a:latin typeface="Arial Unicode MS"/>
                <a:cs typeface="Arial Unicode MS"/>
              </a:rPr>
              <a:t>на </a:t>
            </a:r>
            <a:r>
              <a:rPr sz="1200" dirty="0">
                <a:solidFill>
                  <a:srgbClr val="231F20"/>
                </a:solidFill>
                <a:latin typeface="Arial Unicode MS"/>
                <a:cs typeface="Arial Unicode MS"/>
              </a:rPr>
              <a:t>питання </a:t>
            </a:r>
            <a:r>
              <a:rPr sz="1200" spc="-20" dirty="0">
                <a:solidFill>
                  <a:srgbClr val="231F20"/>
                </a:solidFill>
                <a:latin typeface="Arial Unicode MS"/>
                <a:cs typeface="Arial Unicode MS"/>
              </a:rPr>
              <a:t>для</a:t>
            </a:r>
            <a:r>
              <a:rPr sz="1200" spc="-170" dirty="0">
                <a:solidFill>
                  <a:srgbClr val="231F20"/>
                </a:solidFill>
                <a:latin typeface="Arial Unicode MS"/>
                <a:cs typeface="Arial Unicode MS"/>
              </a:rPr>
              <a:t> </a:t>
            </a:r>
            <a:r>
              <a:rPr sz="1200" spc="-10" dirty="0">
                <a:solidFill>
                  <a:srgbClr val="231F20"/>
                </a:solidFill>
                <a:latin typeface="Arial Unicode MS"/>
                <a:cs typeface="Arial Unicode MS"/>
              </a:rPr>
              <a:t>самоаналізу:</a:t>
            </a:r>
            <a:endParaRPr sz="1200">
              <a:latin typeface="Arial Unicode MS"/>
              <a:cs typeface="Arial Unicode MS"/>
            </a:endParaRPr>
          </a:p>
          <a:p>
            <a:pPr marL="982980" marR="20955">
              <a:lnSpc>
                <a:spcPct val="100000"/>
              </a:lnSpc>
              <a:spcBef>
                <a:spcPts val="140"/>
              </a:spcBef>
            </a:pPr>
            <a:r>
              <a:rPr sz="1200" spc="50" dirty="0">
                <a:solidFill>
                  <a:srgbClr val="231F20"/>
                </a:solidFill>
                <a:latin typeface="Calibri"/>
                <a:cs typeface="Calibri"/>
              </a:rPr>
              <a:t>визначити </a:t>
            </a:r>
            <a:r>
              <a:rPr sz="1200" spc="45" dirty="0">
                <a:solidFill>
                  <a:srgbClr val="231F20"/>
                </a:solidFill>
                <a:latin typeface="Calibri"/>
                <a:cs typeface="Calibri"/>
              </a:rPr>
              <a:t>сильні </a:t>
            </a:r>
            <a:r>
              <a:rPr sz="1200" spc="20" dirty="0">
                <a:solidFill>
                  <a:srgbClr val="231F20"/>
                </a:solidFill>
                <a:latin typeface="Calibri"/>
                <a:cs typeface="Calibri"/>
              </a:rPr>
              <a:t>сторону </a:t>
            </a:r>
            <a:r>
              <a:rPr sz="1200" spc="40" dirty="0">
                <a:solidFill>
                  <a:srgbClr val="231F20"/>
                </a:solidFill>
                <a:latin typeface="Calibri"/>
                <a:cs typeface="Calibri"/>
              </a:rPr>
              <a:t>та </a:t>
            </a:r>
            <a:r>
              <a:rPr sz="1200" spc="45" dirty="0">
                <a:solidFill>
                  <a:srgbClr val="231F20"/>
                </a:solidFill>
                <a:latin typeface="Calibri"/>
                <a:cs typeface="Calibri"/>
              </a:rPr>
              <a:t>знайти </a:t>
            </a:r>
            <a:r>
              <a:rPr sz="1200" spc="40" dirty="0">
                <a:solidFill>
                  <a:srgbClr val="231F20"/>
                </a:solidFill>
                <a:latin typeface="Calibri"/>
                <a:cs typeface="Calibri"/>
              </a:rPr>
              <a:t>вакансії, </a:t>
            </a:r>
            <a:r>
              <a:rPr sz="1200" spc="70" dirty="0">
                <a:solidFill>
                  <a:srgbClr val="231F20"/>
                </a:solidFill>
                <a:latin typeface="Calibri"/>
                <a:cs typeface="Calibri"/>
              </a:rPr>
              <a:t>в </a:t>
            </a:r>
            <a:r>
              <a:rPr sz="1200" spc="50" dirty="0">
                <a:solidFill>
                  <a:srgbClr val="231F20"/>
                </a:solidFill>
                <a:latin typeface="Calibri"/>
                <a:cs typeface="Calibri"/>
              </a:rPr>
              <a:t>яких </a:t>
            </a:r>
            <a:r>
              <a:rPr sz="1200" spc="15" dirty="0">
                <a:solidFill>
                  <a:srgbClr val="231F20"/>
                </a:solidFill>
                <a:latin typeface="Calibri"/>
                <a:cs typeface="Calibri"/>
              </a:rPr>
              <a:t>необхідною </a:t>
            </a:r>
            <a:r>
              <a:rPr sz="1200" spc="35" dirty="0">
                <a:solidFill>
                  <a:srgbClr val="231F20"/>
                </a:solidFill>
                <a:latin typeface="Calibri"/>
                <a:cs typeface="Calibri"/>
              </a:rPr>
              <a:t>навичкою </a:t>
            </a:r>
            <a:r>
              <a:rPr sz="1200" spc="55" dirty="0">
                <a:solidFill>
                  <a:srgbClr val="231F20"/>
                </a:solidFill>
                <a:latin typeface="Calibri"/>
                <a:cs typeface="Calibri"/>
              </a:rPr>
              <a:t>є </a:t>
            </a:r>
            <a:r>
              <a:rPr sz="1200" spc="38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spc="40" dirty="0">
                <a:solidFill>
                  <a:srgbClr val="231F20"/>
                </a:solidFill>
                <a:latin typeface="Calibri"/>
                <a:cs typeface="Calibri"/>
              </a:rPr>
              <a:t>відкритість </a:t>
            </a:r>
            <a:r>
              <a:rPr sz="1200" spc="25" dirty="0">
                <a:solidFill>
                  <a:srgbClr val="231F20"/>
                </a:solidFill>
                <a:latin typeface="Calibri"/>
                <a:cs typeface="Calibri"/>
              </a:rPr>
              <a:t>і </a:t>
            </a:r>
            <a:r>
              <a:rPr sz="1200" spc="30" dirty="0">
                <a:solidFill>
                  <a:srgbClr val="231F20"/>
                </a:solidFill>
                <a:latin typeface="Calibri"/>
                <a:cs typeface="Calibri"/>
              </a:rPr>
              <a:t>вміння </a:t>
            </a:r>
            <a:r>
              <a:rPr sz="1200" spc="35" dirty="0">
                <a:solidFill>
                  <a:srgbClr val="231F20"/>
                </a:solidFill>
                <a:latin typeface="Calibri"/>
                <a:cs typeface="Calibri"/>
              </a:rPr>
              <a:t>налагоджувати</a:t>
            </a:r>
            <a:r>
              <a:rPr sz="120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spc="20" dirty="0">
                <a:solidFill>
                  <a:srgbClr val="231F20"/>
                </a:solidFill>
                <a:latin typeface="Calibri"/>
                <a:cs typeface="Calibri"/>
              </a:rPr>
              <a:t>контакт.</a:t>
            </a: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400">
              <a:latin typeface="Calibri"/>
              <a:cs typeface="Calibri"/>
            </a:endParaRPr>
          </a:p>
          <a:p>
            <a:pPr marL="12700" marR="5080" indent="359410" algn="just">
              <a:lnSpc>
                <a:spcPct val="100000"/>
              </a:lnSpc>
              <a:spcBef>
                <a:spcPts val="1255"/>
              </a:spcBef>
            </a:pPr>
            <a:r>
              <a:rPr sz="1200" spc="50" dirty="0">
                <a:solidFill>
                  <a:srgbClr val="231F20"/>
                </a:solidFill>
                <a:latin typeface="Calibri"/>
                <a:cs typeface="Calibri"/>
              </a:rPr>
              <a:t>При </a:t>
            </a:r>
            <a:r>
              <a:rPr sz="1200" spc="25" dirty="0">
                <a:solidFill>
                  <a:srgbClr val="231F20"/>
                </a:solidFill>
                <a:latin typeface="Calibri"/>
                <a:cs typeface="Calibri"/>
              </a:rPr>
              <a:t>конфліктно </a:t>
            </a:r>
            <a:r>
              <a:rPr sz="1200" spc="20" dirty="0">
                <a:solidFill>
                  <a:srgbClr val="231F20"/>
                </a:solidFill>
                <a:latin typeface="Calibri"/>
                <a:cs typeface="Calibri"/>
              </a:rPr>
              <a:t>чутливому </a:t>
            </a:r>
            <a:r>
              <a:rPr sz="1200" spc="35" dirty="0">
                <a:solidFill>
                  <a:srgbClr val="231F20"/>
                </a:solidFill>
                <a:latin typeface="Calibri"/>
                <a:cs typeface="Calibri"/>
              </a:rPr>
              <a:t>плануванні довідково-аналітична </a:t>
            </a:r>
            <a:r>
              <a:rPr sz="1200" spc="30" dirty="0">
                <a:solidFill>
                  <a:srgbClr val="231F20"/>
                </a:solidFill>
                <a:latin typeface="Calibri"/>
                <a:cs typeface="Calibri"/>
              </a:rPr>
              <a:t>інформація </a:t>
            </a:r>
            <a:r>
              <a:rPr sz="1200" spc="5" dirty="0">
                <a:solidFill>
                  <a:srgbClr val="231F20"/>
                </a:solidFill>
                <a:latin typeface="Calibri"/>
                <a:cs typeface="Calibri"/>
              </a:rPr>
              <a:t>щодо </a:t>
            </a:r>
            <a:r>
              <a:rPr sz="1200" spc="30" dirty="0">
                <a:solidFill>
                  <a:srgbClr val="231F20"/>
                </a:solidFill>
                <a:latin typeface="Calibri"/>
                <a:cs typeface="Calibri"/>
              </a:rPr>
              <a:t>проєкту  (ситуації </a:t>
            </a:r>
            <a:r>
              <a:rPr sz="1200" spc="20" dirty="0">
                <a:solidFill>
                  <a:srgbClr val="231F20"/>
                </a:solidFill>
                <a:latin typeface="Calibri"/>
                <a:cs typeface="Calibri"/>
              </a:rPr>
              <a:t>тощо) </a:t>
            </a:r>
            <a:r>
              <a:rPr sz="1200" spc="25" dirty="0">
                <a:solidFill>
                  <a:srgbClr val="231F20"/>
                </a:solidFill>
                <a:latin typeface="Calibri"/>
                <a:cs typeface="Calibri"/>
              </a:rPr>
              <a:t>має </a:t>
            </a:r>
            <a:r>
              <a:rPr sz="1200" spc="35" dirty="0">
                <a:solidFill>
                  <a:srgbClr val="231F20"/>
                </a:solidFill>
                <a:latin typeface="Calibri"/>
                <a:cs typeface="Calibri"/>
              </a:rPr>
              <a:t>містити не </a:t>
            </a:r>
            <a:r>
              <a:rPr sz="1200" spc="50" dirty="0">
                <a:solidFill>
                  <a:srgbClr val="231F20"/>
                </a:solidFill>
                <a:latin typeface="Calibri"/>
                <a:cs typeface="Calibri"/>
              </a:rPr>
              <a:t>лише </a:t>
            </a:r>
            <a:r>
              <a:rPr sz="1200" spc="45" dirty="0">
                <a:solidFill>
                  <a:srgbClr val="231F20"/>
                </a:solidFill>
                <a:latin typeface="Calibri"/>
                <a:cs typeface="Calibri"/>
              </a:rPr>
              <a:t>статистику </a:t>
            </a:r>
            <a:r>
              <a:rPr sz="1200" spc="40" dirty="0">
                <a:solidFill>
                  <a:srgbClr val="231F20"/>
                </a:solidFill>
                <a:latin typeface="Calibri"/>
                <a:cs typeface="Calibri"/>
              </a:rPr>
              <a:t>та </a:t>
            </a:r>
            <a:r>
              <a:rPr sz="1200" spc="50" dirty="0">
                <a:solidFill>
                  <a:srgbClr val="231F20"/>
                </a:solidFill>
                <a:latin typeface="Calibri"/>
                <a:cs typeface="Calibri"/>
              </a:rPr>
              <a:t>загальний </a:t>
            </a:r>
            <a:r>
              <a:rPr sz="1200" spc="30" dirty="0">
                <a:solidFill>
                  <a:srgbClr val="231F20"/>
                </a:solidFill>
                <a:latin typeface="Calibri"/>
                <a:cs typeface="Calibri"/>
              </a:rPr>
              <a:t>огляд </a:t>
            </a:r>
            <a:r>
              <a:rPr sz="1200" spc="35" dirty="0">
                <a:solidFill>
                  <a:srgbClr val="231F20"/>
                </a:solidFill>
                <a:latin typeface="Calibri"/>
                <a:cs typeface="Calibri"/>
              </a:rPr>
              <a:t>ситуації, </a:t>
            </a:r>
            <a:r>
              <a:rPr sz="1200" spc="45" dirty="0">
                <a:solidFill>
                  <a:srgbClr val="231F20"/>
                </a:solidFill>
                <a:latin typeface="Calibri"/>
                <a:cs typeface="Calibri"/>
              </a:rPr>
              <a:t>але </a:t>
            </a:r>
            <a:r>
              <a:rPr sz="1200" spc="40" dirty="0">
                <a:solidFill>
                  <a:srgbClr val="231F20"/>
                </a:solidFill>
                <a:latin typeface="Calibri"/>
                <a:cs typeface="Calibri"/>
              </a:rPr>
              <a:t>й </a:t>
            </a:r>
            <a:r>
              <a:rPr sz="1200" spc="25" dirty="0">
                <a:solidFill>
                  <a:srgbClr val="231F20"/>
                </a:solidFill>
                <a:latin typeface="Calibri"/>
                <a:cs typeface="Calibri"/>
              </a:rPr>
              <a:t>матрицю  </a:t>
            </a:r>
            <a:r>
              <a:rPr sz="1200" spc="40" dirty="0">
                <a:solidFill>
                  <a:srgbClr val="231F20"/>
                </a:solidFill>
                <a:latin typeface="Calibri"/>
                <a:cs typeface="Calibri"/>
              </a:rPr>
              <a:t>ризиків. </a:t>
            </a:r>
            <a:r>
              <a:rPr sz="1200" spc="5" dirty="0">
                <a:solidFill>
                  <a:srgbClr val="231F20"/>
                </a:solidFill>
                <a:latin typeface="Calibri"/>
                <a:cs typeface="Calibri"/>
              </a:rPr>
              <a:t>Тобто </a:t>
            </a:r>
            <a:r>
              <a:rPr sz="1200" spc="15" dirty="0">
                <a:solidFill>
                  <a:srgbClr val="231F20"/>
                </a:solidFill>
                <a:latin typeface="Calibri"/>
                <a:cs typeface="Calibri"/>
              </a:rPr>
              <a:t>необхідно </a:t>
            </a:r>
            <a:r>
              <a:rPr sz="1200" spc="40" dirty="0">
                <a:solidFill>
                  <a:srgbClr val="231F20"/>
                </a:solidFill>
                <a:latin typeface="Calibri"/>
                <a:cs typeface="Calibri"/>
              </a:rPr>
              <a:t>провести аналіз, </a:t>
            </a:r>
            <a:r>
              <a:rPr sz="1200" spc="30" dirty="0">
                <a:solidFill>
                  <a:srgbClr val="231F20"/>
                </a:solidFill>
                <a:latin typeface="Calibri"/>
                <a:cs typeface="Calibri"/>
              </a:rPr>
              <a:t>аби </a:t>
            </a:r>
            <a:r>
              <a:rPr sz="1200" spc="45" dirty="0">
                <a:solidFill>
                  <a:srgbClr val="231F20"/>
                </a:solidFill>
                <a:latin typeface="Calibri"/>
                <a:cs typeface="Calibri"/>
              </a:rPr>
              <a:t>визначити, </a:t>
            </a:r>
            <a:r>
              <a:rPr sz="1200" spc="40" dirty="0">
                <a:solidFill>
                  <a:srgbClr val="231F20"/>
                </a:solidFill>
                <a:latin typeface="Calibri"/>
                <a:cs typeface="Calibri"/>
              </a:rPr>
              <a:t>які ризики </a:t>
            </a:r>
            <a:r>
              <a:rPr sz="1200" spc="10" dirty="0">
                <a:solidFill>
                  <a:srgbClr val="231F20"/>
                </a:solidFill>
                <a:latin typeface="Calibri"/>
                <a:cs typeface="Calibri"/>
              </a:rPr>
              <a:t>можуть </a:t>
            </a:r>
            <a:r>
              <a:rPr sz="1200" spc="35" dirty="0">
                <a:solidFill>
                  <a:srgbClr val="231F20"/>
                </a:solidFill>
                <a:latin typeface="Calibri"/>
                <a:cs typeface="Calibri"/>
              </a:rPr>
              <a:t>виникнути </a:t>
            </a:r>
            <a:r>
              <a:rPr sz="1200" spc="20" dirty="0">
                <a:solidFill>
                  <a:srgbClr val="231F20"/>
                </a:solidFill>
                <a:latin typeface="Calibri"/>
                <a:cs typeface="Calibri"/>
              </a:rPr>
              <a:t>або  </a:t>
            </a:r>
            <a:r>
              <a:rPr sz="1200" spc="35" dirty="0">
                <a:solidFill>
                  <a:srgbClr val="231F20"/>
                </a:solidFill>
                <a:latin typeface="Calibri"/>
                <a:cs typeface="Calibri"/>
              </a:rPr>
              <a:t>вплинути </a:t>
            </a:r>
            <a:r>
              <a:rPr sz="1200" spc="40" dirty="0">
                <a:solidFill>
                  <a:srgbClr val="231F20"/>
                </a:solidFill>
                <a:latin typeface="Calibri"/>
                <a:cs typeface="Calibri"/>
              </a:rPr>
              <a:t>на </a:t>
            </a:r>
            <a:r>
              <a:rPr sz="1200" spc="35" dirty="0">
                <a:solidFill>
                  <a:srgbClr val="231F20"/>
                </a:solidFill>
                <a:latin typeface="Calibri"/>
                <a:cs typeface="Calibri"/>
              </a:rPr>
              <a:t>проєкт </a:t>
            </a:r>
            <a:r>
              <a:rPr sz="1200" spc="40" dirty="0">
                <a:solidFill>
                  <a:srgbClr val="231F20"/>
                </a:solidFill>
                <a:latin typeface="Calibri"/>
                <a:cs typeface="Calibri"/>
              </a:rPr>
              <a:t>та </a:t>
            </a:r>
            <a:r>
              <a:rPr sz="1200" spc="50" dirty="0">
                <a:solidFill>
                  <a:srgbClr val="231F20"/>
                </a:solidFill>
                <a:latin typeface="Calibri"/>
                <a:cs typeface="Calibri"/>
              </a:rPr>
              <a:t>як </a:t>
            </a:r>
            <a:r>
              <a:rPr sz="1200" dirty="0">
                <a:solidFill>
                  <a:srgbClr val="231F20"/>
                </a:solidFill>
                <a:latin typeface="Calibri"/>
                <a:cs typeface="Calibri"/>
              </a:rPr>
              <a:t>їм</a:t>
            </a:r>
            <a:r>
              <a:rPr sz="1200" spc="-5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spc="40" dirty="0">
                <a:solidFill>
                  <a:srgbClr val="231F20"/>
                </a:solidFill>
                <a:latin typeface="Calibri"/>
                <a:cs typeface="Calibri"/>
              </a:rPr>
              <a:t>завадити.</a:t>
            </a:r>
            <a:endParaRPr sz="1200">
              <a:latin typeface="Calibri"/>
              <a:cs typeface="Calibri"/>
            </a:endParaRPr>
          </a:p>
          <a:p>
            <a:pPr marL="12700" marR="5715" indent="359410" algn="just">
              <a:lnSpc>
                <a:spcPct val="100000"/>
              </a:lnSpc>
              <a:spcBef>
                <a:spcPts val="425"/>
              </a:spcBef>
            </a:pPr>
            <a:r>
              <a:rPr sz="1200" spc="20" dirty="0">
                <a:solidFill>
                  <a:srgbClr val="231F20"/>
                </a:solidFill>
                <a:latin typeface="Calibri"/>
                <a:cs typeface="Calibri"/>
              </a:rPr>
              <a:t>У </a:t>
            </a:r>
            <a:r>
              <a:rPr sz="1200" spc="35" dirty="0">
                <a:solidFill>
                  <a:srgbClr val="231F20"/>
                </a:solidFill>
                <a:latin typeface="Calibri"/>
                <a:cs typeface="Calibri"/>
              </a:rPr>
              <a:t>процесі </a:t>
            </a:r>
            <a:r>
              <a:rPr sz="1200" spc="25" dirty="0">
                <a:solidFill>
                  <a:srgbClr val="231F20"/>
                </a:solidFill>
                <a:latin typeface="Calibri"/>
                <a:cs typeface="Calibri"/>
              </a:rPr>
              <a:t>проведення </a:t>
            </a:r>
            <a:r>
              <a:rPr sz="1200" spc="35" dirty="0">
                <a:solidFill>
                  <a:srgbClr val="231F20"/>
                </a:solidFill>
                <a:latin typeface="Calibri"/>
                <a:cs typeface="Calibri"/>
              </a:rPr>
              <a:t>аналізу </a:t>
            </a:r>
            <a:r>
              <a:rPr sz="1200" spc="15" dirty="0">
                <a:solidFill>
                  <a:srgbClr val="231F20"/>
                </a:solidFill>
                <a:latin typeface="Calibri"/>
                <a:cs typeface="Calibri"/>
              </a:rPr>
              <a:t>необхідно </a:t>
            </a:r>
            <a:r>
              <a:rPr sz="1200" spc="45" dirty="0">
                <a:solidFill>
                  <a:srgbClr val="231F20"/>
                </a:solidFill>
                <a:latin typeface="Calibri"/>
                <a:cs typeface="Calibri"/>
              </a:rPr>
              <a:t>визначення </a:t>
            </a:r>
            <a:r>
              <a:rPr sz="1200" spc="40" dirty="0">
                <a:solidFill>
                  <a:srgbClr val="231F20"/>
                </a:solidFill>
                <a:latin typeface="Calibri"/>
                <a:cs typeface="Calibri"/>
              </a:rPr>
              <a:t>ключових </a:t>
            </a:r>
            <a:r>
              <a:rPr sz="1200" spc="25" dirty="0">
                <a:solidFill>
                  <a:srgbClr val="231F20"/>
                </a:solidFill>
                <a:latin typeface="Calibri"/>
                <a:cs typeface="Calibri"/>
              </a:rPr>
              <a:t>осіб, </a:t>
            </a:r>
            <a:r>
              <a:rPr sz="1200" spc="40" dirty="0">
                <a:solidFill>
                  <a:srgbClr val="231F20"/>
                </a:solidFill>
                <a:latin typeface="Calibri"/>
                <a:cs typeface="Calibri"/>
              </a:rPr>
              <a:t>які </a:t>
            </a:r>
            <a:r>
              <a:rPr sz="1200" spc="35" dirty="0">
                <a:solidFill>
                  <a:srgbClr val="231F20"/>
                </a:solidFill>
                <a:latin typeface="Calibri"/>
                <a:cs typeface="Calibri"/>
              </a:rPr>
              <a:t>ухвалюють  </a:t>
            </a:r>
            <a:r>
              <a:rPr sz="1200" spc="40" dirty="0">
                <a:solidFill>
                  <a:srgbClr val="231F20"/>
                </a:solidFill>
                <a:latin typeface="Calibri"/>
                <a:cs typeface="Calibri"/>
              </a:rPr>
              <a:t>рішення, місцевих </a:t>
            </a:r>
            <a:r>
              <a:rPr sz="1200" spc="20" dirty="0">
                <a:solidFill>
                  <a:srgbClr val="231F20"/>
                </a:solidFill>
                <a:latin typeface="Calibri"/>
                <a:cs typeface="Calibri"/>
              </a:rPr>
              <a:t>лідерів/ок, </a:t>
            </a:r>
            <a:r>
              <a:rPr sz="1200" spc="40" dirty="0">
                <a:solidFill>
                  <a:srgbClr val="231F20"/>
                </a:solidFill>
                <a:latin typeface="Calibri"/>
                <a:cs typeface="Calibri"/>
              </a:rPr>
              <a:t>та</a:t>
            </a:r>
            <a:r>
              <a:rPr sz="12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spc="30" dirty="0">
                <a:solidFill>
                  <a:srgbClr val="231F20"/>
                </a:solidFill>
                <a:latin typeface="Calibri"/>
                <a:cs typeface="Calibri"/>
              </a:rPr>
              <a:t>бенефіціарів/ок.</a:t>
            </a:r>
            <a:endParaRPr sz="1200">
              <a:latin typeface="Calibri"/>
              <a:cs typeface="Calibri"/>
            </a:endParaRPr>
          </a:p>
          <a:p>
            <a:pPr marL="12700" marR="5080" indent="359410" algn="just">
              <a:lnSpc>
                <a:spcPct val="100000"/>
              </a:lnSpc>
              <a:spcBef>
                <a:spcPts val="425"/>
              </a:spcBef>
            </a:pPr>
            <a:r>
              <a:rPr sz="1200" i="1" spc="-30" dirty="0">
                <a:solidFill>
                  <a:srgbClr val="231F20"/>
                </a:solidFill>
                <a:latin typeface="Century Gothic"/>
                <a:cs typeface="Century Gothic"/>
              </a:rPr>
              <a:t>РОЗГЛЯНЕМО </a:t>
            </a:r>
            <a:r>
              <a:rPr sz="1200" i="1" spc="-15" dirty="0">
                <a:solidFill>
                  <a:srgbClr val="231F20"/>
                </a:solidFill>
                <a:latin typeface="Century Gothic"/>
                <a:cs typeface="Century Gothic"/>
              </a:rPr>
              <a:t>ПРИКЛАД</a:t>
            </a:r>
            <a:r>
              <a:rPr sz="1200" spc="-15" dirty="0">
                <a:solidFill>
                  <a:srgbClr val="231F20"/>
                </a:solidFill>
                <a:latin typeface="Calibri"/>
                <a:cs typeface="Calibri"/>
              </a:rPr>
              <a:t>. </a:t>
            </a:r>
            <a:r>
              <a:rPr sz="1200" spc="40" dirty="0">
                <a:solidFill>
                  <a:srgbClr val="231F20"/>
                </a:solidFill>
                <a:latin typeface="Calibri"/>
                <a:cs typeface="Calibri"/>
              </a:rPr>
              <a:t>Центр </a:t>
            </a:r>
            <a:r>
              <a:rPr sz="1200" spc="45" dirty="0">
                <a:solidFill>
                  <a:srgbClr val="231F20"/>
                </a:solidFill>
                <a:latin typeface="Calibri"/>
                <a:cs typeface="Calibri"/>
              </a:rPr>
              <a:t>зайнятості </a:t>
            </a:r>
            <a:r>
              <a:rPr sz="1200" spc="40" dirty="0">
                <a:solidFill>
                  <a:srgbClr val="231F20"/>
                </a:solidFill>
                <a:latin typeface="Calibri"/>
                <a:cs typeface="Calibri"/>
              </a:rPr>
              <a:t>запускає цикл тренінгів </a:t>
            </a:r>
            <a:r>
              <a:rPr sz="1200" spc="5" dirty="0">
                <a:solidFill>
                  <a:srgbClr val="231F20"/>
                </a:solidFill>
                <a:latin typeface="Calibri"/>
                <a:cs typeface="Calibri"/>
              </a:rPr>
              <a:t>щодо </a:t>
            </a:r>
            <a:r>
              <a:rPr sz="1200" spc="35" dirty="0">
                <a:solidFill>
                  <a:srgbClr val="231F20"/>
                </a:solidFill>
                <a:latin typeface="Calibri"/>
                <a:cs typeface="Calibri"/>
              </a:rPr>
              <a:t>відкриття  </a:t>
            </a:r>
            <a:r>
              <a:rPr sz="1200" spc="40" dirty="0">
                <a:solidFill>
                  <a:srgbClr val="231F20"/>
                </a:solidFill>
                <a:latin typeface="Calibri"/>
                <a:cs typeface="Calibri"/>
              </a:rPr>
              <a:t>власної </a:t>
            </a:r>
            <a:r>
              <a:rPr sz="1200" spc="50" dirty="0">
                <a:solidFill>
                  <a:srgbClr val="231F20"/>
                </a:solidFill>
                <a:latin typeface="Calibri"/>
                <a:cs typeface="Calibri"/>
              </a:rPr>
              <a:t>справи </a:t>
            </a:r>
            <a:r>
              <a:rPr sz="1200" spc="30" dirty="0">
                <a:solidFill>
                  <a:srgbClr val="231F20"/>
                </a:solidFill>
                <a:latin typeface="Calibri"/>
                <a:cs typeface="Calibri"/>
              </a:rPr>
              <a:t>для внутрішньо </a:t>
            </a:r>
            <a:r>
              <a:rPr sz="1200" spc="35" dirty="0">
                <a:solidFill>
                  <a:srgbClr val="231F20"/>
                </a:solidFill>
                <a:latin typeface="Calibri"/>
                <a:cs typeface="Calibri"/>
              </a:rPr>
              <a:t>переміщених </a:t>
            </a:r>
            <a:r>
              <a:rPr sz="1200" spc="25" dirty="0">
                <a:solidFill>
                  <a:srgbClr val="231F20"/>
                </a:solidFill>
                <a:latin typeface="Calibri"/>
                <a:cs typeface="Calibri"/>
              </a:rPr>
              <a:t>осіб </a:t>
            </a:r>
            <a:r>
              <a:rPr sz="1200" spc="20" dirty="0">
                <a:solidFill>
                  <a:srgbClr val="231F20"/>
                </a:solidFill>
                <a:latin typeface="Calibri"/>
                <a:cs typeface="Calibri"/>
              </a:rPr>
              <a:t>(далі </a:t>
            </a:r>
            <a:r>
              <a:rPr sz="1200" spc="25" dirty="0">
                <a:solidFill>
                  <a:srgbClr val="231F20"/>
                </a:solidFill>
                <a:latin typeface="Calibri"/>
                <a:cs typeface="Calibri"/>
              </a:rPr>
              <a:t>– </a:t>
            </a:r>
            <a:r>
              <a:rPr sz="1200" spc="50" dirty="0">
                <a:solidFill>
                  <a:srgbClr val="231F20"/>
                </a:solidFill>
                <a:latin typeface="Calibri"/>
                <a:cs typeface="Calibri"/>
              </a:rPr>
              <a:t>ВПО) </a:t>
            </a:r>
            <a:r>
              <a:rPr sz="1200" spc="20" dirty="0">
                <a:solidFill>
                  <a:srgbClr val="231F20"/>
                </a:solidFill>
                <a:latin typeface="Calibri"/>
                <a:cs typeface="Calibri"/>
              </a:rPr>
              <a:t>(пам’ятаємо, </a:t>
            </a:r>
            <a:r>
              <a:rPr sz="1200" spc="35" dirty="0">
                <a:solidFill>
                  <a:srgbClr val="231F20"/>
                </a:solidFill>
                <a:latin typeface="Calibri"/>
                <a:cs typeface="Calibri"/>
              </a:rPr>
              <a:t>що вони </a:t>
            </a:r>
            <a:r>
              <a:rPr sz="1200" spc="55" dirty="0">
                <a:solidFill>
                  <a:srgbClr val="231F20"/>
                </a:solidFill>
                <a:latin typeface="Calibri"/>
                <a:cs typeface="Calibri"/>
              </a:rPr>
              <a:t>є </a:t>
            </a:r>
            <a:r>
              <a:rPr sz="1200" spc="45" dirty="0">
                <a:solidFill>
                  <a:srgbClr val="231F20"/>
                </a:solidFill>
                <a:latin typeface="Calibri"/>
                <a:cs typeface="Calibri"/>
              </a:rPr>
              <a:t>пред-  </a:t>
            </a:r>
            <a:r>
              <a:rPr sz="1200" spc="30" dirty="0">
                <a:solidFill>
                  <a:srgbClr val="231F20"/>
                </a:solidFill>
                <a:latin typeface="Calibri"/>
                <a:cs typeface="Calibri"/>
              </a:rPr>
              <a:t>ставниками/цями </a:t>
            </a:r>
            <a:r>
              <a:rPr sz="1200" spc="40" dirty="0">
                <a:solidFill>
                  <a:srgbClr val="231F20"/>
                </a:solidFill>
                <a:latin typeface="Calibri"/>
                <a:cs typeface="Calibri"/>
              </a:rPr>
              <a:t>вразливої </a:t>
            </a:r>
            <a:r>
              <a:rPr sz="1200" spc="30" dirty="0">
                <a:solidFill>
                  <a:srgbClr val="231F20"/>
                </a:solidFill>
                <a:latin typeface="Calibri"/>
                <a:cs typeface="Calibri"/>
              </a:rPr>
              <a:t>категорії </a:t>
            </a:r>
            <a:r>
              <a:rPr sz="1200" spc="35" dirty="0">
                <a:solidFill>
                  <a:srgbClr val="231F20"/>
                </a:solidFill>
                <a:latin typeface="Calibri"/>
                <a:cs typeface="Calibri"/>
              </a:rPr>
              <a:t>населення). </a:t>
            </a:r>
            <a:r>
              <a:rPr sz="1200" spc="70" dirty="0">
                <a:solidFill>
                  <a:srgbClr val="231F20"/>
                </a:solidFill>
                <a:latin typeface="Calibri"/>
                <a:cs typeface="Calibri"/>
              </a:rPr>
              <a:t>На </a:t>
            </a:r>
            <a:r>
              <a:rPr sz="1200" spc="35" dirty="0">
                <a:solidFill>
                  <a:srgbClr val="231F20"/>
                </a:solidFill>
                <a:latin typeface="Calibri"/>
                <a:cs typeface="Calibri"/>
              </a:rPr>
              <a:t>це </a:t>
            </a:r>
            <a:r>
              <a:rPr sz="1200" spc="40" dirty="0">
                <a:solidFill>
                  <a:srgbClr val="231F20"/>
                </a:solidFill>
                <a:latin typeface="Calibri"/>
                <a:cs typeface="Calibri"/>
              </a:rPr>
              <a:t>виділяються </a:t>
            </a:r>
            <a:r>
              <a:rPr sz="1200" spc="35" dirty="0">
                <a:solidFill>
                  <a:srgbClr val="231F20"/>
                </a:solidFill>
                <a:latin typeface="Calibri"/>
                <a:cs typeface="Calibri"/>
              </a:rPr>
              <a:t>кошти </a:t>
            </a:r>
            <a:r>
              <a:rPr sz="1200" spc="70" dirty="0">
                <a:solidFill>
                  <a:srgbClr val="231F20"/>
                </a:solidFill>
                <a:latin typeface="Calibri"/>
                <a:cs typeface="Calibri"/>
              </a:rPr>
              <a:t>з </a:t>
            </a:r>
            <a:r>
              <a:rPr sz="1200" spc="30" dirty="0">
                <a:solidFill>
                  <a:srgbClr val="231F20"/>
                </a:solidFill>
                <a:latin typeface="Calibri"/>
                <a:cs typeface="Calibri"/>
              </a:rPr>
              <a:t>місцевого </a:t>
            </a:r>
            <a:r>
              <a:rPr sz="1200" spc="25" dirty="0">
                <a:solidFill>
                  <a:srgbClr val="231F20"/>
                </a:solidFill>
                <a:latin typeface="Calibri"/>
                <a:cs typeface="Calibri"/>
              </a:rPr>
              <a:t>бюд-  </a:t>
            </a:r>
            <a:r>
              <a:rPr sz="1200" dirty="0">
                <a:solidFill>
                  <a:srgbClr val="231F20"/>
                </a:solidFill>
                <a:latin typeface="Calibri"/>
                <a:cs typeface="Calibri"/>
              </a:rPr>
              <a:t>жету.</a:t>
            </a:r>
            <a:r>
              <a:rPr sz="1200" spc="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spc="60" dirty="0">
                <a:solidFill>
                  <a:srgbClr val="231F20"/>
                </a:solidFill>
                <a:latin typeface="Calibri"/>
                <a:cs typeface="Calibri"/>
              </a:rPr>
              <a:t>Після</a:t>
            </a:r>
            <a:r>
              <a:rPr sz="1200" spc="1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spc="45" dirty="0">
                <a:solidFill>
                  <a:srgbClr val="231F20"/>
                </a:solidFill>
                <a:latin typeface="Calibri"/>
                <a:cs typeface="Calibri"/>
              </a:rPr>
              <a:t>закінчення</a:t>
            </a:r>
            <a:r>
              <a:rPr sz="1200" spc="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spc="40" dirty="0">
                <a:solidFill>
                  <a:srgbClr val="231F20"/>
                </a:solidFill>
                <a:latin typeface="Calibri"/>
                <a:cs typeface="Calibri"/>
              </a:rPr>
              <a:t>курсів</a:t>
            </a:r>
            <a:r>
              <a:rPr sz="1200" spc="1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spc="40" dirty="0">
                <a:solidFill>
                  <a:srgbClr val="231F20"/>
                </a:solidFill>
                <a:latin typeface="Calibri"/>
                <a:cs typeface="Calibri"/>
              </a:rPr>
              <a:t>власну</a:t>
            </a:r>
            <a:r>
              <a:rPr sz="1200" spc="1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spc="40" dirty="0">
                <a:solidFill>
                  <a:srgbClr val="231F20"/>
                </a:solidFill>
                <a:latin typeface="Calibri"/>
                <a:cs typeface="Calibri"/>
              </a:rPr>
              <a:t>справу</a:t>
            </a:r>
            <a:r>
              <a:rPr sz="1200" spc="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spc="35" dirty="0">
                <a:solidFill>
                  <a:srgbClr val="231F20"/>
                </a:solidFill>
                <a:latin typeface="Calibri"/>
                <a:cs typeface="Calibri"/>
              </a:rPr>
              <a:t>відкривають</a:t>
            </a:r>
            <a:r>
              <a:rPr sz="1200" spc="1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spc="50" dirty="0">
                <a:solidFill>
                  <a:srgbClr val="231F20"/>
                </a:solidFill>
                <a:latin typeface="Calibri"/>
                <a:cs typeface="Calibri"/>
              </a:rPr>
              <a:t>лише</a:t>
            </a:r>
            <a:r>
              <a:rPr sz="1200" spc="1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spc="15" dirty="0">
                <a:solidFill>
                  <a:srgbClr val="231F20"/>
                </a:solidFill>
                <a:latin typeface="Calibri"/>
                <a:cs typeface="Calibri"/>
              </a:rPr>
              <a:t>1</a:t>
            </a:r>
            <a:r>
              <a:rPr sz="1200" spc="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spc="70" dirty="0">
                <a:solidFill>
                  <a:srgbClr val="231F20"/>
                </a:solidFill>
                <a:latin typeface="Calibri"/>
                <a:cs typeface="Calibri"/>
              </a:rPr>
              <a:t>з</a:t>
            </a:r>
            <a:r>
              <a:rPr sz="1200" spc="1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spc="15" dirty="0">
                <a:solidFill>
                  <a:srgbClr val="231F20"/>
                </a:solidFill>
                <a:latin typeface="Calibri"/>
                <a:cs typeface="Calibri"/>
              </a:rPr>
              <a:t>20</a:t>
            </a:r>
            <a:r>
              <a:rPr sz="1200" spc="1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spc="35" dirty="0">
                <a:solidFill>
                  <a:srgbClr val="231F20"/>
                </a:solidFill>
                <a:latin typeface="Calibri"/>
                <a:cs typeface="Calibri"/>
              </a:rPr>
              <a:t>учасників/ць.</a:t>
            </a:r>
            <a:r>
              <a:rPr sz="1200" spc="5" dirty="0">
                <a:solidFill>
                  <a:srgbClr val="231F20"/>
                </a:solidFill>
                <a:latin typeface="Calibri"/>
                <a:cs typeface="Calibri"/>
              </a:rPr>
              <a:t> Тобто</a:t>
            </a:r>
            <a:r>
              <a:rPr sz="1200" spc="1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spc="50" dirty="0">
                <a:solidFill>
                  <a:srgbClr val="231F20"/>
                </a:solidFill>
                <a:latin typeface="Calibri"/>
                <a:cs typeface="Calibri"/>
              </a:rPr>
              <a:t>кур-  </a:t>
            </a:r>
            <a:r>
              <a:rPr sz="1200" spc="60" dirty="0">
                <a:solidFill>
                  <a:srgbClr val="231F20"/>
                </a:solidFill>
                <a:latin typeface="Calibri"/>
                <a:cs typeface="Calibri"/>
              </a:rPr>
              <a:t>си </a:t>
            </a:r>
            <a:r>
              <a:rPr sz="1200" spc="55" dirty="0">
                <a:solidFill>
                  <a:srgbClr val="231F20"/>
                </a:solidFill>
                <a:latin typeface="Calibri"/>
                <a:cs typeface="Calibri"/>
              </a:rPr>
              <a:t>виявились </a:t>
            </a:r>
            <a:r>
              <a:rPr sz="1200" spc="35" dirty="0">
                <a:solidFill>
                  <a:srgbClr val="231F20"/>
                </a:solidFill>
                <a:latin typeface="Calibri"/>
                <a:cs typeface="Calibri"/>
              </a:rPr>
              <a:t>не</a:t>
            </a:r>
            <a:r>
              <a:rPr sz="1200" spc="-4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spc="35" dirty="0">
                <a:solidFill>
                  <a:srgbClr val="231F20"/>
                </a:solidFill>
                <a:latin typeface="Calibri"/>
                <a:cs typeface="Calibri"/>
              </a:rPr>
              <a:t>ефективними.</a:t>
            </a:r>
            <a:endParaRPr sz="1200">
              <a:latin typeface="Calibri"/>
              <a:cs typeface="Calibri"/>
            </a:endParaRPr>
          </a:p>
          <a:p>
            <a:pPr marL="12700" marR="5080" indent="359410" algn="just">
              <a:lnSpc>
                <a:spcPct val="100000"/>
              </a:lnSpc>
              <a:spcBef>
                <a:spcPts val="430"/>
              </a:spcBef>
            </a:pPr>
            <a:r>
              <a:rPr sz="1200" spc="170" dirty="0">
                <a:solidFill>
                  <a:srgbClr val="231F20"/>
                </a:solidFill>
                <a:latin typeface="Calibri"/>
                <a:cs typeface="Calibri"/>
              </a:rPr>
              <a:t>З</a:t>
            </a:r>
            <a:r>
              <a:rPr sz="1200" spc="-12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spc="35" dirty="0">
                <a:solidFill>
                  <a:srgbClr val="231F20"/>
                </a:solidFill>
                <a:latin typeface="Calibri"/>
                <a:cs typeface="Calibri"/>
              </a:rPr>
              <a:t>іншого </a:t>
            </a:r>
            <a:r>
              <a:rPr sz="1200" spc="-10" dirty="0">
                <a:solidFill>
                  <a:srgbClr val="231F20"/>
                </a:solidFill>
                <a:latin typeface="Calibri"/>
                <a:cs typeface="Calibri"/>
              </a:rPr>
              <a:t>боку, </a:t>
            </a:r>
            <a:r>
              <a:rPr sz="1200" spc="35" dirty="0">
                <a:solidFill>
                  <a:srgbClr val="231F20"/>
                </a:solidFill>
                <a:latin typeface="Calibri"/>
                <a:cs typeface="Calibri"/>
              </a:rPr>
              <a:t>місцеве </a:t>
            </a:r>
            <a:r>
              <a:rPr sz="1200" spc="40" dirty="0">
                <a:solidFill>
                  <a:srgbClr val="231F20"/>
                </a:solidFill>
                <a:latin typeface="Calibri"/>
                <a:cs typeface="Calibri"/>
              </a:rPr>
              <a:t>населення </a:t>
            </a:r>
            <a:r>
              <a:rPr sz="1200" spc="25" dirty="0">
                <a:solidFill>
                  <a:srgbClr val="231F20"/>
                </a:solidFill>
                <a:latin typeface="Calibri"/>
                <a:cs typeface="Calibri"/>
              </a:rPr>
              <a:t>невдоволене </a:t>
            </a:r>
            <a:r>
              <a:rPr sz="1200" spc="30" dirty="0">
                <a:solidFill>
                  <a:srgbClr val="231F20"/>
                </a:solidFill>
                <a:latin typeface="Calibri"/>
                <a:cs typeface="Calibri"/>
              </a:rPr>
              <a:t>таким </a:t>
            </a:r>
            <a:r>
              <a:rPr sz="1200" spc="15" dirty="0">
                <a:solidFill>
                  <a:srgbClr val="231F20"/>
                </a:solidFill>
                <a:latin typeface="Calibri"/>
                <a:cs typeface="Calibri"/>
              </a:rPr>
              <a:t>розподілом </a:t>
            </a:r>
            <a:r>
              <a:rPr sz="1200" spc="30" dirty="0">
                <a:solidFill>
                  <a:srgbClr val="231F20"/>
                </a:solidFill>
                <a:latin typeface="Calibri"/>
                <a:cs typeface="Calibri"/>
              </a:rPr>
              <a:t>місцевого </a:t>
            </a:r>
            <a:r>
              <a:rPr sz="1200" dirty="0">
                <a:solidFill>
                  <a:srgbClr val="231F20"/>
                </a:solidFill>
                <a:latin typeface="Calibri"/>
                <a:cs typeface="Calibri"/>
              </a:rPr>
              <a:t>бюджету. </a:t>
            </a:r>
            <a:r>
              <a:rPr sz="1200" spc="55" dirty="0">
                <a:solidFill>
                  <a:srgbClr val="231F20"/>
                </a:solidFill>
                <a:latin typeface="Calibri"/>
                <a:cs typeface="Calibri"/>
              </a:rPr>
              <a:t>Це  </a:t>
            </a:r>
            <a:r>
              <a:rPr sz="1200" spc="50" dirty="0">
                <a:solidFill>
                  <a:srgbClr val="231F20"/>
                </a:solidFill>
                <a:latin typeface="Calibri"/>
                <a:cs typeface="Calibri"/>
              </a:rPr>
              <a:t>сприяє </a:t>
            </a:r>
            <a:r>
              <a:rPr sz="1200" spc="40" dirty="0">
                <a:solidFill>
                  <a:srgbClr val="231F20"/>
                </a:solidFill>
                <a:latin typeface="Calibri"/>
                <a:cs typeface="Calibri"/>
              </a:rPr>
              <a:t>загостренню </a:t>
            </a:r>
            <a:r>
              <a:rPr sz="1200" spc="25" dirty="0">
                <a:solidFill>
                  <a:srgbClr val="231F20"/>
                </a:solidFill>
                <a:latin typeface="Calibri"/>
                <a:cs typeface="Calibri"/>
              </a:rPr>
              <a:t>конфлікту </a:t>
            </a:r>
            <a:r>
              <a:rPr sz="1200" spc="10" dirty="0">
                <a:solidFill>
                  <a:srgbClr val="231F20"/>
                </a:solidFill>
                <a:latin typeface="Calibri"/>
                <a:cs typeface="Calibri"/>
              </a:rPr>
              <a:t>між </a:t>
            </a:r>
            <a:r>
              <a:rPr sz="1200" spc="30" dirty="0">
                <a:solidFill>
                  <a:srgbClr val="231F20"/>
                </a:solidFill>
                <a:latin typeface="Calibri"/>
                <a:cs typeface="Calibri"/>
              </a:rPr>
              <a:t>місцевими жителями </a:t>
            </a:r>
            <a:r>
              <a:rPr sz="1200" spc="40" dirty="0">
                <a:solidFill>
                  <a:srgbClr val="231F20"/>
                </a:solidFill>
                <a:latin typeface="Calibri"/>
                <a:cs typeface="Calibri"/>
              </a:rPr>
              <a:t>та </a:t>
            </a:r>
            <a:r>
              <a:rPr sz="1200" spc="60" dirty="0">
                <a:solidFill>
                  <a:srgbClr val="231F20"/>
                </a:solidFill>
                <a:latin typeface="Calibri"/>
                <a:cs typeface="Calibri"/>
              </a:rPr>
              <a:t>ВПО, </a:t>
            </a:r>
            <a:r>
              <a:rPr sz="1200" spc="35" dirty="0">
                <a:solidFill>
                  <a:srgbClr val="231F20"/>
                </a:solidFill>
                <a:latin typeface="Calibri"/>
                <a:cs typeface="Calibri"/>
              </a:rPr>
              <a:t>збільшенню </a:t>
            </a:r>
            <a:r>
              <a:rPr sz="1200" spc="30" dirty="0">
                <a:solidFill>
                  <a:srgbClr val="231F20"/>
                </a:solidFill>
                <a:latin typeface="Calibri"/>
                <a:cs typeface="Calibri"/>
              </a:rPr>
              <a:t>дискримінації </a:t>
            </a:r>
            <a:r>
              <a:rPr sz="1200" spc="33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spc="30" dirty="0">
                <a:solidFill>
                  <a:srgbClr val="231F20"/>
                </a:solidFill>
                <a:latin typeface="Calibri"/>
                <a:cs typeface="Calibri"/>
              </a:rPr>
              <a:t>(місцеві </a:t>
            </a:r>
            <a:r>
              <a:rPr sz="1200" spc="20" dirty="0">
                <a:solidFill>
                  <a:srgbClr val="231F20"/>
                </a:solidFill>
                <a:latin typeface="Calibri"/>
                <a:cs typeface="Calibri"/>
              </a:rPr>
              <a:t>роботодавці </a:t>
            </a:r>
            <a:r>
              <a:rPr sz="1200" spc="50" dirty="0">
                <a:solidFill>
                  <a:srgbClr val="231F20"/>
                </a:solidFill>
                <a:latin typeface="Calibri"/>
                <a:cs typeface="Calibri"/>
              </a:rPr>
              <a:t>все </a:t>
            </a:r>
            <a:r>
              <a:rPr sz="1200" spc="30" dirty="0">
                <a:solidFill>
                  <a:srgbClr val="231F20"/>
                </a:solidFill>
                <a:latin typeface="Calibri"/>
                <a:cs typeface="Calibri"/>
              </a:rPr>
              <a:t>менше </a:t>
            </a:r>
            <a:r>
              <a:rPr sz="1200" spc="20" dirty="0">
                <a:solidFill>
                  <a:srgbClr val="231F20"/>
                </a:solidFill>
                <a:latin typeface="Calibri"/>
                <a:cs typeface="Calibri"/>
              </a:rPr>
              <a:t>пропонують </a:t>
            </a:r>
            <a:r>
              <a:rPr sz="1200" spc="10" dirty="0">
                <a:solidFill>
                  <a:srgbClr val="231F20"/>
                </a:solidFill>
                <a:latin typeface="Calibri"/>
                <a:cs typeface="Calibri"/>
              </a:rPr>
              <a:t>роботу</a:t>
            </a:r>
            <a:r>
              <a:rPr sz="120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spc="45" dirty="0">
                <a:solidFill>
                  <a:srgbClr val="231F20"/>
                </a:solidFill>
                <a:latin typeface="Calibri"/>
                <a:cs typeface="Calibri"/>
              </a:rPr>
              <a:t>ВПО).</a:t>
            </a:r>
            <a:endParaRPr sz="1200">
              <a:latin typeface="Calibri"/>
              <a:cs typeface="Calibri"/>
            </a:endParaRPr>
          </a:p>
          <a:p>
            <a:pPr marL="12700" marR="5080" indent="359410" algn="just">
              <a:lnSpc>
                <a:spcPct val="100000"/>
              </a:lnSpc>
              <a:spcBef>
                <a:spcPts val="425"/>
              </a:spcBef>
            </a:pPr>
            <a:r>
              <a:rPr sz="1200" spc="15" dirty="0">
                <a:solidFill>
                  <a:srgbClr val="231F20"/>
                </a:solidFill>
                <a:latin typeface="Calibri"/>
                <a:cs typeface="Calibri"/>
              </a:rPr>
              <a:t>Чому </a:t>
            </a:r>
            <a:r>
              <a:rPr sz="1200" spc="40" dirty="0">
                <a:solidFill>
                  <a:srgbClr val="231F20"/>
                </a:solidFill>
                <a:latin typeface="Calibri"/>
                <a:cs typeface="Calibri"/>
              </a:rPr>
              <a:t>так </a:t>
            </a:r>
            <a:r>
              <a:rPr sz="1200" spc="50" dirty="0">
                <a:solidFill>
                  <a:srgbClr val="231F20"/>
                </a:solidFill>
                <a:latin typeface="Calibri"/>
                <a:cs typeface="Calibri"/>
              </a:rPr>
              <a:t>сталося? </a:t>
            </a:r>
            <a:r>
              <a:rPr sz="1200" spc="35" dirty="0">
                <a:solidFill>
                  <a:srgbClr val="231F20"/>
                </a:solidFill>
                <a:latin typeface="Calibri"/>
                <a:cs typeface="Calibri"/>
              </a:rPr>
              <a:t>Організатори не </a:t>
            </a:r>
            <a:r>
              <a:rPr sz="1200" spc="40" dirty="0">
                <a:solidFill>
                  <a:srgbClr val="231F20"/>
                </a:solidFill>
                <a:latin typeface="Calibri"/>
                <a:cs typeface="Calibri"/>
              </a:rPr>
              <a:t>врахували </a:t>
            </a:r>
            <a:r>
              <a:rPr sz="1200" spc="30" dirty="0">
                <a:solidFill>
                  <a:srgbClr val="231F20"/>
                </a:solidFill>
                <a:latin typeface="Calibri"/>
                <a:cs typeface="Calibri"/>
              </a:rPr>
              <a:t>існуючий конфлікт всередині </a:t>
            </a:r>
            <a:r>
              <a:rPr sz="1200" spc="25" dirty="0">
                <a:solidFill>
                  <a:srgbClr val="231F20"/>
                </a:solidFill>
                <a:latin typeface="Calibri"/>
                <a:cs typeface="Calibri"/>
              </a:rPr>
              <a:t>громади,  </a:t>
            </a:r>
            <a:r>
              <a:rPr sz="1200" spc="40" dirty="0">
                <a:solidFill>
                  <a:srgbClr val="231F20"/>
                </a:solidFill>
                <a:latin typeface="Calibri"/>
                <a:cs typeface="Calibri"/>
              </a:rPr>
              <a:t>пов’язаний </a:t>
            </a:r>
            <a:r>
              <a:rPr sz="1200" spc="45" dirty="0">
                <a:solidFill>
                  <a:srgbClr val="231F20"/>
                </a:solidFill>
                <a:latin typeface="Calibri"/>
                <a:cs typeface="Calibri"/>
              </a:rPr>
              <a:t>зі </a:t>
            </a:r>
            <a:r>
              <a:rPr sz="1200" spc="35" dirty="0">
                <a:solidFill>
                  <a:srgbClr val="231F20"/>
                </a:solidFill>
                <a:latin typeface="Calibri"/>
                <a:cs typeface="Calibri"/>
              </a:rPr>
              <a:t>стереотипами </a:t>
            </a:r>
            <a:r>
              <a:rPr sz="1200" spc="30" dirty="0">
                <a:solidFill>
                  <a:srgbClr val="231F20"/>
                </a:solidFill>
                <a:latin typeface="Calibri"/>
                <a:cs typeface="Calibri"/>
              </a:rPr>
              <a:t>місцевого </a:t>
            </a:r>
            <a:r>
              <a:rPr sz="1200" spc="40" dirty="0">
                <a:solidFill>
                  <a:srgbClr val="231F20"/>
                </a:solidFill>
                <a:latin typeface="Calibri"/>
                <a:cs typeface="Calibri"/>
              </a:rPr>
              <a:t>населення </a:t>
            </a:r>
            <a:r>
              <a:rPr sz="1200" spc="5" dirty="0">
                <a:solidFill>
                  <a:srgbClr val="231F20"/>
                </a:solidFill>
                <a:latin typeface="Calibri"/>
                <a:cs typeface="Calibri"/>
              </a:rPr>
              <a:t>щодо </a:t>
            </a:r>
            <a:r>
              <a:rPr sz="1200" spc="35" dirty="0">
                <a:solidFill>
                  <a:srgbClr val="231F20"/>
                </a:solidFill>
                <a:latin typeface="Calibri"/>
                <a:cs typeface="Calibri"/>
              </a:rPr>
              <a:t>«привілейованого статусу </a:t>
            </a:r>
            <a:r>
              <a:rPr sz="1200" spc="45" dirty="0">
                <a:solidFill>
                  <a:srgbClr val="231F20"/>
                </a:solidFill>
                <a:latin typeface="Calibri"/>
                <a:cs typeface="Calibri"/>
              </a:rPr>
              <a:t>ВПО», </a:t>
            </a:r>
            <a:r>
              <a:rPr sz="1200" spc="40" dirty="0">
                <a:solidFill>
                  <a:srgbClr val="231F20"/>
                </a:solidFill>
                <a:latin typeface="Calibri"/>
                <a:cs typeface="Calibri"/>
              </a:rPr>
              <a:t>які  </a:t>
            </a:r>
            <a:r>
              <a:rPr sz="1200" spc="35" dirty="0">
                <a:solidFill>
                  <a:srgbClr val="231F20"/>
                </a:solidFill>
                <a:latin typeface="Calibri"/>
                <a:cs typeface="Calibri"/>
              </a:rPr>
              <a:t>сформувались </a:t>
            </a:r>
            <a:r>
              <a:rPr sz="1200" spc="20" dirty="0">
                <a:solidFill>
                  <a:srgbClr val="231F20"/>
                </a:solidFill>
                <a:latin typeface="Calibri"/>
                <a:cs typeface="Calibri"/>
              </a:rPr>
              <a:t>під </a:t>
            </a:r>
            <a:r>
              <a:rPr sz="1200" spc="30" dirty="0">
                <a:solidFill>
                  <a:srgbClr val="231F20"/>
                </a:solidFill>
                <a:latin typeface="Calibri"/>
                <a:cs typeface="Calibri"/>
              </a:rPr>
              <a:t>впливом пропаганди. Проведення заходів для </a:t>
            </a:r>
            <a:r>
              <a:rPr sz="1200" spc="15" dirty="0">
                <a:solidFill>
                  <a:srgbClr val="231F20"/>
                </a:solidFill>
                <a:latin typeface="Calibri"/>
                <a:cs typeface="Calibri"/>
              </a:rPr>
              <a:t>однієї </a:t>
            </a:r>
            <a:r>
              <a:rPr sz="1200" spc="20" dirty="0">
                <a:solidFill>
                  <a:srgbClr val="231F20"/>
                </a:solidFill>
                <a:latin typeface="Calibri"/>
                <a:cs typeface="Calibri"/>
              </a:rPr>
              <a:t>нібито моногенної</a:t>
            </a:r>
            <a:r>
              <a:rPr sz="1200" spc="-18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spc="50" dirty="0">
                <a:solidFill>
                  <a:srgbClr val="231F20"/>
                </a:solidFill>
                <a:latin typeface="Calibri"/>
                <a:cs typeface="Calibri"/>
              </a:rPr>
              <a:t>гру-  </a:t>
            </a:r>
            <a:r>
              <a:rPr sz="1200" spc="40" dirty="0">
                <a:solidFill>
                  <a:srgbClr val="231F20"/>
                </a:solidFill>
                <a:latin typeface="Calibri"/>
                <a:cs typeface="Calibri"/>
              </a:rPr>
              <a:t>пи </a:t>
            </a:r>
            <a:r>
              <a:rPr sz="1200" spc="20" dirty="0">
                <a:solidFill>
                  <a:srgbClr val="231F20"/>
                </a:solidFill>
                <a:latin typeface="Calibri"/>
                <a:cs typeface="Calibri"/>
              </a:rPr>
              <a:t>також </a:t>
            </a:r>
            <a:r>
              <a:rPr sz="1200" spc="50" dirty="0">
                <a:solidFill>
                  <a:srgbClr val="231F20"/>
                </a:solidFill>
                <a:latin typeface="Calibri"/>
                <a:cs typeface="Calibri"/>
              </a:rPr>
              <a:t>сприяє </a:t>
            </a:r>
            <a:r>
              <a:rPr sz="1200" spc="35" dirty="0">
                <a:solidFill>
                  <a:srgbClr val="231F20"/>
                </a:solidFill>
                <a:latin typeface="Calibri"/>
                <a:cs typeface="Calibri"/>
              </a:rPr>
              <a:t>посиленню </a:t>
            </a:r>
            <a:r>
              <a:rPr sz="1200" spc="40" dirty="0">
                <a:solidFill>
                  <a:srgbClr val="231F20"/>
                </a:solidFill>
                <a:latin typeface="Calibri"/>
                <a:cs typeface="Calibri"/>
              </a:rPr>
              <a:t>стереотипів </a:t>
            </a:r>
            <a:r>
              <a:rPr sz="1200" spc="5" dirty="0">
                <a:solidFill>
                  <a:srgbClr val="231F20"/>
                </a:solidFill>
                <a:latin typeface="Calibri"/>
                <a:cs typeface="Calibri"/>
              </a:rPr>
              <a:t>щодо</a:t>
            </a:r>
            <a:r>
              <a:rPr sz="1200" spc="-4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spc="30" dirty="0">
                <a:solidFill>
                  <a:srgbClr val="231F20"/>
                </a:solidFill>
                <a:latin typeface="Calibri"/>
                <a:cs typeface="Calibri"/>
              </a:rPr>
              <a:t>неї.</a:t>
            </a: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400">
              <a:latin typeface="Calibri"/>
              <a:cs typeface="Calibri"/>
            </a:endParaRPr>
          </a:p>
          <a:p>
            <a:pPr marL="1035685">
              <a:lnSpc>
                <a:spcPct val="100000"/>
              </a:lnSpc>
              <a:spcBef>
                <a:spcPts val="1085"/>
              </a:spcBef>
            </a:pPr>
            <a:r>
              <a:rPr sz="1400" spc="-35" dirty="0">
                <a:solidFill>
                  <a:srgbClr val="231F20"/>
                </a:solidFill>
                <a:latin typeface="Arial Unicode MS"/>
                <a:cs typeface="Arial Unicode MS"/>
              </a:rPr>
              <a:t>ЗАВДАННЯ ДЛЯ</a:t>
            </a:r>
            <a:r>
              <a:rPr sz="1400" spc="-80" dirty="0">
                <a:solidFill>
                  <a:srgbClr val="231F20"/>
                </a:solidFill>
                <a:latin typeface="Arial Unicode MS"/>
                <a:cs typeface="Arial Unicode MS"/>
              </a:rPr>
              <a:t> </a:t>
            </a:r>
            <a:r>
              <a:rPr sz="1400" spc="-65" dirty="0">
                <a:solidFill>
                  <a:srgbClr val="231F20"/>
                </a:solidFill>
                <a:latin typeface="Arial Unicode MS"/>
                <a:cs typeface="Arial Unicode MS"/>
              </a:rPr>
              <a:t>САМОАНАЛІЗУ</a:t>
            </a:r>
            <a:endParaRPr sz="1400">
              <a:latin typeface="Arial Unicode MS"/>
              <a:cs typeface="Arial Unicode MS"/>
            </a:endParaRPr>
          </a:p>
          <a:p>
            <a:pPr marL="1035685">
              <a:lnSpc>
                <a:spcPct val="100000"/>
              </a:lnSpc>
              <a:spcBef>
                <a:spcPts val="425"/>
              </a:spcBef>
            </a:pPr>
            <a:r>
              <a:rPr sz="1400" spc="70" dirty="0">
                <a:solidFill>
                  <a:srgbClr val="231F20"/>
                </a:solidFill>
                <a:latin typeface="Calibri"/>
                <a:cs typeface="Calibri"/>
              </a:rPr>
              <a:t>Які </a:t>
            </a:r>
            <a:r>
              <a:rPr sz="1400" spc="10" dirty="0">
                <a:solidFill>
                  <a:srgbClr val="231F20"/>
                </a:solidFill>
                <a:latin typeface="Calibri"/>
                <a:cs typeface="Calibri"/>
              </a:rPr>
              <a:t>методи </a:t>
            </a:r>
            <a:r>
              <a:rPr sz="1400" spc="40" dirty="0">
                <a:solidFill>
                  <a:srgbClr val="231F20"/>
                </a:solidFill>
                <a:latin typeface="Calibri"/>
                <a:cs typeface="Calibri"/>
              </a:rPr>
              <a:t>для </a:t>
            </a:r>
            <a:r>
              <a:rPr sz="1400" spc="45" dirty="0">
                <a:solidFill>
                  <a:srgbClr val="231F20"/>
                </a:solidFill>
                <a:latin typeface="Calibri"/>
                <a:cs typeface="Calibri"/>
              </a:rPr>
              <a:t>аналізу </a:t>
            </a:r>
            <a:r>
              <a:rPr sz="1400" spc="40" dirty="0">
                <a:solidFill>
                  <a:srgbClr val="231F20"/>
                </a:solidFill>
                <a:latin typeface="Calibri"/>
                <a:cs typeface="Calibri"/>
              </a:rPr>
              <a:t>ситуації </a:t>
            </a:r>
            <a:r>
              <a:rPr sz="1400" spc="65" dirty="0">
                <a:solidFill>
                  <a:srgbClr val="231F20"/>
                </a:solidFill>
                <a:latin typeface="Calibri"/>
                <a:cs typeface="Calibri"/>
              </a:rPr>
              <a:t>ви</a:t>
            </a:r>
            <a:r>
              <a:rPr sz="1400" spc="-3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400" spc="55" dirty="0">
                <a:solidFill>
                  <a:srgbClr val="231F20"/>
                </a:solidFill>
                <a:latin typeface="Calibri"/>
                <a:cs typeface="Calibri"/>
              </a:rPr>
              <a:t>знаєте?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810450" y="6164808"/>
            <a:ext cx="540385" cy="576580"/>
          </a:xfrm>
          <a:custGeom>
            <a:avLst/>
            <a:gdLst/>
            <a:ahLst/>
            <a:cxnLst/>
            <a:rect l="l" t="t" r="r" b="b"/>
            <a:pathLst>
              <a:path w="540385" h="576579">
                <a:moveTo>
                  <a:pt x="66433" y="36283"/>
                </a:moveTo>
                <a:lnTo>
                  <a:pt x="61353" y="31191"/>
                </a:lnTo>
                <a:lnTo>
                  <a:pt x="55067" y="31191"/>
                </a:lnTo>
                <a:lnTo>
                  <a:pt x="48780" y="31191"/>
                </a:lnTo>
                <a:lnTo>
                  <a:pt x="43700" y="36283"/>
                </a:lnTo>
                <a:lnTo>
                  <a:pt x="43700" y="48844"/>
                </a:lnTo>
                <a:lnTo>
                  <a:pt x="48780" y="53936"/>
                </a:lnTo>
                <a:lnTo>
                  <a:pt x="61353" y="53936"/>
                </a:lnTo>
                <a:lnTo>
                  <a:pt x="66433" y="48844"/>
                </a:lnTo>
                <a:lnTo>
                  <a:pt x="66433" y="36283"/>
                </a:lnTo>
                <a:close/>
              </a:path>
              <a:path w="540385" h="576579">
                <a:moveTo>
                  <a:pt x="106718" y="450710"/>
                </a:moveTo>
                <a:lnTo>
                  <a:pt x="102946" y="446925"/>
                </a:lnTo>
                <a:lnTo>
                  <a:pt x="89839" y="446925"/>
                </a:lnTo>
                <a:lnTo>
                  <a:pt x="89839" y="463816"/>
                </a:lnTo>
                <a:lnTo>
                  <a:pt x="89839" y="492417"/>
                </a:lnTo>
                <a:lnTo>
                  <a:pt x="61239" y="492417"/>
                </a:lnTo>
                <a:lnTo>
                  <a:pt x="61239" y="463816"/>
                </a:lnTo>
                <a:lnTo>
                  <a:pt x="89839" y="463816"/>
                </a:lnTo>
                <a:lnTo>
                  <a:pt x="89839" y="446925"/>
                </a:lnTo>
                <a:lnTo>
                  <a:pt x="48133" y="446925"/>
                </a:lnTo>
                <a:lnTo>
                  <a:pt x="44348" y="450710"/>
                </a:lnTo>
                <a:lnTo>
                  <a:pt x="44348" y="505523"/>
                </a:lnTo>
                <a:lnTo>
                  <a:pt x="48133" y="509308"/>
                </a:lnTo>
                <a:lnTo>
                  <a:pt x="102946" y="509308"/>
                </a:lnTo>
                <a:lnTo>
                  <a:pt x="106718" y="505523"/>
                </a:lnTo>
                <a:lnTo>
                  <a:pt x="106718" y="492417"/>
                </a:lnTo>
                <a:lnTo>
                  <a:pt x="106718" y="463816"/>
                </a:lnTo>
                <a:lnTo>
                  <a:pt x="106718" y="450710"/>
                </a:lnTo>
                <a:close/>
              </a:path>
              <a:path w="540385" h="576579">
                <a:moveTo>
                  <a:pt x="106718" y="336981"/>
                </a:moveTo>
                <a:lnTo>
                  <a:pt x="102946" y="333197"/>
                </a:lnTo>
                <a:lnTo>
                  <a:pt x="89839" y="333197"/>
                </a:lnTo>
                <a:lnTo>
                  <a:pt x="89839" y="350088"/>
                </a:lnTo>
                <a:lnTo>
                  <a:pt x="89839" y="378688"/>
                </a:lnTo>
                <a:lnTo>
                  <a:pt x="61239" y="378688"/>
                </a:lnTo>
                <a:lnTo>
                  <a:pt x="61239" y="350088"/>
                </a:lnTo>
                <a:lnTo>
                  <a:pt x="89839" y="350088"/>
                </a:lnTo>
                <a:lnTo>
                  <a:pt x="89839" y="333197"/>
                </a:lnTo>
                <a:lnTo>
                  <a:pt x="48133" y="333197"/>
                </a:lnTo>
                <a:lnTo>
                  <a:pt x="44348" y="336981"/>
                </a:lnTo>
                <a:lnTo>
                  <a:pt x="44348" y="391795"/>
                </a:lnTo>
                <a:lnTo>
                  <a:pt x="48133" y="395579"/>
                </a:lnTo>
                <a:lnTo>
                  <a:pt x="102946" y="395579"/>
                </a:lnTo>
                <a:lnTo>
                  <a:pt x="106718" y="391795"/>
                </a:lnTo>
                <a:lnTo>
                  <a:pt x="106718" y="378688"/>
                </a:lnTo>
                <a:lnTo>
                  <a:pt x="106718" y="350088"/>
                </a:lnTo>
                <a:lnTo>
                  <a:pt x="106718" y="336981"/>
                </a:lnTo>
                <a:close/>
              </a:path>
              <a:path w="540385" h="576579">
                <a:moveTo>
                  <a:pt x="106718" y="223266"/>
                </a:moveTo>
                <a:lnTo>
                  <a:pt x="102946" y="219481"/>
                </a:lnTo>
                <a:lnTo>
                  <a:pt x="89839" y="219481"/>
                </a:lnTo>
                <a:lnTo>
                  <a:pt x="89839" y="236372"/>
                </a:lnTo>
                <a:lnTo>
                  <a:pt x="89839" y="264972"/>
                </a:lnTo>
                <a:lnTo>
                  <a:pt x="61239" y="264972"/>
                </a:lnTo>
                <a:lnTo>
                  <a:pt x="61239" y="236372"/>
                </a:lnTo>
                <a:lnTo>
                  <a:pt x="89839" y="236372"/>
                </a:lnTo>
                <a:lnTo>
                  <a:pt x="89839" y="219481"/>
                </a:lnTo>
                <a:lnTo>
                  <a:pt x="48133" y="219481"/>
                </a:lnTo>
                <a:lnTo>
                  <a:pt x="44348" y="223266"/>
                </a:lnTo>
                <a:lnTo>
                  <a:pt x="44348" y="278079"/>
                </a:lnTo>
                <a:lnTo>
                  <a:pt x="48133" y="281863"/>
                </a:lnTo>
                <a:lnTo>
                  <a:pt x="102946" y="281863"/>
                </a:lnTo>
                <a:lnTo>
                  <a:pt x="106718" y="278079"/>
                </a:lnTo>
                <a:lnTo>
                  <a:pt x="106718" y="264972"/>
                </a:lnTo>
                <a:lnTo>
                  <a:pt x="106718" y="236372"/>
                </a:lnTo>
                <a:lnTo>
                  <a:pt x="106718" y="223266"/>
                </a:lnTo>
                <a:close/>
              </a:path>
              <a:path w="540385" h="576579">
                <a:moveTo>
                  <a:pt x="113055" y="36283"/>
                </a:moveTo>
                <a:lnTo>
                  <a:pt x="107975" y="31191"/>
                </a:lnTo>
                <a:lnTo>
                  <a:pt x="101688" y="31191"/>
                </a:lnTo>
                <a:lnTo>
                  <a:pt x="95402" y="31191"/>
                </a:lnTo>
                <a:lnTo>
                  <a:pt x="90322" y="36283"/>
                </a:lnTo>
                <a:lnTo>
                  <a:pt x="90322" y="48844"/>
                </a:lnTo>
                <a:lnTo>
                  <a:pt x="95402" y="53936"/>
                </a:lnTo>
                <a:lnTo>
                  <a:pt x="107975" y="53936"/>
                </a:lnTo>
                <a:lnTo>
                  <a:pt x="113055" y="48844"/>
                </a:lnTo>
                <a:lnTo>
                  <a:pt x="113055" y="36283"/>
                </a:lnTo>
                <a:close/>
              </a:path>
              <a:path w="540385" h="576579">
                <a:moveTo>
                  <a:pt x="159677" y="36283"/>
                </a:moveTo>
                <a:lnTo>
                  <a:pt x="154597" y="31191"/>
                </a:lnTo>
                <a:lnTo>
                  <a:pt x="148310" y="31191"/>
                </a:lnTo>
                <a:lnTo>
                  <a:pt x="142024" y="31191"/>
                </a:lnTo>
                <a:lnTo>
                  <a:pt x="136944" y="36283"/>
                </a:lnTo>
                <a:lnTo>
                  <a:pt x="136944" y="48844"/>
                </a:lnTo>
                <a:lnTo>
                  <a:pt x="142024" y="53936"/>
                </a:lnTo>
                <a:lnTo>
                  <a:pt x="154597" y="53936"/>
                </a:lnTo>
                <a:lnTo>
                  <a:pt x="159677" y="48844"/>
                </a:lnTo>
                <a:lnTo>
                  <a:pt x="159677" y="36283"/>
                </a:lnTo>
                <a:close/>
              </a:path>
              <a:path w="540385" h="576579">
                <a:moveTo>
                  <a:pt x="277304" y="496201"/>
                </a:moveTo>
                <a:lnTo>
                  <a:pt x="273532" y="492417"/>
                </a:lnTo>
                <a:lnTo>
                  <a:pt x="144907" y="492417"/>
                </a:lnTo>
                <a:lnTo>
                  <a:pt x="140246" y="492417"/>
                </a:lnTo>
                <a:lnTo>
                  <a:pt x="136461" y="496201"/>
                </a:lnTo>
                <a:lnTo>
                  <a:pt x="136461" y="505523"/>
                </a:lnTo>
                <a:lnTo>
                  <a:pt x="140246" y="509308"/>
                </a:lnTo>
                <a:lnTo>
                  <a:pt x="273532" y="509308"/>
                </a:lnTo>
                <a:lnTo>
                  <a:pt x="277304" y="505523"/>
                </a:lnTo>
                <a:lnTo>
                  <a:pt x="277304" y="496201"/>
                </a:lnTo>
                <a:close/>
              </a:path>
              <a:path w="540385" h="576579">
                <a:moveTo>
                  <a:pt x="277304" y="382473"/>
                </a:moveTo>
                <a:lnTo>
                  <a:pt x="273532" y="378688"/>
                </a:lnTo>
                <a:lnTo>
                  <a:pt x="140246" y="378688"/>
                </a:lnTo>
                <a:lnTo>
                  <a:pt x="136461" y="382473"/>
                </a:lnTo>
                <a:lnTo>
                  <a:pt x="136461" y="391795"/>
                </a:lnTo>
                <a:lnTo>
                  <a:pt x="140246" y="395579"/>
                </a:lnTo>
                <a:lnTo>
                  <a:pt x="144907" y="395579"/>
                </a:lnTo>
                <a:lnTo>
                  <a:pt x="273532" y="395579"/>
                </a:lnTo>
                <a:lnTo>
                  <a:pt x="277304" y="391795"/>
                </a:lnTo>
                <a:lnTo>
                  <a:pt x="277304" y="382473"/>
                </a:lnTo>
                <a:close/>
              </a:path>
              <a:path w="540385" h="576579">
                <a:moveTo>
                  <a:pt x="277304" y="268757"/>
                </a:moveTo>
                <a:lnTo>
                  <a:pt x="273532" y="264972"/>
                </a:lnTo>
                <a:lnTo>
                  <a:pt x="140246" y="264972"/>
                </a:lnTo>
                <a:lnTo>
                  <a:pt x="136461" y="268757"/>
                </a:lnTo>
                <a:lnTo>
                  <a:pt x="136461" y="278079"/>
                </a:lnTo>
                <a:lnTo>
                  <a:pt x="140246" y="281863"/>
                </a:lnTo>
                <a:lnTo>
                  <a:pt x="144907" y="281863"/>
                </a:lnTo>
                <a:lnTo>
                  <a:pt x="273532" y="281863"/>
                </a:lnTo>
                <a:lnTo>
                  <a:pt x="277304" y="278079"/>
                </a:lnTo>
                <a:lnTo>
                  <a:pt x="277304" y="268757"/>
                </a:lnTo>
                <a:close/>
              </a:path>
              <a:path w="540385" h="576579">
                <a:moveTo>
                  <a:pt x="323926" y="450710"/>
                </a:moveTo>
                <a:lnTo>
                  <a:pt x="320141" y="446925"/>
                </a:lnTo>
                <a:lnTo>
                  <a:pt x="140233" y="446925"/>
                </a:lnTo>
                <a:lnTo>
                  <a:pt x="136461" y="450710"/>
                </a:lnTo>
                <a:lnTo>
                  <a:pt x="136461" y="460032"/>
                </a:lnTo>
                <a:lnTo>
                  <a:pt x="140233" y="463816"/>
                </a:lnTo>
                <a:lnTo>
                  <a:pt x="320141" y="463816"/>
                </a:lnTo>
                <a:lnTo>
                  <a:pt x="323926" y="460032"/>
                </a:lnTo>
                <a:lnTo>
                  <a:pt x="323926" y="455371"/>
                </a:lnTo>
                <a:lnTo>
                  <a:pt x="323926" y="450710"/>
                </a:lnTo>
                <a:close/>
              </a:path>
              <a:path w="540385" h="576579">
                <a:moveTo>
                  <a:pt x="323926" y="336994"/>
                </a:moveTo>
                <a:lnTo>
                  <a:pt x="320141" y="333209"/>
                </a:lnTo>
                <a:lnTo>
                  <a:pt x="315480" y="333209"/>
                </a:lnTo>
                <a:lnTo>
                  <a:pt x="140233" y="333209"/>
                </a:lnTo>
                <a:lnTo>
                  <a:pt x="136461" y="336994"/>
                </a:lnTo>
                <a:lnTo>
                  <a:pt x="136461" y="346316"/>
                </a:lnTo>
                <a:lnTo>
                  <a:pt x="140233" y="350100"/>
                </a:lnTo>
                <a:lnTo>
                  <a:pt x="320141" y="350100"/>
                </a:lnTo>
                <a:lnTo>
                  <a:pt x="323926" y="346316"/>
                </a:lnTo>
                <a:lnTo>
                  <a:pt x="323926" y="336994"/>
                </a:lnTo>
                <a:close/>
              </a:path>
              <a:path w="540385" h="576579">
                <a:moveTo>
                  <a:pt x="323926" y="223266"/>
                </a:moveTo>
                <a:lnTo>
                  <a:pt x="320141" y="219481"/>
                </a:lnTo>
                <a:lnTo>
                  <a:pt x="315480" y="219481"/>
                </a:lnTo>
                <a:lnTo>
                  <a:pt x="140233" y="219481"/>
                </a:lnTo>
                <a:lnTo>
                  <a:pt x="136461" y="223266"/>
                </a:lnTo>
                <a:lnTo>
                  <a:pt x="136461" y="232587"/>
                </a:lnTo>
                <a:lnTo>
                  <a:pt x="140233" y="236372"/>
                </a:lnTo>
                <a:lnTo>
                  <a:pt x="320141" y="236372"/>
                </a:lnTo>
                <a:lnTo>
                  <a:pt x="323926" y="232587"/>
                </a:lnTo>
                <a:lnTo>
                  <a:pt x="323926" y="223266"/>
                </a:lnTo>
                <a:close/>
              </a:path>
              <a:path w="540385" h="576579">
                <a:moveTo>
                  <a:pt x="323926" y="118643"/>
                </a:moveTo>
                <a:lnTo>
                  <a:pt x="320141" y="114858"/>
                </a:lnTo>
                <a:lnTo>
                  <a:pt x="94742" y="114858"/>
                </a:lnTo>
                <a:lnTo>
                  <a:pt x="90970" y="118643"/>
                </a:lnTo>
                <a:lnTo>
                  <a:pt x="90970" y="127965"/>
                </a:lnTo>
                <a:lnTo>
                  <a:pt x="94742" y="131749"/>
                </a:lnTo>
                <a:lnTo>
                  <a:pt x="315480" y="131749"/>
                </a:lnTo>
                <a:lnTo>
                  <a:pt x="320141" y="131749"/>
                </a:lnTo>
                <a:lnTo>
                  <a:pt x="323926" y="127965"/>
                </a:lnTo>
                <a:lnTo>
                  <a:pt x="323926" y="118643"/>
                </a:lnTo>
                <a:close/>
              </a:path>
              <a:path w="540385" h="576579">
                <a:moveTo>
                  <a:pt x="346671" y="164134"/>
                </a:moveTo>
                <a:lnTo>
                  <a:pt x="342887" y="160350"/>
                </a:lnTo>
                <a:lnTo>
                  <a:pt x="72009" y="160350"/>
                </a:lnTo>
                <a:lnTo>
                  <a:pt x="68224" y="164134"/>
                </a:lnTo>
                <a:lnTo>
                  <a:pt x="68224" y="168795"/>
                </a:lnTo>
                <a:lnTo>
                  <a:pt x="68224" y="173456"/>
                </a:lnTo>
                <a:lnTo>
                  <a:pt x="72009" y="177241"/>
                </a:lnTo>
                <a:lnTo>
                  <a:pt x="342887" y="177241"/>
                </a:lnTo>
                <a:lnTo>
                  <a:pt x="346671" y="173456"/>
                </a:lnTo>
                <a:lnTo>
                  <a:pt x="346671" y="164134"/>
                </a:lnTo>
                <a:close/>
              </a:path>
              <a:path w="540385" h="576579">
                <a:moveTo>
                  <a:pt x="414909" y="206451"/>
                </a:moveTo>
                <a:lnTo>
                  <a:pt x="411124" y="202666"/>
                </a:lnTo>
                <a:lnTo>
                  <a:pt x="406463" y="202666"/>
                </a:lnTo>
                <a:lnTo>
                  <a:pt x="401802" y="202666"/>
                </a:lnTo>
                <a:lnTo>
                  <a:pt x="398018" y="206451"/>
                </a:lnTo>
                <a:lnTo>
                  <a:pt x="398018" y="553199"/>
                </a:lnTo>
                <a:lnTo>
                  <a:pt x="391706" y="559511"/>
                </a:lnTo>
                <a:lnTo>
                  <a:pt x="23190" y="559511"/>
                </a:lnTo>
                <a:lnTo>
                  <a:pt x="16878" y="553199"/>
                </a:lnTo>
                <a:lnTo>
                  <a:pt x="16878" y="454228"/>
                </a:lnTo>
                <a:lnTo>
                  <a:pt x="13106" y="450456"/>
                </a:lnTo>
                <a:lnTo>
                  <a:pt x="3771" y="450456"/>
                </a:lnTo>
                <a:lnTo>
                  <a:pt x="0" y="454228"/>
                </a:lnTo>
                <a:lnTo>
                  <a:pt x="0" y="545439"/>
                </a:lnTo>
                <a:lnTo>
                  <a:pt x="2425" y="557479"/>
                </a:lnTo>
                <a:lnTo>
                  <a:pt x="9067" y="567321"/>
                </a:lnTo>
                <a:lnTo>
                  <a:pt x="18910" y="573963"/>
                </a:lnTo>
                <a:lnTo>
                  <a:pt x="30949" y="576402"/>
                </a:lnTo>
                <a:lnTo>
                  <a:pt x="383946" y="576402"/>
                </a:lnTo>
                <a:lnTo>
                  <a:pt x="395986" y="573963"/>
                </a:lnTo>
                <a:lnTo>
                  <a:pt x="405828" y="567321"/>
                </a:lnTo>
                <a:lnTo>
                  <a:pt x="412470" y="557479"/>
                </a:lnTo>
                <a:lnTo>
                  <a:pt x="414909" y="545439"/>
                </a:lnTo>
                <a:lnTo>
                  <a:pt x="414909" y="206451"/>
                </a:lnTo>
                <a:close/>
              </a:path>
              <a:path w="540385" h="576579">
                <a:moveTo>
                  <a:pt x="414909" y="30962"/>
                </a:moveTo>
                <a:lnTo>
                  <a:pt x="412470" y="18923"/>
                </a:lnTo>
                <a:lnTo>
                  <a:pt x="411099" y="16891"/>
                </a:lnTo>
                <a:lnTo>
                  <a:pt x="405828" y="9080"/>
                </a:lnTo>
                <a:lnTo>
                  <a:pt x="398018" y="3810"/>
                </a:lnTo>
                <a:lnTo>
                  <a:pt x="398018" y="23202"/>
                </a:lnTo>
                <a:lnTo>
                  <a:pt x="398018" y="68237"/>
                </a:lnTo>
                <a:lnTo>
                  <a:pt x="16878" y="68237"/>
                </a:lnTo>
                <a:lnTo>
                  <a:pt x="16878" y="23202"/>
                </a:lnTo>
                <a:lnTo>
                  <a:pt x="23190" y="16891"/>
                </a:lnTo>
                <a:lnTo>
                  <a:pt x="391706" y="16891"/>
                </a:lnTo>
                <a:lnTo>
                  <a:pt x="398018" y="23202"/>
                </a:lnTo>
                <a:lnTo>
                  <a:pt x="398018" y="3810"/>
                </a:lnTo>
                <a:lnTo>
                  <a:pt x="395986" y="2438"/>
                </a:lnTo>
                <a:lnTo>
                  <a:pt x="383946" y="0"/>
                </a:lnTo>
                <a:lnTo>
                  <a:pt x="30949" y="0"/>
                </a:lnTo>
                <a:lnTo>
                  <a:pt x="18910" y="2438"/>
                </a:lnTo>
                <a:lnTo>
                  <a:pt x="9067" y="9080"/>
                </a:lnTo>
                <a:lnTo>
                  <a:pt x="2438" y="18923"/>
                </a:lnTo>
                <a:lnTo>
                  <a:pt x="0" y="30962"/>
                </a:lnTo>
                <a:lnTo>
                  <a:pt x="0" y="424154"/>
                </a:lnTo>
                <a:lnTo>
                  <a:pt x="3771" y="427926"/>
                </a:lnTo>
                <a:lnTo>
                  <a:pt x="13106" y="427926"/>
                </a:lnTo>
                <a:lnTo>
                  <a:pt x="16878" y="424154"/>
                </a:lnTo>
                <a:lnTo>
                  <a:pt x="16878" y="85115"/>
                </a:lnTo>
                <a:lnTo>
                  <a:pt x="398018" y="85115"/>
                </a:lnTo>
                <a:lnTo>
                  <a:pt x="398018" y="176339"/>
                </a:lnTo>
                <a:lnTo>
                  <a:pt x="401802" y="180124"/>
                </a:lnTo>
                <a:lnTo>
                  <a:pt x="411124" y="180124"/>
                </a:lnTo>
                <a:lnTo>
                  <a:pt x="414909" y="176339"/>
                </a:lnTo>
                <a:lnTo>
                  <a:pt x="414909" y="85115"/>
                </a:lnTo>
                <a:lnTo>
                  <a:pt x="414909" y="68237"/>
                </a:lnTo>
                <a:lnTo>
                  <a:pt x="414909" y="30962"/>
                </a:lnTo>
                <a:close/>
              </a:path>
              <a:path w="540385" h="576579">
                <a:moveTo>
                  <a:pt x="539991" y="183464"/>
                </a:moveTo>
                <a:lnTo>
                  <a:pt x="536206" y="179679"/>
                </a:lnTo>
                <a:lnTo>
                  <a:pt x="529755" y="179679"/>
                </a:lnTo>
                <a:lnTo>
                  <a:pt x="529755" y="133540"/>
                </a:lnTo>
                <a:lnTo>
                  <a:pt x="529170" y="130606"/>
                </a:lnTo>
                <a:lnTo>
                  <a:pt x="528205" y="125831"/>
                </a:lnTo>
                <a:lnTo>
                  <a:pt x="523951" y="119532"/>
                </a:lnTo>
                <a:lnTo>
                  <a:pt x="523100" y="118960"/>
                </a:lnTo>
                <a:lnTo>
                  <a:pt x="523100" y="196570"/>
                </a:lnTo>
                <a:lnTo>
                  <a:pt x="523100" y="300228"/>
                </a:lnTo>
                <a:lnTo>
                  <a:pt x="523100" y="317106"/>
                </a:lnTo>
                <a:lnTo>
                  <a:pt x="523100" y="334340"/>
                </a:lnTo>
                <a:lnTo>
                  <a:pt x="474027" y="334340"/>
                </a:lnTo>
                <a:lnTo>
                  <a:pt x="474027" y="317106"/>
                </a:lnTo>
                <a:lnTo>
                  <a:pt x="523100" y="317106"/>
                </a:lnTo>
                <a:lnTo>
                  <a:pt x="523100" y="300228"/>
                </a:lnTo>
                <a:lnTo>
                  <a:pt x="474027" y="300228"/>
                </a:lnTo>
                <a:lnTo>
                  <a:pt x="474027" y="196570"/>
                </a:lnTo>
                <a:lnTo>
                  <a:pt x="490118" y="196570"/>
                </a:lnTo>
                <a:lnTo>
                  <a:pt x="490118" y="270116"/>
                </a:lnTo>
                <a:lnTo>
                  <a:pt x="493903" y="273900"/>
                </a:lnTo>
                <a:lnTo>
                  <a:pt x="503224" y="273900"/>
                </a:lnTo>
                <a:lnTo>
                  <a:pt x="507009" y="270116"/>
                </a:lnTo>
                <a:lnTo>
                  <a:pt x="507009" y="196570"/>
                </a:lnTo>
                <a:lnTo>
                  <a:pt x="523100" y="196570"/>
                </a:lnTo>
                <a:lnTo>
                  <a:pt x="523100" y="118960"/>
                </a:lnTo>
                <a:lnTo>
                  <a:pt x="517652" y="115277"/>
                </a:lnTo>
                <a:lnTo>
                  <a:pt x="512864" y="114312"/>
                </a:lnTo>
                <a:lnTo>
                  <a:pt x="512864" y="131927"/>
                </a:lnTo>
                <a:lnTo>
                  <a:pt x="512864" y="179679"/>
                </a:lnTo>
                <a:lnTo>
                  <a:pt x="484263" y="179679"/>
                </a:lnTo>
                <a:lnTo>
                  <a:pt x="484263" y="131927"/>
                </a:lnTo>
                <a:lnTo>
                  <a:pt x="485584" y="130606"/>
                </a:lnTo>
                <a:lnTo>
                  <a:pt x="511556" y="130606"/>
                </a:lnTo>
                <a:lnTo>
                  <a:pt x="512864" y="131927"/>
                </a:lnTo>
                <a:lnTo>
                  <a:pt x="512864" y="114312"/>
                </a:lnTo>
                <a:lnTo>
                  <a:pt x="509943" y="113715"/>
                </a:lnTo>
                <a:lnTo>
                  <a:pt x="487197" y="113715"/>
                </a:lnTo>
                <a:lnTo>
                  <a:pt x="479488" y="115277"/>
                </a:lnTo>
                <a:lnTo>
                  <a:pt x="473189" y="119532"/>
                </a:lnTo>
                <a:lnTo>
                  <a:pt x="468934" y="125831"/>
                </a:lnTo>
                <a:lnTo>
                  <a:pt x="467372" y="133540"/>
                </a:lnTo>
                <a:lnTo>
                  <a:pt x="467372" y="179679"/>
                </a:lnTo>
                <a:lnTo>
                  <a:pt x="460921" y="179679"/>
                </a:lnTo>
                <a:lnTo>
                  <a:pt x="457149" y="183464"/>
                </a:lnTo>
                <a:lnTo>
                  <a:pt x="457149" y="530110"/>
                </a:lnTo>
                <a:lnTo>
                  <a:pt x="457835" y="532015"/>
                </a:lnTo>
                <a:lnTo>
                  <a:pt x="459079" y="533539"/>
                </a:lnTo>
                <a:lnTo>
                  <a:pt x="493674" y="575271"/>
                </a:lnTo>
                <a:lnTo>
                  <a:pt x="496049" y="576389"/>
                </a:lnTo>
                <a:lnTo>
                  <a:pt x="501078" y="576389"/>
                </a:lnTo>
                <a:lnTo>
                  <a:pt x="503466" y="575271"/>
                </a:lnTo>
                <a:lnTo>
                  <a:pt x="520496" y="554723"/>
                </a:lnTo>
                <a:lnTo>
                  <a:pt x="539305" y="532015"/>
                </a:lnTo>
                <a:lnTo>
                  <a:pt x="539991" y="530110"/>
                </a:lnTo>
                <a:lnTo>
                  <a:pt x="539991" y="409105"/>
                </a:lnTo>
                <a:lnTo>
                  <a:pt x="536206" y="405320"/>
                </a:lnTo>
                <a:lnTo>
                  <a:pt x="526884" y="405320"/>
                </a:lnTo>
                <a:lnTo>
                  <a:pt x="523100" y="409105"/>
                </a:lnTo>
                <a:lnTo>
                  <a:pt x="523100" y="525106"/>
                </a:lnTo>
                <a:lnTo>
                  <a:pt x="498563" y="554723"/>
                </a:lnTo>
                <a:lnTo>
                  <a:pt x="474027" y="525106"/>
                </a:lnTo>
                <a:lnTo>
                  <a:pt x="474027" y="351231"/>
                </a:lnTo>
                <a:lnTo>
                  <a:pt x="523100" y="351231"/>
                </a:lnTo>
                <a:lnTo>
                  <a:pt x="523100" y="378980"/>
                </a:lnTo>
                <a:lnTo>
                  <a:pt x="526884" y="382765"/>
                </a:lnTo>
                <a:lnTo>
                  <a:pt x="536206" y="382765"/>
                </a:lnTo>
                <a:lnTo>
                  <a:pt x="539991" y="378980"/>
                </a:lnTo>
                <a:lnTo>
                  <a:pt x="539991" y="351231"/>
                </a:lnTo>
                <a:lnTo>
                  <a:pt x="539991" y="334340"/>
                </a:lnTo>
                <a:lnTo>
                  <a:pt x="539991" y="317106"/>
                </a:lnTo>
                <a:lnTo>
                  <a:pt x="539991" y="300228"/>
                </a:lnTo>
                <a:lnTo>
                  <a:pt x="539991" y="196570"/>
                </a:lnTo>
                <a:lnTo>
                  <a:pt x="539991" y="183464"/>
                </a:lnTo>
                <a:close/>
              </a:path>
            </a:pathLst>
          </a:custGeom>
          <a:solidFill>
            <a:srgbClr val="9CC9D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549440" y="6039015"/>
            <a:ext cx="6480175" cy="36195"/>
          </a:xfrm>
          <a:custGeom>
            <a:avLst/>
            <a:gdLst/>
            <a:ahLst/>
            <a:cxnLst/>
            <a:rect l="l" t="t" r="r" b="b"/>
            <a:pathLst>
              <a:path w="6480175" h="36195">
                <a:moveTo>
                  <a:pt x="6479997" y="26619"/>
                </a:moveTo>
                <a:lnTo>
                  <a:pt x="6472644" y="26619"/>
                </a:lnTo>
                <a:lnTo>
                  <a:pt x="6459931" y="25311"/>
                </a:lnTo>
                <a:lnTo>
                  <a:pt x="6448920" y="22136"/>
                </a:lnTo>
                <a:lnTo>
                  <a:pt x="6439840" y="18148"/>
                </a:lnTo>
                <a:lnTo>
                  <a:pt x="6425006" y="10223"/>
                </a:lnTo>
                <a:lnTo>
                  <a:pt x="6413932" y="5461"/>
                </a:lnTo>
                <a:lnTo>
                  <a:pt x="6400038" y="1600"/>
                </a:lnTo>
                <a:lnTo>
                  <a:pt x="6383604" y="0"/>
                </a:lnTo>
                <a:lnTo>
                  <a:pt x="6367158" y="1600"/>
                </a:lnTo>
                <a:lnTo>
                  <a:pt x="6353251" y="5461"/>
                </a:lnTo>
                <a:lnTo>
                  <a:pt x="6342177" y="10223"/>
                </a:lnTo>
                <a:lnTo>
                  <a:pt x="6327356" y="18148"/>
                </a:lnTo>
                <a:lnTo>
                  <a:pt x="6318275" y="22136"/>
                </a:lnTo>
                <a:lnTo>
                  <a:pt x="6307252" y="25311"/>
                </a:lnTo>
                <a:lnTo>
                  <a:pt x="6294539" y="26619"/>
                </a:lnTo>
                <a:lnTo>
                  <a:pt x="6281826" y="25311"/>
                </a:lnTo>
                <a:lnTo>
                  <a:pt x="6270803" y="22136"/>
                </a:lnTo>
                <a:lnTo>
                  <a:pt x="6261722" y="18148"/>
                </a:lnTo>
                <a:lnTo>
                  <a:pt x="6246876" y="10223"/>
                </a:lnTo>
                <a:lnTo>
                  <a:pt x="6235814" y="5461"/>
                </a:lnTo>
                <a:lnTo>
                  <a:pt x="6221933" y="1600"/>
                </a:lnTo>
                <a:lnTo>
                  <a:pt x="6205499" y="0"/>
                </a:lnTo>
                <a:lnTo>
                  <a:pt x="6189040" y="1600"/>
                </a:lnTo>
                <a:lnTo>
                  <a:pt x="6175133" y="5461"/>
                </a:lnTo>
                <a:lnTo>
                  <a:pt x="6164072" y="10223"/>
                </a:lnTo>
                <a:lnTo>
                  <a:pt x="6149238" y="18148"/>
                </a:lnTo>
                <a:lnTo>
                  <a:pt x="6140158" y="22136"/>
                </a:lnTo>
                <a:lnTo>
                  <a:pt x="6129147" y="25311"/>
                </a:lnTo>
                <a:lnTo>
                  <a:pt x="6116447" y="26619"/>
                </a:lnTo>
                <a:lnTo>
                  <a:pt x="6103734" y="25311"/>
                </a:lnTo>
                <a:lnTo>
                  <a:pt x="6092710" y="22136"/>
                </a:lnTo>
                <a:lnTo>
                  <a:pt x="6083630" y="18148"/>
                </a:lnTo>
                <a:lnTo>
                  <a:pt x="6068796" y="10223"/>
                </a:lnTo>
                <a:lnTo>
                  <a:pt x="6057735" y="5461"/>
                </a:lnTo>
                <a:lnTo>
                  <a:pt x="6043828" y="1600"/>
                </a:lnTo>
                <a:lnTo>
                  <a:pt x="6027382" y="0"/>
                </a:lnTo>
                <a:lnTo>
                  <a:pt x="6010948" y="1600"/>
                </a:lnTo>
                <a:lnTo>
                  <a:pt x="5997041" y="5461"/>
                </a:lnTo>
                <a:lnTo>
                  <a:pt x="5985980" y="10223"/>
                </a:lnTo>
                <a:lnTo>
                  <a:pt x="5971146" y="18148"/>
                </a:lnTo>
                <a:lnTo>
                  <a:pt x="5962066" y="22136"/>
                </a:lnTo>
                <a:lnTo>
                  <a:pt x="5951029" y="25311"/>
                </a:lnTo>
                <a:lnTo>
                  <a:pt x="5938317" y="26619"/>
                </a:lnTo>
                <a:lnTo>
                  <a:pt x="5925604" y="25311"/>
                </a:lnTo>
                <a:lnTo>
                  <a:pt x="5914580" y="22136"/>
                </a:lnTo>
                <a:lnTo>
                  <a:pt x="5905512" y="18148"/>
                </a:lnTo>
                <a:lnTo>
                  <a:pt x="5890679" y="10223"/>
                </a:lnTo>
                <a:lnTo>
                  <a:pt x="5879630" y="5461"/>
                </a:lnTo>
                <a:lnTo>
                  <a:pt x="5865736" y="1600"/>
                </a:lnTo>
                <a:lnTo>
                  <a:pt x="5849290" y="0"/>
                </a:lnTo>
                <a:lnTo>
                  <a:pt x="5832830" y="1600"/>
                </a:lnTo>
                <a:lnTo>
                  <a:pt x="5818937" y="5461"/>
                </a:lnTo>
                <a:lnTo>
                  <a:pt x="5807862" y="10223"/>
                </a:lnTo>
                <a:lnTo>
                  <a:pt x="5793029" y="18148"/>
                </a:lnTo>
                <a:lnTo>
                  <a:pt x="5783948" y="22136"/>
                </a:lnTo>
                <a:lnTo>
                  <a:pt x="5772924" y="25311"/>
                </a:lnTo>
                <a:lnTo>
                  <a:pt x="5760224" y="26619"/>
                </a:lnTo>
                <a:lnTo>
                  <a:pt x="5747512" y="25311"/>
                </a:lnTo>
                <a:lnTo>
                  <a:pt x="5736488" y="22136"/>
                </a:lnTo>
                <a:lnTo>
                  <a:pt x="5727408" y="18148"/>
                </a:lnTo>
                <a:lnTo>
                  <a:pt x="5712587" y="10223"/>
                </a:lnTo>
                <a:lnTo>
                  <a:pt x="5701512" y="5461"/>
                </a:lnTo>
                <a:lnTo>
                  <a:pt x="5687606" y="1600"/>
                </a:lnTo>
                <a:lnTo>
                  <a:pt x="5671159" y="0"/>
                </a:lnTo>
                <a:lnTo>
                  <a:pt x="5654726" y="1600"/>
                </a:lnTo>
                <a:lnTo>
                  <a:pt x="5640832" y="5461"/>
                </a:lnTo>
                <a:lnTo>
                  <a:pt x="5629757" y="10223"/>
                </a:lnTo>
                <a:lnTo>
                  <a:pt x="5614924" y="18148"/>
                </a:lnTo>
                <a:lnTo>
                  <a:pt x="5605843" y="22136"/>
                </a:lnTo>
                <a:lnTo>
                  <a:pt x="5594832" y="25311"/>
                </a:lnTo>
                <a:lnTo>
                  <a:pt x="5582120" y="26619"/>
                </a:lnTo>
                <a:lnTo>
                  <a:pt x="5569407" y="25311"/>
                </a:lnTo>
                <a:lnTo>
                  <a:pt x="5558383" y="22136"/>
                </a:lnTo>
                <a:lnTo>
                  <a:pt x="5549303" y="18148"/>
                </a:lnTo>
                <a:lnTo>
                  <a:pt x="5534469" y="10223"/>
                </a:lnTo>
                <a:lnTo>
                  <a:pt x="5523395" y="5461"/>
                </a:lnTo>
                <a:lnTo>
                  <a:pt x="5509501" y="1600"/>
                </a:lnTo>
                <a:lnTo>
                  <a:pt x="5493042" y="0"/>
                </a:lnTo>
                <a:lnTo>
                  <a:pt x="5476595" y="1600"/>
                </a:lnTo>
                <a:lnTo>
                  <a:pt x="5462702" y="5461"/>
                </a:lnTo>
                <a:lnTo>
                  <a:pt x="5451640" y="10223"/>
                </a:lnTo>
                <a:lnTo>
                  <a:pt x="5436819" y="18148"/>
                </a:lnTo>
                <a:lnTo>
                  <a:pt x="5427738" y="22136"/>
                </a:lnTo>
                <a:lnTo>
                  <a:pt x="5416715" y="25311"/>
                </a:lnTo>
                <a:lnTo>
                  <a:pt x="5404002" y="26619"/>
                </a:lnTo>
                <a:lnTo>
                  <a:pt x="5389308" y="26619"/>
                </a:lnTo>
                <a:lnTo>
                  <a:pt x="5376596" y="25311"/>
                </a:lnTo>
                <a:lnTo>
                  <a:pt x="5365585" y="22136"/>
                </a:lnTo>
                <a:lnTo>
                  <a:pt x="5356504" y="18148"/>
                </a:lnTo>
                <a:lnTo>
                  <a:pt x="5341683" y="10223"/>
                </a:lnTo>
                <a:lnTo>
                  <a:pt x="5330609" y="5461"/>
                </a:lnTo>
                <a:lnTo>
                  <a:pt x="5316702" y="1600"/>
                </a:lnTo>
                <a:lnTo>
                  <a:pt x="5300243" y="0"/>
                </a:lnTo>
                <a:lnTo>
                  <a:pt x="5283822" y="1600"/>
                </a:lnTo>
                <a:lnTo>
                  <a:pt x="5269928" y="5461"/>
                </a:lnTo>
                <a:lnTo>
                  <a:pt x="5258854" y="10223"/>
                </a:lnTo>
                <a:lnTo>
                  <a:pt x="5244020" y="18148"/>
                </a:lnTo>
                <a:lnTo>
                  <a:pt x="5234940" y="22136"/>
                </a:lnTo>
                <a:lnTo>
                  <a:pt x="5223916" y="25311"/>
                </a:lnTo>
                <a:lnTo>
                  <a:pt x="5211216" y="26619"/>
                </a:lnTo>
                <a:lnTo>
                  <a:pt x="5198503" y="25311"/>
                </a:lnTo>
                <a:lnTo>
                  <a:pt x="5187480" y="22136"/>
                </a:lnTo>
                <a:lnTo>
                  <a:pt x="5178399" y="18148"/>
                </a:lnTo>
                <a:lnTo>
                  <a:pt x="5163566" y="10223"/>
                </a:lnTo>
                <a:lnTo>
                  <a:pt x="5152504" y="5461"/>
                </a:lnTo>
                <a:lnTo>
                  <a:pt x="5138598" y="1600"/>
                </a:lnTo>
                <a:lnTo>
                  <a:pt x="5122164" y="0"/>
                </a:lnTo>
                <a:lnTo>
                  <a:pt x="5105717" y="1600"/>
                </a:lnTo>
                <a:lnTo>
                  <a:pt x="5091811" y="5461"/>
                </a:lnTo>
                <a:lnTo>
                  <a:pt x="5080749" y="10223"/>
                </a:lnTo>
                <a:lnTo>
                  <a:pt x="5065915" y="18148"/>
                </a:lnTo>
                <a:lnTo>
                  <a:pt x="5056835" y="22136"/>
                </a:lnTo>
                <a:lnTo>
                  <a:pt x="5045824" y="25311"/>
                </a:lnTo>
                <a:lnTo>
                  <a:pt x="5033124" y="26619"/>
                </a:lnTo>
                <a:lnTo>
                  <a:pt x="5020399" y="25311"/>
                </a:lnTo>
                <a:lnTo>
                  <a:pt x="5009375" y="22136"/>
                </a:lnTo>
                <a:lnTo>
                  <a:pt x="5000295" y="18148"/>
                </a:lnTo>
                <a:lnTo>
                  <a:pt x="4985461" y="10223"/>
                </a:lnTo>
                <a:lnTo>
                  <a:pt x="4974387" y="5461"/>
                </a:lnTo>
                <a:lnTo>
                  <a:pt x="4960493" y="1600"/>
                </a:lnTo>
                <a:lnTo>
                  <a:pt x="4944046" y="0"/>
                </a:lnTo>
                <a:lnTo>
                  <a:pt x="4927612" y="1600"/>
                </a:lnTo>
                <a:lnTo>
                  <a:pt x="4913706" y="5461"/>
                </a:lnTo>
                <a:lnTo>
                  <a:pt x="4902644" y="10223"/>
                </a:lnTo>
                <a:lnTo>
                  <a:pt x="4887811" y="18148"/>
                </a:lnTo>
                <a:lnTo>
                  <a:pt x="4878730" y="22136"/>
                </a:lnTo>
                <a:lnTo>
                  <a:pt x="4867707" y="25311"/>
                </a:lnTo>
                <a:lnTo>
                  <a:pt x="4854994" y="26619"/>
                </a:lnTo>
                <a:lnTo>
                  <a:pt x="4842281" y="25311"/>
                </a:lnTo>
                <a:lnTo>
                  <a:pt x="4831258" y="22136"/>
                </a:lnTo>
                <a:lnTo>
                  <a:pt x="4822177" y="18148"/>
                </a:lnTo>
                <a:lnTo>
                  <a:pt x="4807343" y="10223"/>
                </a:lnTo>
                <a:lnTo>
                  <a:pt x="4796282" y="5461"/>
                </a:lnTo>
                <a:lnTo>
                  <a:pt x="4782388" y="1600"/>
                </a:lnTo>
                <a:lnTo>
                  <a:pt x="4765941" y="0"/>
                </a:lnTo>
                <a:lnTo>
                  <a:pt x="4749495" y="1600"/>
                </a:lnTo>
                <a:lnTo>
                  <a:pt x="4735588" y="5461"/>
                </a:lnTo>
                <a:lnTo>
                  <a:pt x="4724527" y="10223"/>
                </a:lnTo>
                <a:lnTo>
                  <a:pt x="4709693" y="18148"/>
                </a:lnTo>
                <a:lnTo>
                  <a:pt x="4700613" y="22136"/>
                </a:lnTo>
                <a:lnTo>
                  <a:pt x="4689589" y="25311"/>
                </a:lnTo>
                <a:lnTo>
                  <a:pt x="4676876" y="26619"/>
                </a:lnTo>
                <a:lnTo>
                  <a:pt x="4664164" y="25311"/>
                </a:lnTo>
                <a:lnTo>
                  <a:pt x="4653153" y="22136"/>
                </a:lnTo>
                <a:lnTo>
                  <a:pt x="4644072" y="18148"/>
                </a:lnTo>
                <a:lnTo>
                  <a:pt x="4629251" y="10223"/>
                </a:lnTo>
                <a:lnTo>
                  <a:pt x="4618177" y="5461"/>
                </a:lnTo>
                <a:lnTo>
                  <a:pt x="4604270" y="1600"/>
                </a:lnTo>
                <a:lnTo>
                  <a:pt x="4587824" y="0"/>
                </a:lnTo>
                <a:lnTo>
                  <a:pt x="4571390" y="1600"/>
                </a:lnTo>
                <a:lnTo>
                  <a:pt x="4557484" y="5461"/>
                </a:lnTo>
                <a:lnTo>
                  <a:pt x="4546422" y="10223"/>
                </a:lnTo>
                <a:lnTo>
                  <a:pt x="4531588" y="18148"/>
                </a:lnTo>
                <a:lnTo>
                  <a:pt x="4522508" y="22136"/>
                </a:lnTo>
                <a:lnTo>
                  <a:pt x="4511484" y="25311"/>
                </a:lnTo>
                <a:lnTo>
                  <a:pt x="4498784" y="26619"/>
                </a:lnTo>
                <a:lnTo>
                  <a:pt x="4486072" y="25311"/>
                </a:lnTo>
                <a:lnTo>
                  <a:pt x="4475035" y="22136"/>
                </a:lnTo>
                <a:lnTo>
                  <a:pt x="4465955" y="18148"/>
                </a:lnTo>
                <a:lnTo>
                  <a:pt x="4451134" y="10223"/>
                </a:lnTo>
                <a:lnTo>
                  <a:pt x="4440072" y="5461"/>
                </a:lnTo>
                <a:lnTo>
                  <a:pt x="4426166" y="1600"/>
                </a:lnTo>
                <a:lnTo>
                  <a:pt x="4409732" y="0"/>
                </a:lnTo>
                <a:lnTo>
                  <a:pt x="4393285" y="1600"/>
                </a:lnTo>
                <a:lnTo>
                  <a:pt x="4379379" y="5461"/>
                </a:lnTo>
                <a:lnTo>
                  <a:pt x="4368317" y="10223"/>
                </a:lnTo>
                <a:lnTo>
                  <a:pt x="4353484" y="18148"/>
                </a:lnTo>
                <a:lnTo>
                  <a:pt x="4344403" y="22136"/>
                </a:lnTo>
                <a:lnTo>
                  <a:pt x="4333379" y="25311"/>
                </a:lnTo>
                <a:lnTo>
                  <a:pt x="4320667" y="26619"/>
                </a:lnTo>
                <a:lnTo>
                  <a:pt x="4305986" y="26619"/>
                </a:lnTo>
                <a:lnTo>
                  <a:pt x="4293273" y="25311"/>
                </a:lnTo>
                <a:lnTo>
                  <a:pt x="4282249" y="22136"/>
                </a:lnTo>
                <a:lnTo>
                  <a:pt x="4273169" y="18148"/>
                </a:lnTo>
                <a:lnTo>
                  <a:pt x="4258348" y="10223"/>
                </a:lnTo>
                <a:lnTo>
                  <a:pt x="4247273" y="5461"/>
                </a:lnTo>
                <a:lnTo>
                  <a:pt x="4233380" y="1600"/>
                </a:lnTo>
                <a:lnTo>
                  <a:pt x="4216933" y="0"/>
                </a:lnTo>
                <a:lnTo>
                  <a:pt x="4200499" y="1600"/>
                </a:lnTo>
                <a:lnTo>
                  <a:pt x="4186593" y="5461"/>
                </a:lnTo>
                <a:lnTo>
                  <a:pt x="4175518" y="10223"/>
                </a:lnTo>
                <a:lnTo>
                  <a:pt x="4160685" y="18148"/>
                </a:lnTo>
                <a:lnTo>
                  <a:pt x="4151604" y="22136"/>
                </a:lnTo>
                <a:lnTo>
                  <a:pt x="4140581" y="25311"/>
                </a:lnTo>
                <a:lnTo>
                  <a:pt x="4127868" y="26619"/>
                </a:lnTo>
                <a:lnTo>
                  <a:pt x="4115155" y="25311"/>
                </a:lnTo>
                <a:lnTo>
                  <a:pt x="4104144" y="22136"/>
                </a:lnTo>
                <a:lnTo>
                  <a:pt x="4095064" y="18148"/>
                </a:lnTo>
                <a:lnTo>
                  <a:pt x="4080230" y="10223"/>
                </a:lnTo>
                <a:lnTo>
                  <a:pt x="4069169" y="5461"/>
                </a:lnTo>
                <a:lnTo>
                  <a:pt x="4055262" y="1600"/>
                </a:lnTo>
                <a:lnTo>
                  <a:pt x="4038828" y="0"/>
                </a:lnTo>
                <a:lnTo>
                  <a:pt x="4022382" y="1600"/>
                </a:lnTo>
                <a:lnTo>
                  <a:pt x="4008475" y="5461"/>
                </a:lnTo>
                <a:lnTo>
                  <a:pt x="3997414" y="10223"/>
                </a:lnTo>
                <a:lnTo>
                  <a:pt x="3982580" y="18148"/>
                </a:lnTo>
                <a:lnTo>
                  <a:pt x="3973512" y="22136"/>
                </a:lnTo>
                <a:lnTo>
                  <a:pt x="3962489" y="25311"/>
                </a:lnTo>
                <a:lnTo>
                  <a:pt x="3949776" y="26619"/>
                </a:lnTo>
                <a:lnTo>
                  <a:pt x="3937063" y="25311"/>
                </a:lnTo>
                <a:lnTo>
                  <a:pt x="3926040" y="22136"/>
                </a:lnTo>
                <a:lnTo>
                  <a:pt x="3916959" y="18148"/>
                </a:lnTo>
                <a:lnTo>
                  <a:pt x="3902138" y="10223"/>
                </a:lnTo>
                <a:lnTo>
                  <a:pt x="3891064" y="5461"/>
                </a:lnTo>
                <a:lnTo>
                  <a:pt x="3877157" y="1600"/>
                </a:lnTo>
                <a:lnTo>
                  <a:pt x="3860711" y="0"/>
                </a:lnTo>
                <a:lnTo>
                  <a:pt x="3844277" y="1600"/>
                </a:lnTo>
                <a:lnTo>
                  <a:pt x="3830383" y="5461"/>
                </a:lnTo>
                <a:lnTo>
                  <a:pt x="3819309" y="10223"/>
                </a:lnTo>
                <a:lnTo>
                  <a:pt x="3804475" y="18148"/>
                </a:lnTo>
                <a:lnTo>
                  <a:pt x="3795407" y="22136"/>
                </a:lnTo>
                <a:lnTo>
                  <a:pt x="3784371" y="25311"/>
                </a:lnTo>
                <a:lnTo>
                  <a:pt x="3771658" y="26619"/>
                </a:lnTo>
                <a:lnTo>
                  <a:pt x="3758946" y="25311"/>
                </a:lnTo>
                <a:lnTo>
                  <a:pt x="3747935" y="22136"/>
                </a:lnTo>
                <a:lnTo>
                  <a:pt x="3738854" y="18148"/>
                </a:lnTo>
                <a:lnTo>
                  <a:pt x="3724021" y="10223"/>
                </a:lnTo>
                <a:lnTo>
                  <a:pt x="3712959" y="5461"/>
                </a:lnTo>
                <a:lnTo>
                  <a:pt x="3699052" y="1600"/>
                </a:lnTo>
                <a:lnTo>
                  <a:pt x="3682606" y="0"/>
                </a:lnTo>
                <a:lnTo>
                  <a:pt x="3666159" y="1600"/>
                </a:lnTo>
                <a:lnTo>
                  <a:pt x="3652266" y="5461"/>
                </a:lnTo>
                <a:lnTo>
                  <a:pt x="3641204" y="10223"/>
                </a:lnTo>
                <a:lnTo>
                  <a:pt x="3626370" y="18148"/>
                </a:lnTo>
                <a:lnTo>
                  <a:pt x="3617290" y="22136"/>
                </a:lnTo>
                <a:lnTo>
                  <a:pt x="3606266" y="25311"/>
                </a:lnTo>
                <a:lnTo>
                  <a:pt x="3593554" y="26619"/>
                </a:lnTo>
                <a:lnTo>
                  <a:pt x="3580841" y="25311"/>
                </a:lnTo>
                <a:lnTo>
                  <a:pt x="3569817" y="22136"/>
                </a:lnTo>
                <a:lnTo>
                  <a:pt x="3560737" y="18148"/>
                </a:lnTo>
                <a:lnTo>
                  <a:pt x="3545916" y="10223"/>
                </a:lnTo>
                <a:lnTo>
                  <a:pt x="3534841" y="5461"/>
                </a:lnTo>
                <a:lnTo>
                  <a:pt x="3520948" y="1600"/>
                </a:lnTo>
                <a:lnTo>
                  <a:pt x="3504514" y="0"/>
                </a:lnTo>
                <a:lnTo>
                  <a:pt x="3488080" y="1600"/>
                </a:lnTo>
                <a:lnTo>
                  <a:pt x="3474174" y="5461"/>
                </a:lnTo>
                <a:lnTo>
                  <a:pt x="3463086" y="10223"/>
                </a:lnTo>
                <a:lnTo>
                  <a:pt x="3448253" y="18148"/>
                </a:lnTo>
                <a:lnTo>
                  <a:pt x="3439185" y="22136"/>
                </a:lnTo>
                <a:lnTo>
                  <a:pt x="3428161" y="25311"/>
                </a:lnTo>
                <a:lnTo>
                  <a:pt x="3415449" y="26619"/>
                </a:lnTo>
                <a:lnTo>
                  <a:pt x="3402736" y="25311"/>
                </a:lnTo>
                <a:lnTo>
                  <a:pt x="3391712" y="22136"/>
                </a:lnTo>
                <a:lnTo>
                  <a:pt x="3382632" y="18148"/>
                </a:lnTo>
                <a:lnTo>
                  <a:pt x="3367798" y="10223"/>
                </a:lnTo>
                <a:lnTo>
                  <a:pt x="3356737" y="5461"/>
                </a:lnTo>
                <a:lnTo>
                  <a:pt x="3342843" y="1600"/>
                </a:lnTo>
                <a:lnTo>
                  <a:pt x="3326396" y="0"/>
                </a:lnTo>
                <a:lnTo>
                  <a:pt x="3309950" y="1600"/>
                </a:lnTo>
                <a:lnTo>
                  <a:pt x="3296056" y="5461"/>
                </a:lnTo>
                <a:lnTo>
                  <a:pt x="3284994" y="10223"/>
                </a:lnTo>
                <a:lnTo>
                  <a:pt x="3270161" y="18148"/>
                </a:lnTo>
                <a:lnTo>
                  <a:pt x="3261093" y="22136"/>
                </a:lnTo>
                <a:lnTo>
                  <a:pt x="3250069" y="25311"/>
                </a:lnTo>
                <a:lnTo>
                  <a:pt x="3239998" y="26352"/>
                </a:lnTo>
                <a:lnTo>
                  <a:pt x="3229927" y="25311"/>
                </a:lnTo>
                <a:lnTo>
                  <a:pt x="3218916" y="22136"/>
                </a:lnTo>
                <a:lnTo>
                  <a:pt x="3209836" y="18148"/>
                </a:lnTo>
                <a:lnTo>
                  <a:pt x="3195015" y="10223"/>
                </a:lnTo>
                <a:lnTo>
                  <a:pt x="3183940" y="5461"/>
                </a:lnTo>
                <a:lnTo>
                  <a:pt x="3170034" y="1600"/>
                </a:lnTo>
                <a:lnTo>
                  <a:pt x="3153600" y="0"/>
                </a:lnTo>
                <a:lnTo>
                  <a:pt x="3137154" y="1600"/>
                </a:lnTo>
                <a:lnTo>
                  <a:pt x="3123247" y="5461"/>
                </a:lnTo>
                <a:lnTo>
                  <a:pt x="3112185" y="10223"/>
                </a:lnTo>
                <a:lnTo>
                  <a:pt x="3097352" y="18148"/>
                </a:lnTo>
                <a:lnTo>
                  <a:pt x="3088271" y="22136"/>
                </a:lnTo>
                <a:lnTo>
                  <a:pt x="3077248" y="25311"/>
                </a:lnTo>
                <a:lnTo>
                  <a:pt x="3064548" y="26619"/>
                </a:lnTo>
                <a:lnTo>
                  <a:pt x="3051835" y="25311"/>
                </a:lnTo>
                <a:lnTo>
                  <a:pt x="3040811" y="22136"/>
                </a:lnTo>
                <a:lnTo>
                  <a:pt x="3031731" y="18148"/>
                </a:lnTo>
                <a:lnTo>
                  <a:pt x="3016885" y="10223"/>
                </a:lnTo>
                <a:lnTo>
                  <a:pt x="3005823" y="5461"/>
                </a:lnTo>
                <a:lnTo>
                  <a:pt x="2991929" y="1600"/>
                </a:lnTo>
                <a:lnTo>
                  <a:pt x="2975495" y="0"/>
                </a:lnTo>
                <a:lnTo>
                  <a:pt x="2959049" y="1600"/>
                </a:lnTo>
                <a:lnTo>
                  <a:pt x="2945142" y="5461"/>
                </a:lnTo>
                <a:lnTo>
                  <a:pt x="2934068" y="10223"/>
                </a:lnTo>
                <a:lnTo>
                  <a:pt x="2919247" y="18148"/>
                </a:lnTo>
                <a:lnTo>
                  <a:pt x="2910167" y="22136"/>
                </a:lnTo>
                <a:lnTo>
                  <a:pt x="2899156" y="25311"/>
                </a:lnTo>
                <a:lnTo>
                  <a:pt x="2886456" y="26619"/>
                </a:lnTo>
                <a:lnTo>
                  <a:pt x="2873730" y="25311"/>
                </a:lnTo>
                <a:lnTo>
                  <a:pt x="2862707" y="22136"/>
                </a:lnTo>
                <a:lnTo>
                  <a:pt x="2853626" y="18148"/>
                </a:lnTo>
                <a:lnTo>
                  <a:pt x="2838793" y="10223"/>
                </a:lnTo>
                <a:lnTo>
                  <a:pt x="2827731" y="5461"/>
                </a:lnTo>
                <a:lnTo>
                  <a:pt x="2813837" y="1600"/>
                </a:lnTo>
                <a:lnTo>
                  <a:pt x="2797378" y="0"/>
                </a:lnTo>
                <a:lnTo>
                  <a:pt x="2780944" y="1600"/>
                </a:lnTo>
                <a:lnTo>
                  <a:pt x="2767050" y="5461"/>
                </a:lnTo>
                <a:lnTo>
                  <a:pt x="2755976" y="10223"/>
                </a:lnTo>
                <a:lnTo>
                  <a:pt x="2741155" y="18148"/>
                </a:lnTo>
                <a:lnTo>
                  <a:pt x="2732062" y="22136"/>
                </a:lnTo>
                <a:lnTo>
                  <a:pt x="2721038" y="25311"/>
                </a:lnTo>
                <a:lnTo>
                  <a:pt x="2708325" y="26619"/>
                </a:lnTo>
                <a:lnTo>
                  <a:pt x="2695613" y="25311"/>
                </a:lnTo>
                <a:lnTo>
                  <a:pt x="2684589" y="22136"/>
                </a:lnTo>
                <a:lnTo>
                  <a:pt x="2675509" y="18148"/>
                </a:lnTo>
                <a:lnTo>
                  <a:pt x="2660675" y="10223"/>
                </a:lnTo>
                <a:lnTo>
                  <a:pt x="2649626" y="5461"/>
                </a:lnTo>
                <a:lnTo>
                  <a:pt x="2635732" y="1600"/>
                </a:lnTo>
                <a:lnTo>
                  <a:pt x="2619286" y="0"/>
                </a:lnTo>
                <a:lnTo>
                  <a:pt x="2602827" y="1600"/>
                </a:lnTo>
                <a:lnTo>
                  <a:pt x="2588933" y="5461"/>
                </a:lnTo>
                <a:lnTo>
                  <a:pt x="2577871" y="10223"/>
                </a:lnTo>
                <a:lnTo>
                  <a:pt x="2563037" y="18148"/>
                </a:lnTo>
                <a:lnTo>
                  <a:pt x="2553957" y="22136"/>
                </a:lnTo>
                <a:lnTo>
                  <a:pt x="2542933" y="25311"/>
                </a:lnTo>
                <a:lnTo>
                  <a:pt x="2530221" y="26619"/>
                </a:lnTo>
                <a:lnTo>
                  <a:pt x="2517508" y="25311"/>
                </a:lnTo>
                <a:lnTo>
                  <a:pt x="2506484" y="22136"/>
                </a:lnTo>
                <a:lnTo>
                  <a:pt x="2497417" y="18148"/>
                </a:lnTo>
                <a:lnTo>
                  <a:pt x="2482596" y="10223"/>
                </a:lnTo>
                <a:lnTo>
                  <a:pt x="2471521" y="5461"/>
                </a:lnTo>
                <a:lnTo>
                  <a:pt x="2457615" y="1600"/>
                </a:lnTo>
                <a:lnTo>
                  <a:pt x="2441168" y="0"/>
                </a:lnTo>
                <a:lnTo>
                  <a:pt x="2424734" y="1600"/>
                </a:lnTo>
                <a:lnTo>
                  <a:pt x="2410828" y="5461"/>
                </a:lnTo>
                <a:lnTo>
                  <a:pt x="2399754" y="10223"/>
                </a:lnTo>
                <a:lnTo>
                  <a:pt x="2384920" y="18148"/>
                </a:lnTo>
                <a:lnTo>
                  <a:pt x="2375839" y="22136"/>
                </a:lnTo>
                <a:lnTo>
                  <a:pt x="2364829" y="25311"/>
                </a:lnTo>
                <a:lnTo>
                  <a:pt x="2352116" y="26619"/>
                </a:lnTo>
                <a:lnTo>
                  <a:pt x="2339403" y="25311"/>
                </a:lnTo>
                <a:lnTo>
                  <a:pt x="2328380" y="22136"/>
                </a:lnTo>
                <a:lnTo>
                  <a:pt x="2319299" y="18148"/>
                </a:lnTo>
                <a:lnTo>
                  <a:pt x="2304478" y="10223"/>
                </a:lnTo>
                <a:lnTo>
                  <a:pt x="2293404" y="5461"/>
                </a:lnTo>
                <a:lnTo>
                  <a:pt x="2279497" y="1600"/>
                </a:lnTo>
                <a:lnTo>
                  <a:pt x="2263051" y="0"/>
                </a:lnTo>
                <a:lnTo>
                  <a:pt x="2246604" y="1600"/>
                </a:lnTo>
                <a:lnTo>
                  <a:pt x="2232710" y="5461"/>
                </a:lnTo>
                <a:lnTo>
                  <a:pt x="2221649" y="10223"/>
                </a:lnTo>
                <a:lnTo>
                  <a:pt x="2206828" y="18148"/>
                </a:lnTo>
                <a:lnTo>
                  <a:pt x="2197747" y="22136"/>
                </a:lnTo>
                <a:lnTo>
                  <a:pt x="2186724" y="25311"/>
                </a:lnTo>
                <a:lnTo>
                  <a:pt x="2173998" y="26619"/>
                </a:lnTo>
                <a:lnTo>
                  <a:pt x="2159317" y="26619"/>
                </a:lnTo>
                <a:lnTo>
                  <a:pt x="2146604" y="25311"/>
                </a:lnTo>
                <a:lnTo>
                  <a:pt x="2135581" y="22136"/>
                </a:lnTo>
                <a:lnTo>
                  <a:pt x="2126500" y="18148"/>
                </a:lnTo>
                <a:lnTo>
                  <a:pt x="2111679" y="10223"/>
                </a:lnTo>
                <a:lnTo>
                  <a:pt x="2100605" y="5461"/>
                </a:lnTo>
                <a:lnTo>
                  <a:pt x="2086711" y="1600"/>
                </a:lnTo>
                <a:lnTo>
                  <a:pt x="2070252" y="0"/>
                </a:lnTo>
                <a:lnTo>
                  <a:pt x="2053818" y="1600"/>
                </a:lnTo>
                <a:lnTo>
                  <a:pt x="2039924" y="5461"/>
                </a:lnTo>
                <a:lnTo>
                  <a:pt x="2028850" y="10223"/>
                </a:lnTo>
                <a:lnTo>
                  <a:pt x="2014016" y="18148"/>
                </a:lnTo>
                <a:lnTo>
                  <a:pt x="2004949" y="22136"/>
                </a:lnTo>
                <a:lnTo>
                  <a:pt x="1993925" y="25311"/>
                </a:lnTo>
                <a:lnTo>
                  <a:pt x="1981225" y="26619"/>
                </a:lnTo>
                <a:lnTo>
                  <a:pt x="1968500" y="25311"/>
                </a:lnTo>
                <a:lnTo>
                  <a:pt x="1957476" y="22136"/>
                </a:lnTo>
                <a:lnTo>
                  <a:pt x="1948395" y="18148"/>
                </a:lnTo>
                <a:lnTo>
                  <a:pt x="1933575" y="10223"/>
                </a:lnTo>
                <a:lnTo>
                  <a:pt x="1922500" y="5461"/>
                </a:lnTo>
                <a:lnTo>
                  <a:pt x="1908606" y="1600"/>
                </a:lnTo>
                <a:lnTo>
                  <a:pt x="1892173" y="0"/>
                </a:lnTo>
                <a:lnTo>
                  <a:pt x="1875713" y="1600"/>
                </a:lnTo>
                <a:lnTo>
                  <a:pt x="1861820" y="5461"/>
                </a:lnTo>
                <a:lnTo>
                  <a:pt x="1850745" y="10223"/>
                </a:lnTo>
                <a:lnTo>
                  <a:pt x="1835912" y="18148"/>
                </a:lnTo>
                <a:lnTo>
                  <a:pt x="1826831" y="22136"/>
                </a:lnTo>
                <a:lnTo>
                  <a:pt x="1815820" y="25311"/>
                </a:lnTo>
                <a:lnTo>
                  <a:pt x="1803120" y="26619"/>
                </a:lnTo>
                <a:lnTo>
                  <a:pt x="1790395" y="25311"/>
                </a:lnTo>
                <a:lnTo>
                  <a:pt x="1779371" y="22136"/>
                </a:lnTo>
                <a:lnTo>
                  <a:pt x="1770291" y="18148"/>
                </a:lnTo>
                <a:lnTo>
                  <a:pt x="1755457" y="10223"/>
                </a:lnTo>
                <a:lnTo>
                  <a:pt x="1744395" y="5461"/>
                </a:lnTo>
                <a:lnTo>
                  <a:pt x="1730489" y="1600"/>
                </a:lnTo>
                <a:lnTo>
                  <a:pt x="1714055" y="0"/>
                </a:lnTo>
                <a:lnTo>
                  <a:pt x="1697621" y="1600"/>
                </a:lnTo>
                <a:lnTo>
                  <a:pt x="1683715" y="5461"/>
                </a:lnTo>
                <a:lnTo>
                  <a:pt x="1672640" y="10223"/>
                </a:lnTo>
                <a:lnTo>
                  <a:pt x="1657807" y="18148"/>
                </a:lnTo>
                <a:lnTo>
                  <a:pt x="1648739" y="22136"/>
                </a:lnTo>
                <a:lnTo>
                  <a:pt x="1637715" y="25311"/>
                </a:lnTo>
                <a:lnTo>
                  <a:pt x="1625003" y="26619"/>
                </a:lnTo>
                <a:lnTo>
                  <a:pt x="1612277" y="25311"/>
                </a:lnTo>
                <a:lnTo>
                  <a:pt x="1601254" y="22136"/>
                </a:lnTo>
                <a:lnTo>
                  <a:pt x="1592186" y="18148"/>
                </a:lnTo>
                <a:lnTo>
                  <a:pt x="1577352" y="10223"/>
                </a:lnTo>
                <a:lnTo>
                  <a:pt x="1566291" y="5461"/>
                </a:lnTo>
                <a:lnTo>
                  <a:pt x="1552397" y="1600"/>
                </a:lnTo>
                <a:lnTo>
                  <a:pt x="1535950" y="0"/>
                </a:lnTo>
                <a:lnTo>
                  <a:pt x="1519491" y="1600"/>
                </a:lnTo>
                <a:lnTo>
                  <a:pt x="1505597" y="5461"/>
                </a:lnTo>
                <a:lnTo>
                  <a:pt x="1494536" y="10223"/>
                </a:lnTo>
                <a:lnTo>
                  <a:pt x="1479702" y="18148"/>
                </a:lnTo>
                <a:lnTo>
                  <a:pt x="1470621" y="22136"/>
                </a:lnTo>
                <a:lnTo>
                  <a:pt x="1459585" y="25311"/>
                </a:lnTo>
                <a:lnTo>
                  <a:pt x="1446872" y="26619"/>
                </a:lnTo>
                <a:lnTo>
                  <a:pt x="1434160" y="25311"/>
                </a:lnTo>
                <a:lnTo>
                  <a:pt x="1423149" y="22136"/>
                </a:lnTo>
                <a:lnTo>
                  <a:pt x="1414068" y="18148"/>
                </a:lnTo>
                <a:lnTo>
                  <a:pt x="1399247" y="10223"/>
                </a:lnTo>
                <a:lnTo>
                  <a:pt x="1388173" y="5461"/>
                </a:lnTo>
                <a:lnTo>
                  <a:pt x="1374279" y="1600"/>
                </a:lnTo>
                <a:lnTo>
                  <a:pt x="1357833" y="0"/>
                </a:lnTo>
                <a:lnTo>
                  <a:pt x="1341399" y="1600"/>
                </a:lnTo>
                <a:lnTo>
                  <a:pt x="1327492" y="5461"/>
                </a:lnTo>
                <a:lnTo>
                  <a:pt x="1316418" y="10223"/>
                </a:lnTo>
                <a:lnTo>
                  <a:pt x="1301584" y="18148"/>
                </a:lnTo>
                <a:lnTo>
                  <a:pt x="1292517" y="22136"/>
                </a:lnTo>
                <a:lnTo>
                  <a:pt x="1281493" y="25311"/>
                </a:lnTo>
                <a:lnTo>
                  <a:pt x="1268793" y="26619"/>
                </a:lnTo>
                <a:lnTo>
                  <a:pt x="1256068" y="25311"/>
                </a:lnTo>
                <a:lnTo>
                  <a:pt x="1245044" y="22136"/>
                </a:lnTo>
                <a:lnTo>
                  <a:pt x="1235964" y="18148"/>
                </a:lnTo>
                <a:lnTo>
                  <a:pt x="1221143" y="10223"/>
                </a:lnTo>
                <a:lnTo>
                  <a:pt x="1210068" y="5461"/>
                </a:lnTo>
                <a:lnTo>
                  <a:pt x="1196174" y="1600"/>
                </a:lnTo>
                <a:lnTo>
                  <a:pt x="1179728" y="0"/>
                </a:lnTo>
                <a:lnTo>
                  <a:pt x="1163281" y="1600"/>
                </a:lnTo>
                <a:lnTo>
                  <a:pt x="1149375" y="5461"/>
                </a:lnTo>
                <a:lnTo>
                  <a:pt x="1138313" y="10223"/>
                </a:lnTo>
                <a:lnTo>
                  <a:pt x="1123480" y="18148"/>
                </a:lnTo>
                <a:lnTo>
                  <a:pt x="1114412" y="22136"/>
                </a:lnTo>
                <a:lnTo>
                  <a:pt x="1103388" y="25311"/>
                </a:lnTo>
                <a:lnTo>
                  <a:pt x="1090676" y="26619"/>
                </a:lnTo>
                <a:lnTo>
                  <a:pt x="1075982" y="26619"/>
                </a:lnTo>
                <a:lnTo>
                  <a:pt x="1063269" y="25311"/>
                </a:lnTo>
                <a:lnTo>
                  <a:pt x="1052245" y="22136"/>
                </a:lnTo>
                <a:lnTo>
                  <a:pt x="1043165" y="18148"/>
                </a:lnTo>
                <a:lnTo>
                  <a:pt x="1028344" y="10223"/>
                </a:lnTo>
                <a:lnTo>
                  <a:pt x="1017270" y="5461"/>
                </a:lnTo>
                <a:lnTo>
                  <a:pt x="1003376" y="1600"/>
                </a:lnTo>
                <a:lnTo>
                  <a:pt x="986929" y="0"/>
                </a:lnTo>
                <a:lnTo>
                  <a:pt x="970495" y="1600"/>
                </a:lnTo>
                <a:lnTo>
                  <a:pt x="956589" y="5461"/>
                </a:lnTo>
                <a:lnTo>
                  <a:pt x="945515" y="10223"/>
                </a:lnTo>
                <a:lnTo>
                  <a:pt x="930681" y="18148"/>
                </a:lnTo>
                <a:lnTo>
                  <a:pt x="921613" y="22136"/>
                </a:lnTo>
                <a:lnTo>
                  <a:pt x="910590" y="25311"/>
                </a:lnTo>
                <a:lnTo>
                  <a:pt x="897877" y="26619"/>
                </a:lnTo>
                <a:lnTo>
                  <a:pt x="885164" y="25311"/>
                </a:lnTo>
                <a:lnTo>
                  <a:pt x="874141" y="22136"/>
                </a:lnTo>
                <a:lnTo>
                  <a:pt x="865060" y="18148"/>
                </a:lnTo>
                <a:lnTo>
                  <a:pt x="850239" y="10223"/>
                </a:lnTo>
                <a:lnTo>
                  <a:pt x="839165" y="5461"/>
                </a:lnTo>
                <a:lnTo>
                  <a:pt x="825271" y="1600"/>
                </a:lnTo>
                <a:lnTo>
                  <a:pt x="808824" y="0"/>
                </a:lnTo>
                <a:lnTo>
                  <a:pt x="792378" y="1600"/>
                </a:lnTo>
                <a:lnTo>
                  <a:pt x="778471" y="5461"/>
                </a:lnTo>
                <a:lnTo>
                  <a:pt x="767410" y="10223"/>
                </a:lnTo>
                <a:lnTo>
                  <a:pt x="752589" y="18148"/>
                </a:lnTo>
                <a:lnTo>
                  <a:pt x="743508" y="22136"/>
                </a:lnTo>
                <a:lnTo>
                  <a:pt x="732485" y="25311"/>
                </a:lnTo>
                <a:lnTo>
                  <a:pt x="719772" y="26619"/>
                </a:lnTo>
                <a:lnTo>
                  <a:pt x="707059" y="25311"/>
                </a:lnTo>
                <a:lnTo>
                  <a:pt x="696036" y="22136"/>
                </a:lnTo>
                <a:lnTo>
                  <a:pt x="686955" y="18148"/>
                </a:lnTo>
                <a:lnTo>
                  <a:pt x="672134" y="10223"/>
                </a:lnTo>
                <a:lnTo>
                  <a:pt x="661073" y="5461"/>
                </a:lnTo>
                <a:lnTo>
                  <a:pt x="647166" y="1600"/>
                </a:lnTo>
                <a:lnTo>
                  <a:pt x="630720" y="0"/>
                </a:lnTo>
                <a:lnTo>
                  <a:pt x="614273" y="1600"/>
                </a:lnTo>
                <a:lnTo>
                  <a:pt x="600379" y="5461"/>
                </a:lnTo>
                <a:lnTo>
                  <a:pt x="589305" y="10223"/>
                </a:lnTo>
                <a:lnTo>
                  <a:pt x="574471" y="18148"/>
                </a:lnTo>
                <a:lnTo>
                  <a:pt x="565404" y="22136"/>
                </a:lnTo>
                <a:lnTo>
                  <a:pt x="554380" y="25311"/>
                </a:lnTo>
                <a:lnTo>
                  <a:pt x="541667" y="26619"/>
                </a:lnTo>
                <a:lnTo>
                  <a:pt x="528955" y="25311"/>
                </a:lnTo>
                <a:lnTo>
                  <a:pt x="517931" y="22136"/>
                </a:lnTo>
                <a:lnTo>
                  <a:pt x="508863" y="18148"/>
                </a:lnTo>
                <a:lnTo>
                  <a:pt x="494030" y="10223"/>
                </a:lnTo>
                <a:lnTo>
                  <a:pt x="482955" y="5461"/>
                </a:lnTo>
                <a:lnTo>
                  <a:pt x="469061" y="1600"/>
                </a:lnTo>
                <a:lnTo>
                  <a:pt x="452615" y="0"/>
                </a:lnTo>
                <a:lnTo>
                  <a:pt x="436156" y="1600"/>
                </a:lnTo>
                <a:lnTo>
                  <a:pt x="422262" y="5461"/>
                </a:lnTo>
                <a:lnTo>
                  <a:pt x="411200" y="10223"/>
                </a:lnTo>
                <a:lnTo>
                  <a:pt x="396367" y="18148"/>
                </a:lnTo>
                <a:lnTo>
                  <a:pt x="387286" y="22136"/>
                </a:lnTo>
                <a:lnTo>
                  <a:pt x="376262" y="25311"/>
                </a:lnTo>
                <a:lnTo>
                  <a:pt x="363550" y="26619"/>
                </a:lnTo>
                <a:lnTo>
                  <a:pt x="350837" y="25311"/>
                </a:lnTo>
                <a:lnTo>
                  <a:pt x="339826" y="22136"/>
                </a:lnTo>
                <a:lnTo>
                  <a:pt x="330746" y="18148"/>
                </a:lnTo>
                <a:lnTo>
                  <a:pt x="315912" y="10223"/>
                </a:lnTo>
                <a:lnTo>
                  <a:pt x="304850" y="5461"/>
                </a:lnTo>
                <a:lnTo>
                  <a:pt x="290957" y="1600"/>
                </a:lnTo>
                <a:lnTo>
                  <a:pt x="274510" y="0"/>
                </a:lnTo>
                <a:lnTo>
                  <a:pt x="258076" y="1600"/>
                </a:lnTo>
                <a:lnTo>
                  <a:pt x="244170" y="5461"/>
                </a:lnTo>
                <a:lnTo>
                  <a:pt x="233095" y="10223"/>
                </a:lnTo>
                <a:lnTo>
                  <a:pt x="218249" y="18148"/>
                </a:lnTo>
                <a:lnTo>
                  <a:pt x="209181" y="22136"/>
                </a:lnTo>
                <a:lnTo>
                  <a:pt x="198158" y="25311"/>
                </a:lnTo>
                <a:lnTo>
                  <a:pt x="185458" y="26619"/>
                </a:lnTo>
                <a:lnTo>
                  <a:pt x="172745" y="25311"/>
                </a:lnTo>
                <a:lnTo>
                  <a:pt x="161721" y="22136"/>
                </a:lnTo>
                <a:lnTo>
                  <a:pt x="152641" y="18148"/>
                </a:lnTo>
                <a:lnTo>
                  <a:pt x="137807" y="10223"/>
                </a:lnTo>
                <a:lnTo>
                  <a:pt x="126746" y="5461"/>
                </a:lnTo>
                <a:lnTo>
                  <a:pt x="112839" y="1600"/>
                </a:lnTo>
                <a:lnTo>
                  <a:pt x="96393" y="0"/>
                </a:lnTo>
                <a:lnTo>
                  <a:pt x="79946" y="1600"/>
                </a:lnTo>
                <a:lnTo>
                  <a:pt x="66052" y="5461"/>
                </a:lnTo>
                <a:lnTo>
                  <a:pt x="54991" y="10223"/>
                </a:lnTo>
                <a:lnTo>
                  <a:pt x="40157" y="18148"/>
                </a:lnTo>
                <a:lnTo>
                  <a:pt x="31089" y="22136"/>
                </a:lnTo>
                <a:lnTo>
                  <a:pt x="20066" y="25311"/>
                </a:lnTo>
                <a:lnTo>
                  <a:pt x="7353" y="26619"/>
                </a:lnTo>
                <a:lnTo>
                  <a:pt x="0" y="26619"/>
                </a:lnTo>
                <a:lnTo>
                  <a:pt x="0" y="36004"/>
                </a:lnTo>
                <a:lnTo>
                  <a:pt x="7353" y="36004"/>
                </a:lnTo>
                <a:lnTo>
                  <a:pt x="23787" y="34404"/>
                </a:lnTo>
                <a:lnTo>
                  <a:pt x="37680" y="30518"/>
                </a:lnTo>
                <a:lnTo>
                  <a:pt x="48755" y="25768"/>
                </a:lnTo>
                <a:lnTo>
                  <a:pt x="63588" y="17830"/>
                </a:lnTo>
                <a:lnTo>
                  <a:pt x="72656" y="13855"/>
                </a:lnTo>
                <a:lnTo>
                  <a:pt x="83680" y="10680"/>
                </a:lnTo>
                <a:lnTo>
                  <a:pt x="96393" y="9385"/>
                </a:lnTo>
                <a:lnTo>
                  <a:pt x="109105" y="10680"/>
                </a:lnTo>
                <a:lnTo>
                  <a:pt x="120129" y="13855"/>
                </a:lnTo>
                <a:lnTo>
                  <a:pt x="129209" y="17830"/>
                </a:lnTo>
                <a:lnTo>
                  <a:pt x="144043" y="25768"/>
                </a:lnTo>
                <a:lnTo>
                  <a:pt x="155117" y="30518"/>
                </a:lnTo>
                <a:lnTo>
                  <a:pt x="169011" y="34404"/>
                </a:lnTo>
                <a:lnTo>
                  <a:pt x="185458" y="36004"/>
                </a:lnTo>
                <a:lnTo>
                  <a:pt x="201891" y="34404"/>
                </a:lnTo>
                <a:lnTo>
                  <a:pt x="215785" y="30518"/>
                </a:lnTo>
                <a:lnTo>
                  <a:pt x="226860" y="25768"/>
                </a:lnTo>
                <a:lnTo>
                  <a:pt x="241693" y="17830"/>
                </a:lnTo>
                <a:lnTo>
                  <a:pt x="250774" y="13855"/>
                </a:lnTo>
                <a:lnTo>
                  <a:pt x="261797" y="10680"/>
                </a:lnTo>
                <a:lnTo>
                  <a:pt x="274510" y="9385"/>
                </a:lnTo>
                <a:lnTo>
                  <a:pt x="287223" y="10680"/>
                </a:lnTo>
                <a:lnTo>
                  <a:pt x="298246" y="13855"/>
                </a:lnTo>
                <a:lnTo>
                  <a:pt x="307314" y="17830"/>
                </a:lnTo>
                <a:lnTo>
                  <a:pt x="321144" y="25247"/>
                </a:lnTo>
                <a:lnTo>
                  <a:pt x="330593" y="29502"/>
                </a:lnTo>
                <a:lnTo>
                  <a:pt x="342353" y="33286"/>
                </a:lnTo>
                <a:lnTo>
                  <a:pt x="356209" y="35636"/>
                </a:lnTo>
                <a:lnTo>
                  <a:pt x="356209" y="36004"/>
                </a:lnTo>
                <a:lnTo>
                  <a:pt x="370903" y="36004"/>
                </a:lnTo>
                <a:lnTo>
                  <a:pt x="370903" y="35636"/>
                </a:lnTo>
                <a:lnTo>
                  <a:pt x="384759" y="33286"/>
                </a:lnTo>
                <a:lnTo>
                  <a:pt x="396519" y="29502"/>
                </a:lnTo>
                <a:lnTo>
                  <a:pt x="405980" y="25247"/>
                </a:lnTo>
                <a:lnTo>
                  <a:pt x="419811" y="17830"/>
                </a:lnTo>
                <a:lnTo>
                  <a:pt x="428879" y="13855"/>
                </a:lnTo>
                <a:lnTo>
                  <a:pt x="439902" y="10680"/>
                </a:lnTo>
                <a:lnTo>
                  <a:pt x="452615" y="9385"/>
                </a:lnTo>
                <a:lnTo>
                  <a:pt x="465328" y="10680"/>
                </a:lnTo>
                <a:lnTo>
                  <a:pt x="476338" y="13855"/>
                </a:lnTo>
                <a:lnTo>
                  <a:pt x="485419" y="17830"/>
                </a:lnTo>
                <a:lnTo>
                  <a:pt x="500253" y="25768"/>
                </a:lnTo>
                <a:lnTo>
                  <a:pt x="511327" y="30518"/>
                </a:lnTo>
                <a:lnTo>
                  <a:pt x="525221" y="34404"/>
                </a:lnTo>
                <a:lnTo>
                  <a:pt x="541667" y="36004"/>
                </a:lnTo>
                <a:lnTo>
                  <a:pt x="558101" y="34404"/>
                </a:lnTo>
                <a:lnTo>
                  <a:pt x="571995" y="30518"/>
                </a:lnTo>
                <a:lnTo>
                  <a:pt x="583069" y="25768"/>
                </a:lnTo>
                <a:lnTo>
                  <a:pt x="597916" y="17830"/>
                </a:lnTo>
                <a:lnTo>
                  <a:pt x="606996" y="13855"/>
                </a:lnTo>
                <a:lnTo>
                  <a:pt x="618007" y="10680"/>
                </a:lnTo>
                <a:lnTo>
                  <a:pt x="630720" y="9385"/>
                </a:lnTo>
                <a:lnTo>
                  <a:pt x="643432" y="10680"/>
                </a:lnTo>
                <a:lnTo>
                  <a:pt x="654456" y="13855"/>
                </a:lnTo>
                <a:lnTo>
                  <a:pt x="663524" y="17830"/>
                </a:lnTo>
                <a:lnTo>
                  <a:pt x="677341" y="25247"/>
                </a:lnTo>
                <a:lnTo>
                  <a:pt x="686816" y="29502"/>
                </a:lnTo>
                <a:lnTo>
                  <a:pt x="698576" y="33286"/>
                </a:lnTo>
                <a:lnTo>
                  <a:pt x="712431" y="35636"/>
                </a:lnTo>
                <a:lnTo>
                  <a:pt x="712431" y="36004"/>
                </a:lnTo>
                <a:lnTo>
                  <a:pt x="727125" y="36004"/>
                </a:lnTo>
                <a:lnTo>
                  <a:pt x="727125" y="35636"/>
                </a:lnTo>
                <a:lnTo>
                  <a:pt x="740968" y="33286"/>
                </a:lnTo>
                <a:lnTo>
                  <a:pt x="752729" y="29502"/>
                </a:lnTo>
                <a:lnTo>
                  <a:pt x="762190" y="25247"/>
                </a:lnTo>
                <a:lnTo>
                  <a:pt x="776020" y="17830"/>
                </a:lnTo>
                <a:lnTo>
                  <a:pt x="785088" y="13855"/>
                </a:lnTo>
                <a:lnTo>
                  <a:pt x="796112" y="10680"/>
                </a:lnTo>
                <a:lnTo>
                  <a:pt x="808824" y="9385"/>
                </a:lnTo>
                <a:lnTo>
                  <a:pt x="821537" y="10680"/>
                </a:lnTo>
                <a:lnTo>
                  <a:pt x="832561" y="13855"/>
                </a:lnTo>
                <a:lnTo>
                  <a:pt x="841641" y="17830"/>
                </a:lnTo>
                <a:lnTo>
                  <a:pt x="856475" y="25768"/>
                </a:lnTo>
                <a:lnTo>
                  <a:pt x="867537" y="30518"/>
                </a:lnTo>
                <a:lnTo>
                  <a:pt x="881430" y="34404"/>
                </a:lnTo>
                <a:lnTo>
                  <a:pt x="897877" y="36004"/>
                </a:lnTo>
                <a:lnTo>
                  <a:pt x="914323" y="34404"/>
                </a:lnTo>
                <a:lnTo>
                  <a:pt x="928217" y="30518"/>
                </a:lnTo>
                <a:lnTo>
                  <a:pt x="939292" y="25768"/>
                </a:lnTo>
                <a:lnTo>
                  <a:pt x="954125" y="17830"/>
                </a:lnTo>
                <a:lnTo>
                  <a:pt x="963206" y="13855"/>
                </a:lnTo>
                <a:lnTo>
                  <a:pt x="974217" y="10680"/>
                </a:lnTo>
                <a:lnTo>
                  <a:pt x="986929" y="9385"/>
                </a:lnTo>
                <a:lnTo>
                  <a:pt x="999642" y="10680"/>
                </a:lnTo>
                <a:lnTo>
                  <a:pt x="1010666" y="13855"/>
                </a:lnTo>
                <a:lnTo>
                  <a:pt x="1019746" y="17830"/>
                </a:lnTo>
                <a:lnTo>
                  <a:pt x="1034567" y="25768"/>
                </a:lnTo>
                <a:lnTo>
                  <a:pt x="1045641" y="30518"/>
                </a:lnTo>
                <a:lnTo>
                  <a:pt x="1059548" y="34404"/>
                </a:lnTo>
                <a:lnTo>
                  <a:pt x="1075982" y="36004"/>
                </a:lnTo>
                <a:lnTo>
                  <a:pt x="1090676" y="36004"/>
                </a:lnTo>
                <a:lnTo>
                  <a:pt x="1107109" y="34404"/>
                </a:lnTo>
                <a:lnTo>
                  <a:pt x="1121016" y="30518"/>
                </a:lnTo>
                <a:lnTo>
                  <a:pt x="1132090" y="25768"/>
                </a:lnTo>
                <a:lnTo>
                  <a:pt x="1146924" y="17830"/>
                </a:lnTo>
                <a:lnTo>
                  <a:pt x="1155992" y="13855"/>
                </a:lnTo>
                <a:lnTo>
                  <a:pt x="1167015" y="10680"/>
                </a:lnTo>
                <a:lnTo>
                  <a:pt x="1179728" y="9385"/>
                </a:lnTo>
                <a:lnTo>
                  <a:pt x="1192441" y="10680"/>
                </a:lnTo>
                <a:lnTo>
                  <a:pt x="1203464" y="13855"/>
                </a:lnTo>
                <a:lnTo>
                  <a:pt x="1212532" y="17830"/>
                </a:lnTo>
                <a:lnTo>
                  <a:pt x="1227366" y="25768"/>
                </a:lnTo>
                <a:lnTo>
                  <a:pt x="1238440" y="30518"/>
                </a:lnTo>
                <a:lnTo>
                  <a:pt x="1252347" y="34404"/>
                </a:lnTo>
                <a:lnTo>
                  <a:pt x="1268793" y="36004"/>
                </a:lnTo>
                <a:lnTo>
                  <a:pt x="1285227" y="34404"/>
                </a:lnTo>
                <a:lnTo>
                  <a:pt x="1299121" y="30518"/>
                </a:lnTo>
                <a:lnTo>
                  <a:pt x="1310195" y="25768"/>
                </a:lnTo>
                <a:lnTo>
                  <a:pt x="1325029" y="17830"/>
                </a:lnTo>
                <a:lnTo>
                  <a:pt x="1334109" y="13855"/>
                </a:lnTo>
                <a:lnTo>
                  <a:pt x="1345120" y="10680"/>
                </a:lnTo>
                <a:lnTo>
                  <a:pt x="1357833" y="9385"/>
                </a:lnTo>
                <a:lnTo>
                  <a:pt x="1370545" y="10680"/>
                </a:lnTo>
                <a:lnTo>
                  <a:pt x="1381569" y="13855"/>
                </a:lnTo>
                <a:lnTo>
                  <a:pt x="1390650" y="17830"/>
                </a:lnTo>
                <a:lnTo>
                  <a:pt x="1404467" y="25247"/>
                </a:lnTo>
                <a:lnTo>
                  <a:pt x="1413929" y="29502"/>
                </a:lnTo>
                <a:lnTo>
                  <a:pt x="1425689" y="33286"/>
                </a:lnTo>
                <a:lnTo>
                  <a:pt x="1439532" y="35636"/>
                </a:lnTo>
                <a:lnTo>
                  <a:pt x="1439532" y="36004"/>
                </a:lnTo>
                <a:lnTo>
                  <a:pt x="1454238" y="36004"/>
                </a:lnTo>
                <a:lnTo>
                  <a:pt x="1454238" y="35636"/>
                </a:lnTo>
                <a:lnTo>
                  <a:pt x="1468081" y="33286"/>
                </a:lnTo>
                <a:lnTo>
                  <a:pt x="1479842" y="29502"/>
                </a:lnTo>
                <a:lnTo>
                  <a:pt x="1489303" y="25247"/>
                </a:lnTo>
                <a:lnTo>
                  <a:pt x="1503133" y="17830"/>
                </a:lnTo>
                <a:lnTo>
                  <a:pt x="1512201" y="13855"/>
                </a:lnTo>
                <a:lnTo>
                  <a:pt x="1523225" y="10680"/>
                </a:lnTo>
                <a:lnTo>
                  <a:pt x="1535950" y="9385"/>
                </a:lnTo>
                <a:lnTo>
                  <a:pt x="1548650" y="10680"/>
                </a:lnTo>
                <a:lnTo>
                  <a:pt x="1559674" y="13855"/>
                </a:lnTo>
                <a:lnTo>
                  <a:pt x="1568754" y="17830"/>
                </a:lnTo>
                <a:lnTo>
                  <a:pt x="1583588" y="25768"/>
                </a:lnTo>
                <a:lnTo>
                  <a:pt x="1594662" y="30518"/>
                </a:lnTo>
                <a:lnTo>
                  <a:pt x="1608556" y="34404"/>
                </a:lnTo>
                <a:lnTo>
                  <a:pt x="1625003" y="36004"/>
                </a:lnTo>
                <a:lnTo>
                  <a:pt x="1641436" y="34404"/>
                </a:lnTo>
                <a:lnTo>
                  <a:pt x="1655330" y="30518"/>
                </a:lnTo>
                <a:lnTo>
                  <a:pt x="1666405" y="25768"/>
                </a:lnTo>
                <a:lnTo>
                  <a:pt x="1681251" y="17830"/>
                </a:lnTo>
                <a:lnTo>
                  <a:pt x="1690331" y="13855"/>
                </a:lnTo>
                <a:lnTo>
                  <a:pt x="1701355" y="10680"/>
                </a:lnTo>
                <a:lnTo>
                  <a:pt x="1714055" y="9385"/>
                </a:lnTo>
                <a:lnTo>
                  <a:pt x="1726780" y="10680"/>
                </a:lnTo>
                <a:lnTo>
                  <a:pt x="1737791" y="13855"/>
                </a:lnTo>
                <a:lnTo>
                  <a:pt x="1746859" y="17830"/>
                </a:lnTo>
                <a:lnTo>
                  <a:pt x="1760677" y="25247"/>
                </a:lnTo>
                <a:lnTo>
                  <a:pt x="1770151" y="29502"/>
                </a:lnTo>
                <a:lnTo>
                  <a:pt x="1781911" y="33286"/>
                </a:lnTo>
                <a:lnTo>
                  <a:pt x="1795767" y="35636"/>
                </a:lnTo>
                <a:lnTo>
                  <a:pt x="1795767" y="36004"/>
                </a:lnTo>
                <a:lnTo>
                  <a:pt x="1810461" y="36004"/>
                </a:lnTo>
                <a:lnTo>
                  <a:pt x="1810461" y="35636"/>
                </a:lnTo>
                <a:lnTo>
                  <a:pt x="1824316" y="33286"/>
                </a:lnTo>
                <a:lnTo>
                  <a:pt x="1836064" y="29502"/>
                </a:lnTo>
                <a:lnTo>
                  <a:pt x="1845525" y="25247"/>
                </a:lnTo>
                <a:lnTo>
                  <a:pt x="1859343" y="17830"/>
                </a:lnTo>
                <a:lnTo>
                  <a:pt x="1868424" y="13855"/>
                </a:lnTo>
                <a:lnTo>
                  <a:pt x="1879447" y="10680"/>
                </a:lnTo>
                <a:lnTo>
                  <a:pt x="1892173" y="9385"/>
                </a:lnTo>
                <a:lnTo>
                  <a:pt x="1904885" y="10680"/>
                </a:lnTo>
                <a:lnTo>
                  <a:pt x="1915909" y="13855"/>
                </a:lnTo>
                <a:lnTo>
                  <a:pt x="1924977" y="17830"/>
                </a:lnTo>
                <a:lnTo>
                  <a:pt x="1939810" y="25768"/>
                </a:lnTo>
                <a:lnTo>
                  <a:pt x="1950872" y="30518"/>
                </a:lnTo>
                <a:lnTo>
                  <a:pt x="1964778" y="34404"/>
                </a:lnTo>
                <a:lnTo>
                  <a:pt x="1981225" y="36004"/>
                </a:lnTo>
                <a:lnTo>
                  <a:pt x="1997659" y="34404"/>
                </a:lnTo>
                <a:lnTo>
                  <a:pt x="2011553" y="30518"/>
                </a:lnTo>
                <a:lnTo>
                  <a:pt x="2022627" y="25768"/>
                </a:lnTo>
                <a:lnTo>
                  <a:pt x="2037461" y="17830"/>
                </a:lnTo>
                <a:lnTo>
                  <a:pt x="2046541" y="13855"/>
                </a:lnTo>
                <a:lnTo>
                  <a:pt x="2057552" y="10680"/>
                </a:lnTo>
                <a:lnTo>
                  <a:pt x="2070252" y="9385"/>
                </a:lnTo>
                <a:lnTo>
                  <a:pt x="2082977" y="10680"/>
                </a:lnTo>
                <a:lnTo>
                  <a:pt x="2094001" y="13855"/>
                </a:lnTo>
                <a:lnTo>
                  <a:pt x="2103069" y="17830"/>
                </a:lnTo>
                <a:lnTo>
                  <a:pt x="2117902" y="25768"/>
                </a:lnTo>
                <a:lnTo>
                  <a:pt x="2128977" y="30518"/>
                </a:lnTo>
                <a:lnTo>
                  <a:pt x="2142883" y="34404"/>
                </a:lnTo>
                <a:lnTo>
                  <a:pt x="2159317" y="36004"/>
                </a:lnTo>
                <a:lnTo>
                  <a:pt x="2173998" y="36004"/>
                </a:lnTo>
                <a:lnTo>
                  <a:pt x="2190432" y="34404"/>
                </a:lnTo>
                <a:lnTo>
                  <a:pt x="2204339" y="30518"/>
                </a:lnTo>
                <a:lnTo>
                  <a:pt x="2215413" y="25768"/>
                </a:lnTo>
                <a:lnTo>
                  <a:pt x="2230247" y="17830"/>
                </a:lnTo>
                <a:lnTo>
                  <a:pt x="2239327" y="13855"/>
                </a:lnTo>
                <a:lnTo>
                  <a:pt x="2250351" y="10680"/>
                </a:lnTo>
                <a:lnTo>
                  <a:pt x="2263051" y="9385"/>
                </a:lnTo>
                <a:lnTo>
                  <a:pt x="2275776" y="10680"/>
                </a:lnTo>
                <a:lnTo>
                  <a:pt x="2286800" y="13855"/>
                </a:lnTo>
                <a:lnTo>
                  <a:pt x="2295880" y="17830"/>
                </a:lnTo>
                <a:lnTo>
                  <a:pt x="2310714" y="25768"/>
                </a:lnTo>
                <a:lnTo>
                  <a:pt x="2321776" y="30518"/>
                </a:lnTo>
                <a:lnTo>
                  <a:pt x="2335682" y="34404"/>
                </a:lnTo>
                <a:lnTo>
                  <a:pt x="2352116" y="36004"/>
                </a:lnTo>
                <a:lnTo>
                  <a:pt x="2368562" y="34404"/>
                </a:lnTo>
                <a:lnTo>
                  <a:pt x="2382456" y="30518"/>
                </a:lnTo>
                <a:lnTo>
                  <a:pt x="2393531" y="25768"/>
                </a:lnTo>
                <a:lnTo>
                  <a:pt x="2408351" y="17830"/>
                </a:lnTo>
                <a:lnTo>
                  <a:pt x="2417445" y="13855"/>
                </a:lnTo>
                <a:lnTo>
                  <a:pt x="2428456" y="10680"/>
                </a:lnTo>
                <a:lnTo>
                  <a:pt x="2441168" y="9385"/>
                </a:lnTo>
                <a:lnTo>
                  <a:pt x="2453881" y="10680"/>
                </a:lnTo>
                <a:lnTo>
                  <a:pt x="2464905" y="13855"/>
                </a:lnTo>
                <a:lnTo>
                  <a:pt x="2473985" y="17830"/>
                </a:lnTo>
                <a:lnTo>
                  <a:pt x="2487803" y="25247"/>
                </a:lnTo>
                <a:lnTo>
                  <a:pt x="2497264" y="29502"/>
                </a:lnTo>
                <a:lnTo>
                  <a:pt x="2509037" y="33286"/>
                </a:lnTo>
                <a:lnTo>
                  <a:pt x="2522880" y="35636"/>
                </a:lnTo>
                <a:lnTo>
                  <a:pt x="2522880" y="36004"/>
                </a:lnTo>
                <a:lnTo>
                  <a:pt x="2537561" y="36004"/>
                </a:lnTo>
                <a:lnTo>
                  <a:pt x="2537561" y="35636"/>
                </a:lnTo>
                <a:lnTo>
                  <a:pt x="2551404" y="33286"/>
                </a:lnTo>
                <a:lnTo>
                  <a:pt x="2563164" y="29502"/>
                </a:lnTo>
                <a:lnTo>
                  <a:pt x="2572639" y="25247"/>
                </a:lnTo>
                <a:lnTo>
                  <a:pt x="2586469" y="17830"/>
                </a:lnTo>
                <a:lnTo>
                  <a:pt x="2595537" y="13855"/>
                </a:lnTo>
                <a:lnTo>
                  <a:pt x="2606560" y="10680"/>
                </a:lnTo>
                <a:lnTo>
                  <a:pt x="2619286" y="9385"/>
                </a:lnTo>
                <a:lnTo>
                  <a:pt x="2631998" y="10680"/>
                </a:lnTo>
                <a:lnTo>
                  <a:pt x="2643009" y="13855"/>
                </a:lnTo>
                <a:lnTo>
                  <a:pt x="2652077" y="17830"/>
                </a:lnTo>
                <a:lnTo>
                  <a:pt x="2666911" y="25768"/>
                </a:lnTo>
                <a:lnTo>
                  <a:pt x="2677985" y="30518"/>
                </a:lnTo>
                <a:lnTo>
                  <a:pt x="2691879" y="34404"/>
                </a:lnTo>
                <a:lnTo>
                  <a:pt x="2708325" y="36004"/>
                </a:lnTo>
                <a:lnTo>
                  <a:pt x="2724759" y="34404"/>
                </a:lnTo>
                <a:lnTo>
                  <a:pt x="2738666" y="30518"/>
                </a:lnTo>
                <a:lnTo>
                  <a:pt x="2749740" y="25768"/>
                </a:lnTo>
                <a:lnTo>
                  <a:pt x="2764586" y="17830"/>
                </a:lnTo>
                <a:lnTo>
                  <a:pt x="2773654" y="13855"/>
                </a:lnTo>
                <a:lnTo>
                  <a:pt x="2784678" y="10680"/>
                </a:lnTo>
                <a:lnTo>
                  <a:pt x="2797378" y="9385"/>
                </a:lnTo>
                <a:lnTo>
                  <a:pt x="2810103" y="10680"/>
                </a:lnTo>
                <a:lnTo>
                  <a:pt x="2821114" y="13855"/>
                </a:lnTo>
                <a:lnTo>
                  <a:pt x="2830182" y="17830"/>
                </a:lnTo>
                <a:lnTo>
                  <a:pt x="2844012" y="25247"/>
                </a:lnTo>
                <a:lnTo>
                  <a:pt x="2853474" y="29502"/>
                </a:lnTo>
                <a:lnTo>
                  <a:pt x="2865247" y="33286"/>
                </a:lnTo>
                <a:lnTo>
                  <a:pt x="2879090" y="35636"/>
                </a:lnTo>
                <a:lnTo>
                  <a:pt x="2879090" y="36004"/>
                </a:lnTo>
                <a:lnTo>
                  <a:pt x="2893784" y="36004"/>
                </a:lnTo>
                <a:lnTo>
                  <a:pt x="2893784" y="35636"/>
                </a:lnTo>
                <a:lnTo>
                  <a:pt x="2907639" y="33286"/>
                </a:lnTo>
                <a:lnTo>
                  <a:pt x="2919387" y="29502"/>
                </a:lnTo>
                <a:lnTo>
                  <a:pt x="2928848" y="25247"/>
                </a:lnTo>
                <a:lnTo>
                  <a:pt x="2942679" y="17830"/>
                </a:lnTo>
                <a:lnTo>
                  <a:pt x="2951746" y="13855"/>
                </a:lnTo>
                <a:lnTo>
                  <a:pt x="2962770" y="10680"/>
                </a:lnTo>
                <a:lnTo>
                  <a:pt x="2975495" y="9385"/>
                </a:lnTo>
                <a:lnTo>
                  <a:pt x="2988208" y="10680"/>
                </a:lnTo>
                <a:lnTo>
                  <a:pt x="2999232" y="13855"/>
                </a:lnTo>
                <a:lnTo>
                  <a:pt x="3008299" y="17830"/>
                </a:lnTo>
                <a:lnTo>
                  <a:pt x="3023120" y="25768"/>
                </a:lnTo>
                <a:lnTo>
                  <a:pt x="3034195" y="30518"/>
                </a:lnTo>
                <a:lnTo>
                  <a:pt x="3048101" y="34404"/>
                </a:lnTo>
                <a:lnTo>
                  <a:pt x="3064548" y="36004"/>
                </a:lnTo>
                <a:lnTo>
                  <a:pt x="3080982" y="34404"/>
                </a:lnTo>
                <a:lnTo>
                  <a:pt x="3094875" y="30518"/>
                </a:lnTo>
                <a:lnTo>
                  <a:pt x="3105950" y="25768"/>
                </a:lnTo>
                <a:lnTo>
                  <a:pt x="3120783" y="17830"/>
                </a:lnTo>
                <a:lnTo>
                  <a:pt x="3129864" y="13855"/>
                </a:lnTo>
                <a:lnTo>
                  <a:pt x="3140887" y="10680"/>
                </a:lnTo>
                <a:lnTo>
                  <a:pt x="3153600" y="9385"/>
                </a:lnTo>
                <a:lnTo>
                  <a:pt x="3166313" y="10680"/>
                </a:lnTo>
                <a:lnTo>
                  <a:pt x="3177324" y="13855"/>
                </a:lnTo>
                <a:lnTo>
                  <a:pt x="3186404" y="17830"/>
                </a:lnTo>
                <a:lnTo>
                  <a:pt x="3201238" y="25768"/>
                </a:lnTo>
                <a:lnTo>
                  <a:pt x="3212312" y="30518"/>
                </a:lnTo>
                <a:lnTo>
                  <a:pt x="3226206" y="34404"/>
                </a:lnTo>
                <a:lnTo>
                  <a:pt x="3229991" y="34785"/>
                </a:lnTo>
                <a:lnTo>
                  <a:pt x="3229991" y="36004"/>
                </a:lnTo>
                <a:lnTo>
                  <a:pt x="3237357" y="36004"/>
                </a:lnTo>
                <a:lnTo>
                  <a:pt x="3239986" y="35750"/>
                </a:lnTo>
                <a:lnTo>
                  <a:pt x="3242640" y="36004"/>
                </a:lnTo>
                <a:lnTo>
                  <a:pt x="3249993" y="36004"/>
                </a:lnTo>
                <a:lnTo>
                  <a:pt x="3249993" y="34785"/>
                </a:lnTo>
                <a:lnTo>
                  <a:pt x="3253778" y="34404"/>
                </a:lnTo>
                <a:lnTo>
                  <a:pt x="3267684" y="30518"/>
                </a:lnTo>
                <a:lnTo>
                  <a:pt x="3278746" y="25768"/>
                </a:lnTo>
                <a:lnTo>
                  <a:pt x="3293580" y="17830"/>
                </a:lnTo>
                <a:lnTo>
                  <a:pt x="3302660" y="13855"/>
                </a:lnTo>
                <a:lnTo>
                  <a:pt x="3313671" y="10680"/>
                </a:lnTo>
                <a:lnTo>
                  <a:pt x="3326396" y="9385"/>
                </a:lnTo>
                <a:lnTo>
                  <a:pt x="3339109" y="10680"/>
                </a:lnTo>
                <a:lnTo>
                  <a:pt x="3350133" y="13855"/>
                </a:lnTo>
                <a:lnTo>
                  <a:pt x="3359213" y="17830"/>
                </a:lnTo>
                <a:lnTo>
                  <a:pt x="3374034" y="25768"/>
                </a:lnTo>
                <a:lnTo>
                  <a:pt x="3385108" y="30518"/>
                </a:lnTo>
                <a:lnTo>
                  <a:pt x="3399015" y="34404"/>
                </a:lnTo>
                <a:lnTo>
                  <a:pt x="3415449" y="36004"/>
                </a:lnTo>
                <a:lnTo>
                  <a:pt x="3431895" y="34404"/>
                </a:lnTo>
                <a:lnTo>
                  <a:pt x="3445789" y="30518"/>
                </a:lnTo>
                <a:lnTo>
                  <a:pt x="3456863" y="25768"/>
                </a:lnTo>
                <a:lnTo>
                  <a:pt x="3471697" y="17830"/>
                </a:lnTo>
                <a:lnTo>
                  <a:pt x="3480778" y="13855"/>
                </a:lnTo>
                <a:lnTo>
                  <a:pt x="3491801" y="10680"/>
                </a:lnTo>
                <a:lnTo>
                  <a:pt x="3504514" y="9385"/>
                </a:lnTo>
                <a:lnTo>
                  <a:pt x="3517227" y="10680"/>
                </a:lnTo>
                <a:lnTo>
                  <a:pt x="3528250" y="13855"/>
                </a:lnTo>
                <a:lnTo>
                  <a:pt x="3537318" y="17830"/>
                </a:lnTo>
                <a:lnTo>
                  <a:pt x="3551136" y="25247"/>
                </a:lnTo>
                <a:lnTo>
                  <a:pt x="3560597" y="29502"/>
                </a:lnTo>
                <a:lnTo>
                  <a:pt x="3572357" y="33286"/>
                </a:lnTo>
                <a:lnTo>
                  <a:pt x="3586200" y="35636"/>
                </a:lnTo>
                <a:lnTo>
                  <a:pt x="3586200" y="36004"/>
                </a:lnTo>
                <a:lnTo>
                  <a:pt x="3600894" y="36004"/>
                </a:lnTo>
                <a:lnTo>
                  <a:pt x="3600894" y="35636"/>
                </a:lnTo>
                <a:lnTo>
                  <a:pt x="3614750" y="33286"/>
                </a:lnTo>
                <a:lnTo>
                  <a:pt x="3626510" y="29502"/>
                </a:lnTo>
                <a:lnTo>
                  <a:pt x="3635972" y="25247"/>
                </a:lnTo>
                <a:lnTo>
                  <a:pt x="3649802" y="17830"/>
                </a:lnTo>
                <a:lnTo>
                  <a:pt x="3658870" y="13855"/>
                </a:lnTo>
                <a:lnTo>
                  <a:pt x="3669893" y="10680"/>
                </a:lnTo>
                <a:lnTo>
                  <a:pt x="3682606" y="9385"/>
                </a:lnTo>
                <a:lnTo>
                  <a:pt x="3695319" y="10680"/>
                </a:lnTo>
                <a:lnTo>
                  <a:pt x="3706342" y="13855"/>
                </a:lnTo>
                <a:lnTo>
                  <a:pt x="3715410" y="17830"/>
                </a:lnTo>
                <a:lnTo>
                  <a:pt x="3730244" y="25768"/>
                </a:lnTo>
                <a:lnTo>
                  <a:pt x="3741318" y="30518"/>
                </a:lnTo>
                <a:lnTo>
                  <a:pt x="3755212" y="34404"/>
                </a:lnTo>
                <a:lnTo>
                  <a:pt x="3771658" y="36004"/>
                </a:lnTo>
                <a:lnTo>
                  <a:pt x="3788105" y="34404"/>
                </a:lnTo>
                <a:lnTo>
                  <a:pt x="3801999" y="30518"/>
                </a:lnTo>
                <a:lnTo>
                  <a:pt x="3813073" y="25768"/>
                </a:lnTo>
                <a:lnTo>
                  <a:pt x="3827919" y="17830"/>
                </a:lnTo>
                <a:lnTo>
                  <a:pt x="3836987" y="13855"/>
                </a:lnTo>
                <a:lnTo>
                  <a:pt x="3848011" y="10680"/>
                </a:lnTo>
                <a:lnTo>
                  <a:pt x="3860711" y="9385"/>
                </a:lnTo>
                <a:lnTo>
                  <a:pt x="3873436" y="10680"/>
                </a:lnTo>
                <a:lnTo>
                  <a:pt x="3884447" y="13855"/>
                </a:lnTo>
                <a:lnTo>
                  <a:pt x="3893515" y="17830"/>
                </a:lnTo>
                <a:lnTo>
                  <a:pt x="3907345" y="25247"/>
                </a:lnTo>
                <a:lnTo>
                  <a:pt x="3916807" y="29502"/>
                </a:lnTo>
                <a:lnTo>
                  <a:pt x="3928567" y="33286"/>
                </a:lnTo>
                <a:lnTo>
                  <a:pt x="3942423" y="35636"/>
                </a:lnTo>
                <a:lnTo>
                  <a:pt x="3942423" y="36004"/>
                </a:lnTo>
                <a:lnTo>
                  <a:pt x="3957116" y="36004"/>
                </a:lnTo>
                <a:lnTo>
                  <a:pt x="3957116" y="35636"/>
                </a:lnTo>
                <a:lnTo>
                  <a:pt x="3970972" y="33286"/>
                </a:lnTo>
                <a:lnTo>
                  <a:pt x="3982732" y="29502"/>
                </a:lnTo>
                <a:lnTo>
                  <a:pt x="3992194" y="25247"/>
                </a:lnTo>
                <a:lnTo>
                  <a:pt x="4006011" y="17830"/>
                </a:lnTo>
                <a:lnTo>
                  <a:pt x="4015092" y="13855"/>
                </a:lnTo>
                <a:lnTo>
                  <a:pt x="4026103" y="10680"/>
                </a:lnTo>
                <a:lnTo>
                  <a:pt x="4038828" y="9385"/>
                </a:lnTo>
                <a:lnTo>
                  <a:pt x="4051541" y="10680"/>
                </a:lnTo>
                <a:lnTo>
                  <a:pt x="4062565" y="13855"/>
                </a:lnTo>
                <a:lnTo>
                  <a:pt x="4071632" y="17830"/>
                </a:lnTo>
                <a:lnTo>
                  <a:pt x="4086466" y="25768"/>
                </a:lnTo>
                <a:lnTo>
                  <a:pt x="4097540" y="30518"/>
                </a:lnTo>
                <a:lnTo>
                  <a:pt x="4111434" y="34404"/>
                </a:lnTo>
                <a:lnTo>
                  <a:pt x="4127868" y="36004"/>
                </a:lnTo>
                <a:lnTo>
                  <a:pt x="4144314" y="34404"/>
                </a:lnTo>
                <a:lnTo>
                  <a:pt x="4158208" y="30518"/>
                </a:lnTo>
                <a:lnTo>
                  <a:pt x="4169283" y="25768"/>
                </a:lnTo>
                <a:lnTo>
                  <a:pt x="4184129" y="17830"/>
                </a:lnTo>
                <a:lnTo>
                  <a:pt x="4193209" y="13855"/>
                </a:lnTo>
                <a:lnTo>
                  <a:pt x="4204220" y="10680"/>
                </a:lnTo>
                <a:lnTo>
                  <a:pt x="4216933" y="9385"/>
                </a:lnTo>
                <a:lnTo>
                  <a:pt x="4229646" y="10680"/>
                </a:lnTo>
                <a:lnTo>
                  <a:pt x="4240669" y="13855"/>
                </a:lnTo>
                <a:lnTo>
                  <a:pt x="4249737" y="17830"/>
                </a:lnTo>
                <a:lnTo>
                  <a:pt x="4264571" y="25768"/>
                </a:lnTo>
                <a:lnTo>
                  <a:pt x="4275645" y="30518"/>
                </a:lnTo>
                <a:lnTo>
                  <a:pt x="4289552" y="34404"/>
                </a:lnTo>
                <a:lnTo>
                  <a:pt x="4305986" y="36004"/>
                </a:lnTo>
                <a:lnTo>
                  <a:pt x="4320667" y="36004"/>
                </a:lnTo>
                <a:lnTo>
                  <a:pt x="4337113" y="34404"/>
                </a:lnTo>
                <a:lnTo>
                  <a:pt x="4351007" y="30518"/>
                </a:lnTo>
                <a:lnTo>
                  <a:pt x="4362081" y="25768"/>
                </a:lnTo>
                <a:lnTo>
                  <a:pt x="4376915" y="17830"/>
                </a:lnTo>
                <a:lnTo>
                  <a:pt x="4385996" y="13855"/>
                </a:lnTo>
                <a:lnTo>
                  <a:pt x="4397006" y="10680"/>
                </a:lnTo>
                <a:lnTo>
                  <a:pt x="4409732" y="9385"/>
                </a:lnTo>
                <a:lnTo>
                  <a:pt x="4422445" y="10680"/>
                </a:lnTo>
                <a:lnTo>
                  <a:pt x="4433468" y="13855"/>
                </a:lnTo>
                <a:lnTo>
                  <a:pt x="4442536" y="17830"/>
                </a:lnTo>
                <a:lnTo>
                  <a:pt x="4457370" y="25768"/>
                </a:lnTo>
                <a:lnTo>
                  <a:pt x="4468444" y="30518"/>
                </a:lnTo>
                <a:lnTo>
                  <a:pt x="4482350" y="34404"/>
                </a:lnTo>
                <a:lnTo>
                  <a:pt x="4498784" y="36004"/>
                </a:lnTo>
                <a:lnTo>
                  <a:pt x="4515218" y="34404"/>
                </a:lnTo>
                <a:lnTo>
                  <a:pt x="4529112" y="30518"/>
                </a:lnTo>
                <a:lnTo>
                  <a:pt x="4540186" y="25768"/>
                </a:lnTo>
                <a:lnTo>
                  <a:pt x="4555020" y="17830"/>
                </a:lnTo>
                <a:lnTo>
                  <a:pt x="4564100" y="13855"/>
                </a:lnTo>
                <a:lnTo>
                  <a:pt x="4575111" y="10680"/>
                </a:lnTo>
                <a:lnTo>
                  <a:pt x="4587824" y="9385"/>
                </a:lnTo>
                <a:lnTo>
                  <a:pt x="4600549" y="10680"/>
                </a:lnTo>
                <a:lnTo>
                  <a:pt x="4611560" y="13855"/>
                </a:lnTo>
                <a:lnTo>
                  <a:pt x="4620641" y="17830"/>
                </a:lnTo>
                <a:lnTo>
                  <a:pt x="4634471" y="25247"/>
                </a:lnTo>
                <a:lnTo>
                  <a:pt x="4643920" y="29502"/>
                </a:lnTo>
                <a:lnTo>
                  <a:pt x="4655680" y="33286"/>
                </a:lnTo>
                <a:lnTo>
                  <a:pt x="4669523" y="35636"/>
                </a:lnTo>
                <a:lnTo>
                  <a:pt x="4669523" y="36004"/>
                </a:lnTo>
                <a:lnTo>
                  <a:pt x="4684230" y="36004"/>
                </a:lnTo>
                <a:lnTo>
                  <a:pt x="4684230" y="35636"/>
                </a:lnTo>
                <a:lnTo>
                  <a:pt x="4698073" y="33286"/>
                </a:lnTo>
                <a:lnTo>
                  <a:pt x="4709833" y="29502"/>
                </a:lnTo>
                <a:lnTo>
                  <a:pt x="4719294" y="25247"/>
                </a:lnTo>
                <a:lnTo>
                  <a:pt x="4733125" y="17830"/>
                </a:lnTo>
                <a:lnTo>
                  <a:pt x="4742192" y="13855"/>
                </a:lnTo>
                <a:lnTo>
                  <a:pt x="4753216" y="10680"/>
                </a:lnTo>
                <a:lnTo>
                  <a:pt x="4765941" y="9385"/>
                </a:lnTo>
                <a:lnTo>
                  <a:pt x="4778654" y="10680"/>
                </a:lnTo>
                <a:lnTo>
                  <a:pt x="4789678" y="13855"/>
                </a:lnTo>
                <a:lnTo>
                  <a:pt x="4798758" y="17830"/>
                </a:lnTo>
                <a:lnTo>
                  <a:pt x="4813592" y="25768"/>
                </a:lnTo>
                <a:lnTo>
                  <a:pt x="4824654" y="30518"/>
                </a:lnTo>
                <a:lnTo>
                  <a:pt x="4838560" y="34404"/>
                </a:lnTo>
                <a:lnTo>
                  <a:pt x="4854994" y="36004"/>
                </a:lnTo>
                <a:lnTo>
                  <a:pt x="4871428" y="34404"/>
                </a:lnTo>
                <a:lnTo>
                  <a:pt x="4885334" y="30518"/>
                </a:lnTo>
                <a:lnTo>
                  <a:pt x="4896409" y="25768"/>
                </a:lnTo>
                <a:lnTo>
                  <a:pt x="4911255" y="17830"/>
                </a:lnTo>
                <a:lnTo>
                  <a:pt x="4920335" y="13855"/>
                </a:lnTo>
                <a:lnTo>
                  <a:pt x="4931346" y="10680"/>
                </a:lnTo>
                <a:lnTo>
                  <a:pt x="4944046" y="9385"/>
                </a:lnTo>
                <a:lnTo>
                  <a:pt x="4956772" y="10680"/>
                </a:lnTo>
                <a:lnTo>
                  <a:pt x="4967783" y="13855"/>
                </a:lnTo>
                <a:lnTo>
                  <a:pt x="4976863" y="17830"/>
                </a:lnTo>
                <a:lnTo>
                  <a:pt x="4990681" y="25247"/>
                </a:lnTo>
                <a:lnTo>
                  <a:pt x="5000155" y="29502"/>
                </a:lnTo>
                <a:lnTo>
                  <a:pt x="5011915" y="33286"/>
                </a:lnTo>
                <a:lnTo>
                  <a:pt x="5025771" y="35636"/>
                </a:lnTo>
                <a:lnTo>
                  <a:pt x="5025771" y="36004"/>
                </a:lnTo>
                <a:lnTo>
                  <a:pt x="5040452" y="36004"/>
                </a:lnTo>
                <a:lnTo>
                  <a:pt x="5040452" y="35636"/>
                </a:lnTo>
                <a:lnTo>
                  <a:pt x="5054308" y="33286"/>
                </a:lnTo>
                <a:lnTo>
                  <a:pt x="5066055" y="29502"/>
                </a:lnTo>
                <a:lnTo>
                  <a:pt x="5075517" y="25247"/>
                </a:lnTo>
                <a:lnTo>
                  <a:pt x="5089347" y="17830"/>
                </a:lnTo>
                <a:lnTo>
                  <a:pt x="5098415" y="13855"/>
                </a:lnTo>
                <a:lnTo>
                  <a:pt x="5109438" y="10680"/>
                </a:lnTo>
                <a:lnTo>
                  <a:pt x="5122164" y="9385"/>
                </a:lnTo>
                <a:lnTo>
                  <a:pt x="5134889" y="10680"/>
                </a:lnTo>
                <a:lnTo>
                  <a:pt x="5145900" y="13855"/>
                </a:lnTo>
                <a:lnTo>
                  <a:pt x="5154968" y="17830"/>
                </a:lnTo>
                <a:lnTo>
                  <a:pt x="5169801" y="25768"/>
                </a:lnTo>
                <a:lnTo>
                  <a:pt x="5180876" y="30518"/>
                </a:lnTo>
                <a:lnTo>
                  <a:pt x="5194770" y="34404"/>
                </a:lnTo>
                <a:lnTo>
                  <a:pt x="5211216" y="36004"/>
                </a:lnTo>
                <a:lnTo>
                  <a:pt x="5227650" y="34404"/>
                </a:lnTo>
                <a:lnTo>
                  <a:pt x="5241544" y="30518"/>
                </a:lnTo>
                <a:lnTo>
                  <a:pt x="5252618" y="25768"/>
                </a:lnTo>
                <a:lnTo>
                  <a:pt x="5267464" y="17830"/>
                </a:lnTo>
                <a:lnTo>
                  <a:pt x="5276532" y="13855"/>
                </a:lnTo>
                <a:lnTo>
                  <a:pt x="5287556" y="10680"/>
                </a:lnTo>
                <a:lnTo>
                  <a:pt x="5300243" y="9385"/>
                </a:lnTo>
                <a:lnTo>
                  <a:pt x="5312969" y="10680"/>
                </a:lnTo>
                <a:lnTo>
                  <a:pt x="5323992" y="13855"/>
                </a:lnTo>
                <a:lnTo>
                  <a:pt x="5333073" y="17830"/>
                </a:lnTo>
                <a:lnTo>
                  <a:pt x="5347894" y="25768"/>
                </a:lnTo>
                <a:lnTo>
                  <a:pt x="5358968" y="30518"/>
                </a:lnTo>
                <a:lnTo>
                  <a:pt x="5372874" y="34404"/>
                </a:lnTo>
                <a:lnTo>
                  <a:pt x="5389308" y="36004"/>
                </a:lnTo>
                <a:lnTo>
                  <a:pt x="5404002" y="36004"/>
                </a:lnTo>
                <a:lnTo>
                  <a:pt x="5420436" y="34404"/>
                </a:lnTo>
                <a:lnTo>
                  <a:pt x="5434330" y="30518"/>
                </a:lnTo>
                <a:lnTo>
                  <a:pt x="5445417" y="25768"/>
                </a:lnTo>
                <a:lnTo>
                  <a:pt x="5460250" y="17830"/>
                </a:lnTo>
                <a:lnTo>
                  <a:pt x="5469331" y="13855"/>
                </a:lnTo>
                <a:lnTo>
                  <a:pt x="5480342" y="10680"/>
                </a:lnTo>
                <a:lnTo>
                  <a:pt x="5493042" y="9385"/>
                </a:lnTo>
                <a:lnTo>
                  <a:pt x="5505767" y="10680"/>
                </a:lnTo>
                <a:lnTo>
                  <a:pt x="5516791" y="13855"/>
                </a:lnTo>
                <a:lnTo>
                  <a:pt x="5525871" y="17830"/>
                </a:lnTo>
                <a:lnTo>
                  <a:pt x="5540705" y="25768"/>
                </a:lnTo>
                <a:lnTo>
                  <a:pt x="5551779" y="30518"/>
                </a:lnTo>
                <a:lnTo>
                  <a:pt x="5565673" y="34404"/>
                </a:lnTo>
                <a:lnTo>
                  <a:pt x="5582120" y="36004"/>
                </a:lnTo>
                <a:lnTo>
                  <a:pt x="5598566" y="34404"/>
                </a:lnTo>
                <a:lnTo>
                  <a:pt x="5612460" y="30518"/>
                </a:lnTo>
                <a:lnTo>
                  <a:pt x="5623534" y="25768"/>
                </a:lnTo>
                <a:lnTo>
                  <a:pt x="5638355" y="17830"/>
                </a:lnTo>
                <a:lnTo>
                  <a:pt x="5647436" y="13855"/>
                </a:lnTo>
                <a:lnTo>
                  <a:pt x="5658447" y="10680"/>
                </a:lnTo>
                <a:lnTo>
                  <a:pt x="5671159" y="9385"/>
                </a:lnTo>
                <a:lnTo>
                  <a:pt x="5683885" y="10680"/>
                </a:lnTo>
                <a:lnTo>
                  <a:pt x="5694908" y="13855"/>
                </a:lnTo>
                <a:lnTo>
                  <a:pt x="5703976" y="17830"/>
                </a:lnTo>
                <a:lnTo>
                  <a:pt x="5717794" y="25247"/>
                </a:lnTo>
                <a:lnTo>
                  <a:pt x="5727268" y="29502"/>
                </a:lnTo>
                <a:lnTo>
                  <a:pt x="5739028" y="33286"/>
                </a:lnTo>
                <a:lnTo>
                  <a:pt x="5752884" y="35636"/>
                </a:lnTo>
                <a:lnTo>
                  <a:pt x="5752884" y="36004"/>
                </a:lnTo>
                <a:lnTo>
                  <a:pt x="5767552" y="36004"/>
                </a:lnTo>
                <a:lnTo>
                  <a:pt x="5767552" y="35636"/>
                </a:lnTo>
                <a:lnTo>
                  <a:pt x="5781408" y="33286"/>
                </a:lnTo>
                <a:lnTo>
                  <a:pt x="5793168" y="29502"/>
                </a:lnTo>
                <a:lnTo>
                  <a:pt x="5802630" y="25247"/>
                </a:lnTo>
                <a:lnTo>
                  <a:pt x="5816473" y="17830"/>
                </a:lnTo>
                <a:lnTo>
                  <a:pt x="5825541" y="13855"/>
                </a:lnTo>
                <a:lnTo>
                  <a:pt x="5836564" y="10680"/>
                </a:lnTo>
                <a:lnTo>
                  <a:pt x="5849290" y="9385"/>
                </a:lnTo>
                <a:lnTo>
                  <a:pt x="5861990" y="10680"/>
                </a:lnTo>
                <a:lnTo>
                  <a:pt x="5873000" y="13855"/>
                </a:lnTo>
                <a:lnTo>
                  <a:pt x="5882081" y="17830"/>
                </a:lnTo>
                <a:lnTo>
                  <a:pt x="5896915" y="25768"/>
                </a:lnTo>
                <a:lnTo>
                  <a:pt x="5907976" y="30518"/>
                </a:lnTo>
                <a:lnTo>
                  <a:pt x="5921870" y="34404"/>
                </a:lnTo>
                <a:lnTo>
                  <a:pt x="5938317" y="36004"/>
                </a:lnTo>
                <a:lnTo>
                  <a:pt x="5954763" y="34404"/>
                </a:lnTo>
                <a:lnTo>
                  <a:pt x="5968657" y="30518"/>
                </a:lnTo>
                <a:lnTo>
                  <a:pt x="5979731" y="25768"/>
                </a:lnTo>
                <a:lnTo>
                  <a:pt x="5994590" y="17830"/>
                </a:lnTo>
                <a:lnTo>
                  <a:pt x="6003658" y="13855"/>
                </a:lnTo>
                <a:lnTo>
                  <a:pt x="6014682" y="10680"/>
                </a:lnTo>
                <a:lnTo>
                  <a:pt x="6027382" y="9385"/>
                </a:lnTo>
                <a:lnTo>
                  <a:pt x="6040107" y="10680"/>
                </a:lnTo>
                <a:lnTo>
                  <a:pt x="6051118" y="13855"/>
                </a:lnTo>
                <a:lnTo>
                  <a:pt x="6060186" y="17830"/>
                </a:lnTo>
                <a:lnTo>
                  <a:pt x="6074016" y="25247"/>
                </a:lnTo>
                <a:lnTo>
                  <a:pt x="6083478" y="29502"/>
                </a:lnTo>
                <a:lnTo>
                  <a:pt x="6095238" y="33286"/>
                </a:lnTo>
                <a:lnTo>
                  <a:pt x="6109081" y="35636"/>
                </a:lnTo>
                <a:lnTo>
                  <a:pt x="6109081" y="36004"/>
                </a:lnTo>
                <a:lnTo>
                  <a:pt x="6123775" y="36004"/>
                </a:lnTo>
                <a:lnTo>
                  <a:pt x="6123775" y="35636"/>
                </a:lnTo>
                <a:lnTo>
                  <a:pt x="6137630" y="33286"/>
                </a:lnTo>
                <a:lnTo>
                  <a:pt x="6149391" y="29502"/>
                </a:lnTo>
                <a:lnTo>
                  <a:pt x="6158852" y="25247"/>
                </a:lnTo>
                <a:lnTo>
                  <a:pt x="6172682" y="17830"/>
                </a:lnTo>
                <a:lnTo>
                  <a:pt x="6181750" y="13855"/>
                </a:lnTo>
                <a:lnTo>
                  <a:pt x="6192774" y="10680"/>
                </a:lnTo>
                <a:lnTo>
                  <a:pt x="6205499" y="9385"/>
                </a:lnTo>
                <a:lnTo>
                  <a:pt x="6218212" y="10680"/>
                </a:lnTo>
                <a:lnTo>
                  <a:pt x="6229223" y="13855"/>
                </a:lnTo>
                <a:lnTo>
                  <a:pt x="6238303" y="17830"/>
                </a:lnTo>
                <a:lnTo>
                  <a:pt x="6253124" y="25768"/>
                </a:lnTo>
                <a:lnTo>
                  <a:pt x="6264199" y="30518"/>
                </a:lnTo>
                <a:lnTo>
                  <a:pt x="6278092" y="34404"/>
                </a:lnTo>
                <a:lnTo>
                  <a:pt x="6294539" y="36004"/>
                </a:lnTo>
                <a:lnTo>
                  <a:pt x="6310985" y="34404"/>
                </a:lnTo>
                <a:lnTo>
                  <a:pt x="6324879" y="30518"/>
                </a:lnTo>
                <a:lnTo>
                  <a:pt x="6335954" y="25768"/>
                </a:lnTo>
                <a:lnTo>
                  <a:pt x="6350787" y="17830"/>
                </a:lnTo>
                <a:lnTo>
                  <a:pt x="6359855" y="13855"/>
                </a:lnTo>
                <a:lnTo>
                  <a:pt x="6370879" y="10680"/>
                </a:lnTo>
                <a:lnTo>
                  <a:pt x="6383604" y="9385"/>
                </a:lnTo>
                <a:lnTo>
                  <a:pt x="6396317" y="10680"/>
                </a:lnTo>
                <a:lnTo>
                  <a:pt x="6407328" y="13855"/>
                </a:lnTo>
                <a:lnTo>
                  <a:pt x="6416395" y="17830"/>
                </a:lnTo>
                <a:lnTo>
                  <a:pt x="6431229" y="25768"/>
                </a:lnTo>
                <a:lnTo>
                  <a:pt x="6442303" y="30518"/>
                </a:lnTo>
                <a:lnTo>
                  <a:pt x="6456210" y="34404"/>
                </a:lnTo>
                <a:lnTo>
                  <a:pt x="6472644" y="36004"/>
                </a:lnTo>
                <a:lnTo>
                  <a:pt x="6479997" y="36004"/>
                </a:lnTo>
                <a:lnTo>
                  <a:pt x="6479997" y="26619"/>
                </a:lnTo>
                <a:close/>
              </a:path>
            </a:pathLst>
          </a:custGeom>
          <a:solidFill>
            <a:srgbClr val="9CC9D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548995" y="6851815"/>
            <a:ext cx="6480175" cy="36195"/>
          </a:xfrm>
          <a:custGeom>
            <a:avLst/>
            <a:gdLst/>
            <a:ahLst/>
            <a:cxnLst/>
            <a:rect l="l" t="t" r="r" b="b"/>
            <a:pathLst>
              <a:path w="6480175" h="36195">
                <a:moveTo>
                  <a:pt x="6479997" y="26619"/>
                </a:moveTo>
                <a:lnTo>
                  <a:pt x="6472644" y="26619"/>
                </a:lnTo>
                <a:lnTo>
                  <a:pt x="6459931" y="25311"/>
                </a:lnTo>
                <a:lnTo>
                  <a:pt x="6448907" y="22136"/>
                </a:lnTo>
                <a:lnTo>
                  <a:pt x="6439827" y="18161"/>
                </a:lnTo>
                <a:lnTo>
                  <a:pt x="6424993" y="10223"/>
                </a:lnTo>
                <a:lnTo>
                  <a:pt x="6413932" y="5473"/>
                </a:lnTo>
                <a:lnTo>
                  <a:pt x="6400038" y="1600"/>
                </a:lnTo>
                <a:lnTo>
                  <a:pt x="6383604" y="0"/>
                </a:lnTo>
                <a:lnTo>
                  <a:pt x="6367158" y="1600"/>
                </a:lnTo>
                <a:lnTo>
                  <a:pt x="6353251" y="5473"/>
                </a:lnTo>
                <a:lnTo>
                  <a:pt x="6342177" y="10223"/>
                </a:lnTo>
                <a:lnTo>
                  <a:pt x="6327356" y="18161"/>
                </a:lnTo>
                <a:lnTo>
                  <a:pt x="6318275" y="22136"/>
                </a:lnTo>
                <a:lnTo>
                  <a:pt x="6307252" y="25311"/>
                </a:lnTo>
                <a:lnTo>
                  <a:pt x="6294539" y="26619"/>
                </a:lnTo>
                <a:lnTo>
                  <a:pt x="6281826" y="25311"/>
                </a:lnTo>
                <a:lnTo>
                  <a:pt x="6270803" y="22136"/>
                </a:lnTo>
                <a:lnTo>
                  <a:pt x="6261722" y="18161"/>
                </a:lnTo>
                <a:lnTo>
                  <a:pt x="6246876" y="10223"/>
                </a:lnTo>
                <a:lnTo>
                  <a:pt x="6235814" y="5473"/>
                </a:lnTo>
                <a:lnTo>
                  <a:pt x="6221933" y="1600"/>
                </a:lnTo>
                <a:lnTo>
                  <a:pt x="6205512" y="0"/>
                </a:lnTo>
                <a:lnTo>
                  <a:pt x="6189040" y="1600"/>
                </a:lnTo>
                <a:lnTo>
                  <a:pt x="6175133" y="5473"/>
                </a:lnTo>
                <a:lnTo>
                  <a:pt x="6164059" y="10223"/>
                </a:lnTo>
                <a:lnTo>
                  <a:pt x="6149225" y="18161"/>
                </a:lnTo>
                <a:lnTo>
                  <a:pt x="6140145" y="22136"/>
                </a:lnTo>
                <a:lnTo>
                  <a:pt x="6129134" y="25311"/>
                </a:lnTo>
                <a:lnTo>
                  <a:pt x="6116447" y="26619"/>
                </a:lnTo>
                <a:lnTo>
                  <a:pt x="6103721" y="25311"/>
                </a:lnTo>
                <a:lnTo>
                  <a:pt x="6092698" y="22136"/>
                </a:lnTo>
                <a:lnTo>
                  <a:pt x="6083617" y="18161"/>
                </a:lnTo>
                <a:lnTo>
                  <a:pt x="6068784" y="10223"/>
                </a:lnTo>
                <a:lnTo>
                  <a:pt x="6057722" y="5473"/>
                </a:lnTo>
                <a:lnTo>
                  <a:pt x="6043828" y="1600"/>
                </a:lnTo>
                <a:lnTo>
                  <a:pt x="6027382" y="0"/>
                </a:lnTo>
                <a:lnTo>
                  <a:pt x="6010935" y="1600"/>
                </a:lnTo>
                <a:lnTo>
                  <a:pt x="5997041" y="5473"/>
                </a:lnTo>
                <a:lnTo>
                  <a:pt x="5985967" y="10223"/>
                </a:lnTo>
                <a:lnTo>
                  <a:pt x="5971146" y="18161"/>
                </a:lnTo>
                <a:lnTo>
                  <a:pt x="5962053" y="22136"/>
                </a:lnTo>
                <a:lnTo>
                  <a:pt x="5951029" y="25311"/>
                </a:lnTo>
                <a:lnTo>
                  <a:pt x="5938317" y="26619"/>
                </a:lnTo>
                <a:lnTo>
                  <a:pt x="5925604" y="25311"/>
                </a:lnTo>
                <a:lnTo>
                  <a:pt x="5914580" y="22136"/>
                </a:lnTo>
                <a:lnTo>
                  <a:pt x="5905500" y="18161"/>
                </a:lnTo>
                <a:lnTo>
                  <a:pt x="5890679" y="10223"/>
                </a:lnTo>
                <a:lnTo>
                  <a:pt x="5879617" y="5473"/>
                </a:lnTo>
                <a:lnTo>
                  <a:pt x="5865723" y="1600"/>
                </a:lnTo>
                <a:lnTo>
                  <a:pt x="5849290" y="0"/>
                </a:lnTo>
                <a:lnTo>
                  <a:pt x="5832830" y="1600"/>
                </a:lnTo>
                <a:lnTo>
                  <a:pt x="5818924" y="5473"/>
                </a:lnTo>
                <a:lnTo>
                  <a:pt x="5807862" y="10223"/>
                </a:lnTo>
                <a:lnTo>
                  <a:pt x="5793029" y="18161"/>
                </a:lnTo>
                <a:lnTo>
                  <a:pt x="5783935" y="22136"/>
                </a:lnTo>
                <a:lnTo>
                  <a:pt x="5772924" y="25311"/>
                </a:lnTo>
                <a:lnTo>
                  <a:pt x="5760224" y="26619"/>
                </a:lnTo>
                <a:lnTo>
                  <a:pt x="5747512" y="25311"/>
                </a:lnTo>
                <a:lnTo>
                  <a:pt x="5736475" y="22136"/>
                </a:lnTo>
                <a:lnTo>
                  <a:pt x="5727408" y="18161"/>
                </a:lnTo>
                <a:lnTo>
                  <a:pt x="5712574" y="10223"/>
                </a:lnTo>
                <a:lnTo>
                  <a:pt x="5701512" y="5473"/>
                </a:lnTo>
                <a:lnTo>
                  <a:pt x="5687606" y="1600"/>
                </a:lnTo>
                <a:lnTo>
                  <a:pt x="5671159" y="0"/>
                </a:lnTo>
                <a:lnTo>
                  <a:pt x="5654726" y="1600"/>
                </a:lnTo>
                <a:lnTo>
                  <a:pt x="5640819" y="5473"/>
                </a:lnTo>
                <a:lnTo>
                  <a:pt x="5629757" y="10223"/>
                </a:lnTo>
                <a:lnTo>
                  <a:pt x="5614911" y="18161"/>
                </a:lnTo>
                <a:lnTo>
                  <a:pt x="5605843" y="22136"/>
                </a:lnTo>
                <a:lnTo>
                  <a:pt x="5594820" y="25311"/>
                </a:lnTo>
                <a:lnTo>
                  <a:pt x="5582120" y="26619"/>
                </a:lnTo>
                <a:lnTo>
                  <a:pt x="5569407" y="25311"/>
                </a:lnTo>
                <a:lnTo>
                  <a:pt x="5558383" y="22136"/>
                </a:lnTo>
                <a:lnTo>
                  <a:pt x="5549290" y="18161"/>
                </a:lnTo>
                <a:lnTo>
                  <a:pt x="5534469" y="10223"/>
                </a:lnTo>
                <a:lnTo>
                  <a:pt x="5523395" y="5473"/>
                </a:lnTo>
                <a:lnTo>
                  <a:pt x="5509488" y="1600"/>
                </a:lnTo>
                <a:lnTo>
                  <a:pt x="5493042" y="0"/>
                </a:lnTo>
                <a:lnTo>
                  <a:pt x="5476583" y="1600"/>
                </a:lnTo>
                <a:lnTo>
                  <a:pt x="5462689" y="5473"/>
                </a:lnTo>
                <a:lnTo>
                  <a:pt x="5451640" y="10223"/>
                </a:lnTo>
                <a:lnTo>
                  <a:pt x="5436819" y="18161"/>
                </a:lnTo>
                <a:lnTo>
                  <a:pt x="5427726" y="22136"/>
                </a:lnTo>
                <a:lnTo>
                  <a:pt x="5416702" y="25311"/>
                </a:lnTo>
                <a:lnTo>
                  <a:pt x="5404002" y="26619"/>
                </a:lnTo>
                <a:lnTo>
                  <a:pt x="5389308" y="26619"/>
                </a:lnTo>
                <a:lnTo>
                  <a:pt x="5376596" y="25311"/>
                </a:lnTo>
                <a:lnTo>
                  <a:pt x="5365572" y="22136"/>
                </a:lnTo>
                <a:lnTo>
                  <a:pt x="5356504" y="18161"/>
                </a:lnTo>
                <a:lnTo>
                  <a:pt x="5341683" y="10223"/>
                </a:lnTo>
                <a:lnTo>
                  <a:pt x="5330609" y="5473"/>
                </a:lnTo>
                <a:lnTo>
                  <a:pt x="5316690" y="1600"/>
                </a:lnTo>
                <a:lnTo>
                  <a:pt x="5300243" y="0"/>
                </a:lnTo>
                <a:lnTo>
                  <a:pt x="5283809" y="1600"/>
                </a:lnTo>
                <a:lnTo>
                  <a:pt x="5269916" y="5473"/>
                </a:lnTo>
                <a:lnTo>
                  <a:pt x="5258841" y="10223"/>
                </a:lnTo>
                <a:lnTo>
                  <a:pt x="5244008" y="18161"/>
                </a:lnTo>
                <a:lnTo>
                  <a:pt x="5234940" y="22136"/>
                </a:lnTo>
                <a:lnTo>
                  <a:pt x="5223916" y="25311"/>
                </a:lnTo>
                <a:lnTo>
                  <a:pt x="5211216" y="26619"/>
                </a:lnTo>
                <a:lnTo>
                  <a:pt x="5198491" y="25311"/>
                </a:lnTo>
                <a:lnTo>
                  <a:pt x="5187467" y="22136"/>
                </a:lnTo>
                <a:lnTo>
                  <a:pt x="5178387" y="18161"/>
                </a:lnTo>
                <a:lnTo>
                  <a:pt x="5163566" y="10223"/>
                </a:lnTo>
                <a:lnTo>
                  <a:pt x="5152491" y="5473"/>
                </a:lnTo>
                <a:lnTo>
                  <a:pt x="5138598" y="1600"/>
                </a:lnTo>
                <a:lnTo>
                  <a:pt x="5122164" y="0"/>
                </a:lnTo>
                <a:lnTo>
                  <a:pt x="5105705" y="1600"/>
                </a:lnTo>
                <a:lnTo>
                  <a:pt x="5091811" y="5473"/>
                </a:lnTo>
                <a:lnTo>
                  <a:pt x="5080736" y="10223"/>
                </a:lnTo>
                <a:lnTo>
                  <a:pt x="5065915" y="18161"/>
                </a:lnTo>
                <a:lnTo>
                  <a:pt x="5056835" y="22136"/>
                </a:lnTo>
                <a:lnTo>
                  <a:pt x="5045811" y="25311"/>
                </a:lnTo>
                <a:lnTo>
                  <a:pt x="5033124" y="26619"/>
                </a:lnTo>
                <a:lnTo>
                  <a:pt x="5020399" y="25311"/>
                </a:lnTo>
                <a:lnTo>
                  <a:pt x="5009375" y="22136"/>
                </a:lnTo>
                <a:lnTo>
                  <a:pt x="5000282" y="18161"/>
                </a:lnTo>
                <a:lnTo>
                  <a:pt x="4985448" y="10223"/>
                </a:lnTo>
                <a:lnTo>
                  <a:pt x="4974387" y="5473"/>
                </a:lnTo>
                <a:lnTo>
                  <a:pt x="4960493" y="1600"/>
                </a:lnTo>
                <a:lnTo>
                  <a:pt x="4944046" y="0"/>
                </a:lnTo>
                <a:lnTo>
                  <a:pt x="4927600" y="1600"/>
                </a:lnTo>
                <a:lnTo>
                  <a:pt x="4913706" y="5473"/>
                </a:lnTo>
                <a:lnTo>
                  <a:pt x="4902632" y="10223"/>
                </a:lnTo>
                <a:lnTo>
                  <a:pt x="4887811" y="18161"/>
                </a:lnTo>
                <a:lnTo>
                  <a:pt x="4878730" y="22136"/>
                </a:lnTo>
                <a:lnTo>
                  <a:pt x="4867707" y="25311"/>
                </a:lnTo>
                <a:lnTo>
                  <a:pt x="4854994" y="26619"/>
                </a:lnTo>
                <a:lnTo>
                  <a:pt x="4842268" y="25311"/>
                </a:lnTo>
                <a:lnTo>
                  <a:pt x="4831245" y="22136"/>
                </a:lnTo>
                <a:lnTo>
                  <a:pt x="4822164" y="18161"/>
                </a:lnTo>
                <a:lnTo>
                  <a:pt x="4807343" y="10223"/>
                </a:lnTo>
                <a:lnTo>
                  <a:pt x="4796282" y="5473"/>
                </a:lnTo>
                <a:lnTo>
                  <a:pt x="4782388" y="1600"/>
                </a:lnTo>
                <a:lnTo>
                  <a:pt x="4765954" y="0"/>
                </a:lnTo>
                <a:lnTo>
                  <a:pt x="4749495" y="1600"/>
                </a:lnTo>
                <a:lnTo>
                  <a:pt x="4735588" y="5473"/>
                </a:lnTo>
                <a:lnTo>
                  <a:pt x="4724527" y="10223"/>
                </a:lnTo>
                <a:lnTo>
                  <a:pt x="4709693" y="18161"/>
                </a:lnTo>
                <a:lnTo>
                  <a:pt x="4700600" y="22136"/>
                </a:lnTo>
                <a:lnTo>
                  <a:pt x="4689576" y="25311"/>
                </a:lnTo>
                <a:lnTo>
                  <a:pt x="4676876" y="26619"/>
                </a:lnTo>
                <a:lnTo>
                  <a:pt x="4664164" y="25311"/>
                </a:lnTo>
                <a:lnTo>
                  <a:pt x="4653140" y="22136"/>
                </a:lnTo>
                <a:lnTo>
                  <a:pt x="4644072" y="18161"/>
                </a:lnTo>
                <a:lnTo>
                  <a:pt x="4629239" y="10223"/>
                </a:lnTo>
                <a:lnTo>
                  <a:pt x="4618177" y="5473"/>
                </a:lnTo>
                <a:lnTo>
                  <a:pt x="4604270" y="1600"/>
                </a:lnTo>
                <a:lnTo>
                  <a:pt x="4587824" y="0"/>
                </a:lnTo>
                <a:lnTo>
                  <a:pt x="4571377" y="1600"/>
                </a:lnTo>
                <a:lnTo>
                  <a:pt x="4557484" y="5473"/>
                </a:lnTo>
                <a:lnTo>
                  <a:pt x="4546409" y="10223"/>
                </a:lnTo>
                <a:lnTo>
                  <a:pt x="4531576" y="18161"/>
                </a:lnTo>
                <a:lnTo>
                  <a:pt x="4522495" y="22136"/>
                </a:lnTo>
                <a:lnTo>
                  <a:pt x="4511484" y="25311"/>
                </a:lnTo>
                <a:lnTo>
                  <a:pt x="4498784" y="26619"/>
                </a:lnTo>
                <a:lnTo>
                  <a:pt x="4486059" y="25311"/>
                </a:lnTo>
                <a:lnTo>
                  <a:pt x="4475035" y="22136"/>
                </a:lnTo>
                <a:lnTo>
                  <a:pt x="4465955" y="18161"/>
                </a:lnTo>
                <a:lnTo>
                  <a:pt x="4451121" y="10223"/>
                </a:lnTo>
                <a:lnTo>
                  <a:pt x="4440059" y="5473"/>
                </a:lnTo>
                <a:lnTo>
                  <a:pt x="4426166" y="1600"/>
                </a:lnTo>
                <a:lnTo>
                  <a:pt x="4409732" y="0"/>
                </a:lnTo>
                <a:lnTo>
                  <a:pt x="4393273" y="1600"/>
                </a:lnTo>
                <a:lnTo>
                  <a:pt x="4379379" y="5473"/>
                </a:lnTo>
                <a:lnTo>
                  <a:pt x="4368304" y="10223"/>
                </a:lnTo>
                <a:lnTo>
                  <a:pt x="4353471" y="18161"/>
                </a:lnTo>
                <a:lnTo>
                  <a:pt x="4344403" y="22136"/>
                </a:lnTo>
                <a:lnTo>
                  <a:pt x="4333379" y="25311"/>
                </a:lnTo>
                <a:lnTo>
                  <a:pt x="4320667" y="26619"/>
                </a:lnTo>
                <a:lnTo>
                  <a:pt x="4305986" y="26619"/>
                </a:lnTo>
                <a:lnTo>
                  <a:pt x="4293260" y="25311"/>
                </a:lnTo>
                <a:lnTo>
                  <a:pt x="4282237" y="22136"/>
                </a:lnTo>
                <a:lnTo>
                  <a:pt x="4273169" y="18161"/>
                </a:lnTo>
                <a:lnTo>
                  <a:pt x="4258335" y="10223"/>
                </a:lnTo>
                <a:lnTo>
                  <a:pt x="4247273" y="5473"/>
                </a:lnTo>
                <a:lnTo>
                  <a:pt x="4233367" y="1600"/>
                </a:lnTo>
                <a:lnTo>
                  <a:pt x="4216933" y="0"/>
                </a:lnTo>
                <a:lnTo>
                  <a:pt x="4200487" y="1600"/>
                </a:lnTo>
                <a:lnTo>
                  <a:pt x="4186593" y="5473"/>
                </a:lnTo>
                <a:lnTo>
                  <a:pt x="4175506" y="10223"/>
                </a:lnTo>
                <a:lnTo>
                  <a:pt x="4160672" y="18161"/>
                </a:lnTo>
                <a:lnTo>
                  <a:pt x="4151604" y="22136"/>
                </a:lnTo>
                <a:lnTo>
                  <a:pt x="4140581" y="25311"/>
                </a:lnTo>
                <a:lnTo>
                  <a:pt x="4127868" y="26619"/>
                </a:lnTo>
                <a:lnTo>
                  <a:pt x="4115155" y="25311"/>
                </a:lnTo>
                <a:lnTo>
                  <a:pt x="4104132" y="22136"/>
                </a:lnTo>
                <a:lnTo>
                  <a:pt x="4095051" y="18161"/>
                </a:lnTo>
                <a:lnTo>
                  <a:pt x="4080230" y="10223"/>
                </a:lnTo>
                <a:lnTo>
                  <a:pt x="4069156" y="5473"/>
                </a:lnTo>
                <a:lnTo>
                  <a:pt x="4055262" y="1600"/>
                </a:lnTo>
                <a:lnTo>
                  <a:pt x="4038828" y="0"/>
                </a:lnTo>
                <a:lnTo>
                  <a:pt x="4022369" y="1600"/>
                </a:lnTo>
                <a:lnTo>
                  <a:pt x="4008475" y="5473"/>
                </a:lnTo>
                <a:lnTo>
                  <a:pt x="3997401" y="10223"/>
                </a:lnTo>
                <a:lnTo>
                  <a:pt x="3982580" y="18161"/>
                </a:lnTo>
                <a:lnTo>
                  <a:pt x="3973499" y="22136"/>
                </a:lnTo>
                <a:lnTo>
                  <a:pt x="3962476" y="25311"/>
                </a:lnTo>
                <a:lnTo>
                  <a:pt x="3949776" y="26619"/>
                </a:lnTo>
                <a:lnTo>
                  <a:pt x="3937050" y="25311"/>
                </a:lnTo>
                <a:lnTo>
                  <a:pt x="3926027" y="22136"/>
                </a:lnTo>
                <a:lnTo>
                  <a:pt x="3916959" y="18161"/>
                </a:lnTo>
                <a:lnTo>
                  <a:pt x="3902125" y="10223"/>
                </a:lnTo>
                <a:lnTo>
                  <a:pt x="3891064" y="5473"/>
                </a:lnTo>
                <a:lnTo>
                  <a:pt x="3877157" y="1600"/>
                </a:lnTo>
                <a:lnTo>
                  <a:pt x="3860711" y="0"/>
                </a:lnTo>
                <a:lnTo>
                  <a:pt x="3844264" y="1600"/>
                </a:lnTo>
                <a:lnTo>
                  <a:pt x="3830370" y="5473"/>
                </a:lnTo>
                <a:lnTo>
                  <a:pt x="3819309" y="10223"/>
                </a:lnTo>
                <a:lnTo>
                  <a:pt x="3804475" y="18161"/>
                </a:lnTo>
                <a:lnTo>
                  <a:pt x="3795395" y="22136"/>
                </a:lnTo>
                <a:lnTo>
                  <a:pt x="3784371" y="25311"/>
                </a:lnTo>
                <a:lnTo>
                  <a:pt x="3771658" y="26619"/>
                </a:lnTo>
                <a:lnTo>
                  <a:pt x="3758946" y="25311"/>
                </a:lnTo>
                <a:lnTo>
                  <a:pt x="3747922" y="22136"/>
                </a:lnTo>
                <a:lnTo>
                  <a:pt x="3738854" y="18161"/>
                </a:lnTo>
                <a:lnTo>
                  <a:pt x="3724021" y="10223"/>
                </a:lnTo>
                <a:lnTo>
                  <a:pt x="3712946" y="5473"/>
                </a:lnTo>
                <a:lnTo>
                  <a:pt x="3699052" y="1600"/>
                </a:lnTo>
                <a:lnTo>
                  <a:pt x="3682606" y="0"/>
                </a:lnTo>
                <a:lnTo>
                  <a:pt x="3666159" y="1600"/>
                </a:lnTo>
                <a:lnTo>
                  <a:pt x="3652253" y="5473"/>
                </a:lnTo>
                <a:lnTo>
                  <a:pt x="3641191" y="10223"/>
                </a:lnTo>
                <a:lnTo>
                  <a:pt x="3626358" y="18161"/>
                </a:lnTo>
                <a:lnTo>
                  <a:pt x="3617277" y="22136"/>
                </a:lnTo>
                <a:lnTo>
                  <a:pt x="3606254" y="25311"/>
                </a:lnTo>
                <a:lnTo>
                  <a:pt x="3593554" y="26619"/>
                </a:lnTo>
                <a:lnTo>
                  <a:pt x="3580841" y="25311"/>
                </a:lnTo>
                <a:lnTo>
                  <a:pt x="3569817" y="22136"/>
                </a:lnTo>
                <a:lnTo>
                  <a:pt x="3560737" y="18161"/>
                </a:lnTo>
                <a:lnTo>
                  <a:pt x="3545903" y="10223"/>
                </a:lnTo>
                <a:lnTo>
                  <a:pt x="3534841" y="5473"/>
                </a:lnTo>
                <a:lnTo>
                  <a:pt x="3520948" y="1600"/>
                </a:lnTo>
                <a:lnTo>
                  <a:pt x="3504514" y="0"/>
                </a:lnTo>
                <a:lnTo>
                  <a:pt x="3488067" y="1600"/>
                </a:lnTo>
                <a:lnTo>
                  <a:pt x="3474161" y="5473"/>
                </a:lnTo>
                <a:lnTo>
                  <a:pt x="3463086" y="10223"/>
                </a:lnTo>
                <a:lnTo>
                  <a:pt x="3448253" y="18161"/>
                </a:lnTo>
                <a:lnTo>
                  <a:pt x="3439172" y="22136"/>
                </a:lnTo>
                <a:lnTo>
                  <a:pt x="3428161" y="25311"/>
                </a:lnTo>
                <a:lnTo>
                  <a:pt x="3415449" y="26619"/>
                </a:lnTo>
                <a:lnTo>
                  <a:pt x="3402736" y="25311"/>
                </a:lnTo>
                <a:lnTo>
                  <a:pt x="3391712" y="22136"/>
                </a:lnTo>
                <a:lnTo>
                  <a:pt x="3382632" y="18161"/>
                </a:lnTo>
                <a:lnTo>
                  <a:pt x="3367798" y="10223"/>
                </a:lnTo>
                <a:lnTo>
                  <a:pt x="3356737" y="5473"/>
                </a:lnTo>
                <a:lnTo>
                  <a:pt x="3342830" y="1600"/>
                </a:lnTo>
                <a:lnTo>
                  <a:pt x="3326396" y="0"/>
                </a:lnTo>
                <a:lnTo>
                  <a:pt x="3309937" y="1600"/>
                </a:lnTo>
                <a:lnTo>
                  <a:pt x="3296043" y="5473"/>
                </a:lnTo>
                <a:lnTo>
                  <a:pt x="3284982" y="10223"/>
                </a:lnTo>
                <a:lnTo>
                  <a:pt x="3270161" y="18161"/>
                </a:lnTo>
                <a:lnTo>
                  <a:pt x="3261080" y="22136"/>
                </a:lnTo>
                <a:lnTo>
                  <a:pt x="3250057" y="25311"/>
                </a:lnTo>
                <a:lnTo>
                  <a:pt x="3239986" y="26352"/>
                </a:lnTo>
                <a:lnTo>
                  <a:pt x="3229927" y="25311"/>
                </a:lnTo>
                <a:lnTo>
                  <a:pt x="3218904" y="22136"/>
                </a:lnTo>
                <a:lnTo>
                  <a:pt x="3209836" y="18161"/>
                </a:lnTo>
                <a:lnTo>
                  <a:pt x="3195002" y="10223"/>
                </a:lnTo>
                <a:lnTo>
                  <a:pt x="3183928" y="5473"/>
                </a:lnTo>
                <a:lnTo>
                  <a:pt x="3170034" y="1600"/>
                </a:lnTo>
                <a:lnTo>
                  <a:pt x="3153600" y="0"/>
                </a:lnTo>
                <a:lnTo>
                  <a:pt x="3137154" y="1600"/>
                </a:lnTo>
                <a:lnTo>
                  <a:pt x="3123247" y="5473"/>
                </a:lnTo>
                <a:lnTo>
                  <a:pt x="3112173" y="10223"/>
                </a:lnTo>
                <a:lnTo>
                  <a:pt x="3097352" y="18161"/>
                </a:lnTo>
                <a:lnTo>
                  <a:pt x="3088271" y="22136"/>
                </a:lnTo>
                <a:lnTo>
                  <a:pt x="3077248" y="25311"/>
                </a:lnTo>
                <a:lnTo>
                  <a:pt x="3064548" y="26619"/>
                </a:lnTo>
                <a:lnTo>
                  <a:pt x="3051822" y="25311"/>
                </a:lnTo>
                <a:lnTo>
                  <a:pt x="3040799" y="22136"/>
                </a:lnTo>
                <a:lnTo>
                  <a:pt x="3031718" y="18161"/>
                </a:lnTo>
                <a:lnTo>
                  <a:pt x="3016885" y="10223"/>
                </a:lnTo>
                <a:lnTo>
                  <a:pt x="3005810" y="5473"/>
                </a:lnTo>
                <a:lnTo>
                  <a:pt x="2991929" y="1600"/>
                </a:lnTo>
                <a:lnTo>
                  <a:pt x="2975495" y="0"/>
                </a:lnTo>
                <a:lnTo>
                  <a:pt x="2959036" y="1600"/>
                </a:lnTo>
                <a:lnTo>
                  <a:pt x="2945142" y="5473"/>
                </a:lnTo>
                <a:lnTo>
                  <a:pt x="2934068" y="10223"/>
                </a:lnTo>
                <a:lnTo>
                  <a:pt x="2919234" y="18161"/>
                </a:lnTo>
                <a:lnTo>
                  <a:pt x="2910167" y="22136"/>
                </a:lnTo>
                <a:lnTo>
                  <a:pt x="2899143" y="25311"/>
                </a:lnTo>
                <a:lnTo>
                  <a:pt x="2886456" y="26619"/>
                </a:lnTo>
                <a:lnTo>
                  <a:pt x="2873730" y="25311"/>
                </a:lnTo>
                <a:lnTo>
                  <a:pt x="2862707" y="22136"/>
                </a:lnTo>
                <a:lnTo>
                  <a:pt x="2853626" y="18161"/>
                </a:lnTo>
                <a:lnTo>
                  <a:pt x="2838793" y="10223"/>
                </a:lnTo>
                <a:lnTo>
                  <a:pt x="2827731" y="5473"/>
                </a:lnTo>
                <a:lnTo>
                  <a:pt x="2813824" y="1600"/>
                </a:lnTo>
                <a:lnTo>
                  <a:pt x="2797378" y="0"/>
                </a:lnTo>
                <a:lnTo>
                  <a:pt x="2780944" y="1600"/>
                </a:lnTo>
                <a:lnTo>
                  <a:pt x="2767038" y="5473"/>
                </a:lnTo>
                <a:lnTo>
                  <a:pt x="2755976" y="10223"/>
                </a:lnTo>
                <a:lnTo>
                  <a:pt x="2741142" y="18161"/>
                </a:lnTo>
                <a:lnTo>
                  <a:pt x="2732062" y="22136"/>
                </a:lnTo>
                <a:lnTo>
                  <a:pt x="2721025" y="25311"/>
                </a:lnTo>
                <a:lnTo>
                  <a:pt x="2708325" y="26619"/>
                </a:lnTo>
                <a:lnTo>
                  <a:pt x="2695613" y="25311"/>
                </a:lnTo>
                <a:lnTo>
                  <a:pt x="2684589" y="22136"/>
                </a:lnTo>
                <a:lnTo>
                  <a:pt x="2675509" y="18161"/>
                </a:lnTo>
                <a:lnTo>
                  <a:pt x="2660675" y="10223"/>
                </a:lnTo>
                <a:lnTo>
                  <a:pt x="2649613" y="5473"/>
                </a:lnTo>
                <a:lnTo>
                  <a:pt x="2635720" y="1600"/>
                </a:lnTo>
                <a:lnTo>
                  <a:pt x="2619286" y="0"/>
                </a:lnTo>
                <a:lnTo>
                  <a:pt x="2602827" y="1600"/>
                </a:lnTo>
                <a:lnTo>
                  <a:pt x="2588933" y="5473"/>
                </a:lnTo>
                <a:lnTo>
                  <a:pt x="2577858" y="10223"/>
                </a:lnTo>
                <a:lnTo>
                  <a:pt x="2563025" y="18161"/>
                </a:lnTo>
                <a:lnTo>
                  <a:pt x="2553944" y="22136"/>
                </a:lnTo>
                <a:lnTo>
                  <a:pt x="2542921" y="25311"/>
                </a:lnTo>
                <a:lnTo>
                  <a:pt x="2530221" y="26619"/>
                </a:lnTo>
                <a:lnTo>
                  <a:pt x="2517508" y="25311"/>
                </a:lnTo>
                <a:lnTo>
                  <a:pt x="2506484" y="22136"/>
                </a:lnTo>
                <a:lnTo>
                  <a:pt x="2497417" y="18161"/>
                </a:lnTo>
                <a:lnTo>
                  <a:pt x="2482583" y="10223"/>
                </a:lnTo>
                <a:lnTo>
                  <a:pt x="2471509" y="5473"/>
                </a:lnTo>
                <a:lnTo>
                  <a:pt x="2457615" y="1600"/>
                </a:lnTo>
                <a:lnTo>
                  <a:pt x="2441168" y="0"/>
                </a:lnTo>
                <a:lnTo>
                  <a:pt x="2424722" y="1600"/>
                </a:lnTo>
                <a:lnTo>
                  <a:pt x="2410828" y="5473"/>
                </a:lnTo>
                <a:lnTo>
                  <a:pt x="2399754" y="10223"/>
                </a:lnTo>
                <a:lnTo>
                  <a:pt x="2384907" y="18161"/>
                </a:lnTo>
                <a:lnTo>
                  <a:pt x="2375839" y="22136"/>
                </a:lnTo>
                <a:lnTo>
                  <a:pt x="2364816" y="25311"/>
                </a:lnTo>
                <a:lnTo>
                  <a:pt x="2352116" y="26619"/>
                </a:lnTo>
                <a:lnTo>
                  <a:pt x="2339403" y="25311"/>
                </a:lnTo>
                <a:lnTo>
                  <a:pt x="2328380" y="22136"/>
                </a:lnTo>
                <a:lnTo>
                  <a:pt x="2319299" y="18161"/>
                </a:lnTo>
                <a:lnTo>
                  <a:pt x="2304465" y="10223"/>
                </a:lnTo>
                <a:lnTo>
                  <a:pt x="2293404" y="5473"/>
                </a:lnTo>
                <a:lnTo>
                  <a:pt x="2279497" y="1600"/>
                </a:lnTo>
                <a:lnTo>
                  <a:pt x="2263051" y="0"/>
                </a:lnTo>
                <a:lnTo>
                  <a:pt x="2246604" y="1600"/>
                </a:lnTo>
                <a:lnTo>
                  <a:pt x="2232698" y="5473"/>
                </a:lnTo>
                <a:lnTo>
                  <a:pt x="2221649" y="10223"/>
                </a:lnTo>
                <a:lnTo>
                  <a:pt x="2206815" y="18161"/>
                </a:lnTo>
                <a:lnTo>
                  <a:pt x="2197735" y="22136"/>
                </a:lnTo>
                <a:lnTo>
                  <a:pt x="2186711" y="25311"/>
                </a:lnTo>
                <a:lnTo>
                  <a:pt x="2173998" y="26619"/>
                </a:lnTo>
                <a:lnTo>
                  <a:pt x="2159317" y="26619"/>
                </a:lnTo>
                <a:lnTo>
                  <a:pt x="2146604" y="25311"/>
                </a:lnTo>
                <a:lnTo>
                  <a:pt x="2135581" y="22136"/>
                </a:lnTo>
                <a:lnTo>
                  <a:pt x="2126500" y="18161"/>
                </a:lnTo>
                <a:lnTo>
                  <a:pt x="2111679" y="10223"/>
                </a:lnTo>
                <a:lnTo>
                  <a:pt x="2100605" y="5473"/>
                </a:lnTo>
                <a:lnTo>
                  <a:pt x="2086698" y="1600"/>
                </a:lnTo>
                <a:lnTo>
                  <a:pt x="2070252" y="0"/>
                </a:lnTo>
                <a:lnTo>
                  <a:pt x="2053818" y="1600"/>
                </a:lnTo>
                <a:lnTo>
                  <a:pt x="2039924" y="5473"/>
                </a:lnTo>
                <a:lnTo>
                  <a:pt x="2028850" y="10223"/>
                </a:lnTo>
                <a:lnTo>
                  <a:pt x="2014016" y="18161"/>
                </a:lnTo>
                <a:lnTo>
                  <a:pt x="2004949" y="22136"/>
                </a:lnTo>
                <a:lnTo>
                  <a:pt x="1993925" y="25311"/>
                </a:lnTo>
                <a:lnTo>
                  <a:pt x="1981225" y="26619"/>
                </a:lnTo>
                <a:lnTo>
                  <a:pt x="1968500" y="25311"/>
                </a:lnTo>
                <a:lnTo>
                  <a:pt x="1957476" y="22136"/>
                </a:lnTo>
                <a:lnTo>
                  <a:pt x="1948395" y="18161"/>
                </a:lnTo>
                <a:lnTo>
                  <a:pt x="1933562" y="10223"/>
                </a:lnTo>
                <a:lnTo>
                  <a:pt x="1922500" y="5473"/>
                </a:lnTo>
                <a:lnTo>
                  <a:pt x="1908606" y="1600"/>
                </a:lnTo>
                <a:lnTo>
                  <a:pt x="1892173" y="0"/>
                </a:lnTo>
                <a:lnTo>
                  <a:pt x="1875713" y="1600"/>
                </a:lnTo>
                <a:lnTo>
                  <a:pt x="1861807" y="5473"/>
                </a:lnTo>
                <a:lnTo>
                  <a:pt x="1850745" y="10223"/>
                </a:lnTo>
                <a:lnTo>
                  <a:pt x="1835912" y="18161"/>
                </a:lnTo>
                <a:lnTo>
                  <a:pt x="1826831" y="22136"/>
                </a:lnTo>
                <a:lnTo>
                  <a:pt x="1815820" y="25311"/>
                </a:lnTo>
                <a:lnTo>
                  <a:pt x="1803120" y="26619"/>
                </a:lnTo>
                <a:lnTo>
                  <a:pt x="1790395" y="25311"/>
                </a:lnTo>
                <a:lnTo>
                  <a:pt x="1779371" y="22136"/>
                </a:lnTo>
                <a:lnTo>
                  <a:pt x="1770291" y="18161"/>
                </a:lnTo>
                <a:lnTo>
                  <a:pt x="1755457" y="10223"/>
                </a:lnTo>
                <a:lnTo>
                  <a:pt x="1744383" y="5473"/>
                </a:lnTo>
                <a:lnTo>
                  <a:pt x="1730489" y="1600"/>
                </a:lnTo>
                <a:lnTo>
                  <a:pt x="1714055" y="0"/>
                </a:lnTo>
                <a:lnTo>
                  <a:pt x="1697609" y="1600"/>
                </a:lnTo>
                <a:lnTo>
                  <a:pt x="1683715" y="5473"/>
                </a:lnTo>
                <a:lnTo>
                  <a:pt x="1672640" y="10223"/>
                </a:lnTo>
                <a:lnTo>
                  <a:pt x="1657807" y="18161"/>
                </a:lnTo>
                <a:lnTo>
                  <a:pt x="1648726" y="22136"/>
                </a:lnTo>
                <a:lnTo>
                  <a:pt x="1637715" y="25311"/>
                </a:lnTo>
                <a:lnTo>
                  <a:pt x="1625003" y="26619"/>
                </a:lnTo>
                <a:lnTo>
                  <a:pt x="1612277" y="25311"/>
                </a:lnTo>
                <a:lnTo>
                  <a:pt x="1601254" y="22136"/>
                </a:lnTo>
                <a:lnTo>
                  <a:pt x="1592173" y="18161"/>
                </a:lnTo>
                <a:lnTo>
                  <a:pt x="1577352" y="10223"/>
                </a:lnTo>
                <a:lnTo>
                  <a:pt x="1566291" y="5473"/>
                </a:lnTo>
                <a:lnTo>
                  <a:pt x="1552397" y="1600"/>
                </a:lnTo>
                <a:lnTo>
                  <a:pt x="1535950" y="0"/>
                </a:lnTo>
                <a:lnTo>
                  <a:pt x="1519491" y="1600"/>
                </a:lnTo>
                <a:lnTo>
                  <a:pt x="1505597" y="5473"/>
                </a:lnTo>
                <a:lnTo>
                  <a:pt x="1494523" y="10223"/>
                </a:lnTo>
                <a:lnTo>
                  <a:pt x="1479689" y="18161"/>
                </a:lnTo>
                <a:lnTo>
                  <a:pt x="1470609" y="22136"/>
                </a:lnTo>
                <a:lnTo>
                  <a:pt x="1459585" y="25311"/>
                </a:lnTo>
                <a:lnTo>
                  <a:pt x="1446872" y="26619"/>
                </a:lnTo>
                <a:lnTo>
                  <a:pt x="1434160" y="25311"/>
                </a:lnTo>
                <a:lnTo>
                  <a:pt x="1423136" y="22136"/>
                </a:lnTo>
                <a:lnTo>
                  <a:pt x="1414068" y="18161"/>
                </a:lnTo>
                <a:lnTo>
                  <a:pt x="1399235" y="10223"/>
                </a:lnTo>
                <a:lnTo>
                  <a:pt x="1388173" y="5473"/>
                </a:lnTo>
                <a:lnTo>
                  <a:pt x="1374279" y="1600"/>
                </a:lnTo>
                <a:lnTo>
                  <a:pt x="1357833" y="0"/>
                </a:lnTo>
                <a:lnTo>
                  <a:pt x="1341386" y="1600"/>
                </a:lnTo>
                <a:lnTo>
                  <a:pt x="1327492" y="5473"/>
                </a:lnTo>
                <a:lnTo>
                  <a:pt x="1316418" y="10223"/>
                </a:lnTo>
                <a:lnTo>
                  <a:pt x="1301584" y="18161"/>
                </a:lnTo>
                <a:lnTo>
                  <a:pt x="1292504" y="22136"/>
                </a:lnTo>
                <a:lnTo>
                  <a:pt x="1281493" y="25311"/>
                </a:lnTo>
                <a:lnTo>
                  <a:pt x="1268793" y="26619"/>
                </a:lnTo>
                <a:lnTo>
                  <a:pt x="1256068" y="25311"/>
                </a:lnTo>
                <a:lnTo>
                  <a:pt x="1245044" y="22136"/>
                </a:lnTo>
                <a:lnTo>
                  <a:pt x="1235964" y="18161"/>
                </a:lnTo>
                <a:lnTo>
                  <a:pt x="1221130" y="10223"/>
                </a:lnTo>
                <a:lnTo>
                  <a:pt x="1210068" y="5473"/>
                </a:lnTo>
                <a:lnTo>
                  <a:pt x="1196174" y="1600"/>
                </a:lnTo>
                <a:lnTo>
                  <a:pt x="1179728" y="0"/>
                </a:lnTo>
                <a:lnTo>
                  <a:pt x="1163281" y="1600"/>
                </a:lnTo>
                <a:lnTo>
                  <a:pt x="1149375" y="5473"/>
                </a:lnTo>
                <a:lnTo>
                  <a:pt x="1138313" y="10223"/>
                </a:lnTo>
                <a:lnTo>
                  <a:pt x="1123480" y="18161"/>
                </a:lnTo>
                <a:lnTo>
                  <a:pt x="1114399" y="22136"/>
                </a:lnTo>
                <a:lnTo>
                  <a:pt x="1103388" y="25311"/>
                </a:lnTo>
                <a:lnTo>
                  <a:pt x="1090676" y="26619"/>
                </a:lnTo>
                <a:lnTo>
                  <a:pt x="1075982" y="26619"/>
                </a:lnTo>
                <a:lnTo>
                  <a:pt x="1063269" y="25311"/>
                </a:lnTo>
                <a:lnTo>
                  <a:pt x="1052245" y="22136"/>
                </a:lnTo>
                <a:lnTo>
                  <a:pt x="1043165" y="18161"/>
                </a:lnTo>
                <a:lnTo>
                  <a:pt x="1028331" y="10223"/>
                </a:lnTo>
                <a:lnTo>
                  <a:pt x="1017270" y="5473"/>
                </a:lnTo>
                <a:lnTo>
                  <a:pt x="1003376" y="1600"/>
                </a:lnTo>
                <a:lnTo>
                  <a:pt x="986929" y="0"/>
                </a:lnTo>
                <a:lnTo>
                  <a:pt x="970483" y="1600"/>
                </a:lnTo>
                <a:lnTo>
                  <a:pt x="956589" y="5473"/>
                </a:lnTo>
                <a:lnTo>
                  <a:pt x="945515" y="10223"/>
                </a:lnTo>
                <a:lnTo>
                  <a:pt x="930681" y="18161"/>
                </a:lnTo>
                <a:lnTo>
                  <a:pt x="921600" y="22136"/>
                </a:lnTo>
                <a:lnTo>
                  <a:pt x="910590" y="25311"/>
                </a:lnTo>
                <a:lnTo>
                  <a:pt x="897877" y="26619"/>
                </a:lnTo>
                <a:lnTo>
                  <a:pt x="885164" y="25311"/>
                </a:lnTo>
                <a:lnTo>
                  <a:pt x="874141" y="22136"/>
                </a:lnTo>
                <a:lnTo>
                  <a:pt x="865060" y="18161"/>
                </a:lnTo>
                <a:lnTo>
                  <a:pt x="850226" y="10223"/>
                </a:lnTo>
                <a:lnTo>
                  <a:pt x="839165" y="5473"/>
                </a:lnTo>
                <a:lnTo>
                  <a:pt x="825271" y="1600"/>
                </a:lnTo>
                <a:lnTo>
                  <a:pt x="808824" y="0"/>
                </a:lnTo>
                <a:lnTo>
                  <a:pt x="792378" y="1600"/>
                </a:lnTo>
                <a:lnTo>
                  <a:pt x="778471" y="5473"/>
                </a:lnTo>
                <a:lnTo>
                  <a:pt x="767410" y="10223"/>
                </a:lnTo>
                <a:lnTo>
                  <a:pt x="752589" y="18161"/>
                </a:lnTo>
                <a:lnTo>
                  <a:pt x="743508" y="22136"/>
                </a:lnTo>
                <a:lnTo>
                  <a:pt x="732485" y="25311"/>
                </a:lnTo>
                <a:lnTo>
                  <a:pt x="719772" y="26619"/>
                </a:lnTo>
                <a:lnTo>
                  <a:pt x="707059" y="25311"/>
                </a:lnTo>
                <a:lnTo>
                  <a:pt x="696036" y="22136"/>
                </a:lnTo>
                <a:lnTo>
                  <a:pt x="686955" y="18161"/>
                </a:lnTo>
                <a:lnTo>
                  <a:pt x="672134" y="10223"/>
                </a:lnTo>
                <a:lnTo>
                  <a:pt x="661060" y="5473"/>
                </a:lnTo>
                <a:lnTo>
                  <a:pt x="647166" y="1600"/>
                </a:lnTo>
                <a:lnTo>
                  <a:pt x="630720" y="0"/>
                </a:lnTo>
                <a:lnTo>
                  <a:pt x="614273" y="1600"/>
                </a:lnTo>
                <a:lnTo>
                  <a:pt x="600367" y="5473"/>
                </a:lnTo>
                <a:lnTo>
                  <a:pt x="589305" y="10223"/>
                </a:lnTo>
                <a:lnTo>
                  <a:pt x="574471" y="18161"/>
                </a:lnTo>
                <a:lnTo>
                  <a:pt x="565391" y="22136"/>
                </a:lnTo>
                <a:lnTo>
                  <a:pt x="554380" y="25311"/>
                </a:lnTo>
                <a:lnTo>
                  <a:pt x="541667" y="26619"/>
                </a:lnTo>
                <a:lnTo>
                  <a:pt x="528955" y="25311"/>
                </a:lnTo>
                <a:lnTo>
                  <a:pt x="517931" y="22136"/>
                </a:lnTo>
                <a:lnTo>
                  <a:pt x="508850" y="18161"/>
                </a:lnTo>
                <a:lnTo>
                  <a:pt x="494017" y="10223"/>
                </a:lnTo>
                <a:lnTo>
                  <a:pt x="482955" y="5473"/>
                </a:lnTo>
                <a:lnTo>
                  <a:pt x="469061" y="1600"/>
                </a:lnTo>
                <a:lnTo>
                  <a:pt x="452615" y="0"/>
                </a:lnTo>
                <a:lnTo>
                  <a:pt x="436156" y="1600"/>
                </a:lnTo>
                <a:lnTo>
                  <a:pt x="422262" y="5473"/>
                </a:lnTo>
                <a:lnTo>
                  <a:pt x="411200" y="10223"/>
                </a:lnTo>
                <a:lnTo>
                  <a:pt x="396367" y="18161"/>
                </a:lnTo>
                <a:lnTo>
                  <a:pt x="387286" y="22136"/>
                </a:lnTo>
                <a:lnTo>
                  <a:pt x="376262" y="25311"/>
                </a:lnTo>
                <a:lnTo>
                  <a:pt x="363550" y="26619"/>
                </a:lnTo>
                <a:lnTo>
                  <a:pt x="350837" y="25311"/>
                </a:lnTo>
                <a:lnTo>
                  <a:pt x="339813" y="22136"/>
                </a:lnTo>
                <a:lnTo>
                  <a:pt x="330746" y="18161"/>
                </a:lnTo>
                <a:lnTo>
                  <a:pt x="315912" y="10223"/>
                </a:lnTo>
                <a:lnTo>
                  <a:pt x="304850" y="5473"/>
                </a:lnTo>
                <a:lnTo>
                  <a:pt x="290957" y="1600"/>
                </a:lnTo>
                <a:lnTo>
                  <a:pt x="274510" y="0"/>
                </a:lnTo>
                <a:lnTo>
                  <a:pt x="258064" y="1600"/>
                </a:lnTo>
                <a:lnTo>
                  <a:pt x="244157" y="5473"/>
                </a:lnTo>
                <a:lnTo>
                  <a:pt x="233083" y="10223"/>
                </a:lnTo>
                <a:lnTo>
                  <a:pt x="218249" y="18161"/>
                </a:lnTo>
                <a:lnTo>
                  <a:pt x="209169" y="22136"/>
                </a:lnTo>
                <a:lnTo>
                  <a:pt x="198158" y="25311"/>
                </a:lnTo>
                <a:lnTo>
                  <a:pt x="185458" y="26619"/>
                </a:lnTo>
                <a:lnTo>
                  <a:pt x="172745" y="25311"/>
                </a:lnTo>
                <a:lnTo>
                  <a:pt x="161709" y="22136"/>
                </a:lnTo>
                <a:lnTo>
                  <a:pt x="152641" y="18161"/>
                </a:lnTo>
                <a:lnTo>
                  <a:pt x="137807" y="10223"/>
                </a:lnTo>
                <a:lnTo>
                  <a:pt x="126733" y="5473"/>
                </a:lnTo>
                <a:lnTo>
                  <a:pt x="112839" y="1600"/>
                </a:lnTo>
                <a:lnTo>
                  <a:pt x="96393" y="0"/>
                </a:lnTo>
                <a:lnTo>
                  <a:pt x="79946" y="1600"/>
                </a:lnTo>
                <a:lnTo>
                  <a:pt x="66040" y="5473"/>
                </a:lnTo>
                <a:lnTo>
                  <a:pt x="54978" y="10223"/>
                </a:lnTo>
                <a:lnTo>
                  <a:pt x="40157" y="18161"/>
                </a:lnTo>
                <a:lnTo>
                  <a:pt x="31076" y="22136"/>
                </a:lnTo>
                <a:lnTo>
                  <a:pt x="20066" y="25311"/>
                </a:lnTo>
                <a:lnTo>
                  <a:pt x="7353" y="26619"/>
                </a:lnTo>
                <a:lnTo>
                  <a:pt x="0" y="26619"/>
                </a:lnTo>
                <a:lnTo>
                  <a:pt x="0" y="36004"/>
                </a:lnTo>
                <a:lnTo>
                  <a:pt x="7353" y="36004"/>
                </a:lnTo>
                <a:lnTo>
                  <a:pt x="23787" y="34404"/>
                </a:lnTo>
                <a:lnTo>
                  <a:pt x="37680" y="30530"/>
                </a:lnTo>
                <a:lnTo>
                  <a:pt x="48755" y="25768"/>
                </a:lnTo>
                <a:lnTo>
                  <a:pt x="63588" y="17843"/>
                </a:lnTo>
                <a:lnTo>
                  <a:pt x="72656" y="13868"/>
                </a:lnTo>
                <a:lnTo>
                  <a:pt x="83680" y="10680"/>
                </a:lnTo>
                <a:lnTo>
                  <a:pt x="96393" y="9385"/>
                </a:lnTo>
                <a:lnTo>
                  <a:pt x="109105" y="10680"/>
                </a:lnTo>
                <a:lnTo>
                  <a:pt x="120129" y="13868"/>
                </a:lnTo>
                <a:lnTo>
                  <a:pt x="129209" y="17843"/>
                </a:lnTo>
                <a:lnTo>
                  <a:pt x="144030" y="25768"/>
                </a:lnTo>
                <a:lnTo>
                  <a:pt x="155105" y="30530"/>
                </a:lnTo>
                <a:lnTo>
                  <a:pt x="169011" y="34404"/>
                </a:lnTo>
                <a:lnTo>
                  <a:pt x="185458" y="36004"/>
                </a:lnTo>
                <a:lnTo>
                  <a:pt x="201891" y="34404"/>
                </a:lnTo>
                <a:lnTo>
                  <a:pt x="215785" y="30530"/>
                </a:lnTo>
                <a:lnTo>
                  <a:pt x="226860" y="25768"/>
                </a:lnTo>
                <a:lnTo>
                  <a:pt x="241693" y="17843"/>
                </a:lnTo>
                <a:lnTo>
                  <a:pt x="250761" y="13868"/>
                </a:lnTo>
                <a:lnTo>
                  <a:pt x="261797" y="10680"/>
                </a:lnTo>
                <a:lnTo>
                  <a:pt x="274510" y="9385"/>
                </a:lnTo>
                <a:lnTo>
                  <a:pt x="287223" y="10680"/>
                </a:lnTo>
                <a:lnTo>
                  <a:pt x="298246" y="13868"/>
                </a:lnTo>
                <a:lnTo>
                  <a:pt x="307314" y="17843"/>
                </a:lnTo>
                <a:lnTo>
                  <a:pt x="321132" y="25260"/>
                </a:lnTo>
                <a:lnTo>
                  <a:pt x="330593" y="29502"/>
                </a:lnTo>
                <a:lnTo>
                  <a:pt x="342353" y="33286"/>
                </a:lnTo>
                <a:lnTo>
                  <a:pt x="356209" y="35636"/>
                </a:lnTo>
                <a:lnTo>
                  <a:pt x="356209" y="36004"/>
                </a:lnTo>
                <a:lnTo>
                  <a:pt x="370903" y="36004"/>
                </a:lnTo>
                <a:lnTo>
                  <a:pt x="370903" y="35636"/>
                </a:lnTo>
                <a:lnTo>
                  <a:pt x="384746" y="33286"/>
                </a:lnTo>
                <a:lnTo>
                  <a:pt x="396506" y="29502"/>
                </a:lnTo>
                <a:lnTo>
                  <a:pt x="405968" y="25260"/>
                </a:lnTo>
                <a:lnTo>
                  <a:pt x="419798" y="17843"/>
                </a:lnTo>
                <a:lnTo>
                  <a:pt x="428879" y="13868"/>
                </a:lnTo>
                <a:lnTo>
                  <a:pt x="439889" y="10680"/>
                </a:lnTo>
                <a:lnTo>
                  <a:pt x="452615" y="9385"/>
                </a:lnTo>
                <a:lnTo>
                  <a:pt x="465315" y="10680"/>
                </a:lnTo>
                <a:lnTo>
                  <a:pt x="476338" y="13868"/>
                </a:lnTo>
                <a:lnTo>
                  <a:pt x="485406" y="17843"/>
                </a:lnTo>
                <a:lnTo>
                  <a:pt x="500240" y="25768"/>
                </a:lnTo>
                <a:lnTo>
                  <a:pt x="511314" y="30530"/>
                </a:lnTo>
                <a:lnTo>
                  <a:pt x="525221" y="34404"/>
                </a:lnTo>
                <a:lnTo>
                  <a:pt x="541667" y="36004"/>
                </a:lnTo>
                <a:lnTo>
                  <a:pt x="558101" y="34404"/>
                </a:lnTo>
                <a:lnTo>
                  <a:pt x="571995" y="30530"/>
                </a:lnTo>
                <a:lnTo>
                  <a:pt x="583069" y="25768"/>
                </a:lnTo>
                <a:lnTo>
                  <a:pt x="597916" y="17843"/>
                </a:lnTo>
                <a:lnTo>
                  <a:pt x="606983" y="13868"/>
                </a:lnTo>
                <a:lnTo>
                  <a:pt x="618007" y="10680"/>
                </a:lnTo>
                <a:lnTo>
                  <a:pt x="630720" y="9385"/>
                </a:lnTo>
                <a:lnTo>
                  <a:pt x="643432" y="10680"/>
                </a:lnTo>
                <a:lnTo>
                  <a:pt x="654456" y="13868"/>
                </a:lnTo>
                <a:lnTo>
                  <a:pt x="663524" y="17843"/>
                </a:lnTo>
                <a:lnTo>
                  <a:pt x="677341" y="25260"/>
                </a:lnTo>
                <a:lnTo>
                  <a:pt x="686803" y="29502"/>
                </a:lnTo>
                <a:lnTo>
                  <a:pt x="698576" y="33286"/>
                </a:lnTo>
                <a:lnTo>
                  <a:pt x="712431" y="35636"/>
                </a:lnTo>
                <a:lnTo>
                  <a:pt x="712431" y="36004"/>
                </a:lnTo>
                <a:lnTo>
                  <a:pt x="727125" y="36004"/>
                </a:lnTo>
                <a:lnTo>
                  <a:pt x="727125" y="35636"/>
                </a:lnTo>
                <a:lnTo>
                  <a:pt x="740968" y="33286"/>
                </a:lnTo>
                <a:lnTo>
                  <a:pt x="752729" y="29502"/>
                </a:lnTo>
                <a:lnTo>
                  <a:pt x="762190" y="25260"/>
                </a:lnTo>
                <a:lnTo>
                  <a:pt x="776008" y="17843"/>
                </a:lnTo>
                <a:lnTo>
                  <a:pt x="785088" y="13868"/>
                </a:lnTo>
                <a:lnTo>
                  <a:pt x="796099" y="10680"/>
                </a:lnTo>
                <a:lnTo>
                  <a:pt x="808824" y="9385"/>
                </a:lnTo>
                <a:lnTo>
                  <a:pt x="821537" y="10680"/>
                </a:lnTo>
                <a:lnTo>
                  <a:pt x="832561" y="13868"/>
                </a:lnTo>
                <a:lnTo>
                  <a:pt x="841629" y="17843"/>
                </a:lnTo>
                <a:lnTo>
                  <a:pt x="856462" y="25768"/>
                </a:lnTo>
                <a:lnTo>
                  <a:pt x="867537" y="30530"/>
                </a:lnTo>
                <a:lnTo>
                  <a:pt x="881430" y="34404"/>
                </a:lnTo>
                <a:lnTo>
                  <a:pt x="897877" y="36004"/>
                </a:lnTo>
                <a:lnTo>
                  <a:pt x="914311" y="34404"/>
                </a:lnTo>
                <a:lnTo>
                  <a:pt x="928217" y="30530"/>
                </a:lnTo>
                <a:lnTo>
                  <a:pt x="939292" y="25768"/>
                </a:lnTo>
                <a:lnTo>
                  <a:pt x="954125" y="17843"/>
                </a:lnTo>
                <a:lnTo>
                  <a:pt x="963193" y="13868"/>
                </a:lnTo>
                <a:lnTo>
                  <a:pt x="974217" y="10680"/>
                </a:lnTo>
                <a:lnTo>
                  <a:pt x="986929" y="9385"/>
                </a:lnTo>
                <a:lnTo>
                  <a:pt x="999642" y="10680"/>
                </a:lnTo>
                <a:lnTo>
                  <a:pt x="1010666" y="13868"/>
                </a:lnTo>
                <a:lnTo>
                  <a:pt x="1019746" y="17843"/>
                </a:lnTo>
                <a:lnTo>
                  <a:pt x="1034567" y="25768"/>
                </a:lnTo>
                <a:lnTo>
                  <a:pt x="1045641" y="30530"/>
                </a:lnTo>
                <a:lnTo>
                  <a:pt x="1059535" y="34404"/>
                </a:lnTo>
                <a:lnTo>
                  <a:pt x="1075982" y="36004"/>
                </a:lnTo>
                <a:lnTo>
                  <a:pt x="1090676" y="36004"/>
                </a:lnTo>
                <a:lnTo>
                  <a:pt x="1107109" y="34404"/>
                </a:lnTo>
                <a:lnTo>
                  <a:pt x="1121003" y="30530"/>
                </a:lnTo>
                <a:lnTo>
                  <a:pt x="1132078" y="25768"/>
                </a:lnTo>
                <a:lnTo>
                  <a:pt x="1146911" y="17843"/>
                </a:lnTo>
                <a:lnTo>
                  <a:pt x="1155992" y="13868"/>
                </a:lnTo>
                <a:lnTo>
                  <a:pt x="1167015" y="10680"/>
                </a:lnTo>
                <a:lnTo>
                  <a:pt x="1179728" y="9385"/>
                </a:lnTo>
                <a:lnTo>
                  <a:pt x="1192441" y="10680"/>
                </a:lnTo>
                <a:lnTo>
                  <a:pt x="1203464" y="13868"/>
                </a:lnTo>
                <a:lnTo>
                  <a:pt x="1212532" y="17843"/>
                </a:lnTo>
                <a:lnTo>
                  <a:pt x="1227366" y="25768"/>
                </a:lnTo>
                <a:lnTo>
                  <a:pt x="1238440" y="30530"/>
                </a:lnTo>
                <a:lnTo>
                  <a:pt x="1252347" y="34404"/>
                </a:lnTo>
                <a:lnTo>
                  <a:pt x="1268793" y="36004"/>
                </a:lnTo>
                <a:lnTo>
                  <a:pt x="1285227" y="34404"/>
                </a:lnTo>
                <a:lnTo>
                  <a:pt x="1299121" y="30530"/>
                </a:lnTo>
                <a:lnTo>
                  <a:pt x="1310182" y="25768"/>
                </a:lnTo>
                <a:lnTo>
                  <a:pt x="1325029" y="17843"/>
                </a:lnTo>
                <a:lnTo>
                  <a:pt x="1334096" y="13868"/>
                </a:lnTo>
                <a:lnTo>
                  <a:pt x="1345120" y="10680"/>
                </a:lnTo>
                <a:lnTo>
                  <a:pt x="1357833" y="9385"/>
                </a:lnTo>
                <a:lnTo>
                  <a:pt x="1370545" y="10680"/>
                </a:lnTo>
                <a:lnTo>
                  <a:pt x="1381569" y="13868"/>
                </a:lnTo>
                <a:lnTo>
                  <a:pt x="1390637" y="17843"/>
                </a:lnTo>
                <a:lnTo>
                  <a:pt x="1404467" y="25260"/>
                </a:lnTo>
                <a:lnTo>
                  <a:pt x="1413929" y="29502"/>
                </a:lnTo>
                <a:lnTo>
                  <a:pt x="1425676" y="33286"/>
                </a:lnTo>
                <a:lnTo>
                  <a:pt x="1439532" y="35636"/>
                </a:lnTo>
                <a:lnTo>
                  <a:pt x="1439532" y="36004"/>
                </a:lnTo>
                <a:lnTo>
                  <a:pt x="1454238" y="36004"/>
                </a:lnTo>
                <a:lnTo>
                  <a:pt x="1454238" y="35636"/>
                </a:lnTo>
                <a:lnTo>
                  <a:pt x="1468069" y="33286"/>
                </a:lnTo>
                <a:lnTo>
                  <a:pt x="1479829" y="29502"/>
                </a:lnTo>
                <a:lnTo>
                  <a:pt x="1489303" y="25260"/>
                </a:lnTo>
                <a:lnTo>
                  <a:pt x="1503121" y="17843"/>
                </a:lnTo>
                <a:lnTo>
                  <a:pt x="1512201" y="13868"/>
                </a:lnTo>
                <a:lnTo>
                  <a:pt x="1523225" y="10680"/>
                </a:lnTo>
                <a:lnTo>
                  <a:pt x="1535950" y="9385"/>
                </a:lnTo>
                <a:lnTo>
                  <a:pt x="1548650" y="10680"/>
                </a:lnTo>
                <a:lnTo>
                  <a:pt x="1559674" y="13868"/>
                </a:lnTo>
                <a:lnTo>
                  <a:pt x="1568754" y="17843"/>
                </a:lnTo>
                <a:lnTo>
                  <a:pt x="1583588" y="25768"/>
                </a:lnTo>
                <a:lnTo>
                  <a:pt x="1594650" y="30530"/>
                </a:lnTo>
                <a:lnTo>
                  <a:pt x="1608556" y="34404"/>
                </a:lnTo>
                <a:lnTo>
                  <a:pt x="1625003" y="36004"/>
                </a:lnTo>
                <a:lnTo>
                  <a:pt x="1641436" y="34404"/>
                </a:lnTo>
                <a:lnTo>
                  <a:pt x="1655330" y="30530"/>
                </a:lnTo>
                <a:lnTo>
                  <a:pt x="1666405" y="25768"/>
                </a:lnTo>
                <a:lnTo>
                  <a:pt x="1681251" y="17843"/>
                </a:lnTo>
                <a:lnTo>
                  <a:pt x="1690331" y="13868"/>
                </a:lnTo>
                <a:lnTo>
                  <a:pt x="1701342" y="10680"/>
                </a:lnTo>
                <a:lnTo>
                  <a:pt x="1714055" y="9385"/>
                </a:lnTo>
                <a:lnTo>
                  <a:pt x="1726768" y="10680"/>
                </a:lnTo>
                <a:lnTo>
                  <a:pt x="1737791" y="13868"/>
                </a:lnTo>
                <a:lnTo>
                  <a:pt x="1746859" y="17843"/>
                </a:lnTo>
                <a:lnTo>
                  <a:pt x="1760677" y="25260"/>
                </a:lnTo>
                <a:lnTo>
                  <a:pt x="1770138" y="29502"/>
                </a:lnTo>
                <a:lnTo>
                  <a:pt x="1781911" y="33286"/>
                </a:lnTo>
                <a:lnTo>
                  <a:pt x="1795767" y="35636"/>
                </a:lnTo>
                <a:lnTo>
                  <a:pt x="1795767" y="36004"/>
                </a:lnTo>
                <a:lnTo>
                  <a:pt x="1810461" y="36004"/>
                </a:lnTo>
                <a:lnTo>
                  <a:pt x="1810461" y="35636"/>
                </a:lnTo>
                <a:lnTo>
                  <a:pt x="1824304" y="33286"/>
                </a:lnTo>
                <a:lnTo>
                  <a:pt x="1836064" y="29502"/>
                </a:lnTo>
                <a:lnTo>
                  <a:pt x="1845513" y="25260"/>
                </a:lnTo>
                <a:lnTo>
                  <a:pt x="1859343" y="17843"/>
                </a:lnTo>
                <a:lnTo>
                  <a:pt x="1868411" y="13868"/>
                </a:lnTo>
                <a:lnTo>
                  <a:pt x="1879434" y="10680"/>
                </a:lnTo>
                <a:lnTo>
                  <a:pt x="1892173" y="9385"/>
                </a:lnTo>
                <a:lnTo>
                  <a:pt x="1904885" y="10680"/>
                </a:lnTo>
                <a:lnTo>
                  <a:pt x="1915896" y="13868"/>
                </a:lnTo>
                <a:lnTo>
                  <a:pt x="1924964" y="17843"/>
                </a:lnTo>
                <a:lnTo>
                  <a:pt x="1939798" y="25768"/>
                </a:lnTo>
                <a:lnTo>
                  <a:pt x="1950872" y="30530"/>
                </a:lnTo>
                <a:lnTo>
                  <a:pt x="1964778" y="34404"/>
                </a:lnTo>
                <a:lnTo>
                  <a:pt x="1981225" y="36004"/>
                </a:lnTo>
                <a:lnTo>
                  <a:pt x="1997659" y="34404"/>
                </a:lnTo>
                <a:lnTo>
                  <a:pt x="2011553" y="30530"/>
                </a:lnTo>
                <a:lnTo>
                  <a:pt x="2022627" y="25768"/>
                </a:lnTo>
                <a:lnTo>
                  <a:pt x="2037461" y="17843"/>
                </a:lnTo>
                <a:lnTo>
                  <a:pt x="2046528" y="13868"/>
                </a:lnTo>
                <a:lnTo>
                  <a:pt x="2057552" y="10680"/>
                </a:lnTo>
                <a:lnTo>
                  <a:pt x="2070252" y="9385"/>
                </a:lnTo>
                <a:lnTo>
                  <a:pt x="2082965" y="10680"/>
                </a:lnTo>
                <a:lnTo>
                  <a:pt x="2093988" y="13868"/>
                </a:lnTo>
                <a:lnTo>
                  <a:pt x="2103056" y="17843"/>
                </a:lnTo>
                <a:lnTo>
                  <a:pt x="2117890" y="25768"/>
                </a:lnTo>
                <a:lnTo>
                  <a:pt x="2128977" y="30530"/>
                </a:lnTo>
                <a:lnTo>
                  <a:pt x="2142871" y="34404"/>
                </a:lnTo>
                <a:lnTo>
                  <a:pt x="2159317" y="36004"/>
                </a:lnTo>
                <a:lnTo>
                  <a:pt x="2173998" y="36004"/>
                </a:lnTo>
                <a:lnTo>
                  <a:pt x="2190432" y="34404"/>
                </a:lnTo>
                <a:lnTo>
                  <a:pt x="2204326" y="30530"/>
                </a:lnTo>
                <a:lnTo>
                  <a:pt x="2215400" y="25768"/>
                </a:lnTo>
                <a:lnTo>
                  <a:pt x="2230247" y="17843"/>
                </a:lnTo>
                <a:lnTo>
                  <a:pt x="2239327" y="13868"/>
                </a:lnTo>
                <a:lnTo>
                  <a:pt x="2250351" y="10680"/>
                </a:lnTo>
                <a:lnTo>
                  <a:pt x="2263051" y="9385"/>
                </a:lnTo>
                <a:lnTo>
                  <a:pt x="2275763" y="10680"/>
                </a:lnTo>
                <a:lnTo>
                  <a:pt x="2286787" y="13868"/>
                </a:lnTo>
                <a:lnTo>
                  <a:pt x="2295868" y="17843"/>
                </a:lnTo>
                <a:lnTo>
                  <a:pt x="2310701" y="25768"/>
                </a:lnTo>
                <a:lnTo>
                  <a:pt x="2321776" y="30530"/>
                </a:lnTo>
                <a:lnTo>
                  <a:pt x="2335669" y="34404"/>
                </a:lnTo>
                <a:lnTo>
                  <a:pt x="2352116" y="36004"/>
                </a:lnTo>
                <a:lnTo>
                  <a:pt x="2368550" y="34404"/>
                </a:lnTo>
                <a:lnTo>
                  <a:pt x="2382456" y="30530"/>
                </a:lnTo>
                <a:lnTo>
                  <a:pt x="2393518" y="25768"/>
                </a:lnTo>
                <a:lnTo>
                  <a:pt x="2408351" y="17843"/>
                </a:lnTo>
                <a:lnTo>
                  <a:pt x="2417432" y="13868"/>
                </a:lnTo>
                <a:lnTo>
                  <a:pt x="2428456" y="10680"/>
                </a:lnTo>
                <a:lnTo>
                  <a:pt x="2441168" y="9385"/>
                </a:lnTo>
                <a:lnTo>
                  <a:pt x="2453881" y="10680"/>
                </a:lnTo>
                <a:lnTo>
                  <a:pt x="2464905" y="13868"/>
                </a:lnTo>
                <a:lnTo>
                  <a:pt x="2473972" y="17843"/>
                </a:lnTo>
                <a:lnTo>
                  <a:pt x="2487803" y="25260"/>
                </a:lnTo>
                <a:lnTo>
                  <a:pt x="2497264" y="29502"/>
                </a:lnTo>
                <a:lnTo>
                  <a:pt x="2509024" y="33286"/>
                </a:lnTo>
                <a:lnTo>
                  <a:pt x="2522880" y="35636"/>
                </a:lnTo>
                <a:lnTo>
                  <a:pt x="2522880" y="36004"/>
                </a:lnTo>
                <a:lnTo>
                  <a:pt x="2537561" y="36004"/>
                </a:lnTo>
                <a:lnTo>
                  <a:pt x="2537561" y="35636"/>
                </a:lnTo>
                <a:lnTo>
                  <a:pt x="2551404" y="33286"/>
                </a:lnTo>
                <a:lnTo>
                  <a:pt x="2563164" y="29502"/>
                </a:lnTo>
                <a:lnTo>
                  <a:pt x="2572626" y="25260"/>
                </a:lnTo>
                <a:lnTo>
                  <a:pt x="2586456" y="17843"/>
                </a:lnTo>
                <a:lnTo>
                  <a:pt x="2595537" y="13868"/>
                </a:lnTo>
                <a:lnTo>
                  <a:pt x="2606560" y="10680"/>
                </a:lnTo>
                <a:lnTo>
                  <a:pt x="2619286" y="9385"/>
                </a:lnTo>
                <a:lnTo>
                  <a:pt x="2631986" y="10680"/>
                </a:lnTo>
                <a:lnTo>
                  <a:pt x="2642997" y="13868"/>
                </a:lnTo>
                <a:lnTo>
                  <a:pt x="2652077" y="17843"/>
                </a:lnTo>
                <a:lnTo>
                  <a:pt x="2666911" y="25768"/>
                </a:lnTo>
                <a:lnTo>
                  <a:pt x="2677972" y="30530"/>
                </a:lnTo>
                <a:lnTo>
                  <a:pt x="2691879" y="34404"/>
                </a:lnTo>
                <a:lnTo>
                  <a:pt x="2708325" y="36004"/>
                </a:lnTo>
                <a:lnTo>
                  <a:pt x="2724759" y="34404"/>
                </a:lnTo>
                <a:lnTo>
                  <a:pt x="2738666" y="30530"/>
                </a:lnTo>
                <a:lnTo>
                  <a:pt x="2749740" y="25768"/>
                </a:lnTo>
                <a:lnTo>
                  <a:pt x="2764574" y="17843"/>
                </a:lnTo>
                <a:lnTo>
                  <a:pt x="2773654" y="13868"/>
                </a:lnTo>
                <a:lnTo>
                  <a:pt x="2784665" y="10680"/>
                </a:lnTo>
                <a:lnTo>
                  <a:pt x="2797378" y="9385"/>
                </a:lnTo>
                <a:lnTo>
                  <a:pt x="2810091" y="10680"/>
                </a:lnTo>
                <a:lnTo>
                  <a:pt x="2821114" y="13868"/>
                </a:lnTo>
                <a:lnTo>
                  <a:pt x="2830182" y="17843"/>
                </a:lnTo>
                <a:lnTo>
                  <a:pt x="2844012" y="25260"/>
                </a:lnTo>
                <a:lnTo>
                  <a:pt x="2853474" y="29502"/>
                </a:lnTo>
                <a:lnTo>
                  <a:pt x="2865234" y="33286"/>
                </a:lnTo>
                <a:lnTo>
                  <a:pt x="2879090" y="35636"/>
                </a:lnTo>
                <a:lnTo>
                  <a:pt x="2879090" y="36004"/>
                </a:lnTo>
                <a:lnTo>
                  <a:pt x="2893784" y="36004"/>
                </a:lnTo>
                <a:lnTo>
                  <a:pt x="2893784" y="35636"/>
                </a:lnTo>
                <a:lnTo>
                  <a:pt x="2907627" y="33286"/>
                </a:lnTo>
                <a:lnTo>
                  <a:pt x="2919387" y="29502"/>
                </a:lnTo>
                <a:lnTo>
                  <a:pt x="2928848" y="25260"/>
                </a:lnTo>
                <a:lnTo>
                  <a:pt x="2942666" y="17843"/>
                </a:lnTo>
                <a:lnTo>
                  <a:pt x="2951746" y="13868"/>
                </a:lnTo>
                <a:lnTo>
                  <a:pt x="2962770" y="10680"/>
                </a:lnTo>
                <a:lnTo>
                  <a:pt x="2975495" y="9385"/>
                </a:lnTo>
                <a:lnTo>
                  <a:pt x="2988208" y="10680"/>
                </a:lnTo>
                <a:lnTo>
                  <a:pt x="2999219" y="13868"/>
                </a:lnTo>
                <a:lnTo>
                  <a:pt x="3008287" y="17843"/>
                </a:lnTo>
                <a:lnTo>
                  <a:pt x="3023120" y="25768"/>
                </a:lnTo>
                <a:lnTo>
                  <a:pt x="3034195" y="30530"/>
                </a:lnTo>
                <a:lnTo>
                  <a:pt x="3048101" y="34404"/>
                </a:lnTo>
                <a:lnTo>
                  <a:pt x="3064548" y="36004"/>
                </a:lnTo>
                <a:lnTo>
                  <a:pt x="3080982" y="34404"/>
                </a:lnTo>
                <a:lnTo>
                  <a:pt x="3094875" y="30530"/>
                </a:lnTo>
                <a:lnTo>
                  <a:pt x="3105950" y="25768"/>
                </a:lnTo>
                <a:lnTo>
                  <a:pt x="3120783" y="17843"/>
                </a:lnTo>
                <a:lnTo>
                  <a:pt x="3129864" y="13868"/>
                </a:lnTo>
                <a:lnTo>
                  <a:pt x="3140887" y="10680"/>
                </a:lnTo>
                <a:lnTo>
                  <a:pt x="3153600" y="9385"/>
                </a:lnTo>
                <a:lnTo>
                  <a:pt x="3166300" y="10680"/>
                </a:lnTo>
                <a:lnTo>
                  <a:pt x="3177324" y="13868"/>
                </a:lnTo>
                <a:lnTo>
                  <a:pt x="3186392" y="17843"/>
                </a:lnTo>
                <a:lnTo>
                  <a:pt x="3201225" y="25768"/>
                </a:lnTo>
                <a:lnTo>
                  <a:pt x="3212300" y="30530"/>
                </a:lnTo>
                <a:lnTo>
                  <a:pt x="3226206" y="34404"/>
                </a:lnTo>
                <a:lnTo>
                  <a:pt x="3229991" y="34785"/>
                </a:lnTo>
                <a:lnTo>
                  <a:pt x="3229991" y="36004"/>
                </a:lnTo>
                <a:lnTo>
                  <a:pt x="3237357" y="36004"/>
                </a:lnTo>
                <a:lnTo>
                  <a:pt x="3239986" y="35750"/>
                </a:lnTo>
                <a:lnTo>
                  <a:pt x="3242640" y="36004"/>
                </a:lnTo>
                <a:lnTo>
                  <a:pt x="3249993" y="36004"/>
                </a:lnTo>
                <a:lnTo>
                  <a:pt x="3249993" y="34785"/>
                </a:lnTo>
                <a:lnTo>
                  <a:pt x="3253778" y="34404"/>
                </a:lnTo>
                <a:lnTo>
                  <a:pt x="3267672" y="30530"/>
                </a:lnTo>
                <a:lnTo>
                  <a:pt x="3278746" y="25768"/>
                </a:lnTo>
                <a:lnTo>
                  <a:pt x="3293580" y="17843"/>
                </a:lnTo>
                <a:lnTo>
                  <a:pt x="3302647" y="13868"/>
                </a:lnTo>
                <a:lnTo>
                  <a:pt x="3313671" y="10680"/>
                </a:lnTo>
                <a:lnTo>
                  <a:pt x="3326396" y="9385"/>
                </a:lnTo>
                <a:lnTo>
                  <a:pt x="3339109" y="10680"/>
                </a:lnTo>
                <a:lnTo>
                  <a:pt x="3350133" y="13868"/>
                </a:lnTo>
                <a:lnTo>
                  <a:pt x="3359213" y="17843"/>
                </a:lnTo>
                <a:lnTo>
                  <a:pt x="3374034" y="25768"/>
                </a:lnTo>
                <a:lnTo>
                  <a:pt x="3385108" y="30530"/>
                </a:lnTo>
                <a:lnTo>
                  <a:pt x="3399002" y="34404"/>
                </a:lnTo>
                <a:lnTo>
                  <a:pt x="3415449" y="36004"/>
                </a:lnTo>
                <a:lnTo>
                  <a:pt x="3431883" y="34404"/>
                </a:lnTo>
                <a:lnTo>
                  <a:pt x="3445789" y="30530"/>
                </a:lnTo>
                <a:lnTo>
                  <a:pt x="3456851" y="25768"/>
                </a:lnTo>
                <a:lnTo>
                  <a:pt x="3471684" y="17843"/>
                </a:lnTo>
                <a:lnTo>
                  <a:pt x="3480765" y="13868"/>
                </a:lnTo>
                <a:lnTo>
                  <a:pt x="3491788" y="10680"/>
                </a:lnTo>
                <a:lnTo>
                  <a:pt x="3504514" y="9385"/>
                </a:lnTo>
                <a:lnTo>
                  <a:pt x="3517227" y="10680"/>
                </a:lnTo>
                <a:lnTo>
                  <a:pt x="3528237" y="13868"/>
                </a:lnTo>
                <a:lnTo>
                  <a:pt x="3537305" y="17843"/>
                </a:lnTo>
                <a:lnTo>
                  <a:pt x="3551136" y="25260"/>
                </a:lnTo>
                <a:lnTo>
                  <a:pt x="3560584" y="29502"/>
                </a:lnTo>
                <a:lnTo>
                  <a:pt x="3572345" y="33286"/>
                </a:lnTo>
                <a:lnTo>
                  <a:pt x="3586200" y="35636"/>
                </a:lnTo>
                <a:lnTo>
                  <a:pt x="3586200" y="36004"/>
                </a:lnTo>
                <a:lnTo>
                  <a:pt x="3600894" y="36004"/>
                </a:lnTo>
                <a:lnTo>
                  <a:pt x="3600894" y="35636"/>
                </a:lnTo>
                <a:lnTo>
                  <a:pt x="3614737" y="33286"/>
                </a:lnTo>
                <a:lnTo>
                  <a:pt x="3626497" y="29502"/>
                </a:lnTo>
                <a:lnTo>
                  <a:pt x="3635959" y="25260"/>
                </a:lnTo>
                <a:lnTo>
                  <a:pt x="3649789" y="17843"/>
                </a:lnTo>
                <a:lnTo>
                  <a:pt x="3658870" y="13868"/>
                </a:lnTo>
                <a:lnTo>
                  <a:pt x="3669893" y="10680"/>
                </a:lnTo>
                <a:lnTo>
                  <a:pt x="3682606" y="9385"/>
                </a:lnTo>
                <a:lnTo>
                  <a:pt x="3695306" y="10680"/>
                </a:lnTo>
                <a:lnTo>
                  <a:pt x="3706330" y="13868"/>
                </a:lnTo>
                <a:lnTo>
                  <a:pt x="3715410" y="17843"/>
                </a:lnTo>
                <a:lnTo>
                  <a:pt x="3730244" y="25768"/>
                </a:lnTo>
                <a:lnTo>
                  <a:pt x="3741318" y="30530"/>
                </a:lnTo>
                <a:lnTo>
                  <a:pt x="3755212" y="34404"/>
                </a:lnTo>
                <a:lnTo>
                  <a:pt x="3771658" y="36004"/>
                </a:lnTo>
                <a:lnTo>
                  <a:pt x="3788092" y="34404"/>
                </a:lnTo>
                <a:lnTo>
                  <a:pt x="3801986" y="30530"/>
                </a:lnTo>
                <a:lnTo>
                  <a:pt x="3813073" y="25768"/>
                </a:lnTo>
                <a:lnTo>
                  <a:pt x="3827907" y="17843"/>
                </a:lnTo>
                <a:lnTo>
                  <a:pt x="3836987" y="13868"/>
                </a:lnTo>
                <a:lnTo>
                  <a:pt x="3847998" y="10680"/>
                </a:lnTo>
                <a:lnTo>
                  <a:pt x="3860711" y="9385"/>
                </a:lnTo>
                <a:lnTo>
                  <a:pt x="3873423" y="10680"/>
                </a:lnTo>
                <a:lnTo>
                  <a:pt x="3884447" y="13868"/>
                </a:lnTo>
                <a:lnTo>
                  <a:pt x="3893515" y="17843"/>
                </a:lnTo>
                <a:lnTo>
                  <a:pt x="3907332" y="25260"/>
                </a:lnTo>
                <a:lnTo>
                  <a:pt x="3916807" y="29502"/>
                </a:lnTo>
                <a:lnTo>
                  <a:pt x="3928567" y="33286"/>
                </a:lnTo>
                <a:lnTo>
                  <a:pt x="3942423" y="35636"/>
                </a:lnTo>
                <a:lnTo>
                  <a:pt x="3942423" y="36004"/>
                </a:lnTo>
                <a:lnTo>
                  <a:pt x="3957116" y="36004"/>
                </a:lnTo>
                <a:lnTo>
                  <a:pt x="3957116" y="35636"/>
                </a:lnTo>
                <a:lnTo>
                  <a:pt x="3970959" y="33286"/>
                </a:lnTo>
                <a:lnTo>
                  <a:pt x="3982720" y="29502"/>
                </a:lnTo>
                <a:lnTo>
                  <a:pt x="3992181" y="25260"/>
                </a:lnTo>
                <a:lnTo>
                  <a:pt x="4006011" y="17843"/>
                </a:lnTo>
                <a:lnTo>
                  <a:pt x="4015079" y="13868"/>
                </a:lnTo>
                <a:lnTo>
                  <a:pt x="4026103" y="10680"/>
                </a:lnTo>
                <a:lnTo>
                  <a:pt x="4038828" y="9385"/>
                </a:lnTo>
                <a:lnTo>
                  <a:pt x="4051541" y="10680"/>
                </a:lnTo>
                <a:lnTo>
                  <a:pt x="4062552" y="13868"/>
                </a:lnTo>
                <a:lnTo>
                  <a:pt x="4071620" y="17843"/>
                </a:lnTo>
                <a:lnTo>
                  <a:pt x="4086453" y="25768"/>
                </a:lnTo>
                <a:lnTo>
                  <a:pt x="4097528" y="30530"/>
                </a:lnTo>
                <a:lnTo>
                  <a:pt x="4111421" y="34404"/>
                </a:lnTo>
                <a:lnTo>
                  <a:pt x="4127868" y="36004"/>
                </a:lnTo>
                <a:lnTo>
                  <a:pt x="4144302" y="34404"/>
                </a:lnTo>
                <a:lnTo>
                  <a:pt x="4158208" y="30530"/>
                </a:lnTo>
                <a:lnTo>
                  <a:pt x="4169283" y="25768"/>
                </a:lnTo>
                <a:lnTo>
                  <a:pt x="4184116" y="17843"/>
                </a:lnTo>
                <a:lnTo>
                  <a:pt x="4193197" y="13868"/>
                </a:lnTo>
                <a:lnTo>
                  <a:pt x="4204220" y="10680"/>
                </a:lnTo>
                <a:lnTo>
                  <a:pt x="4216933" y="9385"/>
                </a:lnTo>
                <a:lnTo>
                  <a:pt x="4229633" y="10680"/>
                </a:lnTo>
                <a:lnTo>
                  <a:pt x="4240657" y="13868"/>
                </a:lnTo>
                <a:lnTo>
                  <a:pt x="4249737" y="17843"/>
                </a:lnTo>
                <a:lnTo>
                  <a:pt x="4264558" y="25768"/>
                </a:lnTo>
                <a:lnTo>
                  <a:pt x="4275633" y="30530"/>
                </a:lnTo>
                <a:lnTo>
                  <a:pt x="4289539" y="34404"/>
                </a:lnTo>
                <a:lnTo>
                  <a:pt x="4305986" y="36004"/>
                </a:lnTo>
                <a:lnTo>
                  <a:pt x="4320667" y="36004"/>
                </a:lnTo>
                <a:lnTo>
                  <a:pt x="4337101" y="34404"/>
                </a:lnTo>
                <a:lnTo>
                  <a:pt x="4351007" y="30530"/>
                </a:lnTo>
                <a:lnTo>
                  <a:pt x="4362081" y="25768"/>
                </a:lnTo>
                <a:lnTo>
                  <a:pt x="4376915" y="17843"/>
                </a:lnTo>
                <a:lnTo>
                  <a:pt x="4385983" y="13868"/>
                </a:lnTo>
                <a:lnTo>
                  <a:pt x="4397006" y="10680"/>
                </a:lnTo>
                <a:lnTo>
                  <a:pt x="4409732" y="9385"/>
                </a:lnTo>
                <a:lnTo>
                  <a:pt x="4422445" y="10680"/>
                </a:lnTo>
                <a:lnTo>
                  <a:pt x="4433455" y="13868"/>
                </a:lnTo>
                <a:lnTo>
                  <a:pt x="4442536" y="17843"/>
                </a:lnTo>
                <a:lnTo>
                  <a:pt x="4457357" y="25768"/>
                </a:lnTo>
                <a:lnTo>
                  <a:pt x="4468444" y="30530"/>
                </a:lnTo>
                <a:lnTo>
                  <a:pt x="4482338" y="34404"/>
                </a:lnTo>
                <a:lnTo>
                  <a:pt x="4498784" y="36004"/>
                </a:lnTo>
                <a:lnTo>
                  <a:pt x="4515218" y="34404"/>
                </a:lnTo>
                <a:lnTo>
                  <a:pt x="4529112" y="30530"/>
                </a:lnTo>
                <a:lnTo>
                  <a:pt x="4540174" y="25768"/>
                </a:lnTo>
                <a:lnTo>
                  <a:pt x="4555007" y="17843"/>
                </a:lnTo>
                <a:lnTo>
                  <a:pt x="4564088" y="13868"/>
                </a:lnTo>
                <a:lnTo>
                  <a:pt x="4575111" y="10680"/>
                </a:lnTo>
                <a:lnTo>
                  <a:pt x="4587824" y="9385"/>
                </a:lnTo>
                <a:lnTo>
                  <a:pt x="4600537" y="10680"/>
                </a:lnTo>
                <a:lnTo>
                  <a:pt x="4611560" y="13868"/>
                </a:lnTo>
                <a:lnTo>
                  <a:pt x="4620641" y="17843"/>
                </a:lnTo>
                <a:lnTo>
                  <a:pt x="4634458" y="25260"/>
                </a:lnTo>
                <a:lnTo>
                  <a:pt x="4643920" y="29502"/>
                </a:lnTo>
                <a:lnTo>
                  <a:pt x="4655667" y="33286"/>
                </a:lnTo>
                <a:lnTo>
                  <a:pt x="4669523" y="35636"/>
                </a:lnTo>
                <a:lnTo>
                  <a:pt x="4669523" y="36004"/>
                </a:lnTo>
                <a:lnTo>
                  <a:pt x="4684230" y="36004"/>
                </a:lnTo>
                <a:lnTo>
                  <a:pt x="4684230" y="35636"/>
                </a:lnTo>
                <a:lnTo>
                  <a:pt x="4698060" y="33286"/>
                </a:lnTo>
                <a:lnTo>
                  <a:pt x="4709820" y="29502"/>
                </a:lnTo>
                <a:lnTo>
                  <a:pt x="4719294" y="25260"/>
                </a:lnTo>
                <a:lnTo>
                  <a:pt x="4733125" y="17843"/>
                </a:lnTo>
                <a:lnTo>
                  <a:pt x="4742192" y="13868"/>
                </a:lnTo>
                <a:lnTo>
                  <a:pt x="4753216" y="10680"/>
                </a:lnTo>
                <a:lnTo>
                  <a:pt x="4765954" y="9385"/>
                </a:lnTo>
                <a:lnTo>
                  <a:pt x="4778654" y="10680"/>
                </a:lnTo>
                <a:lnTo>
                  <a:pt x="4789678" y="13868"/>
                </a:lnTo>
                <a:lnTo>
                  <a:pt x="4798758" y="17843"/>
                </a:lnTo>
                <a:lnTo>
                  <a:pt x="4813579" y="25768"/>
                </a:lnTo>
                <a:lnTo>
                  <a:pt x="4824654" y="30530"/>
                </a:lnTo>
                <a:lnTo>
                  <a:pt x="4838547" y="34404"/>
                </a:lnTo>
                <a:lnTo>
                  <a:pt x="4854994" y="36004"/>
                </a:lnTo>
                <a:lnTo>
                  <a:pt x="4871428" y="34404"/>
                </a:lnTo>
                <a:lnTo>
                  <a:pt x="4885321" y="30530"/>
                </a:lnTo>
                <a:lnTo>
                  <a:pt x="4896396" y="25768"/>
                </a:lnTo>
                <a:lnTo>
                  <a:pt x="4911255" y="17843"/>
                </a:lnTo>
                <a:lnTo>
                  <a:pt x="4920323" y="13868"/>
                </a:lnTo>
                <a:lnTo>
                  <a:pt x="4931334" y="10680"/>
                </a:lnTo>
                <a:lnTo>
                  <a:pt x="4944046" y="9385"/>
                </a:lnTo>
                <a:lnTo>
                  <a:pt x="4956759" y="10680"/>
                </a:lnTo>
                <a:lnTo>
                  <a:pt x="4967783" y="13868"/>
                </a:lnTo>
                <a:lnTo>
                  <a:pt x="4976850" y="17843"/>
                </a:lnTo>
                <a:lnTo>
                  <a:pt x="4990681" y="25260"/>
                </a:lnTo>
                <a:lnTo>
                  <a:pt x="5000142" y="29502"/>
                </a:lnTo>
                <a:lnTo>
                  <a:pt x="5011915" y="33286"/>
                </a:lnTo>
                <a:lnTo>
                  <a:pt x="5025771" y="35636"/>
                </a:lnTo>
                <a:lnTo>
                  <a:pt x="5025771" y="36004"/>
                </a:lnTo>
                <a:lnTo>
                  <a:pt x="5040452" y="36004"/>
                </a:lnTo>
                <a:lnTo>
                  <a:pt x="5040452" y="35636"/>
                </a:lnTo>
                <a:lnTo>
                  <a:pt x="5054295" y="33286"/>
                </a:lnTo>
                <a:lnTo>
                  <a:pt x="5066055" y="29502"/>
                </a:lnTo>
                <a:lnTo>
                  <a:pt x="5075517" y="25260"/>
                </a:lnTo>
                <a:lnTo>
                  <a:pt x="5089334" y="17843"/>
                </a:lnTo>
                <a:lnTo>
                  <a:pt x="5098415" y="13868"/>
                </a:lnTo>
                <a:lnTo>
                  <a:pt x="5109438" y="10680"/>
                </a:lnTo>
                <a:lnTo>
                  <a:pt x="5122164" y="9385"/>
                </a:lnTo>
                <a:lnTo>
                  <a:pt x="5134876" y="10680"/>
                </a:lnTo>
                <a:lnTo>
                  <a:pt x="5145900" y="13868"/>
                </a:lnTo>
                <a:lnTo>
                  <a:pt x="5154968" y="17843"/>
                </a:lnTo>
                <a:lnTo>
                  <a:pt x="5169801" y="25768"/>
                </a:lnTo>
                <a:lnTo>
                  <a:pt x="5180876" y="30530"/>
                </a:lnTo>
                <a:lnTo>
                  <a:pt x="5194770" y="34404"/>
                </a:lnTo>
                <a:lnTo>
                  <a:pt x="5211216" y="36004"/>
                </a:lnTo>
                <a:lnTo>
                  <a:pt x="5227650" y="34404"/>
                </a:lnTo>
                <a:lnTo>
                  <a:pt x="5241544" y="30530"/>
                </a:lnTo>
                <a:lnTo>
                  <a:pt x="5252618" y="25768"/>
                </a:lnTo>
                <a:lnTo>
                  <a:pt x="5267452" y="17843"/>
                </a:lnTo>
                <a:lnTo>
                  <a:pt x="5276532" y="13868"/>
                </a:lnTo>
                <a:lnTo>
                  <a:pt x="5287543" y="10680"/>
                </a:lnTo>
                <a:lnTo>
                  <a:pt x="5300243" y="9385"/>
                </a:lnTo>
                <a:lnTo>
                  <a:pt x="5312969" y="10680"/>
                </a:lnTo>
                <a:lnTo>
                  <a:pt x="5323992" y="13868"/>
                </a:lnTo>
                <a:lnTo>
                  <a:pt x="5333060" y="17843"/>
                </a:lnTo>
                <a:lnTo>
                  <a:pt x="5347881" y="25768"/>
                </a:lnTo>
                <a:lnTo>
                  <a:pt x="5358968" y="30530"/>
                </a:lnTo>
                <a:lnTo>
                  <a:pt x="5372862" y="34404"/>
                </a:lnTo>
                <a:lnTo>
                  <a:pt x="5389308" y="36004"/>
                </a:lnTo>
                <a:lnTo>
                  <a:pt x="5404002" y="36004"/>
                </a:lnTo>
                <a:lnTo>
                  <a:pt x="5420423" y="34404"/>
                </a:lnTo>
                <a:lnTo>
                  <a:pt x="5434330" y="30530"/>
                </a:lnTo>
                <a:lnTo>
                  <a:pt x="5445404" y="25768"/>
                </a:lnTo>
                <a:lnTo>
                  <a:pt x="5460250" y="17843"/>
                </a:lnTo>
                <a:lnTo>
                  <a:pt x="5469318" y="13868"/>
                </a:lnTo>
                <a:lnTo>
                  <a:pt x="5480342" y="10680"/>
                </a:lnTo>
                <a:lnTo>
                  <a:pt x="5493042" y="9385"/>
                </a:lnTo>
                <a:lnTo>
                  <a:pt x="5505767" y="10680"/>
                </a:lnTo>
                <a:lnTo>
                  <a:pt x="5516791" y="13868"/>
                </a:lnTo>
                <a:lnTo>
                  <a:pt x="5525871" y="17843"/>
                </a:lnTo>
                <a:lnTo>
                  <a:pt x="5540705" y="25768"/>
                </a:lnTo>
                <a:lnTo>
                  <a:pt x="5551767" y="30530"/>
                </a:lnTo>
                <a:lnTo>
                  <a:pt x="5565673" y="34404"/>
                </a:lnTo>
                <a:lnTo>
                  <a:pt x="5582120" y="36004"/>
                </a:lnTo>
                <a:lnTo>
                  <a:pt x="5598553" y="34404"/>
                </a:lnTo>
                <a:lnTo>
                  <a:pt x="5612460" y="30530"/>
                </a:lnTo>
                <a:lnTo>
                  <a:pt x="5623522" y="25768"/>
                </a:lnTo>
                <a:lnTo>
                  <a:pt x="5638343" y="17843"/>
                </a:lnTo>
                <a:lnTo>
                  <a:pt x="5647423" y="13868"/>
                </a:lnTo>
                <a:lnTo>
                  <a:pt x="5658447" y="10680"/>
                </a:lnTo>
                <a:lnTo>
                  <a:pt x="5671159" y="9385"/>
                </a:lnTo>
                <a:lnTo>
                  <a:pt x="5683885" y="10680"/>
                </a:lnTo>
                <a:lnTo>
                  <a:pt x="5694908" y="13868"/>
                </a:lnTo>
                <a:lnTo>
                  <a:pt x="5703976" y="17843"/>
                </a:lnTo>
                <a:lnTo>
                  <a:pt x="5717794" y="25260"/>
                </a:lnTo>
                <a:lnTo>
                  <a:pt x="5727255" y="29502"/>
                </a:lnTo>
                <a:lnTo>
                  <a:pt x="5739028" y="33286"/>
                </a:lnTo>
                <a:lnTo>
                  <a:pt x="5752884" y="35636"/>
                </a:lnTo>
                <a:lnTo>
                  <a:pt x="5752884" y="36004"/>
                </a:lnTo>
                <a:lnTo>
                  <a:pt x="5767565" y="36004"/>
                </a:lnTo>
                <a:lnTo>
                  <a:pt x="5767565" y="35636"/>
                </a:lnTo>
                <a:lnTo>
                  <a:pt x="5781408" y="33286"/>
                </a:lnTo>
                <a:lnTo>
                  <a:pt x="5793168" y="29502"/>
                </a:lnTo>
                <a:lnTo>
                  <a:pt x="5802630" y="25260"/>
                </a:lnTo>
                <a:lnTo>
                  <a:pt x="5816460" y="17843"/>
                </a:lnTo>
                <a:lnTo>
                  <a:pt x="5825528" y="13868"/>
                </a:lnTo>
                <a:lnTo>
                  <a:pt x="5836551" y="10680"/>
                </a:lnTo>
                <a:lnTo>
                  <a:pt x="5849290" y="9385"/>
                </a:lnTo>
                <a:lnTo>
                  <a:pt x="5861990" y="10680"/>
                </a:lnTo>
                <a:lnTo>
                  <a:pt x="5873000" y="13868"/>
                </a:lnTo>
                <a:lnTo>
                  <a:pt x="5882068" y="17843"/>
                </a:lnTo>
                <a:lnTo>
                  <a:pt x="5896902" y="25768"/>
                </a:lnTo>
                <a:lnTo>
                  <a:pt x="5907976" y="30530"/>
                </a:lnTo>
                <a:lnTo>
                  <a:pt x="5921870" y="34404"/>
                </a:lnTo>
                <a:lnTo>
                  <a:pt x="5938317" y="36004"/>
                </a:lnTo>
                <a:lnTo>
                  <a:pt x="5954750" y="34404"/>
                </a:lnTo>
                <a:lnTo>
                  <a:pt x="5968657" y="30530"/>
                </a:lnTo>
                <a:lnTo>
                  <a:pt x="5979731" y="25768"/>
                </a:lnTo>
                <a:lnTo>
                  <a:pt x="5994578" y="17843"/>
                </a:lnTo>
                <a:lnTo>
                  <a:pt x="6003658" y="13868"/>
                </a:lnTo>
                <a:lnTo>
                  <a:pt x="6014669" y="10680"/>
                </a:lnTo>
                <a:lnTo>
                  <a:pt x="6027382" y="9385"/>
                </a:lnTo>
                <a:lnTo>
                  <a:pt x="6040094" y="10680"/>
                </a:lnTo>
                <a:lnTo>
                  <a:pt x="6051118" y="13868"/>
                </a:lnTo>
                <a:lnTo>
                  <a:pt x="6060186" y="17843"/>
                </a:lnTo>
                <a:lnTo>
                  <a:pt x="6074003" y="25260"/>
                </a:lnTo>
                <a:lnTo>
                  <a:pt x="6083478" y="29502"/>
                </a:lnTo>
                <a:lnTo>
                  <a:pt x="6095238" y="33286"/>
                </a:lnTo>
                <a:lnTo>
                  <a:pt x="6109081" y="35636"/>
                </a:lnTo>
                <a:lnTo>
                  <a:pt x="6109081" y="36004"/>
                </a:lnTo>
                <a:lnTo>
                  <a:pt x="6123775" y="36004"/>
                </a:lnTo>
                <a:lnTo>
                  <a:pt x="6123775" y="35636"/>
                </a:lnTo>
                <a:lnTo>
                  <a:pt x="6137630" y="33286"/>
                </a:lnTo>
                <a:lnTo>
                  <a:pt x="6149391" y="29502"/>
                </a:lnTo>
                <a:lnTo>
                  <a:pt x="6158852" y="25260"/>
                </a:lnTo>
                <a:lnTo>
                  <a:pt x="6172670" y="17843"/>
                </a:lnTo>
                <a:lnTo>
                  <a:pt x="6181750" y="13868"/>
                </a:lnTo>
                <a:lnTo>
                  <a:pt x="6192774" y="10680"/>
                </a:lnTo>
                <a:lnTo>
                  <a:pt x="6205512" y="9385"/>
                </a:lnTo>
                <a:lnTo>
                  <a:pt x="6218212" y="10680"/>
                </a:lnTo>
                <a:lnTo>
                  <a:pt x="6229223" y="13868"/>
                </a:lnTo>
                <a:lnTo>
                  <a:pt x="6238291" y="17843"/>
                </a:lnTo>
                <a:lnTo>
                  <a:pt x="6253124" y="25768"/>
                </a:lnTo>
                <a:lnTo>
                  <a:pt x="6264186" y="30530"/>
                </a:lnTo>
                <a:lnTo>
                  <a:pt x="6278092" y="34404"/>
                </a:lnTo>
                <a:lnTo>
                  <a:pt x="6294539" y="36004"/>
                </a:lnTo>
                <a:lnTo>
                  <a:pt x="6310973" y="34404"/>
                </a:lnTo>
                <a:lnTo>
                  <a:pt x="6324879" y="30530"/>
                </a:lnTo>
                <a:lnTo>
                  <a:pt x="6335954" y="25768"/>
                </a:lnTo>
                <a:lnTo>
                  <a:pt x="6350775" y="17843"/>
                </a:lnTo>
                <a:lnTo>
                  <a:pt x="6359855" y="13868"/>
                </a:lnTo>
                <a:lnTo>
                  <a:pt x="6370879" y="10680"/>
                </a:lnTo>
                <a:lnTo>
                  <a:pt x="6383604" y="9385"/>
                </a:lnTo>
                <a:lnTo>
                  <a:pt x="6396304" y="10680"/>
                </a:lnTo>
                <a:lnTo>
                  <a:pt x="6407328" y="13868"/>
                </a:lnTo>
                <a:lnTo>
                  <a:pt x="6416395" y="17843"/>
                </a:lnTo>
                <a:lnTo>
                  <a:pt x="6431216" y="25768"/>
                </a:lnTo>
                <a:lnTo>
                  <a:pt x="6442303" y="30530"/>
                </a:lnTo>
                <a:lnTo>
                  <a:pt x="6456197" y="34404"/>
                </a:lnTo>
                <a:lnTo>
                  <a:pt x="6472644" y="36004"/>
                </a:lnTo>
                <a:lnTo>
                  <a:pt x="6479997" y="36004"/>
                </a:lnTo>
                <a:lnTo>
                  <a:pt x="6479997" y="26619"/>
                </a:lnTo>
                <a:close/>
              </a:path>
            </a:pathLst>
          </a:custGeom>
          <a:solidFill>
            <a:srgbClr val="9CC9D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536750" y="7305411"/>
            <a:ext cx="6506209" cy="28562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359410" algn="just">
              <a:lnSpc>
                <a:spcPct val="100000"/>
              </a:lnSpc>
              <a:spcBef>
                <a:spcPts val="100"/>
              </a:spcBef>
            </a:pPr>
            <a:r>
              <a:rPr sz="1200" spc="45" dirty="0">
                <a:solidFill>
                  <a:srgbClr val="231F20"/>
                </a:solidFill>
                <a:latin typeface="Calibri"/>
                <a:cs typeface="Calibri"/>
              </a:rPr>
              <a:t>Найбільш </a:t>
            </a:r>
            <a:r>
              <a:rPr sz="1200" spc="30" dirty="0">
                <a:solidFill>
                  <a:srgbClr val="231F20"/>
                </a:solidFill>
                <a:latin typeface="Calibri"/>
                <a:cs typeface="Calibri"/>
              </a:rPr>
              <a:t>простим </a:t>
            </a:r>
            <a:r>
              <a:rPr sz="1200" spc="40" dirty="0">
                <a:solidFill>
                  <a:srgbClr val="231F20"/>
                </a:solidFill>
                <a:latin typeface="Calibri"/>
                <a:cs typeface="Calibri"/>
              </a:rPr>
              <a:t>та ефективним </a:t>
            </a:r>
            <a:r>
              <a:rPr sz="1200" spc="-5" dirty="0">
                <a:solidFill>
                  <a:srgbClr val="231F20"/>
                </a:solidFill>
                <a:latin typeface="Calibri"/>
                <a:cs typeface="Calibri"/>
              </a:rPr>
              <a:t>методом </a:t>
            </a:r>
            <a:r>
              <a:rPr sz="1200" spc="35" dirty="0">
                <a:solidFill>
                  <a:srgbClr val="231F20"/>
                </a:solidFill>
                <a:latin typeface="Calibri"/>
                <a:cs typeface="Calibri"/>
              </a:rPr>
              <a:t>аналізу </a:t>
            </a:r>
            <a:r>
              <a:rPr sz="1200" spc="50" dirty="0">
                <a:solidFill>
                  <a:srgbClr val="231F20"/>
                </a:solidFill>
                <a:latin typeface="Calibri"/>
                <a:cs typeface="Calibri"/>
              </a:rPr>
              <a:t>всієї </a:t>
            </a:r>
            <a:r>
              <a:rPr sz="1200" spc="35" dirty="0">
                <a:solidFill>
                  <a:srgbClr val="231F20"/>
                </a:solidFill>
                <a:latin typeface="Calibri"/>
                <a:cs typeface="Calibri"/>
              </a:rPr>
              <a:t>ситуації </a:t>
            </a:r>
            <a:r>
              <a:rPr sz="1200" spc="40" dirty="0">
                <a:solidFill>
                  <a:srgbClr val="231F20"/>
                </a:solidFill>
                <a:latin typeface="Calibri"/>
                <a:cs typeface="Calibri"/>
              </a:rPr>
              <a:t>та </a:t>
            </a:r>
            <a:r>
              <a:rPr sz="1200" spc="45" dirty="0">
                <a:solidFill>
                  <a:srgbClr val="231F20"/>
                </a:solidFill>
                <a:latin typeface="Calibri"/>
                <a:cs typeface="Calibri"/>
              </a:rPr>
              <a:t>визначення ризиків  </a:t>
            </a:r>
            <a:r>
              <a:rPr sz="1200" spc="55" dirty="0">
                <a:solidFill>
                  <a:srgbClr val="231F20"/>
                </a:solidFill>
                <a:latin typeface="Calibri"/>
                <a:cs typeface="Calibri"/>
              </a:rPr>
              <a:t>є </a:t>
            </a:r>
            <a:r>
              <a:rPr sz="1200" spc="-25" dirty="0">
                <a:solidFill>
                  <a:srgbClr val="231F20"/>
                </a:solidFill>
                <a:latin typeface="Arial Unicode MS"/>
                <a:cs typeface="Arial Unicode MS"/>
              </a:rPr>
              <a:t>SWOT-аналіз</a:t>
            </a:r>
            <a:r>
              <a:rPr sz="1200" spc="-25" dirty="0">
                <a:solidFill>
                  <a:srgbClr val="231F20"/>
                </a:solidFill>
                <a:latin typeface="Calibri"/>
                <a:cs typeface="Calibri"/>
              </a:rPr>
              <a:t>. </a:t>
            </a:r>
            <a:r>
              <a:rPr sz="1200" spc="15" dirty="0">
                <a:solidFill>
                  <a:srgbClr val="231F20"/>
                </a:solidFill>
                <a:latin typeface="Calibri"/>
                <a:cs typeface="Calibri"/>
              </a:rPr>
              <a:t>Методологія </a:t>
            </a:r>
            <a:r>
              <a:rPr sz="1200" spc="35" dirty="0">
                <a:solidFill>
                  <a:srgbClr val="231F20"/>
                </a:solidFill>
                <a:latin typeface="Calibri"/>
                <a:cs typeface="Calibri"/>
              </a:rPr>
              <a:t>SWOT-аналізу </a:t>
            </a:r>
            <a:r>
              <a:rPr sz="1200" spc="30" dirty="0">
                <a:solidFill>
                  <a:srgbClr val="231F20"/>
                </a:solidFill>
                <a:latin typeface="Calibri"/>
                <a:cs typeface="Calibri"/>
              </a:rPr>
              <a:t>передбачає </a:t>
            </a:r>
            <a:r>
              <a:rPr sz="1200" spc="35" dirty="0">
                <a:solidFill>
                  <a:srgbClr val="231F20"/>
                </a:solidFill>
                <a:latin typeface="Calibri"/>
                <a:cs typeface="Calibri"/>
              </a:rPr>
              <a:t>спочатку </a:t>
            </a:r>
            <a:r>
              <a:rPr sz="1200" spc="50" dirty="0">
                <a:solidFill>
                  <a:srgbClr val="231F20"/>
                </a:solidFill>
                <a:latin typeface="Calibri"/>
                <a:cs typeface="Calibri"/>
              </a:rPr>
              <a:t>виявлення </a:t>
            </a:r>
            <a:r>
              <a:rPr sz="1200" spc="45" dirty="0">
                <a:solidFill>
                  <a:srgbClr val="231F20"/>
                </a:solidFill>
                <a:latin typeface="Calibri"/>
                <a:cs typeface="Calibri"/>
              </a:rPr>
              <a:t>сильних</a:t>
            </a:r>
            <a:r>
              <a:rPr sz="1200" spc="-18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spc="25" dirty="0">
                <a:solidFill>
                  <a:srgbClr val="231F20"/>
                </a:solidFill>
                <a:latin typeface="Calibri"/>
                <a:cs typeface="Calibri"/>
              </a:rPr>
              <a:t>і </a:t>
            </a:r>
            <a:r>
              <a:rPr sz="1200" spc="45" dirty="0">
                <a:solidFill>
                  <a:srgbClr val="231F20"/>
                </a:solidFill>
                <a:latin typeface="Calibri"/>
                <a:cs typeface="Calibri"/>
              </a:rPr>
              <a:t>слабких  </a:t>
            </a:r>
            <a:r>
              <a:rPr sz="1200" spc="30" dirty="0">
                <a:solidFill>
                  <a:srgbClr val="231F20"/>
                </a:solidFill>
                <a:latin typeface="Calibri"/>
                <a:cs typeface="Calibri"/>
              </a:rPr>
              <a:t>сторін, можливостей </a:t>
            </a:r>
            <a:r>
              <a:rPr sz="1200" spc="25" dirty="0">
                <a:solidFill>
                  <a:srgbClr val="231F20"/>
                </a:solidFill>
                <a:latin typeface="Calibri"/>
                <a:cs typeface="Calibri"/>
              </a:rPr>
              <a:t>і </a:t>
            </a:r>
            <a:r>
              <a:rPr sz="1200" spc="45" dirty="0">
                <a:solidFill>
                  <a:srgbClr val="231F20"/>
                </a:solidFill>
                <a:latin typeface="Calibri"/>
                <a:cs typeface="Calibri"/>
              </a:rPr>
              <a:t>загроз, </a:t>
            </a:r>
            <a:r>
              <a:rPr sz="1200" spc="50" dirty="0">
                <a:solidFill>
                  <a:srgbClr val="231F20"/>
                </a:solidFill>
                <a:latin typeface="Calibri"/>
                <a:cs typeface="Calibri"/>
              </a:rPr>
              <a:t>після </a:t>
            </a:r>
            <a:r>
              <a:rPr sz="1200" spc="30" dirty="0">
                <a:solidFill>
                  <a:srgbClr val="231F20"/>
                </a:solidFill>
                <a:latin typeface="Calibri"/>
                <a:cs typeface="Calibri"/>
              </a:rPr>
              <a:t>цього </a:t>
            </a:r>
            <a:r>
              <a:rPr sz="1200" spc="45" dirty="0">
                <a:solidFill>
                  <a:srgbClr val="231F20"/>
                </a:solidFill>
                <a:latin typeface="Calibri"/>
                <a:cs typeface="Calibri"/>
              </a:rPr>
              <a:t>встановлення </a:t>
            </a:r>
            <a:r>
              <a:rPr sz="1200" spc="50" dirty="0">
                <a:solidFill>
                  <a:srgbClr val="231F20"/>
                </a:solidFill>
                <a:latin typeface="Calibri"/>
                <a:cs typeface="Calibri"/>
              </a:rPr>
              <a:t>зв’язків </a:t>
            </a:r>
            <a:r>
              <a:rPr sz="1200" spc="10" dirty="0">
                <a:solidFill>
                  <a:srgbClr val="231F20"/>
                </a:solidFill>
                <a:latin typeface="Calibri"/>
                <a:cs typeface="Calibri"/>
              </a:rPr>
              <a:t>між </a:t>
            </a:r>
            <a:r>
              <a:rPr sz="1200" spc="20" dirty="0">
                <a:solidFill>
                  <a:srgbClr val="231F20"/>
                </a:solidFill>
                <a:latin typeface="Calibri"/>
                <a:cs typeface="Calibri"/>
              </a:rPr>
              <a:t>ними, </a:t>
            </a:r>
            <a:r>
              <a:rPr sz="1200" spc="40" dirty="0">
                <a:solidFill>
                  <a:srgbClr val="231F20"/>
                </a:solidFill>
                <a:latin typeface="Calibri"/>
                <a:cs typeface="Calibri"/>
              </a:rPr>
              <a:t>які </a:t>
            </a:r>
            <a:r>
              <a:rPr sz="1200" spc="70" dirty="0">
                <a:solidFill>
                  <a:srgbClr val="231F20"/>
                </a:solidFill>
                <a:latin typeface="Calibri"/>
                <a:cs typeface="Calibri"/>
              </a:rPr>
              <a:t>в </a:t>
            </a:r>
            <a:r>
              <a:rPr sz="1200" spc="20" dirty="0">
                <a:solidFill>
                  <a:srgbClr val="231F20"/>
                </a:solidFill>
                <a:latin typeface="Calibri"/>
                <a:cs typeface="Calibri"/>
              </a:rPr>
              <a:t>подальшому  </a:t>
            </a:r>
            <a:r>
              <a:rPr sz="1200" spc="10" dirty="0">
                <a:solidFill>
                  <a:srgbClr val="231F20"/>
                </a:solidFill>
                <a:latin typeface="Calibri"/>
                <a:cs typeface="Calibri"/>
              </a:rPr>
              <a:t>можуть</a:t>
            </a:r>
            <a:r>
              <a:rPr sz="12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spc="15" dirty="0">
                <a:solidFill>
                  <a:srgbClr val="231F20"/>
                </a:solidFill>
                <a:latin typeface="Calibri"/>
                <a:cs typeface="Calibri"/>
              </a:rPr>
              <a:t>бути</a:t>
            </a:r>
            <a:r>
              <a:rPr sz="120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spc="35" dirty="0">
                <a:solidFill>
                  <a:srgbClr val="231F20"/>
                </a:solidFill>
                <a:latin typeface="Calibri"/>
                <a:cs typeface="Calibri"/>
              </a:rPr>
              <a:t>використані</a:t>
            </a:r>
            <a:r>
              <a:rPr sz="120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spc="30" dirty="0">
                <a:solidFill>
                  <a:srgbClr val="231F20"/>
                </a:solidFill>
                <a:latin typeface="Calibri"/>
                <a:cs typeface="Calibri"/>
              </a:rPr>
              <a:t>для</a:t>
            </a:r>
            <a:r>
              <a:rPr sz="120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spc="25" dirty="0">
                <a:solidFill>
                  <a:srgbClr val="231F20"/>
                </a:solidFill>
                <a:latin typeface="Calibri"/>
                <a:cs typeface="Calibri"/>
              </a:rPr>
              <a:t>формулювання</a:t>
            </a:r>
            <a:r>
              <a:rPr sz="120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spc="45" dirty="0">
                <a:solidFill>
                  <a:srgbClr val="231F20"/>
                </a:solidFill>
                <a:latin typeface="Calibri"/>
                <a:cs typeface="Calibri"/>
              </a:rPr>
              <a:t>стратегії</a:t>
            </a:r>
            <a:r>
              <a:rPr sz="12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spc="35" dirty="0">
                <a:solidFill>
                  <a:srgbClr val="231F20"/>
                </a:solidFill>
                <a:latin typeface="Calibri"/>
                <a:cs typeface="Calibri"/>
              </a:rPr>
              <a:t>організації.</a:t>
            </a:r>
            <a:r>
              <a:rPr sz="120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spc="65" dirty="0">
                <a:solidFill>
                  <a:srgbClr val="231F20"/>
                </a:solidFill>
                <a:latin typeface="Calibri"/>
                <a:cs typeface="Calibri"/>
              </a:rPr>
              <a:t>Більш</a:t>
            </a:r>
            <a:r>
              <a:rPr sz="12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spc="25" dirty="0">
                <a:solidFill>
                  <a:srgbClr val="231F20"/>
                </a:solidFill>
                <a:latin typeface="Calibri"/>
                <a:cs typeface="Calibri"/>
              </a:rPr>
              <a:t>детально</a:t>
            </a:r>
            <a:r>
              <a:rPr sz="120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spc="60" dirty="0">
                <a:solidFill>
                  <a:srgbClr val="231F20"/>
                </a:solidFill>
                <a:latin typeface="Calibri"/>
                <a:cs typeface="Calibri"/>
              </a:rPr>
              <a:t>за</a:t>
            </a:r>
            <a:r>
              <a:rPr sz="120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spc="55" dirty="0">
                <a:solidFill>
                  <a:srgbClr val="231F20"/>
                </a:solidFill>
                <a:latin typeface="Calibri"/>
                <a:cs typeface="Calibri"/>
              </a:rPr>
              <a:t>посилан-  </a:t>
            </a:r>
            <a:r>
              <a:rPr sz="1200" spc="25" dirty="0">
                <a:solidFill>
                  <a:srgbClr val="231F20"/>
                </a:solidFill>
                <a:latin typeface="Calibri"/>
                <a:cs typeface="Calibri"/>
              </a:rPr>
              <a:t>ням: </a:t>
            </a:r>
            <a:r>
              <a:rPr sz="1200" spc="30" dirty="0">
                <a:solidFill>
                  <a:srgbClr val="231F20"/>
                </a:solidFill>
                <a:latin typeface="Calibri"/>
                <a:cs typeface="Calibri"/>
                <a:hlinkClick r:id="rId5"/>
              </a:rPr>
              <a:t>http://powerbranding.ru/biznes-analiz/swot/</a:t>
            </a: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850">
              <a:latin typeface="Calibri"/>
              <a:cs typeface="Calibri"/>
            </a:endParaRPr>
          </a:p>
          <a:p>
            <a:pPr marL="12700" marR="5080" indent="359410" algn="just">
              <a:lnSpc>
                <a:spcPct val="100000"/>
              </a:lnSpc>
            </a:pPr>
            <a:r>
              <a:rPr sz="1200" spc="-110" dirty="0">
                <a:solidFill>
                  <a:srgbClr val="231F20"/>
                </a:solidFill>
                <a:latin typeface="Arial Unicode MS"/>
                <a:cs typeface="Arial Unicode MS"/>
              </a:rPr>
              <a:t>SWOT </a:t>
            </a:r>
            <a:r>
              <a:rPr sz="1200" spc="25" dirty="0">
                <a:solidFill>
                  <a:srgbClr val="231F20"/>
                </a:solidFill>
                <a:latin typeface="Calibri"/>
                <a:cs typeface="Calibri"/>
              </a:rPr>
              <a:t>– </a:t>
            </a:r>
            <a:r>
              <a:rPr sz="1200" spc="35" dirty="0">
                <a:solidFill>
                  <a:srgbClr val="231F20"/>
                </a:solidFill>
                <a:latin typeface="Calibri"/>
                <a:cs typeface="Calibri"/>
              </a:rPr>
              <a:t>це </a:t>
            </a:r>
            <a:r>
              <a:rPr sz="1200" spc="30" dirty="0">
                <a:solidFill>
                  <a:srgbClr val="231F20"/>
                </a:solidFill>
                <a:latin typeface="Calibri"/>
                <a:cs typeface="Calibri"/>
              </a:rPr>
              <a:t>скорочення від </a:t>
            </a:r>
            <a:r>
              <a:rPr sz="1200" spc="65" dirty="0">
                <a:solidFill>
                  <a:srgbClr val="231F20"/>
                </a:solidFill>
                <a:latin typeface="Calibri"/>
                <a:cs typeface="Calibri"/>
              </a:rPr>
              <a:t>S=Strengths </a:t>
            </a:r>
            <a:r>
              <a:rPr sz="1200" spc="40" dirty="0">
                <a:solidFill>
                  <a:srgbClr val="231F20"/>
                </a:solidFill>
                <a:latin typeface="Calibri"/>
                <a:cs typeface="Calibri"/>
              </a:rPr>
              <a:t>(Сильні </a:t>
            </a:r>
            <a:r>
              <a:rPr sz="1200" spc="25" dirty="0">
                <a:solidFill>
                  <a:srgbClr val="231F20"/>
                </a:solidFill>
                <a:latin typeface="Calibri"/>
                <a:cs typeface="Calibri"/>
              </a:rPr>
              <a:t>сторони), </a:t>
            </a:r>
            <a:r>
              <a:rPr sz="1200" spc="45" dirty="0">
                <a:solidFill>
                  <a:srgbClr val="231F20"/>
                </a:solidFill>
                <a:latin typeface="Calibri"/>
                <a:cs typeface="Calibri"/>
              </a:rPr>
              <a:t>W=Weaknesses </a:t>
            </a:r>
            <a:r>
              <a:rPr sz="1200" spc="40" dirty="0">
                <a:solidFill>
                  <a:srgbClr val="231F20"/>
                </a:solidFill>
                <a:latin typeface="Calibri"/>
                <a:cs typeface="Calibri"/>
              </a:rPr>
              <a:t>(Слабкі </a:t>
            </a:r>
            <a:r>
              <a:rPr sz="1200" spc="50" dirty="0">
                <a:solidFill>
                  <a:srgbClr val="231F20"/>
                </a:solidFill>
                <a:latin typeface="Calibri"/>
                <a:cs typeface="Calibri"/>
              </a:rPr>
              <a:t>сторо-  </a:t>
            </a:r>
            <a:r>
              <a:rPr sz="1200" spc="20" dirty="0">
                <a:solidFill>
                  <a:srgbClr val="231F20"/>
                </a:solidFill>
                <a:latin typeface="Calibri"/>
                <a:cs typeface="Calibri"/>
              </a:rPr>
              <a:t>ни), </a:t>
            </a:r>
            <a:r>
              <a:rPr sz="1200" spc="25" dirty="0">
                <a:solidFill>
                  <a:srgbClr val="231F20"/>
                </a:solidFill>
                <a:latin typeface="Calibri"/>
                <a:cs typeface="Calibri"/>
              </a:rPr>
              <a:t>О=Opportunities </a:t>
            </a:r>
            <a:r>
              <a:rPr sz="1200" spc="20" dirty="0">
                <a:solidFill>
                  <a:srgbClr val="231F20"/>
                </a:solidFill>
                <a:latin typeface="Calibri"/>
                <a:cs typeface="Calibri"/>
              </a:rPr>
              <a:t>(Можливості), </a:t>
            </a:r>
            <a:r>
              <a:rPr sz="1200" spc="50" dirty="0">
                <a:solidFill>
                  <a:srgbClr val="231F20"/>
                </a:solidFill>
                <a:latin typeface="Calibri"/>
                <a:cs typeface="Calibri"/>
              </a:rPr>
              <a:t>T=Threats </a:t>
            </a:r>
            <a:r>
              <a:rPr sz="1200" spc="40" dirty="0">
                <a:solidFill>
                  <a:srgbClr val="231F20"/>
                </a:solidFill>
                <a:latin typeface="Calibri"/>
                <a:cs typeface="Calibri"/>
              </a:rPr>
              <a:t>(Ризики). </a:t>
            </a:r>
            <a:r>
              <a:rPr sz="1200" spc="30" dirty="0">
                <a:solidFill>
                  <a:srgbClr val="231F20"/>
                </a:solidFill>
                <a:latin typeface="Calibri"/>
                <a:cs typeface="Calibri"/>
              </a:rPr>
              <a:t>Проаналізуємо наведений </a:t>
            </a:r>
            <a:r>
              <a:rPr sz="1200" spc="55" dirty="0">
                <a:solidFill>
                  <a:srgbClr val="231F20"/>
                </a:solidFill>
                <a:latin typeface="Calibri"/>
                <a:cs typeface="Calibri"/>
              </a:rPr>
              <a:t>вище </a:t>
            </a:r>
            <a:r>
              <a:rPr sz="1200" spc="60" dirty="0">
                <a:solidFill>
                  <a:srgbClr val="231F20"/>
                </a:solidFill>
                <a:latin typeface="Calibri"/>
                <a:cs typeface="Calibri"/>
              </a:rPr>
              <a:t>при-  </a:t>
            </a:r>
            <a:r>
              <a:rPr sz="1200" spc="30" dirty="0">
                <a:solidFill>
                  <a:srgbClr val="231F20"/>
                </a:solidFill>
                <a:latin typeface="Calibri"/>
                <a:cs typeface="Calibri"/>
              </a:rPr>
              <a:t>клад </a:t>
            </a:r>
            <a:r>
              <a:rPr sz="1200" spc="60" dirty="0">
                <a:solidFill>
                  <a:srgbClr val="231F20"/>
                </a:solidFill>
                <a:latin typeface="Calibri"/>
                <a:cs typeface="Calibri"/>
              </a:rPr>
              <a:t>за </a:t>
            </a:r>
            <a:r>
              <a:rPr sz="1200" spc="10" dirty="0">
                <a:solidFill>
                  <a:srgbClr val="231F20"/>
                </a:solidFill>
                <a:latin typeface="Calibri"/>
                <a:cs typeface="Calibri"/>
              </a:rPr>
              <a:t>методикою</a:t>
            </a:r>
            <a:r>
              <a:rPr sz="1200" spc="-2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spc="35" dirty="0">
                <a:solidFill>
                  <a:srgbClr val="231F20"/>
                </a:solidFill>
                <a:latin typeface="Calibri"/>
                <a:cs typeface="Calibri"/>
              </a:rPr>
              <a:t>SWOT-аналізу</a:t>
            </a:r>
            <a:endParaRPr sz="1200">
              <a:latin typeface="Calibri"/>
              <a:cs typeface="Calibri"/>
            </a:endParaRPr>
          </a:p>
          <a:p>
            <a:pPr marL="12700" marR="5080" indent="359410" algn="just">
              <a:lnSpc>
                <a:spcPct val="100000"/>
              </a:lnSpc>
              <a:spcBef>
                <a:spcPts val="425"/>
              </a:spcBef>
            </a:pPr>
            <a:r>
              <a:rPr sz="1200" spc="-5" dirty="0">
                <a:solidFill>
                  <a:srgbClr val="231F20"/>
                </a:solidFill>
                <a:latin typeface="Arial Unicode MS"/>
                <a:cs typeface="Arial Unicode MS"/>
              </a:rPr>
              <a:t>S=Strengths.</a:t>
            </a:r>
            <a:r>
              <a:rPr sz="1200" spc="-195" dirty="0">
                <a:solidFill>
                  <a:srgbClr val="231F20"/>
                </a:solidFill>
                <a:latin typeface="Arial Unicode MS"/>
                <a:cs typeface="Arial Unicode MS"/>
              </a:rPr>
              <a:t> </a:t>
            </a:r>
            <a:r>
              <a:rPr sz="1200" spc="55" dirty="0">
                <a:solidFill>
                  <a:srgbClr val="231F20"/>
                </a:solidFill>
                <a:latin typeface="Calibri"/>
                <a:cs typeface="Calibri"/>
              </a:rPr>
              <a:t>Це</a:t>
            </a:r>
            <a:r>
              <a:rPr sz="1200" spc="-13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spc="45" dirty="0">
                <a:solidFill>
                  <a:srgbClr val="231F20"/>
                </a:solidFill>
                <a:latin typeface="Calibri"/>
                <a:cs typeface="Calibri"/>
              </a:rPr>
              <a:t>сильні</a:t>
            </a:r>
            <a:r>
              <a:rPr sz="1200" spc="-13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spc="30" dirty="0">
                <a:solidFill>
                  <a:srgbClr val="231F20"/>
                </a:solidFill>
                <a:latin typeface="Calibri"/>
                <a:cs typeface="Calibri"/>
              </a:rPr>
              <a:t>сторони</a:t>
            </a:r>
            <a:r>
              <a:rPr sz="1200" spc="-13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spc="35" dirty="0">
                <a:solidFill>
                  <a:srgbClr val="231F20"/>
                </a:solidFill>
                <a:latin typeface="Calibri"/>
                <a:cs typeface="Calibri"/>
              </a:rPr>
              <a:t>ситуації</a:t>
            </a:r>
            <a:r>
              <a:rPr sz="1200" spc="-13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spc="20" dirty="0">
                <a:solidFill>
                  <a:srgbClr val="231F20"/>
                </a:solidFill>
                <a:latin typeface="Calibri"/>
                <a:cs typeface="Calibri"/>
              </a:rPr>
              <a:t>або</a:t>
            </a:r>
            <a:r>
              <a:rPr sz="1200" spc="-13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spc="40" dirty="0">
                <a:solidFill>
                  <a:srgbClr val="231F20"/>
                </a:solidFill>
                <a:latin typeface="Calibri"/>
                <a:cs typeface="Calibri"/>
              </a:rPr>
              <a:t>рішення,</a:t>
            </a:r>
            <a:r>
              <a:rPr sz="1200" spc="-13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spc="35" dirty="0">
                <a:solidFill>
                  <a:srgbClr val="231F20"/>
                </a:solidFill>
                <a:latin typeface="Calibri"/>
                <a:cs typeface="Calibri"/>
              </a:rPr>
              <a:t>яке</a:t>
            </a:r>
            <a:r>
              <a:rPr sz="1200" spc="-13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spc="5" dirty="0">
                <a:solidFill>
                  <a:srgbClr val="231F20"/>
                </a:solidFill>
                <a:latin typeface="Calibri"/>
                <a:cs typeface="Calibri"/>
              </a:rPr>
              <a:t>ми</a:t>
            </a:r>
            <a:r>
              <a:rPr sz="1200" spc="-13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spc="15" dirty="0">
                <a:solidFill>
                  <a:srgbClr val="231F20"/>
                </a:solidFill>
                <a:latin typeface="Calibri"/>
                <a:cs typeface="Calibri"/>
              </a:rPr>
              <a:t>хочемо</a:t>
            </a:r>
            <a:r>
              <a:rPr sz="1200" spc="-13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spc="40" dirty="0">
                <a:solidFill>
                  <a:srgbClr val="231F20"/>
                </a:solidFill>
                <a:latin typeface="Calibri"/>
                <a:cs typeface="Calibri"/>
              </a:rPr>
              <a:t>ухвалити.</a:t>
            </a:r>
            <a:r>
              <a:rPr sz="1200" spc="-13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spc="55" dirty="0">
                <a:solidFill>
                  <a:srgbClr val="231F20"/>
                </a:solidFill>
                <a:latin typeface="Calibri"/>
                <a:cs typeface="Calibri"/>
              </a:rPr>
              <a:t>Це</a:t>
            </a:r>
            <a:r>
              <a:rPr sz="1200" spc="-13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spc="35" dirty="0">
                <a:solidFill>
                  <a:srgbClr val="231F20"/>
                </a:solidFill>
                <a:latin typeface="Calibri"/>
                <a:cs typeface="Calibri"/>
              </a:rPr>
              <a:t>внутрішні  </a:t>
            </a:r>
            <a:r>
              <a:rPr sz="1200" spc="40" dirty="0">
                <a:solidFill>
                  <a:srgbClr val="231F20"/>
                </a:solidFill>
                <a:latin typeface="Calibri"/>
                <a:cs typeface="Calibri"/>
              </a:rPr>
              <a:t>характеристики, які </a:t>
            </a:r>
            <a:r>
              <a:rPr sz="1200" spc="35" dirty="0">
                <a:solidFill>
                  <a:srgbClr val="231F20"/>
                </a:solidFill>
                <a:latin typeface="Calibri"/>
                <a:cs typeface="Calibri"/>
              </a:rPr>
              <a:t>вже </a:t>
            </a:r>
            <a:r>
              <a:rPr sz="1200" spc="30" dirty="0">
                <a:solidFill>
                  <a:srgbClr val="231F20"/>
                </a:solidFill>
                <a:latin typeface="Calibri"/>
                <a:cs typeface="Calibri"/>
              </a:rPr>
              <a:t>притаманні </a:t>
            </a:r>
            <a:r>
              <a:rPr sz="1200" spc="35" dirty="0">
                <a:solidFill>
                  <a:srgbClr val="231F20"/>
                </a:solidFill>
                <a:latin typeface="Calibri"/>
                <a:cs typeface="Calibri"/>
              </a:rPr>
              <a:t>ситуації, </a:t>
            </a:r>
            <a:r>
              <a:rPr sz="1200" spc="25" dirty="0">
                <a:solidFill>
                  <a:srgbClr val="231F20"/>
                </a:solidFill>
                <a:latin typeface="Calibri"/>
                <a:cs typeface="Calibri"/>
              </a:rPr>
              <a:t>і </a:t>
            </a:r>
            <a:r>
              <a:rPr sz="1200" spc="55" dirty="0">
                <a:solidFill>
                  <a:srgbClr val="231F20"/>
                </a:solidFill>
                <a:latin typeface="Calibri"/>
                <a:cs typeface="Calibri"/>
              </a:rPr>
              <a:t>є </a:t>
            </a:r>
            <a:r>
              <a:rPr sz="1200" spc="20" dirty="0">
                <a:solidFill>
                  <a:srgbClr val="231F20"/>
                </a:solidFill>
                <a:latin typeface="Calibri"/>
                <a:cs typeface="Calibri"/>
              </a:rPr>
              <a:t>тим ресурсом, </a:t>
            </a:r>
            <a:r>
              <a:rPr sz="1200" spc="40" dirty="0">
                <a:solidFill>
                  <a:srgbClr val="231F20"/>
                </a:solidFill>
                <a:latin typeface="Calibri"/>
                <a:cs typeface="Calibri"/>
              </a:rPr>
              <a:t>на </a:t>
            </a:r>
            <a:r>
              <a:rPr sz="1200" spc="45" dirty="0">
                <a:solidFill>
                  <a:srgbClr val="231F20"/>
                </a:solidFill>
                <a:latin typeface="Calibri"/>
                <a:cs typeface="Calibri"/>
              </a:rPr>
              <a:t>який </a:t>
            </a:r>
            <a:r>
              <a:rPr sz="1200" spc="5" dirty="0">
                <a:solidFill>
                  <a:srgbClr val="231F20"/>
                </a:solidFill>
                <a:latin typeface="Calibri"/>
                <a:cs typeface="Calibri"/>
              </a:rPr>
              <a:t>ми</a:t>
            </a:r>
            <a:r>
              <a:rPr sz="1200" spc="-4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spc="30" dirty="0">
                <a:solidFill>
                  <a:srgbClr val="231F20"/>
                </a:solidFill>
                <a:latin typeface="Calibri"/>
                <a:cs typeface="Calibri"/>
              </a:rPr>
              <a:t>опираємось.</a:t>
            </a:r>
            <a:endParaRPr sz="1200">
              <a:latin typeface="Calibri"/>
              <a:cs typeface="Calibri"/>
            </a:endParaRPr>
          </a:p>
          <a:p>
            <a:pPr marL="12700" marR="5080" indent="359410">
              <a:lnSpc>
                <a:spcPct val="100000"/>
              </a:lnSpc>
              <a:spcBef>
                <a:spcPts val="425"/>
              </a:spcBef>
            </a:pPr>
            <a:r>
              <a:rPr sz="1200" spc="-25" dirty="0">
                <a:solidFill>
                  <a:srgbClr val="231F20"/>
                </a:solidFill>
                <a:latin typeface="Arial Unicode MS"/>
                <a:cs typeface="Arial Unicode MS"/>
              </a:rPr>
              <a:t>W=Weaknesses.</a:t>
            </a:r>
            <a:r>
              <a:rPr sz="1200" spc="-180" dirty="0">
                <a:solidFill>
                  <a:srgbClr val="231F20"/>
                </a:solidFill>
                <a:latin typeface="Arial Unicode MS"/>
                <a:cs typeface="Arial Unicode MS"/>
              </a:rPr>
              <a:t> </a:t>
            </a:r>
            <a:r>
              <a:rPr sz="1200" spc="55" dirty="0">
                <a:solidFill>
                  <a:srgbClr val="231F20"/>
                </a:solidFill>
                <a:latin typeface="Calibri"/>
                <a:cs typeface="Calibri"/>
              </a:rPr>
              <a:t>Це</a:t>
            </a:r>
            <a:r>
              <a:rPr sz="1200" spc="-12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spc="40" dirty="0">
                <a:solidFill>
                  <a:srgbClr val="231F20"/>
                </a:solidFill>
                <a:latin typeface="Calibri"/>
                <a:cs typeface="Calibri"/>
              </a:rPr>
              <a:t>слабкі</a:t>
            </a:r>
            <a:r>
              <a:rPr sz="1200" spc="-12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spc="30" dirty="0">
                <a:solidFill>
                  <a:srgbClr val="231F20"/>
                </a:solidFill>
                <a:latin typeface="Calibri"/>
                <a:cs typeface="Calibri"/>
              </a:rPr>
              <a:t>сторони</a:t>
            </a:r>
            <a:r>
              <a:rPr sz="1200" spc="-114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spc="35" dirty="0">
                <a:solidFill>
                  <a:srgbClr val="231F20"/>
                </a:solidFill>
                <a:latin typeface="Calibri"/>
                <a:cs typeface="Calibri"/>
              </a:rPr>
              <a:t>ситуації.</a:t>
            </a:r>
            <a:r>
              <a:rPr sz="1200" spc="-12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spc="15" dirty="0">
                <a:solidFill>
                  <a:srgbClr val="231F20"/>
                </a:solidFill>
                <a:latin typeface="Calibri"/>
                <a:cs typeface="Calibri"/>
              </a:rPr>
              <a:t>Те,</a:t>
            </a:r>
            <a:r>
              <a:rPr sz="1200" spc="-12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spc="35" dirty="0">
                <a:solidFill>
                  <a:srgbClr val="231F20"/>
                </a:solidFill>
                <a:latin typeface="Calibri"/>
                <a:cs typeface="Calibri"/>
              </a:rPr>
              <a:t>що</a:t>
            </a:r>
            <a:r>
              <a:rPr sz="1200" spc="-114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231F20"/>
                </a:solidFill>
                <a:latin typeface="Calibri"/>
                <a:cs typeface="Calibri"/>
              </a:rPr>
              <a:t>може</a:t>
            </a:r>
            <a:r>
              <a:rPr sz="1200" spc="-12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spc="40" dirty="0">
                <a:solidFill>
                  <a:srgbClr val="231F20"/>
                </a:solidFill>
                <a:latin typeface="Calibri"/>
                <a:cs typeface="Calibri"/>
              </a:rPr>
              <a:t>негативно</a:t>
            </a:r>
            <a:r>
              <a:rPr sz="1200" spc="-12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spc="35" dirty="0">
                <a:solidFill>
                  <a:srgbClr val="231F20"/>
                </a:solidFill>
                <a:latin typeface="Calibri"/>
                <a:cs typeface="Calibri"/>
              </a:rPr>
              <a:t>вплинути</a:t>
            </a:r>
            <a:r>
              <a:rPr sz="1200" spc="-12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spc="40" dirty="0">
                <a:solidFill>
                  <a:srgbClr val="231F20"/>
                </a:solidFill>
                <a:latin typeface="Calibri"/>
                <a:cs typeface="Calibri"/>
              </a:rPr>
              <a:t>на</a:t>
            </a:r>
            <a:r>
              <a:rPr sz="1200" spc="-114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spc="35" dirty="0">
                <a:solidFill>
                  <a:srgbClr val="231F20"/>
                </a:solidFill>
                <a:latin typeface="Calibri"/>
                <a:cs typeface="Calibri"/>
              </a:rPr>
              <a:t>реалізацію  </a:t>
            </a:r>
            <a:r>
              <a:rPr sz="1200" spc="40" dirty="0">
                <a:solidFill>
                  <a:srgbClr val="231F20"/>
                </a:solidFill>
                <a:latin typeface="Calibri"/>
                <a:cs typeface="Calibri"/>
              </a:rPr>
              <a:t>рішення.</a:t>
            </a:r>
            <a:endParaRPr sz="1200">
              <a:latin typeface="Calibri"/>
              <a:cs typeface="Calibri"/>
            </a:endParaRPr>
          </a:p>
          <a:p>
            <a:pPr marL="372110">
              <a:lnSpc>
                <a:spcPct val="100000"/>
              </a:lnSpc>
              <a:spcBef>
                <a:spcPts val="425"/>
              </a:spcBef>
            </a:pPr>
            <a:r>
              <a:rPr sz="1200" spc="-5" dirty="0">
                <a:solidFill>
                  <a:srgbClr val="231F20"/>
                </a:solidFill>
                <a:latin typeface="Arial Unicode MS"/>
                <a:cs typeface="Arial Unicode MS"/>
              </a:rPr>
              <a:t>O=Opportunities. </a:t>
            </a:r>
            <a:r>
              <a:rPr sz="1200" spc="55" dirty="0">
                <a:solidFill>
                  <a:srgbClr val="231F20"/>
                </a:solidFill>
                <a:latin typeface="Calibri"/>
                <a:cs typeface="Calibri"/>
              </a:rPr>
              <a:t>Це </a:t>
            </a:r>
            <a:r>
              <a:rPr sz="1200" spc="25" dirty="0">
                <a:solidFill>
                  <a:srgbClr val="231F20"/>
                </a:solidFill>
                <a:latin typeface="Calibri"/>
                <a:cs typeface="Calibri"/>
              </a:rPr>
              <a:t>можливості, </a:t>
            </a:r>
            <a:r>
              <a:rPr sz="1200" spc="40" dirty="0">
                <a:solidFill>
                  <a:srgbClr val="231F20"/>
                </a:solidFill>
                <a:latin typeface="Calibri"/>
                <a:cs typeface="Calibri"/>
              </a:rPr>
              <a:t>зовнішні </a:t>
            </a:r>
            <a:r>
              <a:rPr sz="1200" spc="35" dirty="0">
                <a:solidFill>
                  <a:srgbClr val="231F20"/>
                </a:solidFill>
                <a:latin typeface="Calibri"/>
                <a:cs typeface="Calibri"/>
              </a:rPr>
              <a:t>чинники, </a:t>
            </a:r>
            <a:r>
              <a:rPr sz="1200" spc="40" dirty="0">
                <a:solidFill>
                  <a:srgbClr val="231F20"/>
                </a:solidFill>
                <a:latin typeface="Calibri"/>
                <a:cs typeface="Calibri"/>
              </a:rPr>
              <a:t>які </a:t>
            </a:r>
            <a:r>
              <a:rPr sz="1200" spc="10" dirty="0">
                <a:solidFill>
                  <a:srgbClr val="231F20"/>
                </a:solidFill>
                <a:latin typeface="Calibri"/>
                <a:cs typeface="Calibri"/>
              </a:rPr>
              <a:t>можуть </a:t>
            </a:r>
            <a:r>
              <a:rPr sz="1200" spc="35" dirty="0">
                <a:solidFill>
                  <a:srgbClr val="231F20"/>
                </a:solidFill>
                <a:latin typeface="Calibri"/>
                <a:cs typeface="Calibri"/>
              </a:rPr>
              <a:t>позитивно вплинути</a:t>
            </a:r>
            <a:r>
              <a:rPr sz="1200" spc="229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spc="40" dirty="0">
                <a:solidFill>
                  <a:srgbClr val="231F20"/>
                </a:solidFill>
                <a:latin typeface="Calibri"/>
                <a:cs typeface="Calibri"/>
              </a:rPr>
              <a:t>на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6" name="object 1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079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85"/>
              </a:spcBef>
            </a:pPr>
            <a:r>
              <a:rPr spc="15" dirty="0"/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7409633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504512" y="411765"/>
            <a:ext cx="4540250" cy="4584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3810" algn="ctr">
              <a:lnSpc>
                <a:spcPct val="100000"/>
              </a:lnSpc>
              <a:spcBef>
                <a:spcPts val="100"/>
              </a:spcBef>
              <a:tabLst>
                <a:tab pos="1470660" algn="l"/>
                <a:tab pos="3131820" algn="l"/>
              </a:tabLst>
            </a:pPr>
            <a:r>
              <a:rPr sz="1000" b="1" i="1" spc="-130" dirty="0">
                <a:solidFill>
                  <a:srgbClr val="2D4A3B"/>
                </a:solidFill>
                <a:latin typeface="Arial"/>
                <a:cs typeface="Arial"/>
                <a:hlinkClick r:id="rId2"/>
              </a:rPr>
              <a:t>www.radnyk.org</a:t>
            </a:r>
            <a:r>
              <a:rPr sz="1000" b="1" i="1" spc="-130" dirty="0">
                <a:solidFill>
                  <a:srgbClr val="2D4A3B"/>
                </a:solidFill>
                <a:latin typeface="Arial"/>
                <a:cs typeface="Arial"/>
              </a:rPr>
              <a:t>	</a:t>
            </a:r>
            <a:r>
              <a:rPr sz="1000" b="1" i="1" spc="-120" dirty="0">
                <a:solidFill>
                  <a:srgbClr val="2D4A3B"/>
                </a:solidFill>
                <a:latin typeface="Arial"/>
                <a:cs typeface="Arial"/>
                <a:hlinkClick r:id="rId3"/>
              </a:rPr>
              <a:t>info@radnyk.org</a:t>
            </a:r>
            <a:r>
              <a:rPr sz="1000" b="1" i="1" spc="-120" dirty="0">
                <a:solidFill>
                  <a:srgbClr val="2D4A3B"/>
                </a:solidFill>
                <a:latin typeface="Arial"/>
                <a:cs typeface="Arial"/>
              </a:rPr>
              <a:t>	radnyky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95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sz="900" b="1" spc="-140" dirty="0">
                <a:solidFill>
                  <a:srgbClr val="77787B"/>
                </a:solidFill>
                <a:latin typeface="Arial"/>
                <a:cs typeface="Arial"/>
              </a:rPr>
              <a:t>Онлайн-курс: «Конфлiктна </a:t>
            </a:r>
            <a:r>
              <a:rPr sz="900" b="1" spc="-80" dirty="0">
                <a:solidFill>
                  <a:srgbClr val="77787B"/>
                </a:solidFill>
                <a:latin typeface="Arial"/>
                <a:cs typeface="Arial"/>
              </a:rPr>
              <a:t>i </a:t>
            </a:r>
            <a:r>
              <a:rPr sz="900" b="1" spc="-135" dirty="0">
                <a:solidFill>
                  <a:srgbClr val="77787B"/>
                </a:solidFill>
                <a:latin typeface="Arial"/>
                <a:cs typeface="Arial"/>
              </a:rPr>
              <a:t>гендерна </a:t>
            </a:r>
            <a:r>
              <a:rPr sz="900" b="1" spc="-130" dirty="0">
                <a:solidFill>
                  <a:srgbClr val="77787B"/>
                </a:solidFill>
                <a:latin typeface="Arial"/>
                <a:cs typeface="Arial"/>
              </a:rPr>
              <a:t>чутливiсть </a:t>
            </a:r>
            <a:r>
              <a:rPr sz="900" b="1" spc="-135" dirty="0">
                <a:solidFill>
                  <a:srgbClr val="77787B"/>
                </a:solidFill>
                <a:latin typeface="Arial"/>
                <a:cs typeface="Arial"/>
              </a:rPr>
              <a:t>у </a:t>
            </a:r>
            <a:r>
              <a:rPr sz="900" b="1" spc="-150" dirty="0">
                <a:solidFill>
                  <a:srgbClr val="77787B"/>
                </a:solidFill>
                <a:latin typeface="Arial"/>
                <a:cs typeface="Arial"/>
              </a:rPr>
              <a:t>роботi </a:t>
            </a:r>
            <a:r>
              <a:rPr sz="900" b="1" spc="-95" dirty="0">
                <a:solidFill>
                  <a:srgbClr val="77787B"/>
                </a:solidFill>
                <a:latin typeface="Arial"/>
                <a:cs typeface="Arial"/>
              </a:rPr>
              <a:t>з </a:t>
            </a:r>
            <a:r>
              <a:rPr sz="900" b="1" spc="-125" dirty="0">
                <a:solidFill>
                  <a:srgbClr val="77787B"/>
                </a:solidFill>
                <a:latin typeface="Arial"/>
                <a:cs typeface="Arial"/>
              </a:rPr>
              <a:t>представниками/цями </a:t>
            </a:r>
            <a:r>
              <a:rPr sz="900" b="1" spc="-145" dirty="0">
                <a:solidFill>
                  <a:srgbClr val="77787B"/>
                </a:solidFill>
                <a:latin typeface="Arial"/>
                <a:cs typeface="Arial"/>
              </a:rPr>
              <a:t>вразливих</a:t>
            </a:r>
            <a:r>
              <a:rPr sz="900" b="1" spc="-95" dirty="0">
                <a:solidFill>
                  <a:srgbClr val="77787B"/>
                </a:solidFill>
                <a:latin typeface="Arial"/>
                <a:cs typeface="Arial"/>
              </a:rPr>
              <a:t> </a:t>
            </a:r>
            <a:r>
              <a:rPr sz="900" b="1" spc="-120" dirty="0">
                <a:solidFill>
                  <a:srgbClr val="77787B"/>
                </a:solidFill>
                <a:latin typeface="Arial"/>
                <a:cs typeface="Arial"/>
              </a:rPr>
              <a:t>категорiй»</a:t>
            </a:r>
            <a:endParaRPr sz="9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517203" y="901344"/>
            <a:ext cx="4512310" cy="36195"/>
          </a:xfrm>
          <a:custGeom>
            <a:avLst/>
            <a:gdLst/>
            <a:ahLst/>
            <a:cxnLst/>
            <a:rect l="l" t="t" r="r" b="b"/>
            <a:pathLst>
              <a:path w="4512309" h="36194">
                <a:moveTo>
                  <a:pt x="4511802" y="0"/>
                </a:moveTo>
                <a:lnTo>
                  <a:pt x="3756736" y="0"/>
                </a:lnTo>
                <a:lnTo>
                  <a:pt x="3756736" y="25336"/>
                </a:lnTo>
                <a:lnTo>
                  <a:pt x="3743845" y="22136"/>
                </a:lnTo>
                <a:lnTo>
                  <a:pt x="3733292" y="18161"/>
                </a:lnTo>
                <a:lnTo>
                  <a:pt x="3716045" y="10223"/>
                </a:lnTo>
                <a:lnTo>
                  <a:pt x="3703167" y="5473"/>
                </a:lnTo>
                <a:lnTo>
                  <a:pt x="3687000" y="1600"/>
                </a:lnTo>
                <a:lnTo>
                  <a:pt x="3667887" y="0"/>
                </a:lnTo>
                <a:lnTo>
                  <a:pt x="3648760" y="1600"/>
                </a:lnTo>
                <a:lnTo>
                  <a:pt x="3632581" y="5473"/>
                </a:lnTo>
                <a:lnTo>
                  <a:pt x="3619703" y="10223"/>
                </a:lnTo>
                <a:lnTo>
                  <a:pt x="3602456" y="18161"/>
                </a:lnTo>
                <a:lnTo>
                  <a:pt x="3591903" y="22136"/>
                </a:lnTo>
                <a:lnTo>
                  <a:pt x="3579088" y="25323"/>
                </a:lnTo>
                <a:lnTo>
                  <a:pt x="3564305" y="26619"/>
                </a:lnTo>
                <a:lnTo>
                  <a:pt x="3549510" y="25323"/>
                </a:lnTo>
                <a:lnTo>
                  <a:pt x="3536696" y="22136"/>
                </a:lnTo>
                <a:lnTo>
                  <a:pt x="3526129" y="18161"/>
                </a:lnTo>
                <a:lnTo>
                  <a:pt x="3508883" y="10223"/>
                </a:lnTo>
                <a:lnTo>
                  <a:pt x="3496005" y="5473"/>
                </a:lnTo>
                <a:lnTo>
                  <a:pt x="3479850" y="1600"/>
                </a:lnTo>
                <a:lnTo>
                  <a:pt x="3460737" y="0"/>
                </a:lnTo>
                <a:lnTo>
                  <a:pt x="3441598" y="1600"/>
                </a:lnTo>
                <a:lnTo>
                  <a:pt x="3425431" y="5473"/>
                </a:lnTo>
                <a:lnTo>
                  <a:pt x="3412553" y="10223"/>
                </a:lnTo>
                <a:lnTo>
                  <a:pt x="3395307" y="18161"/>
                </a:lnTo>
                <a:lnTo>
                  <a:pt x="3384740" y="22136"/>
                </a:lnTo>
                <a:lnTo>
                  <a:pt x="3371939" y="25323"/>
                </a:lnTo>
                <a:lnTo>
                  <a:pt x="3357168" y="26619"/>
                </a:lnTo>
                <a:lnTo>
                  <a:pt x="3342373" y="25323"/>
                </a:lnTo>
                <a:lnTo>
                  <a:pt x="3329546" y="22136"/>
                </a:lnTo>
                <a:lnTo>
                  <a:pt x="3318980" y="18161"/>
                </a:lnTo>
                <a:lnTo>
                  <a:pt x="3301733" y="10223"/>
                </a:lnTo>
                <a:lnTo>
                  <a:pt x="3288868" y="5473"/>
                </a:lnTo>
                <a:lnTo>
                  <a:pt x="3272701" y="1600"/>
                </a:lnTo>
                <a:lnTo>
                  <a:pt x="3253575" y="0"/>
                </a:lnTo>
                <a:lnTo>
                  <a:pt x="3234461" y="1600"/>
                </a:lnTo>
                <a:lnTo>
                  <a:pt x="3218294" y="5473"/>
                </a:lnTo>
                <a:lnTo>
                  <a:pt x="3205416" y="10223"/>
                </a:lnTo>
                <a:lnTo>
                  <a:pt x="3188170" y="18161"/>
                </a:lnTo>
                <a:lnTo>
                  <a:pt x="3177603" y="22136"/>
                </a:lnTo>
                <a:lnTo>
                  <a:pt x="3164776" y="25323"/>
                </a:lnTo>
                <a:lnTo>
                  <a:pt x="3149993" y="26619"/>
                </a:lnTo>
                <a:lnTo>
                  <a:pt x="3135211" y="25323"/>
                </a:lnTo>
                <a:lnTo>
                  <a:pt x="3122384" y="22136"/>
                </a:lnTo>
                <a:lnTo>
                  <a:pt x="3111830" y="18161"/>
                </a:lnTo>
                <a:lnTo>
                  <a:pt x="3094583" y="10223"/>
                </a:lnTo>
                <a:lnTo>
                  <a:pt x="3081705" y="5473"/>
                </a:lnTo>
                <a:lnTo>
                  <a:pt x="3065551" y="1600"/>
                </a:lnTo>
                <a:lnTo>
                  <a:pt x="3046425" y="0"/>
                </a:lnTo>
                <a:lnTo>
                  <a:pt x="3027299" y="1600"/>
                </a:lnTo>
                <a:lnTo>
                  <a:pt x="3011132" y="5473"/>
                </a:lnTo>
                <a:lnTo>
                  <a:pt x="2998266" y="10223"/>
                </a:lnTo>
                <a:lnTo>
                  <a:pt x="2981007" y="18161"/>
                </a:lnTo>
                <a:lnTo>
                  <a:pt x="2970441" y="22136"/>
                </a:lnTo>
                <a:lnTo>
                  <a:pt x="2957614" y="25323"/>
                </a:lnTo>
                <a:lnTo>
                  <a:pt x="2942844" y="26619"/>
                </a:lnTo>
                <a:lnTo>
                  <a:pt x="2928061" y="25323"/>
                </a:lnTo>
                <a:lnTo>
                  <a:pt x="2915234" y="22136"/>
                </a:lnTo>
                <a:lnTo>
                  <a:pt x="2904680" y="18161"/>
                </a:lnTo>
                <a:lnTo>
                  <a:pt x="2887446" y="10223"/>
                </a:lnTo>
                <a:lnTo>
                  <a:pt x="2874568" y="5473"/>
                </a:lnTo>
                <a:lnTo>
                  <a:pt x="2858401" y="1600"/>
                </a:lnTo>
                <a:lnTo>
                  <a:pt x="2839275" y="0"/>
                </a:lnTo>
                <a:lnTo>
                  <a:pt x="2820149" y="1600"/>
                </a:lnTo>
                <a:lnTo>
                  <a:pt x="2803982" y="5473"/>
                </a:lnTo>
                <a:lnTo>
                  <a:pt x="2791104" y="10223"/>
                </a:lnTo>
                <a:lnTo>
                  <a:pt x="2773845" y="18161"/>
                </a:lnTo>
                <a:lnTo>
                  <a:pt x="2763291" y="22136"/>
                </a:lnTo>
                <a:lnTo>
                  <a:pt x="2750477" y="25323"/>
                </a:lnTo>
                <a:lnTo>
                  <a:pt x="2735694" y="26619"/>
                </a:lnTo>
                <a:lnTo>
                  <a:pt x="2720911" y="25323"/>
                </a:lnTo>
                <a:lnTo>
                  <a:pt x="2708084" y="22136"/>
                </a:lnTo>
                <a:lnTo>
                  <a:pt x="2697530" y="18161"/>
                </a:lnTo>
                <a:lnTo>
                  <a:pt x="2680284" y="10223"/>
                </a:lnTo>
                <a:lnTo>
                  <a:pt x="2667406" y="5473"/>
                </a:lnTo>
                <a:lnTo>
                  <a:pt x="2651239" y="1600"/>
                </a:lnTo>
                <a:lnTo>
                  <a:pt x="2632100" y="0"/>
                </a:lnTo>
                <a:lnTo>
                  <a:pt x="2612974" y="1600"/>
                </a:lnTo>
                <a:lnTo>
                  <a:pt x="2596807" y="5473"/>
                </a:lnTo>
                <a:lnTo>
                  <a:pt x="2583954" y="10223"/>
                </a:lnTo>
                <a:lnTo>
                  <a:pt x="2566708" y="18161"/>
                </a:lnTo>
                <a:lnTo>
                  <a:pt x="2556141" y="22136"/>
                </a:lnTo>
                <a:lnTo>
                  <a:pt x="2543314" y="25323"/>
                </a:lnTo>
                <a:lnTo>
                  <a:pt x="2528532" y="26619"/>
                </a:lnTo>
                <a:lnTo>
                  <a:pt x="2511450" y="26619"/>
                </a:lnTo>
                <a:lnTo>
                  <a:pt x="2496667" y="25323"/>
                </a:lnTo>
                <a:lnTo>
                  <a:pt x="2483853" y="22136"/>
                </a:lnTo>
                <a:lnTo>
                  <a:pt x="2473299" y="18161"/>
                </a:lnTo>
                <a:lnTo>
                  <a:pt x="2456053" y="10223"/>
                </a:lnTo>
                <a:lnTo>
                  <a:pt x="2443175" y="5473"/>
                </a:lnTo>
                <a:lnTo>
                  <a:pt x="2426995" y="1600"/>
                </a:lnTo>
                <a:lnTo>
                  <a:pt x="2407869" y="0"/>
                </a:lnTo>
                <a:lnTo>
                  <a:pt x="2388755" y="1600"/>
                </a:lnTo>
                <a:lnTo>
                  <a:pt x="2372588" y="5473"/>
                </a:lnTo>
                <a:lnTo>
                  <a:pt x="2359710" y="10223"/>
                </a:lnTo>
                <a:lnTo>
                  <a:pt x="2342464" y="18161"/>
                </a:lnTo>
                <a:lnTo>
                  <a:pt x="2331910" y="22136"/>
                </a:lnTo>
                <a:lnTo>
                  <a:pt x="2319096" y="25323"/>
                </a:lnTo>
                <a:lnTo>
                  <a:pt x="2304313" y="26619"/>
                </a:lnTo>
                <a:lnTo>
                  <a:pt x="2289518" y="25323"/>
                </a:lnTo>
                <a:lnTo>
                  <a:pt x="2276703" y="22136"/>
                </a:lnTo>
                <a:lnTo>
                  <a:pt x="2266137" y="18161"/>
                </a:lnTo>
                <a:lnTo>
                  <a:pt x="2248890" y="10223"/>
                </a:lnTo>
                <a:lnTo>
                  <a:pt x="2236012" y="5473"/>
                </a:lnTo>
                <a:lnTo>
                  <a:pt x="2219858" y="1600"/>
                </a:lnTo>
                <a:lnTo>
                  <a:pt x="2200745" y="0"/>
                </a:lnTo>
                <a:lnTo>
                  <a:pt x="2181606" y="1600"/>
                </a:lnTo>
                <a:lnTo>
                  <a:pt x="2165426" y="5473"/>
                </a:lnTo>
                <a:lnTo>
                  <a:pt x="2152561" y="10223"/>
                </a:lnTo>
                <a:lnTo>
                  <a:pt x="2135314" y="18161"/>
                </a:lnTo>
                <a:lnTo>
                  <a:pt x="2124748" y="22136"/>
                </a:lnTo>
                <a:lnTo>
                  <a:pt x="2111933" y="25323"/>
                </a:lnTo>
                <a:lnTo>
                  <a:pt x="2097163" y="26619"/>
                </a:lnTo>
                <a:lnTo>
                  <a:pt x="2082368" y="25323"/>
                </a:lnTo>
                <a:lnTo>
                  <a:pt x="2069553" y="22136"/>
                </a:lnTo>
                <a:lnTo>
                  <a:pt x="2058987" y="18161"/>
                </a:lnTo>
                <a:lnTo>
                  <a:pt x="2041728" y="10223"/>
                </a:lnTo>
                <a:lnTo>
                  <a:pt x="2028863" y="5473"/>
                </a:lnTo>
                <a:lnTo>
                  <a:pt x="2012708" y="1600"/>
                </a:lnTo>
                <a:lnTo>
                  <a:pt x="1993582" y="0"/>
                </a:lnTo>
                <a:lnTo>
                  <a:pt x="1974456" y="1600"/>
                </a:lnTo>
                <a:lnTo>
                  <a:pt x="1958289" y="5473"/>
                </a:lnTo>
                <a:lnTo>
                  <a:pt x="1945411" y="10223"/>
                </a:lnTo>
                <a:lnTo>
                  <a:pt x="1928164" y="18161"/>
                </a:lnTo>
                <a:lnTo>
                  <a:pt x="1917598" y="22136"/>
                </a:lnTo>
                <a:lnTo>
                  <a:pt x="1904784" y="25323"/>
                </a:lnTo>
                <a:lnTo>
                  <a:pt x="1890001" y="26619"/>
                </a:lnTo>
                <a:lnTo>
                  <a:pt x="1875205" y="25323"/>
                </a:lnTo>
                <a:lnTo>
                  <a:pt x="1862378" y="22136"/>
                </a:lnTo>
                <a:lnTo>
                  <a:pt x="1851825" y="18161"/>
                </a:lnTo>
                <a:lnTo>
                  <a:pt x="1834578" y="10223"/>
                </a:lnTo>
                <a:lnTo>
                  <a:pt x="1821713" y="5473"/>
                </a:lnTo>
                <a:lnTo>
                  <a:pt x="1805559" y="1600"/>
                </a:lnTo>
                <a:lnTo>
                  <a:pt x="1786432" y="0"/>
                </a:lnTo>
                <a:lnTo>
                  <a:pt x="1767293" y="1600"/>
                </a:lnTo>
                <a:lnTo>
                  <a:pt x="1751126" y="5473"/>
                </a:lnTo>
                <a:lnTo>
                  <a:pt x="1738261" y="10223"/>
                </a:lnTo>
                <a:lnTo>
                  <a:pt x="1721002" y="18161"/>
                </a:lnTo>
                <a:lnTo>
                  <a:pt x="1710436" y="22136"/>
                </a:lnTo>
                <a:lnTo>
                  <a:pt x="1697609" y="25323"/>
                </a:lnTo>
                <a:lnTo>
                  <a:pt x="1682826" y="26619"/>
                </a:lnTo>
                <a:lnTo>
                  <a:pt x="1668043" y="25323"/>
                </a:lnTo>
                <a:lnTo>
                  <a:pt x="1655229" y="22136"/>
                </a:lnTo>
                <a:lnTo>
                  <a:pt x="1644675" y="18161"/>
                </a:lnTo>
                <a:lnTo>
                  <a:pt x="1627428" y="10223"/>
                </a:lnTo>
                <a:lnTo>
                  <a:pt x="1614551" y="5473"/>
                </a:lnTo>
                <a:lnTo>
                  <a:pt x="1598396" y="1600"/>
                </a:lnTo>
                <a:lnTo>
                  <a:pt x="1579270" y="0"/>
                </a:lnTo>
                <a:lnTo>
                  <a:pt x="1560144" y="1600"/>
                </a:lnTo>
                <a:lnTo>
                  <a:pt x="1543977" y="5473"/>
                </a:lnTo>
                <a:lnTo>
                  <a:pt x="1531099" y="10223"/>
                </a:lnTo>
                <a:lnTo>
                  <a:pt x="1513852" y="18161"/>
                </a:lnTo>
                <a:lnTo>
                  <a:pt x="1503286" y="22136"/>
                </a:lnTo>
                <a:lnTo>
                  <a:pt x="1490472" y="25323"/>
                </a:lnTo>
                <a:lnTo>
                  <a:pt x="1475701" y="26619"/>
                </a:lnTo>
                <a:lnTo>
                  <a:pt x="1460906" y="25323"/>
                </a:lnTo>
                <a:lnTo>
                  <a:pt x="1448079" y="22136"/>
                </a:lnTo>
                <a:lnTo>
                  <a:pt x="1437525" y="18161"/>
                </a:lnTo>
                <a:lnTo>
                  <a:pt x="1420279" y="10223"/>
                </a:lnTo>
                <a:lnTo>
                  <a:pt x="1407414" y="5473"/>
                </a:lnTo>
                <a:lnTo>
                  <a:pt x="1391234" y="1600"/>
                </a:lnTo>
                <a:lnTo>
                  <a:pt x="1372108" y="0"/>
                </a:lnTo>
                <a:lnTo>
                  <a:pt x="1352981" y="1600"/>
                </a:lnTo>
                <a:lnTo>
                  <a:pt x="1336814" y="5473"/>
                </a:lnTo>
                <a:lnTo>
                  <a:pt x="1323949" y="10223"/>
                </a:lnTo>
                <a:lnTo>
                  <a:pt x="1306703" y="18161"/>
                </a:lnTo>
                <a:lnTo>
                  <a:pt x="1296136" y="22136"/>
                </a:lnTo>
                <a:lnTo>
                  <a:pt x="1283322" y="25323"/>
                </a:lnTo>
                <a:lnTo>
                  <a:pt x="1268539" y="26619"/>
                </a:lnTo>
                <a:lnTo>
                  <a:pt x="1251458" y="26619"/>
                </a:lnTo>
                <a:lnTo>
                  <a:pt x="1236675" y="25323"/>
                </a:lnTo>
                <a:lnTo>
                  <a:pt x="1223848" y="22136"/>
                </a:lnTo>
                <a:lnTo>
                  <a:pt x="1213294" y="18161"/>
                </a:lnTo>
                <a:lnTo>
                  <a:pt x="1196035" y="10223"/>
                </a:lnTo>
                <a:lnTo>
                  <a:pt x="1183170" y="5473"/>
                </a:lnTo>
                <a:lnTo>
                  <a:pt x="1167003" y="1600"/>
                </a:lnTo>
                <a:lnTo>
                  <a:pt x="1147876" y="0"/>
                </a:lnTo>
                <a:lnTo>
                  <a:pt x="1128763" y="1600"/>
                </a:lnTo>
                <a:lnTo>
                  <a:pt x="1112596" y="5473"/>
                </a:lnTo>
                <a:lnTo>
                  <a:pt x="1099718" y="10223"/>
                </a:lnTo>
                <a:lnTo>
                  <a:pt x="1082459" y="18161"/>
                </a:lnTo>
                <a:lnTo>
                  <a:pt x="1071905" y="22136"/>
                </a:lnTo>
                <a:lnTo>
                  <a:pt x="1059078" y="25323"/>
                </a:lnTo>
                <a:lnTo>
                  <a:pt x="1044295" y="26619"/>
                </a:lnTo>
                <a:lnTo>
                  <a:pt x="1029512" y="25323"/>
                </a:lnTo>
                <a:lnTo>
                  <a:pt x="1016698" y="22136"/>
                </a:lnTo>
                <a:lnTo>
                  <a:pt x="1006132" y="18161"/>
                </a:lnTo>
                <a:lnTo>
                  <a:pt x="988885" y="10223"/>
                </a:lnTo>
                <a:lnTo>
                  <a:pt x="976020" y="5473"/>
                </a:lnTo>
                <a:lnTo>
                  <a:pt x="959853" y="1600"/>
                </a:lnTo>
                <a:lnTo>
                  <a:pt x="940727" y="0"/>
                </a:lnTo>
                <a:lnTo>
                  <a:pt x="921600" y="1600"/>
                </a:lnTo>
                <a:lnTo>
                  <a:pt x="905433" y="5473"/>
                </a:lnTo>
                <a:lnTo>
                  <a:pt x="892556" y="10223"/>
                </a:lnTo>
                <a:lnTo>
                  <a:pt x="875322" y="18161"/>
                </a:lnTo>
                <a:lnTo>
                  <a:pt x="864755" y="22136"/>
                </a:lnTo>
                <a:lnTo>
                  <a:pt x="851941" y="25323"/>
                </a:lnTo>
                <a:lnTo>
                  <a:pt x="837158" y="26619"/>
                </a:lnTo>
                <a:lnTo>
                  <a:pt x="822363" y="25323"/>
                </a:lnTo>
                <a:lnTo>
                  <a:pt x="809548" y="22136"/>
                </a:lnTo>
                <a:lnTo>
                  <a:pt x="798982" y="18161"/>
                </a:lnTo>
                <a:lnTo>
                  <a:pt x="781735" y="10223"/>
                </a:lnTo>
                <a:lnTo>
                  <a:pt x="768870" y="5473"/>
                </a:lnTo>
                <a:lnTo>
                  <a:pt x="752703" y="1600"/>
                </a:lnTo>
                <a:lnTo>
                  <a:pt x="733577" y="0"/>
                </a:lnTo>
                <a:lnTo>
                  <a:pt x="714451" y="1600"/>
                </a:lnTo>
                <a:lnTo>
                  <a:pt x="698284" y="5473"/>
                </a:lnTo>
                <a:lnTo>
                  <a:pt x="685406" y="10223"/>
                </a:lnTo>
                <a:lnTo>
                  <a:pt x="668159" y="18161"/>
                </a:lnTo>
                <a:lnTo>
                  <a:pt x="657606" y="22136"/>
                </a:lnTo>
                <a:lnTo>
                  <a:pt x="644779" y="25323"/>
                </a:lnTo>
                <a:lnTo>
                  <a:pt x="629996" y="26619"/>
                </a:lnTo>
                <a:lnTo>
                  <a:pt x="615213" y="25323"/>
                </a:lnTo>
                <a:lnTo>
                  <a:pt x="602399" y="22136"/>
                </a:lnTo>
                <a:lnTo>
                  <a:pt x="591832" y="18161"/>
                </a:lnTo>
                <a:lnTo>
                  <a:pt x="574586" y="10223"/>
                </a:lnTo>
                <a:lnTo>
                  <a:pt x="561721" y="5473"/>
                </a:lnTo>
                <a:lnTo>
                  <a:pt x="545553" y="1600"/>
                </a:lnTo>
                <a:lnTo>
                  <a:pt x="526427" y="0"/>
                </a:lnTo>
                <a:lnTo>
                  <a:pt x="507301" y="1600"/>
                </a:lnTo>
                <a:lnTo>
                  <a:pt x="491134" y="5473"/>
                </a:lnTo>
                <a:lnTo>
                  <a:pt x="478256" y="10223"/>
                </a:lnTo>
                <a:lnTo>
                  <a:pt x="461010" y="18161"/>
                </a:lnTo>
                <a:lnTo>
                  <a:pt x="450443" y="22136"/>
                </a:lnTo>
                <a:lnTo>
                  <a:pt x="437629" y="25323"/>
                </a:lnTo>
                <a:lnTo>
                  <a:pt x="422846" y="26619"/>
                </a:lnTo>
                <a:lnTo>
                  <a:pt x="408063" y="25323"/>
                </a:lnTo>
                <a:lnTo>
                  <a:pt x="395236" y="22136"/>
                </a:lnTo>
                <a:lnTo>
                  <a:pt x="384683" y="18161"/>
                </a:lnTo>
                <a:lnTo>
                  <a:pt x="367436" y="10223"/>
                </a:lnTo>
                <a:lnTo>
                  <a:pt x="354558" y="5473"/>
                </a:lnTo>
                <a:lnTo>
                  <a:pt x="338404" y="1600"/>
                </a:lnTo>
                <a:lnTo>
                  <a:pt x="319278" y="0"/>
                </a:lnTo>
                <a:lnTo>
                  <a:pt x="300151" y="1600"/>
                </a:lnTo>
                <a:lnTo>
                  <a:pt x="283984" y="5473"/>
                </a:lnTo>
                <a:lnTo>
                  <a:pt x="271106" y="10223"/>
                </a:lnTo>
                <a:lnTo>
                  <a:pt x="253847" y="18161"/>
                </a:lnTo>
                <a:lnTo>
                  <a:pt x="243293" y="22136"/>
                </a:lnTo>
                <a:lnTo>
                  <a:pt x="230479" y="25323"/>
                </a:lnTo>
                <a:lnTo>
                  <a:pt x="215709" y="26619"/>
                </a:lnTo>
                <a:lnTo>
                  <a:pt x="200914" y="25323"/>
                </a:lnTo>
                <a:lnTo>
                  <a:pt x="188087" y="22136"/>
                </a:lnTo>
                <a:lnTo>
                  <a:pt x="177533" y="18161"/>
                </a:lnTo>
                <a:lnTo>
                  <a:pt x="160274" y="10223"/>
                </a:lnTo>
                <a:lnTo>
                  <a:pt x="147408" y="5473"/>
                </a:lnTo>
                <a:lnTo>
                  <a:pt x="131241" y="1600"/>
                </a:lnTo>
                <a:lnTo>
                  <a:pt x="112115" y="0"/>
                </a:lnTo>
                <a:lnTo>
                  <a:pt x="92989" y="1600"/>
                </a:lnTo>
                <a:lnTo>
                  <a:pt x="76822" y="5473"/>
                </a:lnTo>
                <a:lnTo>
                  <a:pt x="63957" y="10223"/>
                </a:lnTo>
                <a:lnTo>
                  <a:pt x="46710" y="18161"/>
                </a:lnTo>
                <a:lnTo>
                  <a:pt x="36156" y="22136"/>
                </a:lnTo>
                <a:lnTo>
                  <a:pt x="23329" y="25323"/>
                </a:lnTo>
                <a:lnTo>
                  <a:pt x="8547" y="26619"/>
                </a:lnTo>
                <a:lnTo>
                  <a:pt x="0" y="26619"/>
                </a:lnTo>
                <a:lnTo>
                  <a:pt x="0" y="36004"/>
                </a:lnTo>
                <a:lnTo>
                  <a:pt x="8547" y="36004"/>
                </a:lnTo>
                <a:lnTo>
                  <a:pt x="27660" y="34404"/>
                </a:lnTo>
                <a:lnTo>
                  <a:pt x="43827" y="30530"/>
                </a:lnTo>
                <a:lnTo>
                  <a:pt x="56705" y="25768"/>
                </a:lnTo>
                <a:lnTo>
                  <a:pt x="73952" y="17843"/>
                </a:lnTo>
                <a:lnTo>
                  <a:pt x="84505" y="13868"/>
                </a:lnTo>
                <a:lnTo>
                  <a:pt x="97320" y="10680"/>
                </a:lnTo>
                <a:lnTo>
                  <a:pt x="112115" y="9385"/>
                </a:lnTo>
                <a:lnTo>
                  <a:pt x="126911" y="10680"/>
                </a:lnTo>
                <a:lnTo>
                  <a:pt x="139725" y="13868"/>
                </a:lnTo>
                <a:lnTo>
                  <a:pt x="150279" y="17843"/>
                </a:lnTo>
                <a:lnTo>
                  <a:pt x="167525" y="25768"/>
                </a:lnTo>
                <a:lnTo>
                  <a:pt x="180403" y="30530"/>
                </a:lnTo>
                <a:lnTo>
                  <a:pt x="196583" y="34404"/>
                </a:lnTo>
                <a:lnTo>
                  <a:pt x="215709" y="36004"/>
                </a:lnTo>
                <a:lnTo>
                  <a:pt x="234823" y="34404"/>
                </a:lnTo>
                <a:lnTo>
                  <a:pt x="250977" y="30530"/>
                </a:lnTo>
                <a:lnTo>
                  <a:pt x="263855" y="25768"/>
                </a:lnTo>
                <a:lnTo>
                  <a:pt x="281114" y="17843"/>
                </a:lnTo>
                <a:lnTo>
                  <a:pt x="291668" y="13868"/>
                </a:lnTo>
                <a:lnTo>
                  <a:pt x="304495" y="10680"/>
                </a:lnTo>
                <a:lnTo>
                  <a:pt x="319278" y="9385"/>
                </a:lnTo>
                <a:lnTo>
                  <a:pt x="334073" y="10680"/>
                </a:lnTo>
                <a:lnTo>
                  <a:pt x="346887" y="13868"/>
                </a:lnTo>
                <a:lnTo>
                  <a:pt x="357441" y="17843"/>
                </a:lnTo>
                <a:lnTo>
                  <a:pt x="373519" y="25260"/>
                </a:lnTo>
                <a:lnTo>
                  <a:pt x="384517" y="29502"/>
                </a:lnTo>
                <a:lnTo>
                  <a:pt x="398195" y="33286"/>
                </a:lnTo>
                <a:lnTo>
                  <a:pt x="414299" y="35636"/>
                </a:lnTo>
                <a:lnTo>
                  <a:pt x="414299" y="36004"/>
                </a:lnTo>
                <a:lnTo>
                  <a:pt x="431380" y="36004"/>
                </a:lnTo>
                <a:lnTo>
                  <a:pt x="431380" y="35636"/>
                </a:lnTo>
                <a:lnTo>
                  <a:pt x="447484" y="33286"/>
                </a:lnTo>
                <a:lnTo>
                  <a:pt x="461175" y="29502"/>
                </a:lnTo>
                <a:lnTo>
                  <a:pt x="472173" y="25260"/>
                </a:lnTo>
                <a:lnTo>
                  <a:pt x="488264" y="17843"/>
                </a:lnTo>
                <a:lnTo>
                  <a:pt x="498817" y="13868"/>
                </a:lnTo>
                <a:lnTo>
                  <a:pt x="511632" y="10680"/>
                </a:lnTo>
                <a:lnTo>
                  <a:pt x="526427" y="9385"/>
                </a:lnTo>
                <a:lnTo>
                  <a:pt x="541210" y="10680"/>
                </a:lnTo>
                <a:lnTo>
                  <a:pt x="554024" y="13868"/>
                </a:lnTo>
                <a:lnTo>
                  <a:pt x="564578" y="17843"/>
                </a:lnTo>
                <a:lnTo>
                  <a:pt x="581825" y="25768"/>
                </a:lnTo>
                <a:lnTo>
                  <a:pt x="594702" y="30530"/>
                </a:lnTo>
                <a:lnTo>
                  <a:pt x="610870" y="34404"/>
                </a:lnTo>
                <a:lnTo>
                  <a:pt x="629996" y="36004"/>
                </a:lnTo>
                <a:lnTo>
                  <a:pt x="649109" y="34404"/>
                </a:lnTo>
                <a:lnTo>
                  <a:pt x="665289" y="30530"/>
                </a:lnTo>
                <a:lnTo>
                  <a:pt x="678167" y="25768"/>
                </a:lnTo>
                <a:lnTo>
                  <a:pt x="695426" y="17843"/>
                </a:lnTo>
                <a:lnTo>
                  <a:pt x="705980" y="13868"/>
                </a:lnTo>
                <a:lnTo>
                  <a:pt x="718794" y="10680"/>
                </a:lnTo>
                <a:lnTo>
                  <a:pt x="733577" y="9385"/>
                </a:lnTo>
                <a:lnTo>
                  <a:pt x="748360" y="10680"/>
                </a:lnTo>
                <a:lnTo>
                  <a:pt x="761174" y="13868"/>
                </a:lnTo>
                <a:lnTo>
                  <a:pt x="771728" y="17843"/>
                </a:lnTo>
                <a:lnTo>
                  <a:pt x="787806" y="25260"/>
                </a:lnTo>
                <a:lnTo>
                  <a:pt x="798817" y="29502"/>
                </a:lnTo>
                <a:lnTo>
                  <a:pt x="812495" y="33286"/>
                </a:lnTo>
                <a:lnTo>
                  <a:pt x="828611" y="35636"/>
                </a:lnTo>
                <a:lnTo>
                  <a:pt x="828611" y="36004"/>
                </a:lnTo>
                <a:lnTo>
                  <a:pt x="845693" y="36004"/>
                </a:lnTo>
                <a:lnTo>
                  <a:pt x="845693" y="35636"/>
                </a:lnTo>
                <a:lnTo>
                  <a:pt x="861796" y="33286"/>
                </a:lnTo>
                <a:lnTo>
                  <a:pt x="875487" y="29502"/>
                </a:lnTo>
                <a:lnTo>
                  <a:pt x="886485" y="25260"/>
                </a:lnTo>
                <a:lnTo>
                  <a:pt x="902576" y="17843"/>
                </a:lnTo>
                <a:lnTo>
                  <a:pt x="913117" y="13868"/>
                </a:lnTo>
                <a:lnTo>
                  <a:pt x="925931" y="10680"/>
                </a:lnTo>
                <a:lnTo>
                  <a:pt x="940727" y="9385"/>
                </a:lnTo>
                <a:lnTo>
                  <a:pt x="955522" y="10680"/>
                </a:lnTo>
                <a:lnTo>
                  <a:pt x="968336" y="13868"/>
                </a:lnTo>
                <a:lnTo>
                  <a:pt x="978890" y="17843"/>
                </a:lnTo>
                <a:lnTo>
                  <a:pt x="996137" y="25768"/>
                </a:lnTo>
                <a:lnTo>
                  <a:pt x="1009015" y="30530"/>
                </a:lnTo>
                <a:lnTo>
                  <a:pt x="1025182" y="34404"/>
                </a:lnTo>
                <a:lnTo>
                  <a:pt x="1044295" y="36004"/>
                </a:lnTo>
                <a:lnTo>
                  <a:pt x="1063421" y="34404"/>
                </a:lnTo>
                <a:lnTo>
                  <a:pt x="1079588" y="30530"/>
                </a:lnTo>
                <a:lnTo>
                  <a:pt x="1092479" y="25768"/>
                </a:lnTo>
                <a:lnTo>
                  <a:pt x="1109713" y="17843"/>
                </a:lnTo>
                <a:lnTo>
                  <a:pt x="1120267" y="13868"/>
                </a:lnTo>
                <a:lnTo>
                  <a:pt x="1133094" y="10680"/>
                </a:lnTo>
                <a:lnTo>
                  <a:pt x="1147876" y="9385"/>
                </a:lnTo>
                <a:lnTo>
                  <a:pt x="1162659" y="10680"/>
                </a:lnTo>
                <a:lnTo>
                  <a:pt x="1175486" y="13868"/>
                </a:lnTo>
                <a:lnTo>
                  <a:pt x="1186040" y="17843"/>
                </a:lnTo>
                <a:lnTo>
                  <a:pt x="1203286" y="25768"/>
                </a:lnTo>
                <a:lnTo>
                  <a:pt x="1216164" y="30530"/>
                </a:lnTo>
                <a:lnTo>
                  <a:pt x="1232331" y="34404"/>
                </a:lnTo>
                <a:lnTo>
                  <a:pt x="1251458" y="36004"/>
                </a:lnTo>
                <a:lnTo>
                  <a:pt x="1268539" y="36004"/>
                </a:lnTo>
                <a:lnTo>
                  <a:pt x="1287653" y="34404"/>
                </a:lnTo>
                <a:lnTo>
                  <a:pt x="1303820" y="30530"/>
                </a:lnTo>
                <a:lnTo>
                  <a:pt x="1316710" y="25768"/>
                </a:lnTo>
                <a:lnTo>
                  <a:pt x="1333957" y="17843"/>
                </a:lnTo>
                <a:lnTo>
                  <a:pt x="1344510" y="13868"/>
                </a:lnTo>
                <a:lnTo>
                  <a:pt x="1357325" y="10680"/>
                </a:lnTo>
                <a:lnTo>
                  <a:pt x="1372108" y="9385"/>
                </a:lnTo>
                <a:lnTo>
                  <a:pt x="1386903" y="10680"/>
                </a:lnTo>
                <a:lnTo>
                  <a:pt x="1399717" y="13868"/>
                </a:lnTo>
                <a:lnTo>
                  <a:pt x="1410271" y="17843"/>
                </a:lnTo>
                <a:lnTo>
                  <a:pt x="1427518" y="25768"/>
                </a:lnTo>
                <a:lnTo>
                  <a:pt x="1440408" y="30530"/>
                </a:lnTo>
                <a:lnTo>
                  <a:pt x="1456575" y="34404"/>
                </a:lnTo>
                <a:lnTo>
                  <a:pt x="1475701" y="36004"/>
                </a:lnTo>
                <a:lnTo>
                  <a:pt x="1494815" y="34404"/>
                </a:lnTo>
                <a:lnTo>
                  <a:pt x="1510982" y="30530"/>
                </a:lnTo>
                <a:lnTo>
                  <a:pt x="1523847" y="25768"/>
                </a:lnTo>
                <a:lnTo>
                  <a:pt x="1541106" y="17843"/>
                </a:lnTo>
                <a:lnTo>
                  <a:pt x="1551660" y="13868"/>
                </a:lnTo>
                <a:lnTo>
                  <a:pt x="1564487" y="10680"/>
                </a:lnTo>
                <a:lnTo>
                  <a:pt x="1579270" y="9385"/>
                </a:lnTo>
                <a:lnTo>
                  <a:pt x="1594065" y="10680"/>
                </a:lnTo>
                <a:lnTo>
                  <a:pt x="1606880" y="13868"/>
                </a:lnTo>
                <a:lnTo>
                  <a:pt x="1617433" y="17843"/>
                </a:lnTo>
                <a:lnTo>
                  <a:pt x="1633512" y="25260"/>
                </a:lnTo>
                <a:lnTo>
                  <a:pt x="1644510" y="29502"/>
                </a:lnTo>
                <a:lnTo>
                  <a:pt x="1658188" y="33286"/>
                </a:lnTo>
                <a:lnTo>
                  <a:pt x="1674291" y="35636"/>
                </a:lnTo>
                <a:lnTo>
                  <a:pt x="1674291" y="36004"/>
                </a:lnTo>
                <a:lnTo>
                  <a:pt x="1691386" y="36004"/>
                </a:lnTo>
                <a:lnTo>
                  <a:pt x="1691386" y="35636"/>
                </a:lnTo>
                <a:lnTo>
                  <a:pt x="1707489" y="33286"/>
                </a:lnTo>
                <a:lnTo>
                  <a:pt x="1721167" y="29502"/>
                </a:lnTo>
                <a:lnTo>
                  <a:pt x="1732178" y="25260"/>
                </a:lnTo>
                <a:lnTo>
                  <a:pt x="1748256" y="17843"/>
                </a:lnTo>
                <a:lnTo>
                  <a:pt x="1758810" y="13868"/>
                </a:lnTo>
                <a:lnTo>
                  <a:pt x="1771637" y="10680"/>
                </a:lnTo>
                <a:lnTo>
                  <a:pt x="1786432" y="9385"/>
                </a:lnTo>
                <a:lnTo>
                  <a:pt x="1801215" y="10680"/>
                </a:lnTo>
                <a:lnTo>
                  <a:pt x="1814029" y="13868"/>
                </a:lnTo>
                <a:lnTo>
                  <a:pt x="1824583" y="17843"/>
                </a:lnTo>
                <a:lnTo>
                  <a:pt x="1841830" y="25768"/>
                </a:lnTo>
                <a:lnTo>
                  <a:pt x="1854708" y="30530"/>
                </a:lnTo>
                <a:lnTo>
                  <a:pt x="1870875" y="34404"/>
                </a:lnTo>
                <a:lnTo>
                  <a:pt x="1890001" y="36004"/>
                </a:lnTo>
                <a:lnTo>
                  <a:pt x="1909114" y="34404"/>
                </a:lnTo>
                <a:lnTo>
                  <a:pt x="1925281" y="30530"/>
                </a:lnTo>
                <a:lnTo>
                  <a:pt x="1938159" y="25768"/>
                </a:lnTo>
                <a:lnTo>
                  <a:pt x="1955431" y="17843"/>
                </a:lnTo>
                <a:lnTo>
                  <a:pt x="1965985" y="13868"/>
                </a:lnTo>
                <a:lnTo>
                  <a:pt x="1978799" y="10680"/>
                </a:lnTo>
                <a:lnTo>
                  <a:pt x="1993582" y="9385"/>
                </a:lnTo>
                <a:lnTo>
                  <a:pt x="2008378" y="10680"/>
                </a:lnTo>
                <a:lnTo>
                  <a:pt x="2021192" y="13868"/>
                </a:lnTo>
                <a:lnTo>
                  <a:pt x="2031746" y="17843"/>
                </a:lnTo>
                <a:lnTo>
                  <a:pt x="2047811" y="25260"/>
                </a:lnTo>
                <a:lnTo>
                  <a:pt x="2058809" y="29502"/>
                </a:lnTo>
                <a:lnTo>
                  <a:pt x="2072500" y="33286"/>
                </a:lnTo>
                <a:lnTo>
                  <a:pt x="2088616" y="35636"/>
                </a:lnTo>
                <a:lnTo>
                  <a:pt x="2088616" y="36004"/>
                </a:lnTo>
                <a:lnTo>
                  <a:pt x="2105698" y="36004"/>
                </a:lnTo>
                <a:lnTo>
                  <a:pt x="2105698" y="35636"/>
                </a:lnTo>
                <a:lnTo>
                  <a:pt x="2121801" y="33286"/>
                </a:lnTo>
                <a:lnTo>
                  <a:pt x="2135492" y="29502"/>
                </a:lnTo>
                <a:lnTo>
                  <a:pt x="2146490" y="25260"/>
                </a:lnTo>
                <a:lnTo>
                  <a:pt x="2162568" y="17843"/>
                </a:lnTo>
                <a:lnTo>
                  <a:pt x="2173109" y="13868"/>
                </a:lnTo>
                <a:lnTo>
                  <a:pt x="2185936" y="10680"/>
                </a:lnTo>
                <a:lnTo>
                  <a:pt x="2200745" y="9385"/>
                </a:lnTo>
                <a:lnTo>
                  <a:pt x="2215527" y="10680"/>
                </a:lnTo>
                <a:lnTo>
                  <a:pt x="2228342" y="13868"/>
                </a:lnTo>
                <a:lnTo>
                  <a:pt x="2238895" y="17843"/>
                </a:lnTo>
                <a:lnTo>
                  <a:pt x="2256142" y="25768"/>
                </a:lnTo>
                <a:lnTo>
                  <a:pt x="2269020" y="30530"/>
                </a:lnTo>
                <a:lnTo>
                  <a:pt x="2285187" y="34404"/>
                </a:lnTo>
                <a:lnTo>
                  <a:pt x="2304313" y="36004"/>
                </a:lnTo>
                <a:lnTo>
                  <a:pt x="2323427" y="34404"/>
                </a:lnTo>
                <a:lnTo>
                  <a:pt x="2339594" y="30530"/>
                </a:lnTo>
                <a:lnTo>
                  <a:pt x="2352484" y="25768"/>
                </a:lnTo>
                <a:lnTo>
                  <a:pt x="2369718" y="17843"/>
                </a:lnTo>
                <a:lnTo>
                  <a:pt x="2380272" y="13868"/>
                </a:lnTo>
                <a:lnTo>
                  <a:pt x="2393086" y="10680"/>
                </a:lnTo>
                <a:lnTo>
                  <a:pt x="2407869" y="9385"/>
                </a:lnTo>
                <a:lnTo>
                  <a:pt x="2422664" y="10680"/>
                </a:lnTo>
                <a:lnTo>
                  <a:pt x="2435479" y="13868"/>
                </a:lnTo>
                <a:lnTo>
                  <a:pt x="2446032" y="17843"/>
                </a:lnTo>
                <a:lnTo>
                  <a:pt x="2463279" y="25768"/>
                </a:lnTo>
                <a:lnTo>
                  <a:pt x="2476169" y="30530"/>
                </a:lnTo>
                <a:lnTo>
                  <a:pt x="2492337" y="34404"/>
                </a:lnTo>
                <a:lnTo>
                  <a:pt x="2511450" y="36004"/>
                </a:lnTo>
                <a:lnTo>
                  <a:pt x="2528532" y="36004"/>
                </a:lnTo>
                <a:lnTo>
                  <a:pt x="2547645" y="34404"/>
                </a:lnTo>
                <a:lnTo>
                  <a:pt x="2563812" y="30530"/>
                </a:lnTo>
                <a:lnTo>
                  <a:pt x="2576690" y="25768"/>
                </a:lnTo>
                <a:lnTo>
                  <a:pt x="2593962" y="17843"/>
                </a:lnTo>
                <a:lnTo>
                  <a:pt x="2604516" y="13868"/>
                </a:lnTo>
                <a:lnTo>
                  <a:pt x="2617330" y="10680"/>
                </a:lnTo>
                <a:lnTo>
                  <a:pt x="2632100" y="9385"/>
                </a:lnTo>
                <a:lnTo>
                  <a:pt x="2646896" y="10680"/>
                </a:lnTo>
                <a:lnTo>
                  <a:pt x="2659723" y="13868"/>
                </a:lnTo>
                <a:lnTo>
                  <a:pt x="2670289" y="17843"/>
                </a:lnTo>
                <a:lnTo>
                  <a:pt x="2687536" y="25768"/>
                </a:lnTo>
                <a:lnTo>
                  <a:pt x="2700401" y="30530"/>
                </a:lnTo>
                <a:lnTo>
                  <a:pt x="2716568" y="34404"/>
                </a:lnTo>
                <a:lnTo>
                  <a:pt x="2735694" y="36004"/>
                </a:lnTo>
                <a:lnTo>
                  <a:pt x="2754820" y="34404"/>
                </a:lnTo>
                <a:lnTo>
                  <a:pt x="2770987" y="30530"/>
                </a:lnTo>
                <a:lnTo>
                  <a:pt x="2783852" y="25768"/>
                </a:lnTo>
                <a:lnTo>
                  <a:pt x="2801112" y="17843"/>
                </a:lnTo>
                <a:lnTo>
                  <a:pt x="2811665" y="13868"/>
                </a:lnTo>
                <a:lnTo>
                  <a:pt x="2824492" y="10680"/>
                </a:lnTo>
                <a:lnTo>
                  <a:pt x="2839275" y="9385"/>
                </a:lnTo>
                <a:lnTo>
                  <a:pt x="2854058" y="10680"/>
                </a:lnTo>
                <a:lnTo>
                  <a:pt x="2866872" y="13868"/>
                </a:lnTo>
                <a:lnTo>
                  <a:pt x="2877426" y="17843"/>
                </a:lnTo>
                <a:lnTo>
                  <a:pt x="2893504" y="25260"/>
                </a:lnTo>
                <a:lnTo>
                  <a:pt x="2904515" y="29502"/>
                </a:lnTo>
                <a:lnTo>
                  <a:pt x="2918193" y="33286"/>
                </a:lnTo>
                <a:lnTo>
                  <a:pt x="2934309" y="35636"/>
                </a:lnTo>
                <a:lnTo>
                  <a:pt x="2934309" y="36004"/>
                </a:lnTo>
                <a:lnTo>
                  <a:pt x="2951391" y="36004"/>
                </a:lnTo>
                <a:lnTo>
                  <a:pt x="2951391" y="35636"/>
                </a:lnTo>
                <a:lnTo>
                  <a:pt x="2967482" y="33286"/>
                </a:lnTo>
                <a:lnTo>
                  <a:pt x="2981160" y="29502"/>
                </a:lnTo>
                <a:lnTo>
                  <a:pt x="2992170" y="25260"/>
                </a:lnTo>
                <a:lnTo>
                  <a:pt x="3008261" y="17843"/>
                </a:lnTo>
                <a:lnTo>
                  <a:pt x="3018815" y="13868"/>
                </a:lnTo>
                <a:lnTo>
                  <a:pt x="3031629" y="10680"/>
                </a:lnTo>
                <a:lnTo>
                  <a:pt x="3046425" y="9385"/>
                </a:lnTo>
                <a:lnTo>
                  <a:pt x="3061208" y="10680"/>
                </a:lnTo>
                <a:lnTo>
                  <a:pt x="3074022" y="13868"/>
                </a:lnTo>
                <a:lnTo>
                  <a:pt x="3084576" y="17843"/>
                </a:lnTo>
                <a:lnTo>
                  <a:pt x="3101822" y="25768"/>
                </a:lnTo>
                <a:lnTo>
                  <a:pt x="3114700" y="30530"/>
                </a:lnTo>
                <a:lnTo>
                  <a:pt x="3130867" y="34404"/>
                </a:lnTo>
                <a:lnTo>
                  <a:pt x="3149993" y="36004"/>
                </a:lnTo>
                <a:lnTo>
                  <a:pt x="3169107" y="34404"/>
                </a:lnTo>
                <a:lnTo>
                  <a:pt x="3185287" y="30530"/>
                </a:lnTo>
                <a:lnTo>
                  <a:pt x="3198164" y="25768"/>
                </a:lnTo>
                <a:lnTo>
                  <a:pt x="3215424" y="17843"/>
                </a:lnTo>
                <a:lnTo>
                  <a:pt x="3225977" y="13868"/>
                </a:lnTo>
                <a:lnTo>
                  <a:pt x="3238792" y="10680"/>
                </a:lnTo>
                <a:lnTo>
                  <a:pt x="3253575" y="9385"/>
                </a:lnTo>
                <a:lnTo>
                  <a:pt x="3268370" y="10680"/>
                </a:lnTo>
                <a:lnTo>
                  <a:pt x="3281184" y="13868"/>
                </a:lnTo>
                <a:lnTo>
                  <a:pt x="3291725" y="17843"/>
                </a:lnTo>
                <a:lnTo>
                  <a:pt x="3307804" y="25260"/>
                </a:lnTo>
                <a:lnTo>
                  <a:pt x="3318814" y="29502"/>
                </a:lnTo>
                <a:lnTo>
                  <a:pt x="3332505" y="33286"/>
                </a:lnTo>
                <a:lnTo>
                  <a:pt x="3348609" y="35636"/>
                </a:lnTo>
                <a:lnTo>
                  <a:pt x="3348609" y="36004"/>
                </a:lnTo>
                <a:lnTo>
                  <a:pt x="3365703" y="36004"/>
                </a:lnTo>
                <a:lnTo>
                  <a:pt x="3365703" y="35636"/>
                </a:lnTo>
                <a:lnTo>
                  <a:pt x="3381806" y="33286"/>
                </a:lnTo>
                <a:lnTo>
                  <a:pt x="3395484" y="29502"/>
                </a:lnTo>
                <a:lnTo>
                  <a:pt x="3406483" y="25260"/>
                </a:lnTo>
                <a:lnTo>
                  <a:pt x="3422561" y="17843"/>
                </a:lnTo>
                <a:lnTo>
                  <a:pt x="3433114" y="13868"/>
                </a:lnTo>
                <a:lnTo>
                  <a:pt x="3445941" y="10680"/>
                </a:lnTo>
                <a:lnTo>
                  <a:pt x="3460737" y="9385"/>
                </a:lnTo>
                <a:lnTo>
                  <a:pt x="3475520" y="10680"/>
                </a:lnTo>
                <a:lnTo>
                  <a:pt x="3488334" y="13868"/>
                </a:lnTo>
                <a:lnTo>
                  <a:pt x="3498888" y="17843"/>
                </a:lnTo>
                <a:lnTo>
                  <a:pt x="3516122" y="25768"/>
                </a:lnTo>
                <a:lnTo>
                  <a:pt x="3528999" y="30530"/>
                </a:lnTo>
                <a:lnTo>
                  <a:pt x="3545179" y="34404"/>
                </a:lnTo>
                <a:lnTo>
                  <a:pt x="3564305" y="36004"/>
                </a:lnTo>
                <a:lnTo>
                  <a:pt x="3583419" y="34404"/>
                </a:lnTo>
                <a:lnTo>
                  <a:pt x="3599586" y="30530"/>
                </a:lnTo>
                <a:lnTo>
                  <a:pt x="3612464" y="25768"/>
                </a:lnTo>
                <a:lnTo>
                  <a:pt x="3629710" y="17843"/>
                </a:lnTo>
                <a:lnTo>
                  <a:pt x="3640277" y="13868"/>
                </a:lnTo>
                <a:lnTo>
                  <a:pt x="3653091" y="10680"/>
                </a:lnTo>
                <a:lnTo>
                  <a:pt x="3667887" y="9385"/>
                </a:lnTo>
                <a:lnTo>
                  <a:pt x="3682669" y="10680"/>
                </a:lnTo>
                <a:lnTo>
                  <a:pt x="3695484" y="13868"/>
                </a:lnTo>
                <a:lnTo>
                  <a:pt x="3706037" y="17843"/>
                </a:lnTo>
                <a:lnTo>
                  <a:pt x="3723284" y="25768"/>
                </a:lnTo>
                <a:lnTo>
                  <a:pt x="3736162" y="30530"/>
                </a:lnTo>
                <a:lnTo>
                  <a:pt x="3752329" y="34404"/>
                </a:lnTo>
                <a:lnTo>
                  <a:pt x="3756736" y="34785"/>
                </a:lnTo>
                <a:lnTo>
                  <a:pt x="3756736" y="36004"/>
                </a:lnTo>
                <a:lnTo>
                  <a:pt x="3771442" y="36004"/>
                </a:lnTo>
                <a:lnTo>
                  <a:pt x="3780002" y="36004"/>
                </a:lnTo>
                <a:lnTo>
                  <a:pt x="4511802" y="36004"/>
                </a:lnTo>
                <a:lnTo>
                  <a:pt x="4511802" y="0"/>
                </a:lnTo>
                <a:close/>
              </a:path>
            </a:pathLst>
          </a:custGeom>
          <a:solidFill>
            <a:srgbClr val="FFDD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517203" y="654227"/>
            <a:ext cx="4512310" cy="36195"/>
          </a:xfrm>
          <a:custGeom>
            <a:avLst/>
            <a:gdLst/>
            <a:ahLst/>
            <a:cxnLst/>
            <a:rect l="l" t="t" r="r" b="b"/>
            <a:pathLst>
              <a:path w="4512309" h="36195">
                <a:moveTo>
                  <a:pt x="4511802" y="0"/>
                </a:moveTo>
                <a:lnTo>
                  <a:pt x="3756736" y="0"/>
                </a:lnTo>
                <a:lnTo>
                  <a:pt x="3756736" y="25323"/>
                </a:lnTo>
                <a:lnTo>
                  <a:pt x="3743845" y="22136"/>
                </a:lnTo>
                <a:lnTo>
                  <a:pt x="3733292" y="18148"/>
                </a:lnTo>
                <a:lnTo>
                  <a:pt x="3716045" y="10223"/>
                </a:lnTo>
                <a:lnTo>
                  <a:pt x="3703167" y="5473"/>
                </a:lnTo>
                <a:lnTo>
                  <a:pt x="3687000" y="1600"/>
                </a:lnTo>
                <a:lnTo>
                  <a:pt x="3667887" y="0"/>
                </a:lnTo>
                <a:lnTo>
                  <a:pt x="3648760" y="1600"/>
                </a:lnTo>
                <a:lnTo>
                  <a:pt x="3632581" y="5473"/>
                </a:lnTo>
                <a:lnTo>
                  <a:pt x="3619703" y="10223"/>
                </a:lnTo>
                <a:lnTo>
                  <a:pt x="3602456" y="18148"/>
                </a:lnTo>
                <a:lnTo>
                  <a:pt x="3591903" y="22136"/>
                </a:lnTo>
                <a:lnTo>
                  <a:pt x="3579088" y="25311"/>
                </a:lnTo>
                <a:lnTo>
                  <a:pt x="3564305" y="26619"/>
                </a:lnTo>
                <a:lnTo>
                  <a:pt x="3549510" y="25311"/>
                </a:lnTo>
                <a:lnTo>
                  <a:pt x="3536696" y="22136"/>
                </a:lnTo>
                <a:lnTo>
                  <a:pt x="3526129" y="18148"/>
                </a:lnTo>
                <a:lnTo>
                  <a:pt x="3508883" y="10223"/>
                </a:lnTo>
                <a:lnTo>
                  <a:pt x="3496005" y="5473"/>
                </a:lnTo>
                <a:lnTo>
                  <a:pt x="3479850" y="1600"/>
                </a:lnTo>
                <a:lnTo>
                  <a:pt x="3460737" y="0"/>
                </a:lnTo>
                <a:lnTo>
                  <a:pt x="3441598" y="1600"/>
                </a:lnTo>
                <a:lnTo>
                  <a:pt x="3425431" y="5473"/>
                </a:lnTo>
                <a:lnTo>
                  <a:pt x="3412553" y="10223"/>
                </a:lnTo>
                <a:lnTo>
                  <a:pt x="3395307" y="18148"/>
                </a:lnTo>
                <a:lnTo>
                  <a:pt x="3384740" y="22136"/>
                </a:lnTo>
                <a:lnTo>
                  <a:pt x="3371939" y="25311"/>
                </a:lnTo>
                <a:lnTo>
                  <a:pt x="3357168" y="26619"/>
                </a:lnTo>
                <a:lnTo>
                  <a:pt x="3342373" y="25311"/>
                </a:lnTo>
                <a:lnTo>
                  <a:pt x="3329546" y="22136"/>
                </a:lnTo>
                <a:lnTo>
                  <a:pt x="3318980" y="18148"/>
                </a:lnTo>
                <a:lnTo>
                  <a:pt x="3301733" y="10223"/>
                </a:lnTo>
                <a:lnTo>
                  <a:pt x="3288868" y="5473"/>
                </a:lnTo>
                <a:lnTo>
                  <a:pt x="3272701" y="1600"/>
                </a:lnTo>
                <a:lnTo>
                  <a:pt x="3253575" y="0"/>
                </a:lnTo>
                <a:lnTo>
                  <a:pt x="3234461" y="1600"/>
                </a:lnTo>
                <a:lnTo>
                  <a:pt x="3218294" y="5473"/>
                </a:lnTo>
                <a:lnTo>
                  <a:pt x="3205416" y="10223"/>
                </a:lnTo>
                <a:lnTo>
                  <a:pt x="3188170" y="18148"/>
                </a:lnTo>
                <a:lnTo>
                  <a:pt x="3177603" y="22136"/>
                </a:lnTo>
                <a:lnTo>
                  <a:pt x="3164776" y="25311"/>
                </a:lnTo>
                <a:lnTo>
                  <a:pt x="3149993" y="26619"/>
                </a:lnTo>
                <a:lnTo>
                  <a:pt x="3135211" y="25311"/>
                </a:lnTo>
                <a:lnTo>
                  <a:pt x="3122384" y="22136"/>
                </a:lnTo>
                <a:lnTo>
                  <a:pt x="3111830" y="18148"/>
                </a:lnTo>
                <a:lnTo>
                  <a:pt x="3094583" y="10223"/>
                </a:lnTo>
                <a:lnTo>
                  <a:pt x="3081705" y="5473"/>
                </a:lnTo>
                <a:lnTo>
                  <a:pt x="3065551" y="1600"/>
                </a:lnTo>
                <a:lnTo>
                  <a:pt x="3046425" y="0"/>
                </a:lnTo>
                <a:lnTo>
                  <a:pt x="3027299" y="1600"/>
                </a:lnTo>
                <a:lnTo>
                  <a:pt x="3011132" y="5473"/>
                </a:lnTo>
                <a:lnTo>
                  <a:pt x="2998266" y="10223"/>
                </a:lnTo>
                <a:lnTo>
                  <a:pt x="2981007" y="18148"/>
                </a:lnTo>
                <a:lnTo>
                  <a:pt x="2970441" y="22136"/>
                </a:lnTo>
                <a:lnTo>
                  <a:pt x="2957614" y="25311"/>
                </a:lnTo>
                <a:lnTo>
                  <a:pt x="2942844" y="26619"/>
                </a:lnTo>
                <a:lnTo>
                  <a:pt x="2928061" y="25311"/>
                </a:lnTo>
                <a:lnTo>
                  <a:pt x="2915234" y="22136"/>
                </a:lnTo>
                <a:lnTo>
                  <a:pt x="2904680" y="18148"/>
                </a:lnTo>
                <a:lnTo>
                  <a:pt x="2887446" y="10223"/>
                </a:lnTo>
                <a:lnTo>
                  <a:pt x="2874568" y="5473"/>
                </a:lnTo>
                <a:lnTo>
                  <a:pt x="2858401" y="1600"/>
                </a:lnTo>
                <a:lnTo>
                  <a:pt x="2839275" y="0"/>
                </a:lnTo>
                <a:lnTo>
                  <a:pt x="2820149" y="1600"/>
                </a:lnTo>
                <a:lnTo>
                  <a:pt x="2803982" y="5473"/>
                </a:lnTo>
                <a:lnTo>
                  <a:pt x="2791104" y="10223"/>
                </a:lnTo>
                <a:lnTo>
                  <a:pt x="2773845" y="18148"/>
                </a:lnTo>
                <a:lnTo>
                  <a:pt x="2763291" y="22136"/>
                </a:lnTo>
                <a:lnTo>
                  <a:pt x="2750477" y="25311"/>
                </a:lnTo>
                <a:lnTo>
                  <a:pt x="2735694" y="26619"/>
                </a:lnTo>
                <a:lnTo>
                  <a:pt x="2720911" y="25311"/>
                </a:lnTo>
                <a:lnTo>
                  <a:pt x="2708084" y="22136"/>
                </a:lnTo>
                <a:lnTo>
                  <a:pt x="2697530" y="18148"/>
                </a:lnTo>
                <a:lnTo>
                  <a:pt x="2680284" y="10223"/>
                </a:lnTo>
                <a:lnTo>
                  <a:pt x="2667406" y="5473"/>
                </a:lnTo>
                <a:lnTo>
                  <a:pt x="2651239" y="1600"/>
                </a:lnTo>
                <a:lnTo>
                  <a:pt x="2632100" y="0"/>
                </a:lnTo>
                <a:lnTo>
                  <a:pt x="2612974" y="1600"/>
                </a:lnTo>
                <a:lnTo>
                  <a:pt x="2596807" y="5473"/>
                </a:lnTo>
                <a:lnTo>
                  <a:pt x="2583954" y="10223"/>
                </a:lnTo>
                <a:lnTo>
                  <a:pt x="2566708" y="18148"/>
                </a:lnTo>
                <a:lnTo>
                  <a:pt x="2556141" y="22136"/>
                </a:lnTo>
                <a:lnTo>
                  <a:pt x="2543314" y="25311"/>
                </a:lnTo>
                <a:lnTo>
                  <a:pt x="2528532" y="26619"/>
                </a:lnTo>
                <a:lnTo>
                  <a:pt x="2511450" y="26619"/>
                </a:lnTo>
                <a:lnTo>
                  <a:pt x="2496667" y="25311"/>
                </a:lnTo>
                <a:lnTo>
                  <a:pt x="2483853" y="22136"/>
                </a:lnTo>
                <a:lnTo>
                  <a:pt x="2473299" y="18148"/>
                </a:lnTo>
                <a:lnTo>
                  <a:pt x="2456053" y="10223"/>
                </a:lnTo>
                <a:lnTo>
                  <a:pt x="2443175" y="5473"/>
                </a:lnTo>
                <a:lnTo>
                  <a:pt x="2426995" y="1600"/>
                </a:lnTo>
                <a:lnTo>
                  <a:pt x="2407869" y="0"/>
                </a:lnTo>
                <a:lnTo>
                  <a:pt x="2388755" y="1600"/>
                </a:lnTo>
                <a:lnTo>
                  <a:pt x="2372588" y="5473"/>
                </a:lnTo>
                <a:lnTo>
                  <a:pt x="2359710" y="10223"/>
                </a:lnTo>
                <a:lnTo>
                  <a:pt x="2342464" y="18148"/>
                </a:lnTo>
                <a:lnTo>
                  <a:pt x="2331910" y="22136"/>
                </a:lnTo>
                <a:lnTo>
                  <a:pt x="2319096" y="25311"/>
                </a:lnTo>
                <a:lnTo>
                  <a:pt x="2304313" y="26619"/>
                </a:lnTo>
                <a:lnTo>
                  <a:pt x="2289518" y="25311"/>
                </a:lnTo>
                <a:lnTo>
                  <a:pt x="2276703" y="22136"/>
                </a:lnTo>
                <a:lnTo>
                  <a:pt x="2266137" y="18148"/>
                </a:lnTo>
                <a:lnTo>
                  <a:pt x="2248890" y="10223"/>
                </a:lnTo>
                <a:lnTo>
                  <a:pt x="2236012" y="5473"/>
                </a:lnTo>
                <a:lnTo>
                  <a:pt x="2219858" y="1600"/>
                </a:lnTo>
                <a:lnTo>
                  <a:pt x="2200745" y="0"/>
                </a:lnTo>
                <a:lnTo>
                  <a:pt x="2181606" y="1600"/>
                </a:lnTo>
                <a:lnTo>
                  <a:pt x="2165426" y="5473"/>
                </a:lnTo>
                <a:lnTo>
                  <a:pt x="2152561" y="10223"/>
                </a:lnTo>
                <a:lnTo>
                  <a:pt x="2135314" y="18148"/>
                </a:lnTo>
                <a:lnTo>
                  <a:pt x="2124748" y="22136"/>
                </a:lnTo>
                <a:lnTo>
                  <a:pt x="2111933" y="25311"/>
                </a:lnTo>
                <a:lnTo>
                  <a:pt x="2097163" y="26619"/>
                </a:lnTo>
                <a:lnTo>
                  <a:pt x="2082368" y="25311"/>
                </a:lnTo>
                <a:lnTo>
                  <a:pt x="2069553" y="22136"/>
                </a:lnTo>
                <a:lnTo>
                  <a:pt x="2058987" y="18148"/>
                </a:lnTo>
                <a:lnTo>
                  <a:pt x="2041728" y="10223"/>
                </a:lnTo>
                <a:lnTo>
                  <a:pt x="2028863" y="5473"/>
                </a:lnTo>
                <a:lnTo>
                  <a:pt x="2012708" y="1600"/>
                </a:lnTo>
                <a:lnTo>
                  <a:pt x="1993582" y="0"/>
                </a:lnTo>
                <a:lnTo>
                  <a:pt x="1974456" y="1600"/>
                </a:lnTo>
                <a:lnTo>
                  <a:pt x="1958289" y="5473"/>
                </a:lnTo>
                <a:lnTo>
                  <a:pt x="1945411" y="10223"/>
                </a:lnTo>
                <a:lnTo>
                  <a:pt x="1928164" y="18148"/>
                </a:lnTo>
                <a:lnTo>
                  <a:pt x="1917598" y="22136"/>
                </a:lnTo>
                <a:lnTo>
                  <a:pt x="1904784" y="25311"/>
                </a:lnTo>
                <a:lnTo>
                  <a:pt x="1890001" y="26619"/>
                </a:lnTo>
                <a:lnTo>
                  <a:pt x="1875205" y="25311"/>
                </a:lnTo>
                <a:lnTo>
                  <a:pt x="1862378" y="22136"/>
                </a:lnTo>
                <a:lnTo>
                  <a:pt x="1851825" y="18148"/>
                </a:lnTo>
                <a:lnTo>
                  <a:pt x="1834578" y="10223"/>
                </a:lnTo>
                <a:lnTo>
                  <a:pt x="1821713" y="5473"/>
                </a:lnTo>
                <a:lnTo>
                  <a:pt x="1805559" y="1600"/>
                </a:lnTo>
                <a:lnTo>
                  <a:pt x="1786432" y="0"/>
                </a:lnTo>
                <a:lnTo>
                  <a:pt x="1767293" y="1600"/>
                </a:lnTo>
                <a:lnTo>
                  <a:pt x="1751126" y="5473"/>
                </a:lnTo>
                <a:lnTo>
                  <a:pt x="1738261" y="10223"/>
                </a:lnTo>
                <a:lnTo>
                  <a:pt x="1721002" y="18148"/>
                </a:lnTo>
                <a:lnTo>
                  <a:pt x="1710436" y="22136"/>
                </a:lnTo>
                <a:lnTo>
                  <a:pt x="1697609" y="25311"/>
                </a:lnTo>
                <a:lnTo>
                  <a:pt x="1682826" y="26619"/>
                </a:lnTo>
                <a:lnTo>
                  <a:pt x="1668043" y="25311"/>
                </a:lnTo>
                <a:lnTo>
                  <a:pt x="1655229" y="22136"/>
                </a:lnTo>
                <a:lnTo>
                  <a:pt x="1644675" y="18148"/>
                </a:lnTo>
                <a:lnTo>
                  <a:pt x="1627428" y="10223"/>
                </a:lnTo>
                <a:lnTo>
                  <a:pt x="1614551" y="5473"/>
                </a:lnTo>
                <a:lnTo>
                  <a:pt x="1598396" y="1600"/>
                </a:lnTo>
                <a:lnTo>
                  <a:pt x="1579270" y="0"/>
                </a:lnTo>
                <a:lnTo>
                  <a:pt x="1560144" y="1600"/>
                </a:lnTo>
                <a:lnTo>
                  <a:pt x="1543977" y="5473"/>
                </a:lnTo>
                <a:lnTo>
                  <a:pt x="1531099" y="10223"/>
                </a:lnTo>
                <a:lnTo>
                  <a:pt x="1513852" y="18148"/>
                </a:lnTo>
                <a:lnTo>
                  <a:pt x="1503286" y="22136"/>
                </a:lnTo>
                <a:lnTo>
                  <a:pt x="1490472" y="25311"/>
                </a:lnTo>
                <a:lnTo>
                  <a:pt x="1475701" y="26619"/>
                </a:lnTo>
                <a:lnTo>
                  <a:pt x="1460906" y="25311"/>
                </a:lnTo>
                <a:lnTo>
                  <a:pt x="1448079" y="22136"/>
                </a:lnTo>
                <a:lnTo>
                  <a:pt x="1437525" y="18148"/>
                </a:lnTo>
                <a:lnTo>
                  <a:pt x="1420279" y="10223"/>
                </a:lnTo>
                <a:lnTo>
                  <a:pt x="1407414" y="5473"/>
                </a:lnTo>
                <a:lnTo>
                  <a:pt x="1391234" y="1600"/>
                </a:lnTo>
                <a:lnTo>
                  <a:pt x="1372108" y="0"/>
                </a:lnTo>
                <a:lnTo>
                  <a:pt x="1352981" y="1600"/>
                </a:lnTo>
                <a:lnTo>
                  <a:pt x="1336814" y="5473"/>
                </a:lnTo>
                <a:lnTo>
                  <a:pt x="1323949" y="10223"/>
                </a:lnTo>
                <a:lnTo>
                  <a:pt x="1306703" y="18148"/>
                </a:lnTo>
                <a:lnTo>
                  <a:pt x="1296136" y="22136"/>
                </a:lnTo>
                <a:lnTo>
                  <a:pt x="1283322" y="25311"/>
                </a:lnTo>
                <a:lnTo>
                  <a:pt x="1268539" y="26619"/>
                </a:lnTo>
                <a:lnTo>
                  <a:pt x="1251458" y="26619"/>
                </a:lnTo>
                <a:lnTo>
                  <a:pt x="1236675" y="25311"/>
                </a:lnTo>
                <a:lnTo>
                  <a:pt x="1223848" y="22136"/>
                </a:lnTo>
                <a:lnTo>
                  <a:pt x="1213294" y="18148"/>
                </a:lnTo>
                <a:lnTo>
                  <a:pt x="1196035" y="10223"/>
                </a:lnTo>
                <a:lnTo>
                  <a:pt x="1183170" y="5473"/>
                </a:lnTo>
                <a:lnTo>
                  <a:pt x="1167003" y="1600"/>
                </a:lnTo>
                <a:lnTo>
                  <a:pt x="1147876" y="0"/>
                </a:lnTo>
                <a:lnTo>
                  <a:pt x="1128763" y="1600"/>
                </a:lnTo>
                <a:lnTo>
                  <a:pt x="1112596" y="5473"/>
                </a:lnTo>
                <a:lnTo>
                  <a:pt x="1099718" y="10223"/>
                </a:lnTo>
                <a:lnTo>
                  <a:pt x="1082459" y="18148"/>
                </a:lnTo>
                <a:lnTo>
                  <a:pt x="1071905" y="22136"/>
                </a:lnTo>
                <a:lnTo>
                  <a:pt x="1059078" y="25311"/>
                </a:lnTo>
                <a:lnTo>
                  <a:pt x="1044295" y="26619"/>
                </a:lnTo>
                <a:lnTo>
                  <a:pt x="1029512" y="25311"/>
                </a:lnTo>
                <a:lnTo>
                  <a:pt x="1016698" y="22136"/>
                </a:lnTo>
                <a:lnTo>
                  <a:pt x="1006132" y="18148"/>
                </a:lnTo>
                <a:lnTo>
                  <a:pt x="988885" y="10223"/>
                </a:lnTo>
                <a:lnTo>
                  <a:pt x="976020" y="5473"/>
                </a:lnTo>
                <a:lnTo>
                  <a:pt x="959853" y="1600"/>
                </a:lnTo>
                <a:lnTo>
                  <a:pt x="940727" y="0"/>
                </a:lnTo>
                <a:lnTo>
                  <a:pt x="921600" y="1600"/>
                </a:lnTo>
                <a:lnTo>
                  <a:pt x="905433" y="5473"/>
                </a:lnTo>
                <a:lnTo>
                  <a:pt x="892556" y="10223"/>
                </a:lnTo>
                <a:lnTo>
                  <a:pt x="875322" y="18148"/>
                </a:lnTo>
                <a:lnTo>
                  <a:pt x="864755" y="22136"/>
                </a:lnTo>
                <a:lnTo>
                  <a:pt x="851941" y="25311"/>
                </a:lnTo>
                <a:lnTo>
                  <a:pt x="837158" y="26619"/>
                </a:lnTo>
                <a:lnTo>
                  <a:pt x="822363" y="25311"/>
                </a:lnTo>
                <a:lnTo>
                  <a:pt x="809548" y="22136"/>
                </a:lnTo>
                <a:lnTo>
                  <a:pt x="798982" y="18148"/>
                </a:lnTo>
                <a:lnTo>
                  <a:pt x="781735" y="10223"/>
                </a:lnTo>
                <a:lnTo>
                  <a:pt x="768870" y="5473"/>
                </a:lnTo>
                <a:lnTo>
                  <a:pt x="752703" y="1600"/>
                </a:lnTo>
                <a:lnTo>
                  <a:pt x="733577" y="0"/>
                </a:lnTo>
                <a:lnTo>
                  <a:pt x="714451" y="1600"/>
                </a:lnTo>
                <a:lnTo>
                  <a:pt x="698284" y="5473"/>
                </a:lnTo>
                <a:lnTo>
                  <a:pt x="685406" y="10223"/>
                </a:lnTo>
                <a:lnTo>
                  <a:pt x="668159" y="18148"/>
                </a:lnTo>
                <a:lnTo>
                  <a:pt x="657606" y="22136"/>
                </a:lnTo>
                <a:lnTo>
                  <a:pt x="644779" y="25311"/>
                </a:lnTo>
                <a:lnTo>
                  <a:pt x="629996" y="26619"/>
                </a:lnTo>
                <a:lnTo>
                  <a:pt x="615213" y="25311"/>
                </a:lnTo>
                <a:lnTo>
                  <a:pt x="602399" y="22136"/>
                </a:lnTo>
                <a:lnTo>
                  <a:pt x="591832" y="18148"/>
                </a:lnTo>
                <a:lnTo>
                  <a:pt x="574586" y="10223"/>
                </a:lnTo>
                <a:lnTo>
                  <a:pt x="561721" y="5473"/>
                </a:lnTo>
                <a:lnTo>
                  <a:pt x="545553" y="1600"/>
                </a:lnTo>
                <a:lnTo>
                  <a:pt x="526427" y="0"/>
                </a:lnTo>
                <a:lnTo>
                  <a:pt x="507301" y="1600"/>
                </a:lnTo>
                <a:lnTo>
                  <a:pt x="491134" y="5473"/>
                </a:lnTo>
                <a:lnTo>
                  <a:pt x="478256" y="10223"/>
                </a:lnTo>
                <a:lnTo>
                  <a:pt x="461010" y="18148"/>
                </a:lnTo>
                <a:lnTo>
                  <a:pt x="450443" y="22136"/>
                </a:lnTo>
                <a:lnTo>
                  <a:pt x="437629" y="25311"/>
                </a:lnTo>
                <a:lnTo>
                  <a:pt x="422846" y="26619"/>
                </a:lnTo>
                <a:lnTo>
                  <a:pt x="408063" y="25311"/>
                </a:lnTo>
                <a:lnTo>
                  <a:pt x="395236" y="22136"/>
                </a:lnTo>
                <a:lnTo>
                  <a:pt x="384683" y="18148"/>
                </a:lnTo>
                <a:lnTo>
                  <a:pt x="367436" y="10223"/>
                </a:lnTo>
                <a:lnTo>
                  <a:pt x="354558" y="5473"/>
                </a:lnTo>
                <a:lnTo>
                  <a:pt x="338404" y="1600"/>
                </a:lnTo>
                <a:lnTo>
                  <a:pt x="319278" y="0"/>
                </a:lnTo>
                <a:lnTo>
                  <a:pt x="300151" y="1600"/>
                </a:lnTo>
                <a:lnTo>
                  <a:pt x="283984" y="5473"/>
                </a:lnTo>
                <a:lnTo>
                  <a:pt x="271106" y="10223"/>
                </a:lnTo>
                <a:lnTo>
                  <a:pt x="253847" y="18148"/>
                </a:lnTo>
                <a:lnTo>
                  <a:pt x="243293" y="22136"/>
                </a:lnTo>
                <a:lnTo>
                  <a:pt x="230479" y="25311"/>
                </a:lnTo>
                <a:lnTo>
                  <a:pt x="215709" y="26619"/>
                </a:lnTo>
                <a:lnTo>
                  <a:pt x="200914" y="25311"/>
                </a:lnTo>
                <a:lnTo>
                  <a:pt x="188087" y="22136"/>
                </a:lnTo>
                <a:lnTo>
                  <a:pt x="177533" y="18148"/>
                </a:lnTo>
                <a:lnTo>
                  <a:pt x="160274" y="10223"/>
                </a:lnTo>
                <a:lnTo>
                  <a:pt x="147408" y="5473"/>
                </a:lnTo>
                <a:lnTo>
                  <a:pt x="131241" y="1600"/>
                </a:lnTo>
                <a:lnTo>
                  <a:pt x="112115" y="0"/>
                </a:lnTo>
                <a:lnTo>
                  <a:pt x="92989" y="1600"/>
                </a:lnTo>
                <a:lnTo>
                  <a:pt x="76822" y="5473"/>
                </a:lnTo>
                <a:lnTo>
                  <a:pt x="63957" y="10223"/>
                </a:lnTo>
                <a:lnTo>
                  <a:pt x="46710" y="18148"/>
                </a:lnTo>
                <a:lnTo>
                  <a:pt x="36156" y="22136"/>
                </a:lnTo>
                <a:lnTo>
                  <a:pt x="23329" y="25311"/>
                </a:lnTo>
                <a:lnTo>
                  <a:pt x="8547" y="26619"/>
                </a:lnTo>
                <a:lnTo>
                  <a:pt x="0" y="26619"/>
                </a:lnTo>
                <a:lnTo>
                  <a:pt x="0" y="36004"/>
                </a:lnTo>
                <a:lnTo>
                  <a:pt x="8547" y="36004"/>
                </a:lnTo>
                <a:lnTo>
                  <a:pt x="27660" y="34404"/>
                </a:lnTo>
                <a:lnTo>
                  <a:pt x="43827" y="30518"/>
                </a:lnTo>
                <a:lnTo>
                  <a:pt x="56705" y="25768"/>
                </a:lnTo>
                <a:lnTo>
                  <a:pt x="73952" y="17830"/>
                </a:lnTo>
                <a:lnTo>
                  <a:pt x="84505" y="13855"/>
                </a:lnTo>
                <a:lnTo>
                  <a:pt x="97320" y="10680"/>
                </a:lnTo>
                <a:lnTo>
                  <a:pt x="112115" y="9385"/>
                </a:lnTo>
                <a:lnTo>
                  <a:pt x="126911" y="10680"/>
                </a:lnTo>
                <a:lnTo>
                  <a:pt x="139725" y="13855"/>
                </a:lnTo>
                <a:lnTo>
                  <a:pt x="150279" y="17830"/>
                </a:lnTo>
                <a:lnTo>
                  <a:pt x="167525" y="25768"/>
                </a:lnTo>
                <a:lnTo>
                  <a:pt x="180403" y="30518"/>
                </a:lnTo>
                <a:lnTo>
                  <a:pt x="196583" y="34404"/>
                </a:lnTo>
                <a:lnTo>
                  <a:pt x="215709" y="36004"/>
                </a:lnTo>
                <a:lnTo>
                  <a:pt x="234823" y="34404"/>
                </a:lnTo>
                <a:lnTo>
                  <a:pt x="250977" y="30518"/>
                </a:lnTo>
                <a:lnTo>
                  <a:pt x="263855" y="25768"/>
                </a:lnTo>
                <a:lnTo>
                  <a:pt x="281114" y="17830"/>
                </a:lnTo>
                <a:lnTo>
                  <a:pt x="291668" y="13855"/>
                </a:lnTo>
                <a:lnTo>
                  <a:pt x="304495" y="10680"/>
                </a:lnTo>
                <a:lnTo>
                  <a:pt x="319278" y="9385"/>
                </a:lnTo>
                <a:lnTo>
                  <a:pt x="334073" y="10680"/>
                </a:lnTo>
                <a:lnTo>
                  <a:pt x="346887" y="13855"/>
                </a:lnTo>
                <a:lnTo>
                  <a:pt x="357441" y="17830"/>
                </a:lnTo>
                <a:lnTo>
                  <a:pt x="373519" y="25247"/>
                </a:lnTo>
                <a:lnTo>
                  <a:pt x="384517" y="29502"/>
                </a:lnTo>
                <a:lnTo>
                  <a:pt x="398195" y="33286"/>
                </a:lnTo>
                <a:lnTo>
                  <a:pt x="414299" y="35636"/>
                </a:lnTo>
                <a:lnTo>
                  <a:pt x="414299" y="36004"/>
                </a:lnTo>
                <a:lnTo>
                  <a:pt x="431380" y="36004"/>
                </a:lnTo>
                <a:lnTo>
                  <a:pt x="431380" y="35636"/>
                </a:lnTo>
                <a:lnTo>
                  <a:pt x="447484" y="33286"/>
                </a:lnTo>
                <a:lnTo>
                  <a:pt x="461175" y="29502"/>
                </a:lnTo>
                <a:lnTo>
                  <a:pt x="472173" y="25247"/>
                </a:lnTo>
                <a:lnTo>
                  <a:pt x="488264" y="17830"/>
                </a:lnTo>
                <a:lnTo>
                  <a:pt x="498817" y="13855"/>
                </a:lnTo>
                <a:lnTo>
                  <a:pt x="511632" y="10680"/>
                </a:lnTo>
                <a:lnTo>
                  <a:pt x="526427" y="9385"/>
                </a:lnTo>
                <a:lnTo>
                  <a:pt x="541210" y="10680"/>
                </a:lnTo>
                <a:lnTo>
                  <a:pt x="554024" y="13855"/>
                </a:lnTo>
                <a:lnTo>
                  <a:pt x="564578" y="17830"/>
                </a:lnTo>
                <a:lnTo>
                  <a:pt x="581825" y="25768"/>
                </a:lnTo>
                <a:lnTo>
                  <a:pt x="594702" y="30518"/>
                </a:lnTo>
                <a:lnTo>
                  <a:pt x="610870" y="34404"/>
                </a:lnTo>
                <a:lnTo>
                  <a:pt x="629996" y="36004"/>
                </a:lnTo>
                <a:lnTo>
                  <a:pt x="649109" y="34404"/>
                </a:lnTo>
                <a:lnTo>
                  <a:pt x="665289" y="30518"/>
                </a:lnTo>
                <a:lnTo>
                  <a:pt x="678167" y="25768"/>
                </a:lnTo>
                <a:lnTo>
                  <a:pt x="695426" y="17830"/>
                </a:lnTo>
                <a:lnTo>
                  <a:pt x="705980" y="13855"/>
                </a:lnTo>
                <a:lnTo>
                  <a:pt x="718794" y="10680"/>
                </a:lnTo>
                <a:lnTo>
                  <a:pt x="733577" y="9385"/>
                </a:lnTo>
                <a:lnTo>
                  <a:pt x="748360" y="10680"/>
                </a:lnTo>
                <a:lnTo>
                  <a:pt x="761174" y="13855"/>
                </a:lnTo>
                <a:lnTo>
                  <a:pt x="771728" y="17830"/>
                </a:lnTo>
                <a:lnTo>
                  <a:pt x="787806" y="25247"/>
                </a:lnTo>
                <a:lnTo>
                  <a:pt x="798817" y="29502"/>
                </a:lnTo>
                <a:lnTo>
                  <a:pt x="812495" y="33286"/>
                </a:lnTo>
                <a:lnTo>
                  <a:pt x="828611" y="35636"/>
                </a:lnTo>
                <a:lnTo>
                  <a:pt x="828611" y="36004"/>
                </a:lnTo>
                <a:lnTo>
                  <a:pt x="845693" y="36004"/>
                </a:lnTo>
                <a:lnTo>
                  <a:pt x="845693" y="35636"/>
                </a:lnTo>
                <a:lnTo>
                  <a:pt x="861796" y="33286"/>
                </a:lnTo>
                <a:lnTo>
                  <a:pt x="875487" y="29502"/>
                </a:lnTo>
                <a:lnTo>
                  <a:pt x="886485" y="25247"/>
                </a:lnTo>
                <a:lnTo>
                  <a:pt x="902576" y="17830"/>
                </a:lnTo>
                <a:lnTo>
                  <a:pt x="913117" y="13855"/>
                </a:lnTo>
                <a:lnTo>
                  <a:pt x="925931" y="10680"/>
                </a:lnTo>
                <a:lnTo>
                  <a:pt x="940727" y="9385"/>
                </a:lnTo>
                <a:lnTo>
                  <a:pt x="955522" y="10680"/>
                </a:lnTo>
                <a:lnTo>
                  <a:pt x="968336" y="13855"/>
                </a:lnTo>
                <a:lnTo>
                  <a:pt x="978890" y="17830"/>
                </a:lnTo>
                <a:lnTo>
                  <a:pt x="996137" y="25768"/>
                </a:lnTo>
                <a:lnTo>
                  <a:pt x="1009015" y="30518"/>
                </a:lnTo>
                <a:lnTo>
                  <a:pt x="1025182" y="34404"/>
                </a:lnTo>
                <a:lnTo>
                  <a:pt x="1044295" y="36004"/>
                </a:lnTo>
                <a:lnTo>
                  <a:pt x="1063421" y="34404"/>
                </a:lnTo>
                <a:lnTo>
                  <a:pt x="1079588" y="30518"/>
                </a:lnTo>
                <a:lnTo>
                  <a:pt x="1092479" y="25768"/>
                </a:lnTo>
                <a:lnTo>
                  <a:pt x="1109713" y="17830"/>
                </a:lnTo>
                <a:lnTo>
                  <a:pt x="1120267" y="13855"/>
                </a:lnTo>
                <a:lnTo>
                  <a:pt x="1133094" y="10680"/>
                </a:lnTo>
                <a:lnTo>
                  <a:pt x="1147876" y="9385"/>
                </a:lnTo>
                <a:lnTo>
                  <a:pt x="1162659" y="10680"/>
                </a:lnTo>
                <a:lnTo>
                  <a:pt x="1175486" y="13855"/>
                </a:lnTo>
                <a:lnTo>
                  <a:pt x="1186040" y="17830"/>
                </a:lnTo>
                <a:lnTo>
                  <a:pt x="1203286" y="25768"/>
                </a:lnTo>
                <a:lnTo>
                  <a:pt x="1216164" y="30518"/>
                </a:lnTo>
                <a:lnTo>
                  <a:pt x="1232331" y="34404"/>
                </a:lnTo>
                <a:lnTo>
                  <a:pt x="1251458" y="36004"/>
                </a:lnTo>
                <a:lnTo>
                  <a:pt x="1268539" y="36004"/>
                </a:lnTo>
                <a:lnTo>
                  <a:pt x="1287653" y="34404"/>
                </a:lnTo>
                <a:lnTo>
                  <a:pt x="1303820" y="30518"/>
                </a:lnTo>
                <a:lnTo>
                  <a:pt x="1316710" y="25768"/>
                </a:lnTo>
                <a:lnTo>
                  <a:pt x="1333957" y="17830"/>
                </a:lnTo>
                <a:lnTo>
                  <a:pt x="1344510" y="13855"/>
                </a:lnTo>
                <a:lnTo>
                  <a:pt x="1357325" y="10680"/>
                </a:lnTo>
                <a:lnTo>
                  <a:pt x="1372108" y="9385"/>
                </a:lnTo>
                <a:lnTo>
                  <a:pt x="1386903" y="10680"/>
                </a:lnTo>
                <a:lnTo>
                  <a:pt x="1399717" y="13855"/>
                </a:lnTo>
                <a:lnTo>
                  <a:pt x="1410271" y="17830"/>
                </a:lnTo>
                <a:lnTo>
                  <a:pt x="1427518" y="25768"/>
                </a:lnTo>
                <a:lnTo>
                  <a:pt x="1440408" y="30518"/>
                </a:lnTo>
                <a:lnTo>
                  <a:pt x="1456575" y="34404"/>
                </a:lnTo>
                <a:lnTo>
                  <a:pt x="1475701" y="36004"/>
                </a:lnTo>
                <a:lnTo>
                  <a:pt x="1494815" y="34404"/>
                </a:lnTo>
                <a:lnTo>
                  <a:pt x="1510982" y="30518"/>
                </a:lnTo>
                <a:lnTo>
                  <a:pt x="1523847" y="25768"/>
                </a:lnTo>
                <a:lnTo>
                  <a:pt x="1541106" y="17830"/>
                </a:lnTo>
                <a:lnTo>
                  <a:pt x="1551660" y="13855"/>
                </a:lnTo>
                <a:lnTo>
                  <a:pt x="1564487" y="10680"/>
                </a:lnTo>
                <a:lnTo>
                  <a:pt x="1579270" y="9385"/>
                </a:lnTo>
                <a:lnTo>
                  <a:pt x="1594065" y="10680"/>
                </a:lnTo>
                <a:lnTo>
                  <a:pt x="1606880" y="13855"/>
                </a:lnTo>
                <a:lnTo>
                  <a:pt x="1617433" y="17830"/>
                </a:lnTo>
                <a:lnTo>
                  <a:pt x="1633512" y="25247"/>
                </a:lnTo>
                <a:lnTo>
                  <a:pt x="1644510" y="29502"/>
                </a:lnTo>
                <a:lnTo>
                  <a:pt x="1658188" y="33286"/>
                </a:lnTo>
                <a:lnTo>
                  <a:pt x="1674291" y="35636"/>
                </a:lnTo>
                <a:lnTo>
                  <a:pt x="1674291" y="36004"/>
                </a:lnTo>
                <a:lnTo>
                  <a:pt x="1691386" y="36004"/>
                </a:lnTo>
                <a:lnTo>
                  <a:pt x="1691386" y="35636"/>
                </a:lnTo>
                <a:lnTo>
                  <a:pt x="1707489" y="33286"/>
                </a:lnTo>
                <a:lnTo>
                  <a:pt x="1721167" y="29502"/>
                </a:lnTo>
                <a:lnTo>
                  <a:pt x="1732178" y="25247"/>
                </a:lnTo>
                <a:lnTo>
                  <a:pt x="1748256" y="17830"/>
                </a:lnTo>
                <a:lnTo>
                  <a:pt x="1758810" y="13855"/>
                </a:lnTo>
                <a:lnTo>
                  <a:pt x="1771637" y="10680"/>
                </a:lnTo>
                <a:lnTo>
                  <a:pt x="1786432" y="9385"/>
                </a:lnTo>
                <a:lnTo>
                  <a:pt x="1801215" y="10680"/>
                </a:lnTo>
                <a:lnTo>
                  <a:pt x="1814029" y="13855"/>
                </a:lnTo>
                <a:lnTo>
                  <a:pt x="1824583" y="17830"/>
                </a:lnTo>
                <a:lnTo>
                  <a:pt x="1841830" y="25768"/>
                </a:lnTo>
                <a:lnTo>
                  <a:pt x="1854708" y="30518"/>
                </a:lnTo>
                <a:lnTo>
                  <a:pt x="1870875" y="34404"/>
                </a:lnTo>
                <a:lnTo>
                  <a:pt x="1890001" y="36004"/>
                </a:lnTo>
                <a:lnTo>
                  <a:pt x="1909114" y="34404"/>
                </a:lnTo>
                <a:lnTo>
                  <a:pt x="1925281" y="30518"/>
                </a:lnTo>
                <a:lnTo>
                  <a:pt x="1938159" y="25768"/>
                </a:lnTo>
                <a:lnTo>
                  <a:pt x="1955431" y="17830"/>
                </a:lnTo>
                <a:lnTo>
                  <a:pt x="1965985" y="13855"/>
                </a:lnTo>
                <a:lnTo>
                  <a:pt x="1978799" y="10680"/>
                </a:lnTo>
                <a:lnTo>
                  <a:pt x="1993582" y="9385"/>
                </a:lnTo>
                <a:lnTo>
                  <a:pt x="2008378" y="10680"/>
                </a:lnTo>
                <a:lnTo>
                  <a:pt x="2021192" y="13855"/>
                </a:lnTo>
                <a:lnTo>
                  <a:pt x="2031746" y="17830"/>
                </a:lnTo>
                <a:lnTo>
                  <a:pt x="2047811" y="25247"/>
                </a:lnTo>
                <a:lnTo>
                  <a:pt x="2058809" y="29502"/>
                </a:lnTo>
                <a:lnTo>
                  <a:pt x="2072500" y="33286"/>
                </a:lnTo>
                <a:lnTo>
                  <a:pt x="2088616" y="35636"/>
                </a:lnTo>
                <a:lnTo>
                  <a:pt x="2088616" y="36004"/>
                </a:lnTo>
                <a:lnTo>
                  <a:pt x="2105698" y="36004"/>
                </a:lnTo>
                <a:lnTo>
                  <a:pt x="2105698" y="35636"/>
                </a:lnTo>
                <a:lnTo>
                  <a:pt x="2121801" y="33286"/>
                </a:lnTo>
                <a:lnTo>
                  <a:pt x="2135492" y="29502"/>
                </a:lnTo>
                <a:lnTo>
                  <a:pt x="2146490" y="25247"/>
                </a:lnTo>
                <a:lnTo>
                  <a:pt x="2162568" y="17830"/>
                </a:lnTo>
                <a:lnTo>
                  <a:pt x="2173109" y="13855"/>
                </a:lnTo>
                <a:lnTo>
                  <a:pt x="2185936" y="10680"/>
                </a:lnTo>
                <a:lnTo>
                  <a:pt x="2200745" y="9385"/>
                </a:lnTo>
                <a:lnTo>
                  <a:pt x="2215527" y="10680"/>
                </a:lnTo>
                <a:lnTo>
                  <a:pt x="2228342" y="13855"/>
                </a:lnTo>
                <a:lnTo>
                  <a:pt x="2238895" y="17830"/>
                </a:lnTo>
                <a:lnTo>
                  <a:pt x="2256142" y="25768"/>
                </a:lnTo>
                <a:lnTo>
                  <a:pt x="2269020" y="30518"/>
                </a:lnTo>
                <a:lnTo>
                  <a:pt x="2285187" y="34404"/>
                </a:lnTo>
                <a:lnTo>
                  <a:pt x="2304313" y="36004"/>
                </a:lnTo>
                <a:lnTo>
                  <a:pt x="2323427" y="34404"/>
                </a:lnTo>
                <a:lnTo>
                  <a:pt x="2339594" y="30518"/>
                </a:lnTo>
                <a:lnTo>
                  <a:pt x="2352484" y="25768"/>
                </a:lnTo>
                <a:lnTo>
                  <a:pt x="2369718" y="17830"/>
                </a:lnTo>
                <a:lnTo>
                  <a:pt x="2380272" y="13855"/>
                </a:lnTo>
                <a:lnTo>
                  <a:pt x="2393086" y="10680"/>
                </a:lnTo>
                <a:lnTo>
                  <a:pt x="2407869" y="9385"/>
                </a:lnTo>
                <a:lnTo>
                  <a:pt x="2422664" y="10680"/>
                </a:lnTo>
                <a:lnTo>
                  <a:pt x="2435479" y="13855"/>
                </a:lnTo>
                <a:lnTo>
                  <a:pt x="2446032" y="17830"/>
                </a:lnTo>
                <a:lnTo>
                  <a:pt x="2463279" y="25768"/>
                </a:lnTo>
                <a:lnTo>
                  <a:pt x="2476169" y="30518"/>
                </a:lnTo>
                <a:lnTo>
                  <a:pt x="2492337" y="34404"/>
                </a:lnTo>
                <a:lnTo>
                  <a:pt x="2511450" y="36004"/>
                </a:lnTo>
                <a:lnTo>
                  <a:pt x="2528532" y="36004"/>
                </a:lnTo>
                <a:lnTo>
                  <a:pt x="2547645" y="34404"/>
                </a:lnTo>
                <a:lnTo>
                  <a:pt x="2563812" y="30518"/>
                </a:lnTo>
                <a:lnTo>
                  <a:pt x="2576690" y="25768"/>
                </a:lnTo>
                <a:lnTo>
                  <a:pt x="2593962" y="17830"/>
                </a:lnTo>
                <a:lnTo>
                  <a:pt x="2604516" y="13855"/>
                </a:lnTo>
                <a:lnTo>
                  <a:pt x="2617330" y="10680"/>
                </a:lnTo>
                <a:lnTo>
                  <a:pt x="2632100" y="9385"/>
                </a:lnTo>
                <a:lnTo>
                  <a:pt x="2646896" y="10680"/>
                </a:lnTo>
                <a:lnTo>
                  <a:pt x="2659723" y="13855"/>
                </a:lnTo>
                <a:lnTo>
                  <a:pt x="2670289" y="17830"/>
                </a:lnTo>
                <a:lnTo>
                  <a:pt x="2687536" y="25768"/>
                </a:lnTo>
                <a:lnTo>
                  <a:pt x="2700401" y="30518"/>
                </a:lnTo>
                <a:lnTo>
                  <a:pt x="2716568" y="34404"/>
                </a:lnTo>
                <a:lnTo>
                  <a:pt x="2735694" y="36004"/>
                </a:lnTo>
                <a:lnTo>
                  <a:pt x="2754820" y="34404"/>
                </a:lnTo>
                <a:lnTo>
                  <a:pt x="2770987" y="30518"/>
                </a:lnTo>
                <a:lnTo>
                  <a:pt x="2783852" y="25768"/>
                </a:lnTo>
                <a:lnTo>
                  <a:pt x="2801112" y="17830"/>
                </a:lnTo>
                <a:lnTo>
                  <a:pt x="2811665" y="13855"/>
                </a:lnTo>
                <a:lnTo>
                  <a:pt x="2824492" y="10680"/>
                </a:lnTo>
                <a:lnTo>
                  <a:pt x="2839275" y="9385"/>
                </a:lnTo>
                <a:lnTo>
                  <a:pt x="2854058" y="10680"/>
                </a:lnTo>
                <a:lnTo>
                  <a:pt x="2866872" y="13855"/>
                </a:lnTo>
                <a:lnTo>
                  <a:pt x="2877426" y="17830"/>
                </a:lnTo>
                <a:lnTo>
                  <a:pt x="2893504" y="25247"/>
                </a:lnTo>
                <a:lnTo>
                  <a:pt x="2904515" y="29502"/>
                </a:lnTo>
                <a:lnTo>
                  <a:pt x="2918193" y="33286"/>
                </a:lnTo>
                <a:lnTo>
                  <a:pt x="2934309" y="35636"/>
                </a:lnTo>
                <a:lnTo>
                  <a:pt x="2934309" y="36004"/>
                </a:lnTo>
                <a:lnTo>
                  <a:pt x="2951391" y="36004"/>
                </a:lnTo>
                <a:lnTo>
                  <a:pt x="2951391" y="35636"/>
                </a:lnTo>
                <a:lnTo>
                  <a:pt x="2967482" y="33286"/>
                </a:lnTo>
                <a:lnTo>
                  <a:pt x="2981160" y="29502"/>
                </a:lnTo>
                <a:lnTo>
                  <a:pt x="2992170" y="25247"/>
                </a:lnTo>
                <a:lnTo>
                  <a:pt x="3008261" y="17830"/>
                </a:lnTo>
                <a:lnTo>
                  <a:pt x="3018815" y="13855"/>
                </a:lnTo>
                <a:lnTo>
                  <a:pt x="3031629" y="10680"/>
                </a:lnTo>
                <a:lnTo>
                  <a:pt x="3046425" y="9385"/>
                </a:lnTo>
                <a:lnTo>
                  <a:pt x="3061208" y="10680"/>
                </a:lnTo>
                <a:lnTo>
                  <a:pt x="3074022" y="13855"/>
                </a:lnTo>
                <a:lnTo>
                  <a:pt x="3084576" y="17830"/>
                </a:lnTo>
                <a:lnTo>
                  <a:pt x="3101822" y="25768"/>
                </a:lnTo>
                <a:lnTo>
                  <a:pt x="3114700" y="30518"/>
                </a:lnTo>
                <a:lnTo>
                  <a:pt x="3130867" y="34404"/>
                </a:lnTo>
                <a:lnTo>
                  <a:pt x="3149993" y="36004"/>
                </a:lnTo>
                <a:lnTo>
                  <a:pt x="3169107" y="34404"/>
                </a:lnTo>
                <a:lnTo>
                  <a:pt x="3185287" y="30518"/>
                </a:lnTo>
                <a:lnTo>
                  <a:pt x="3198164" y="25768"/>
                </a:lnTo>
                <a:lnTo>
                  <a:pt x="3215424" y="17830"/>
                </a:lnTo>
                <a:lnTo>
                  <a:pt x="3225977" y="13855"/>
                </a:lnTo>
                <a:lnTo>
                  <a:pt x="3238792" y="10680"/>
                </a:lnTo>
                <a:lnTo>
                  <a:pt x="3253575" y="9385"/>
                </a:lnTo>
                <a:lnTo>
                  <a:pt x="3268370" y="10680"/>
                </a:lnTo>
                <a:lnTo>
                  <a:pt x="3281184" y="13855"/>
                </a:lnTo>
                <a:lnTo>
                  <a:pt x="3291725" y="17830"/>
                </a:lnTo>
                <a:lnTo>
                  <a:pt x="3307804" y="25247"/>
                </a:lnTo>
                <a:lnTo>
                  <a:pt x="3318814" y="29502"/>
                </a:lnTo>
                <a:lnTo>
                  <a:pt x="3332505" y="33286"/>
                </a:lnTo>
                <a:lnTo>
                  <a:pt x="3348609" y="35636"/>
                </a:lnTo>
                <a:lnTo>
                  <a:pt x="3348609" y="36004"/>
                </a:lnTo>
                <a:lnTo>
                  <a:pt x="3365703" y="36004"/>
                </a:lnTo>
                <a:lnTo>
                  <a:pt x="3365703" y="35636"/>
                </a:lnTo>
                <a:lnTo>
                  <a:pt x="3381806" y="33286"/>
                </a:lnTo>
                <a:lnTo>
                  <a:pt x="3395484" y="29502"/>
                </a:lnTo>
                <a:lnTo>
                  <a:pt x="3406483" y="25247"/>
                </a:lnTo>
                <a:lnTo>
                  <a:pt x="3422561" y="17830"/>
                </a:lnTo>
                <a:lnTo>
                  <a:pt x="3433114" y="13855"/>
                </a:lnTo>
                <a:lnTo>
                  <a:pt x="3445941" y="10680"/>
                </a:lnTo>
                <a:lnTo>
                  <a:pt x="3460737" y="9385"/>
                </a:lnTo>
                <a:lnTo>
                  <a:pt x="3475520" y="10680"/>
                </a:lnTo>
                <a:lnTo>
                  <a:pt x="3488334" y="13855"/>
                </a:lnTo>
                <a:lnTo>
                  <a:pt x="3498888" y="17830"/>
                </a:lnTo>
                <a:lnTo>
                  <a:pt x="3516122" y="25768"/>
                </a:lnTo>
                <a:lnTo>
                  <a:pt x="3528999" y="30518"/>
                </a:lnTo>
                <a:lnTo>
                  <a:pt x="3545179" y="34404"/>
                </a:lnTo>
                <a:lnTo>
                  <a:pt x="3564305" y="36004"/>
                </a:lnTo>
                <a:lnTo>
                  <a:pt x="3583419" y="34404"/>
                </a:lnTo>
                <a:lnTo>
                  <a:pt x="3599586" y="30518"/>
                </a:lnTo>
                <a:lnTo>
                  <a:pt x="3612464" y="25768"/>
                </a:lnTo>
                <a:lnTo>
                  <a:pt x="3629710" y="17830"/>
                </a:lnTo>
                <a:lnTo>
                  <a:pt x="3640277" y="13855"/>
                </a:lnTo>
                <a:lnTo>
                  <a:pt x="3653091" y="10680"/>
                </a:lnTo>
                <a:lnTo>
                  <a:pt x="3667887" y="9385"/>
                </a:lnTo>
                <a:lnTo>
                  <a:pt x="3682669" y="10680"/>
                </a:lnTo>
                <a:lnTo>
                  <a:pt x="3695484" y="13855"/>
                </a:lnTo>
                <a:lnTo>
                  <a:pt x="3706037" y="17830"/>
                </a:lnTo>
                <a:lnTo>
                  <a:pt x="3723284" y="25768"/>
                </a:lnTo>
                <a:lnTo>
                  <a:pt x="3736162" y="30518"/>
                </a:lnTo>
                <a:lnTo>
                  <a:pt x="3752329" y="34404"/>
                </a:lnTo>
                <a:lnTo>
                  <a:pt x="3756736" y="34785"/>
                </a:lnTo>
                <a:lnTo>
                  <a:pt x="3756736" y="36004"/>
                </a:lnTo>
                <a:lnTo>
                  <a:pt x="3771442" y="36004"/>
                </a:lnTo>
                <a:lnTo>
                  <a:pt x="3780002" y="36004"/>
                </a:lnTo>
                <a:lnTo>
                  <a:pt x="4511802" y="36004"/>
                </a:lnTo>
                <a:lnTo>
                  <a:pt x="4511802" y="0"/>
                </a:lnTo>
                <a:close/>
              </a:path>
            </a:pathLst>
          </a:custGeom>
          <a:solidFill>
            <a:srgbClr val="FFDD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527300" y="1204135"/>
            <a:ext cx="6506209" cy="14141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715" algn="just">
              <a:lnSpc>
                <a:spcPct val="100000"/>
              </a:lnSpc>
              <a:spcBef>
                <a:spcPts val="100"/>
              </a:spcBef>
            </a:pPr>
            <a:r>
              <a:rPr sz="1200" spc="35" dirty="0">
                <a:solidFill>
                  <a:srgbClr val="231F20"/>
                </a:solidFill>
                <a:latin typeface="Calibri"/>
                <a:cs typeface="Calibri"/>
              </a:rPr>
              <a:t>ситуацію</a:t>
            </a:r>
            <a:r>
              <a:rPr sz="1200" spc="-1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spc="20" dirty="0">
                <a:solidFill>
                  <a:srgbClr val="231F20"/>
                </a:solidFill>
                <a:latin typeface="Calibri"/>
                <a:cs typeface="Calibri"/>
              </a:rPr>
              <a:t>або</a:t>
            </a:r>
            <a:r>
              <a:rPr sz="1200" spc="-1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spc="40" dirty="0">
                <a:solidFill>
                  <a:srgbClr val="231F20"/>
                </a:solidFill>
                <a:latin typeface="Calibri"/>
                <a:cs typeface="Calibri"/>
              </a:rPr>
              <a:t>ухвалене</a:t>
            </a:r>
            <a:r>
              <a:rPr sz="1200" spc="-1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spc="40" dirty="0">
                <a:solidFill>
                  <a:srgbClr val="231F20"/>
                </a:solidFill>
                <a:latin typeface="Calibri"/>
                <a:cs typeface="Calibri"/>
              </a:rPr>
              <a:t>рішення.</a:t>
            </a:r>
            <a:r>
              <a:rPr sz="1200" spc="-1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spc="65" dirty="0">
                <a:solidFill>
                  <a:srgbClr val="231F20"/>
                </a:solidFill>
                <a:latin typeface="Calibri"/>
                <a:cs typeface="Calibri"/>
              </a:rPr>
              <a:t>Все,</a:t>
            </a:r>
            <a:r>
              <a:rPr sz="1200" spc="-1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spc="35" dirty="0">
                <a:solidFill>
                  <a:srgbClr val="231F20"/>
                </a:solidFill>
                <a:latin typeface="Calibri"/>
                <a:cs typeface="Calibri"/>
              </a:rPr>
              <a:t>що</a:t>
            </a:r>
            <a:r>
              <a:rPr sz="1200" spc="-1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spc="20" dirty="0">
                <a:solidFill>
                  <a:srgbClr val="231F20"/>
                </a:solidFill>
                <a:latin typeface="Calibri"/>
                <a:cs typeface="Calibri"/>
              </a:rPr>
              <a:t>напряму</a:t>
            </a:r>
            <a:r>
              <a:rPr sz="1200" spc="-1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spc="35" dirty="0">
                <a:solidFill>
                  <a:srgbClr val="231F20"/>
                </a:solidFill>
                <a:latin typeface="Calibri"/>
                <a:cs typeface="Calibri"/>
              </a:rPr>
              <a:t>не</a:t>
            </a:r>
            <a:r>
              <a:rPr sz="1200" spc="-1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spc="40" dirty="0">
                <a:solidFill>
                  <a:srgbClr val="231F20"/>
                </a:solidFill>
                <a:latin typeface="Calibri"/>
                <a:cs typeface="Calibri"/>
              </a:rPr>
              <a:t>залежить</a:t>
            </a:r>
            <a:r>
              <a:rPr sz="1200" spc="-1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spc="30" dirty="0">
                <a:solidFill>
                  <a:srgbClr val="231F20"/>
                </a:solidFill>
                <a:latin typeface="Calibri"/>
                <a:cs typeface="Calibri"/>
              </a:rPr>
              <a:t>від</a:t>
            </a:r>
            <a:r>
              <a:rPr sz="1200" spc="-1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spc="25" dirty="0">
                <a:solidFill>
                  <a:srgbClr val="231F20"/>
                </a:solidFill>
                <a:latin typeface="Calibri"/>
                <a:cs typeface="Calibri"/>
              </a:rPr>
              <a:t>об’єкта</a:t>
            </a:r>
            <a:r>
              <a:rPr sz="1200" spc="-1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spc="40" dirty="0">
                <a:solidFill>
                  <a:srgbClr val="231F20"/>
                </a:solidFill>
                <a:latin typeface="Calibri"/>
                <a:cs typeface="Calibri"/>
              </a:rPr>
              <a:t>нашої</a:t>
            </a:r>
            <a:r>
              <a:rPr sz="1200" spc="-1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spc="30" dirty="0">
                <a:solidFill>
                  <a:srgbClr val="231F20"/>
                </a:solidFill>
                <a:latin typeface="Calibri"/>
                <a:cs typeface="Calibri"/>
              </a:rPr>
              <a:t>оцінки.</a:t>
            </a:r>
            <a:r>
              <a:rPr sz="1200" spc="-1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spc="145" dirty="0">
                <a:solidFill>
                  <a:srgbClr val="231F20"/>
                </a:solidFill>
                <a:latin typeface="Calibri"/>
                <a:cs typeface="Calibri"/>
              </a:rPr>
              <a:t>В</a:t>
            </a:r>
            <a:r>
              <a:rPr sz="1200" spc="-1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spc="45" dirty="0">
                <a:solidFill>
                  <a:srgbClr val="231F20"/>
                </a:solidFill>
                <a:latin typeface="Calibri"/>
                <a:cs typeface="Calibri"/>
              </a:rPr>
              <a:t>кон-  </a:t>
            </a:r>
            <a:r>
              <a:rPr sz="1200" spc="15" dirty="0">
                <a:solidFill>
                  <a:srgbClr val="231F20"/>
                </a:solidFill>
                <a:latin typeface="Calibri"/>
                <a:cs typeface="Calibri"/>
              </a:rPr>
              <a:t>кретному </a:t>
            </a:r>
            <a:r>
              <a:rPr sz="1200" spc="35" dirty="0">
                <a:solidFill>
                  <a:srgbClr val="231F20"/>
                </a:solidFill>
                <a:latin typeface="Calibri"/>
                <a:cs typeface="Calibri"/>
              </a:rPr>
              <a:t>випадку </a:t>
            </a:r>
            <a:r>
              <a:rPr sz="1200" spc="25" dirty="0">
                <a:solidFill>
                  <a:srgbClr val="231F20"/>
                </a:solidFill>
                <a:latin typeface="Calibri"/>
                <a:cs typeface="Calibri"/>
              </a:rPr>
              <a:t>– </a:t>
            </a:r>
            <a:r>
              <a:rPr sz="1200" spc="35" dirty="0">
                <a:solidFill>
                  <a:srgbClr val="231F20"/>
                </a:solidFill>
                <a:latin typeface="Calibri"/>
                <a:cs typeface="Calibri"/>
              </a:rPr>
              <a:t>що не </a:t>
            </a:r>
            <a:r>
              <a:rPr sz="1200" spc="40" dirty="0">
                <a:solidFill>
                  <a:srgbClr val="231F20"/>
                </a:solidFill>
                <a:latin typeface="Calibri"/>
                <a:cs typeface="Calibri"/>
              </a:rPr>
              <a:t>залежить </a:t>
            </a:r>
            <a:r>
              <a:rPr sz="1200" spc="30" dirty="0">
                <a:solidFill>
                  <a:srgbClr val="231F20"/>
                </a:solidFill>
                <a:latin typeface="Calibri"/>
                <a:cs typeface="Calibri"/>
              </a:rPr>
              <a:t>від </a:t>
            </a:r>
            <a:r>
              <a:rPr sz="1200" spc="70" dirty="0">
                <a:solidFill>
                  <a:srgbClr val="231F20"/>
                </a:solidFill>
                <a:latin typeface="Calibri"/>
                <a:cs typeface="Calibri"/>
              </a:rPr>
              <a:t>ВПО </a:t>
            </a:r>
            <a:r>
              <a:rPr sz="1200" spc="40" dirty="0">
                <a:solidFill>
                  <a:srgbClr val="231F20"/>
                </a:solidFill>
                <a:latin typeface="Calibri"/>
                <a:cs typeface="Calibri"/>
              </a:rPr>
              <a:t>та </a:t>
            </a:r>
            <a:r>
              <a:rPr sz="1200" spc="30" dirty="0">
                <a:solidFill>
                  <a:srgbClr val="231F20"/>
                </a:solidFill>
                <a:latin typeface="Calibri"/>
                <a:cs typeface="Calibri"/>
              </a:rPr>
              <a:t>місцевого </a:t>
            </a:r>
            <a:r>
              <a:rPr sz="1200" spc="20" dirty="0">
                <a:solidFill>
                  <a:srgbClr val="231F20"/>
                </a:solidFill>
                <a:latin typeface="Calibri"/>
                <a:cs typeface="Calibri"/>
              </a:rPr>
              <a:t>центру</a:t>
            </a:r>
            <a:r>
              <a:rPr sz="1200" spc="-6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spc="40" dirty="0">
                <a:solidFill>
                  <a:srgbClr val="231F20"/>
                </a:solidFill>
                <a:latin typeface="Calibri"/>
                <a:cs typeface="Calibri"/>
              </a:rPr>
              <a:t>зайнятості.</a:t>
            </a:r>
            <a:endParaRPr sz="1200">
              <a:latin typeface="Calibri"/>
              <a:cs typeface="Calibri"/>
            </a:endParaRPr>
          </a:p>
          <a:p>
            <a:pPr marL="12700" marR="5080" indent="359410" algn="just">
              <a:lnSpc>
                <a:spcPct val="100000"/>
              </a:lnSpc>
              <a:spcBef>
                <a:spcPts val="425"/>
              </a:spcBef>
            </a:pPr>
            <a:r>
              <a:rPr sz="1200" spc="-10" dirty="0">
                <a:solidFill>
                  <a:srgbClr val="231F20"/>
                </a:solidFill>
                <a:latin typeface="Arial Unicode MS"/>
                <a:cs typeface="Arial Unicode MS"/>
              </a:rPr>
              <a:t>T=Threats. </a:t>
            </a:r>
            <a:r>
              <a:rPr sz="1200" spc="55" dirty="0">
                <a:solidFill>
                  <a:srgbClr val="231F20"/>
                </a:solidFill>
                <a:latin typeface="Calibri"/>
                <a:cs typeface="Calibri"/>
              </a:rPr>
              <a:t>Ризики, </a:t>
            </a:r>
            <a:r>
              <a:rPr sz="1200" spc="40" dirty="0">
                <a:solidFill>
                  <a:srgbClr val="231F20"/>
                </a:solidFill>
                <a:latin typeface="Calibri"/>
                <a:cs typeface="Calibri"/>
              </a:rPr>
              <a:t>які </a:t>
            </a:r>
            <a:r>
              <a:rPr sz="1200" spc="35" dirty="0">
                <a:solidFill>
                  <a:srgbClr val="231F20"/>
                </a:solidFill>
                <a:latin typeface="Calibri"/>
                <a:cs typeface="Calibri"/>
              </a:rPr>
              <a:t>виникають при ухваленні певного </a:t>
            </a:r>
            <a:r>
              <a:rPr sz="1200" spc="40" dirty="0">
                <a:solidFill>
                  <a:srgbClr val="231F20"/>
                </a:solidFill>
                <a:latin typeface="Calibri"/>
                <a:cs typeface="Calibri"/>
              </a:rPr>
              <a:t>рішення. </a:t>
            </a:r>
            <a:r>
              <a:rPr sz="1200" spc="65" dirty="0">
                <a:solidFill>
                  <a:srgbClr val="231F20"/>
                </a:solidFill>
                <a:latin typeface="Calibri"/>
                <a:cs typeface="Calibri"/>
              </a:rPr>
              <a:t>Все, </a:t>
            </a:r>
            <a:r>
              <a:rPr sz="1200" spc="35" dirty="0">
                <a:solidFill>
                  <a:srgbClr val="231F20"/>
                </a:solidFill>
                <a:latin typeface="Calibri"/>
                <a:cs typeface="Calibri"/>
              </a:rPr>
              <a:t>що </a:t>
            </a:r>
            <a:r>
              <a:rPr sz="1200" dirty="0">
                <a:solidFill>
                  <a:srgbClr val="231F20"/>
                </a:solidFill>
                <a:latin typeface="Calibri"/>
                <a:cs typeface="Calibri"/>
              </a:rPr>
              <a:t>може </a:t>
            </a:r>
            <a:r>
              <a:rPr sz="1200" spc="65" dirty="0">
                <a:solidFill>
                  <a:srgbClr val="231F20"/>
                </a:solidFill>
                <a:latin typeface="Calibri"/>
                <a:cs typeface="Calibri"/>
              </a:rPr>
              <a:t>нега-  </a:t>
            </a:r>
            <a:r>
              <a:rPr sz="1200" spc="35" dirty="0">
                <a:solidFill>
                  <a:srgbClr val="231F20"/>
                </a:solidFill>
                <a:latin typeface="Calibri"/>
                <a:cs typeface="Calibri"/>
              </a:rPr>
              <a:t>тивно</a:t>
            </a:r>
            <a:r>
              <a:rPr sz="120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spc="35" dirty="0">
                <a:solidFill>
                  <a:srgbClr val="231F20"/>
                </a:solidFill>
                <a:latin typeface="Calibri"/>
                <a:cs typeface="Calibri"/>
              </a:rPr>
              <a:t>вплинути</a:t>
            </a:r>
            <a:r>
              <a:rPr sz="1200" spc="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spc="40" dirty="0">
                <a:solidFill>
                  <a:srgbClr val="231F20"/>
                </a:solidFill>
                <a:latin typeface="Calibri"/>
                <a:cs typeface="Calibri"/>
              </a:rPr>
              <a:t>на</a:t>
            </a:r>
            <a:r>
              <a:rPr sz="1200" spc="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spc="40" dirty="0">
                <a:solidFill>
                  <a:srgbClr val="231F20"/>
                </a:solidFill>
                <a:latin typeface="Calibri"/>
                <a:cs typeface="Calibri"/>
              </a:rPr>
              <a:t>ухвалене</a:t>
            </a:r>
            <a:r>
              <a:rPr sz="1200" spc="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spc="40" dirty="0">
                <a:solidFill>
                  <a:srgbClr val="231F20"/>
                </a:solidFill>
                <a:latin typeface="Calibri"/>
                <a:cs typeface="Calibri"/>
              </a:rPr>
              <a:t>рішення.</a:t>
            </a:r>
            <a:r>
              <a:rPr sz="120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spc="55" dirty="0">
                <a:solidFill>
                  <a:srgbClr val="231F20"/>
                </a:solidFill>
                <a:latin typeface="Calibri"/>
                <a:cs typeface="Calibri"/>
              </a:rPr>
              <a:t>Це</a:t>
            </a:r>
            <a:r>
              <a:rPr sz="1200" spc="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spc="10" dirty="0">
                <a:solidFill>
                  <a:srgbClr val="231F20"/>
                </a:solidFill>
                <a:latin typeface="Calibri"/>
                <a:cs typeface="Calibri"/>
              </a:rPr>
              <a:t>можуть</a:t>
            </a:r>
            <a:r>
              <a:rPr sz="1200" spc="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spc="15" dirty="0">
                <a:solidFill>
                  <a:srgbClr val="231F20"/>
                </a:solidFill>
                <a:latin typeface="Calibri"/>
                <a:cs typeface="Calibri"/>
              </a:rPr>
              <a:t>бути</a:t>
            </a:r>
            <a:r>
              <a:rPr sz="1200" spc="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spc="50" dirty="0">
                <a:solidFill>
                  <a:srgbClr val="231F20"/>
                </a:solidFill>
                <a:latin typeface="Calibri"/>
                <a:cs typeface="Calibri"/>
              </a:rPr>
              <a:t>як</a:t>
            </a:r>
            <a:r>
              <a:rPr sz="1200" spc="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spc="35" dirty="0">
                <a:solidFill>
                  <a:srgbClr val="231F20"/>
                </a:solidFill>
                <a:latin typeface="Calibri"/>
                <a:cs typeface="Calibri"/>
              </a:rPr>
              <a:t>внутрішні,</a:t>
            </a:r>
            <a:r>
              <a:rPr sz="120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spc="40" dirty="0">
                <a:solidFill>
                  <a:srgbClr val="231F20"/>
                </a:solidFill>
                <a:latin typeface="Calibri"/>
                <a:cs typeface="Calibri"/>
              </a:rPr>
              <a:t>так</a:t>
            </a:r>
            <a:r>
              <a:rPr sz="1200" spc="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spc="25" dirty="0">
                <a:solidFill>
                  <a:srgbClr val="231F20"/>
                </a:solidFill>
                <a:latin typeface="Calibri"/>
                <a:cs typeface="Calibri"/>
              </a:rPr>
              <a:t>і</a:t>
            </a:r>
            <a:r>
              <a:rPr sz="1200" spc="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spc="40" dirty="0">
                <a:solidFill>
                  <a:srgbClr val="231F20"/>
                </a:solidFill>
                <a:latin typeface="Calibri"/>
                <a:cs typeface="Calibri"/>
              </a:rPr>
              <a:t>зовнішні</a:t>
            </a:r>
            <a:r>
              <a:rPr sz="1200" spc="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spc="35" dirty="0">
                <a:solidFill>
                  <a:srgbClr val="231F20"/>
                </a:solidFill>
                <a:latin typeface="Calibri"/>
                <a:cs typeface="Calibri"/>
              </a:rPr>
              <a:t>чинники,</a:t>
            </a:r>
            <a:r>
              <a:rPr sz="120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spc="40" dirty="0">
                <a:solidFill>
                  <a:srgbClr val="231F20"/>
                </a:solidFill>
                <a:latin typeface="Calibri"/>
                <a:cs typeface="Calibri"/>
              </a:rPr>
              <a:t>які  </a:t>
            </a:r>
            <a:r>
              <a:rPr sz="1200" spc="50" dirty="0">
                <a:solidFill>
                  <a:srgbClr val="231F20"/>
                </a:solidFill>
                <a:latin typeface="Calibri"/>
                <a:cs typeface="Calibri"/>
              </a:rPr>
              <a:t>зараз </a:t>
            </a:r>
            <a:r>
              <a:rPr sz="1200" spc="35" dirty="0">
                <a:solidFill>
                  <a:srgbClr val="231F20"/>
                </a:solidFill>
                <a:latin typeface="Calibri"/>
                <a:cs typeface="Calibri"/>
              </a:rPr>
              <a:t>не </a:t>
            </a:r>
            <a:r>
              <a:rPr sz="1200" spc="30" dirty="0">
                <a:solidFill>
                  <a:srgbClr val="231F20"/>
                </a:solidFill>
                <a:latin typeface="Calibri"/>
                <a:cs typeface="Calibri"/>
              </a:rPr>
              <a:t>проявлені, </a:t>
            </a:r>
            <a:r>
              <a:rPr sz="1200" spc="45" dirty="0">
                <a:solidFill>
                  <a:srgbClr val="231F20"/>
                </a:solidFill>
                <a:latin typeface="Calibri"/>
                <a:cs typeface="Calibri"/>
              </a:rPr>
              <a:t>але </a:t>
            </a:r>
            <a:r>
              <a:rPr sz="1200" spc="10" dirty="0">
                <a:solidFill>
                  <a:srgbClr val="231F20"/>
                </a:solidFill>
                <a:latin typeface="Calibri"/>
                <a:cs typeface="Calibri"/>
              </a:rPr>
              <a:t>можуть </a:t>
            </a:r>
            <a:r>
              <a:rPr sz="1200" spc="35" dirty="0">
                <a:solidFill>
                  <a:srgbClr val="231F20"/>
                </a:solidFill>
                <a:latin typeface="Calibri"/>
                <a:cs typeface="Calibri"/>
              </a:rPr>
              <a:t>виникнути </a:t>
            </a:r>
            <a:r>
              <a:rPr sz="1200" spc="-10" dirty="0">
                <a:solidFill>
                  <a:srgbClr val="231F20"/>
                </a:solidFill>
                <a:latin typeface="Calibri"/>
                <a:cs typeface="Calibri"/>
              </a:rPr>
              <a:t>у </a:t>
            </a:r>
            <a:r>
              <a:rPr sz="1200" spc="40" dirty="0">
                <a:solidFill>
                  <a:srgbClr val="231F20"/>
                </a:solidFill>
                <a:latin typeface="Calibri"/>
                <a:cs typeface="Calibri"/>
              </a:rPr>
              <a:t>разі </a:t>
            </a:r>
            <a:r>
              <a:rPr sz="1200" spc="30" dirty="0">
                <a:solidFill>
                  <a:srgbClr val="231F20"/>
                </a:solidFill>
                <a:latin typeface="Calibri"/>
                <a:cs typeface="Calibri"/>
              </a:rPr>
              <a:t>того </a:t>
            </a:r>
            <a:r>
              <a:rPr sz="1200" spc="50" dirty="0">
                <a:solidFill>
                  <a:srgbClr val="231F20"/>
                </a:solidFill>
                <a:latin typeface="Calibri"/>
                <a:cs typeface="Calibri"/>
              </a:rPr>
              <a:t>чи </a:t>
            </a:r>
            <a:r>
              <a:rPr sz="1200" spc="35" dirty="0">
                <a:solidFill>
                  <a:srgbClr val="231F20"/>
                </a:solidFill>
                <a:latin typeface="Calibri"/>
                <a:cs typeface="Calibri"/>
              </a:rPr>
              <a:t>іншого</a:t>
            </a:r>
            <a:r>
              <a:rPr sz="1200" spc="-3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spc="40" dirty="0">
                <a:solidFill>
                  <a:srgbClr val="231F20"/>
                </a:solidFill>
                <a:latin typeface="Calibri"/>
                <a:cs typeface="Calibri"/>
              </a:rPr>
              <a:t>рішення.</a:t>
            </a: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500">
              <a:latin typeface="Calibri"/>
              <a:cs typeface="Calibri"/>
            </a:endParaRPr>
          </a:p>
          <a:p>
            <a:pPr marL="372110">
              <a:lnSpc>
                <a:spcPct val="100000"/>
              </a:lnSpc>
              <a:spcBef>
                <a:spcPts val="5"/>
              </a:spcBef>
            </a:pPr>
            <a:r>
              <a:rPr sz="1200" spc="65" dirty="0">
                <a:solidFill>
                  <a:srgbClr val="231F20"/>
                </a:solidFill>
                <a:latin typeface="Calibri"/>
                <a:cs typeface="Calibri"/>
              </a:rPr>
              <a:t>Зазвичай </a:t>
            </a:r>
            <a:r>
              <a:rPr sz="1200" spc="40" dirty="0">
                <a:solidFill>
                  <a:srgbClr val="231F20"/>
                </a:solidFill>
                <a:latin typeface="Calibri"/>
                <a:cs typeface="Calibri"/>
              </a:rPr>
              <a:t>SWOT-аналіз </a:t>
            </a:r>
            <a:r>
              <a:rPr sz="1200" spc="30" dirty="0">
                <a:solidFill>
                  <a:srgbClr val="231F20"/>
                </a:solidFill>
                <a:latin typeface="Calibri"/>
                <a:cs typeface="Calibri"/>
              </a:rPr>
              <a:t>оформлюється </a:t>
            </a:r>
            <a:r>
              <a:rPr sz="1200" spc="70" dirty="0">
                <a:solidFill>
                  <a:srgbClr val="231F20"/>
                </a:solidFill>
                <a:latin typeface="Calibri"/>
                <a:cs typeface="Calibri"/>
              </a:rPr>
              <a:t>в </a:t>
            </a:r>
            <a:r>
              <a:rPr sz="1200" spc="25" dirty="0">
                <a:solidFill>
                  <a:srgbClr val="231F20"/>
                </a:solidFill>
                <a:latin typeface="Calibri"/>
                <a:cs typeface="Calibri"/>
              </a:rPr>
              <a:t>форматі</a:t>
            </a:r>
            <a:r>
              <a:rPr sz="1200" spc="-7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spc="30" dirty="0">
                <a:solidFill>
                  <a:srgbClr val="231F20"/>
                </a:solidFill>
                <a:latin typeface="Calibri"/>
                <a:cs typeface="Calibri"/>
              </a:rPr>
              <a:t>таблиці:</a:t>
            </a:r>
            <a:endParaRPr sz="1200">
              <a:latin typeface="Calibri"/>
              <a:cs typeface="Calibri"/>
            </a:endParaRPr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540000" y="2679315"/>
          <a:ext cx="6480810" cy="579980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240405"/>
                <a:gridCol w="3240405"/>
              </a:tblGrid>
              <a:tr h="622827">
                <a:tc>
                  <a:txBody>
                    <a:bodyPr/>
                    <a:lstStyle/>
                    <a:p>
                      <a:pPr marL="1151890" marR="911225">
                        <a:lnSpc>
                          <a:spcPct val="129500"/>
                        </a:lnSpc>
                        <a:spcBef>
                          <a:spcPts val="350"/>
                        </a:spcBef>
                      </a:pPr>
                      <a:r>
                        <a:rPr sz="1200" spc="-80" dirty="0">
                          <a:solidFill>
                            <a:srgbClr val="231F20"/>
                          </a:solidFill>
                          <a:latin typeface="Arial Unicode MS"/>
                          <a:cs typeface="Arial Unicode MS"/>
                        </a:rPr>
                        <a:t>S= </a:t>
                      </a:r>
                      <a:r>
                        <a:rPr sz="1200" spc="15" dirty="0">
                          <a:solidFill>
                            <a:srgbClr val="231F20"/>
                          </a:solidFill>
                          <a:latin typeface="Arial Unicode MS"/>
                          <a:cs typeface="Arial Unicode MS"/>
                        </a:rPr>
                        <a:t>Strengths  </a:t>
                      </a:r>
                      <a:r>
                        <a:rPr sz="1200" spc="-10" dirty="0">
                          <a:solidFill>
                            <a:srgbClr val="231F20"/>
                          </a:solidFill>
                          <a:latin typeface="Arial Unicode MS"/>
                          <a:cs typeface="Arial Unicode MS"/>
                        </a:rPr>
                        <a:t>(Сильні</a:t>
                      </a:r>
                      <a:r>
                        <a:rPr sz="1200" spc="-105" dirty="0">
                          <a:solidFill>
                            <a:srgbClr val="231F20"/>
                          </a:solidFill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1200" spc="-15" dirty="0">
                          <a:solidFill>
                            <a:srgbClr val="231F20"/>
                          </a:solidFill>
                          <a:latin typeface="Arial Unicode MS"/>
                          <a:cs typeface="Arial Unicode MS"/>
                        </a:rPr>
                        <a:t>сторони)</a:t>
                      </a:r>
                      <a:endParaRPr sz="1200">
                        <a:latin typeface="Arial Unicode MS"/>
                        <a:cs typeface="Arial Unicode MS"/>
                      </a:endParaRPr>
                    </a:p>
                  </a:txBody>
                  <a:tcPr marL="0" marR="0" marT="4445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FFEA82"/>
                    </a:solidFill>
                  </a:tcPr>
                </a:tc>
                <a:tc>
                  <a:txBody>
                    <a:bodyPr/>
                    <a:lstStyle/>
                    <a:p>
                      <a:pPr marL="1151890" marR="923290">
                        <a:lnSpc>
                          <a:spcPct val="129500"/>
                        </a:lnSpc>
                        <a:spcBef>
                          <a:spcPts val="350"/>
                        </a:spcBef>
                      </a:pPr>
                      <a:r>
                        <a:rPr sz="1200" spc="-30" dirty="0">
                          <a:solidFill>
                            <a:srgbClr val="231F20"/>
                          </a:solidFill>
                          <a:latin typeface="Arial Unicode MS"/>
                          <a:cs typeface="Arial Unicode MS"/>
                        </a:rPr>
                        <a:t>W=Weaknesses  </a:t>
                      </a:r>
                      <a:r>
                        <a:rPr sz="1200" spc="-15" dirty="0">
                          <a:solidFill>
                            <a:srgbClr val="231F20"/>
                          </a:solidFill>
                          <a:latin typeface="Arial Unicode MS"/>
                          <a:cs typeface="Arial Unicode MS"/>
                        </a:rPr>
                        <a:t>(Слабкі</a:t>
                      </a:r>
                      <a:r>
                        <a:rPr sz="1200" spc="-90" dirty="0">
                          <a:solidFill>
                            <a:srgbClr val="231F20"/>
                          </a:solidFill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1200" spc="-15" dirty="0">
                          <a:solidFill>
                            <a:srgbClr val="231F20"/>
                          </a:solidFill>
                          <a:latin typeface="Arial Unicode MS"/>
                          <a:cs typeface="Arial Unicode MS"/>
                        </a:rPr>
                        <a:t>сторони)</a:t>
                      </a:r>
                      <a:endParaRPr sz="1200">
                        <a:latin typeface="Arial Unicode MS"/>
                        <a:cs typeface="Arial Unicode MS"/>
                      </a:endParaRPr>
                    </a:p>
                  </a:txBody>
                  <a:tcPr marL="0" marR="0" marT="4445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FFEA82"/>
                    </a:solidFill>
                  </a:tcPr>
                </a:tc>
              </a:tr>
              <a:tr h="2347047">
                <a:tc>
                  <a:txBody>
                    <a:bodyPr/>
                    <a:lstStyle/>
                    <a:p>
                      <a:pPr marL="50800" marR="42545" indent="215900">
                        <a:lnSpc>
                          <a:spcPct val="100000"/>
                        </a:lnSpc>
                        <a:spcBef>
                          <a:spcPts val="505"/>
                        </a:spcBef>
                        <a:buAutoNum type="arabicPeriod"/>
                        <a:tabLst>
                          <a:tab pos="495934" algn="l"/>
                        </a:tabLst>
                      </a:pPr>
                      <a:r>
                        <a:rPr sz="1200" spc="7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ВПО </a:t>
                      </a:r>
                      <a:r>
                        <a:rPr sz="1200" spc="2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мають </a:t>
                      </a:r>
                      <a:r>
                        <a:rPr sz="1200" spc="3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необхідність </a:t>
                      </a:r>
                      <a:r>
                        <a:rPr sz="1200" spc="4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та</a:t>
                      </a:r>
                      <a:r>
                        <a:rPr sz="1200" spc="-9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4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зацікавлені  </a:t>
                      </a:r>
                      <a:r>
                        <a:rPr sz="1200" spc="7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в </a:t>
                      </a:r>
                      <a:r>
                        <a:rPr sz="1200" spc="4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різних </a:t>
                      </a:r>
                      <a:r>
                        <a:rPr sz="1200" spc="3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видах</a:t>
                      </a:r>
                      <a:r>
                        <a:rPr sz="1200" spc="-4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4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зайнятості.</a:t>
                      </a:r>
                      <a:endParaRPr sz="1200">
                        <a:latin typeface="Calibri"/>
                        <a:cs typeface="Calibri"/>
                      </a:endParaRPr>
                    </a:p>
                    <a:p>
                      <a:pPr marL="501015" indent="-234950">
                        <a:lnSpc>
                          <a:spcPct val="100000"/>
                        </a:lnSpc>
                        <a:spcBef>
                          <a:spcPts val="565"/>
                        </a:spcBef>
                        <a:buAutoNum type="arabicPeriod"/>
                        <a:tabLst>
                          <a:tab pos="501650" algn="l"/>
                        </a:tabLst>
                      </a:pPr>
                      <a:r>
                        <a:rPr sz="1200" spc="3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Потужній людський</a:t>
                      </a:r>
                      <a:r>
                        <a:rPr sz="1200" spc="1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3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ресурс.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6413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0" marR="42545" indent="287655" algn="just">
                        <a:lnSpc>
                          <a:spcPct val="100000"/>
                        </a:lnSpc>
                        <a:spcBef>
                          <a:spcPts val="505"/>
                        </a:spcBef>
                        <a:buAutoNum type="arabicPeriod"/>
                        <a:tabLst>
                          <a:tab pos="562610" algn="l"/>
                        </a:tabLst>
                      </a:pPr>
                      <a:r>
                        <a:rPr sz="1200" spc="4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Відсутність </a:t>
                      </a:r>
                      <a:r>
                        <a:rPr sz="1200" spc="2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кредиту довіри </a:t>
                      </a:r>
                      <a:r>
                        <a:rPr sz="1200" spc="3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від </a:t>
                      </a:r>
                      <a:r>
                        <a:rPr sz="1200" spc="5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місце-  </a:t>
                      </a:r>
                      <a:r>
                        <a:rPr sz="1200" spc="5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вих </a:t>
                      </a:r>
                      <a:r>
                        <a:rPr sz="1200" spc="3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жителів </a:t>
                      </a:r>
                      <a:r>
                        <a:rPr sz="1200" spc="5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як </a:t>
                      </a:r>
                      <a:r>
                        <a:rPr sz="1200" spc="3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потенційних </a:t>
                      </a:r>
                      <a:r>
                        <a:rPr sz="1200" spc="3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клієнтів/ок  </a:t>
                      </a:r>
                      <a:r>
                        <a:rPr sz="1200" spc="-1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у  </a:t>
                      </a:r>
                      <a:r>
                        <a:rPr sz="1200" spc="3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бізнесі, </a:t>
                      </a:r>
                      <a:r>
                        <a:rPr sz="1200" spc="4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який </a:t>
                      </a:r>
                      <a:r>
                        <a:rPr sz="1200" spc="1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можуть </a:t>
                      </a:r>
                      <a:r>
                        <a:rPr sz="1200" spc="3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відкрити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6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ВПО.</a:t>
                      </a:r>
                      <a:endParaRPr sz="1200">
                        <a:latin typeface="Calibri"/>
                        <a:cs typeface="Calibri"/>
                      </a:endParaRPr>
                    </a:p>
                    <a:p>
                      <a:pPr marL="50800" marR="43180" indent="287655" algn="just">
                        <a:lnSpc>
                          <a:spcPct val="100000"/>
                        </a:lnSpc>
                        <a:spcBef>
                          <a:spcPts val="565"/>
                        </a:spcBef>
                        <a:buAutoNum type="arabicPeriod"/>
                        <a:tabLst>
                          <a:tab pos="517525" algn="l"/>
                        </a:tabLst>
                      </a:pPr>
                      <a:r>
                        <a:rPr sz="1200" spc="3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Конфлікт </a:t>
                      </a:r>
                      <a:r>
                        <a:rPr sz="1200" spc="1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між </a:t>
                      </a:r>
                      <a:r>
                        <a:rPr sz="1200" spc="3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місцевими жителями </a:t>
                      </a:r>
                      <a:r>
                        <a:rPr sz="1200" spc="4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та  </a:t>
                      </a:r>
                      <a:r>
                        <a:rPr sz="1200" spc="6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ВПО.</a:t>
                      </a:r>
                      <a:endParaRPr sz="1200">
                        <a:latin typeface="Calibri"/>
                        <a:cs typeface="Calibri"/>
                      </a:endParaRPr>
                    </a:p>
                    <a:p>
                      <a:pPr marL="50800" marR="42545" indent="287655">
                        <a:lnSpc>
                          <a:spcPct val="100000"/>
                        </a:lnSpc>
                        <a:spcBef>
                          <a:spcPts val="565"/>
                        </a:spcBef>
                        <a:buAutoNum type="arabicPeriod"/>
                        <a:tabLst>
                          <a:tab pos="500380" algn="l"/>
                        </a:tabLst>
                      </a:pPr>
                      <a:r>
                        <a:rPr sz="1200" spc="5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Низький </a:t>
                      </a:r>
                      <a:r>
                        <a:rPr sz="1200" spc="3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рівень </a:t>
                      </a:r>
                      <a:r>
                        <a:rPr sz="1200" spc="4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знань із </a:t>
                      </a:r>
                      <a:r>
                        <a:rPr sz="1200" spc="2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маркетингу </a:t>
                      </a:r>
                      <a:r>
                        <a:rPr sz="1200" spc="4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та  </a:t>
                      </a:r>
                      <a:r>
                        <a:rPr sz="1200" spc="2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продажів.</a:t>
                      </a:r>
                      <a:endParaRPr sz="1200">
                        <a:latin typeface="Calibri"/>
                        <a:cs typeface="Calibri"/>
                      </a:endParaRPr>
                    </a:p>
                    <a:p>
                      <a:pPr marL="50800" marR="42545" indent="287655">
                        <a:lnSpc>
                          <a:spcPct val="100000"/>
                        </a:lnSpc>
                        <a:spcBef>
                          <a:spcPts val="570"/>
                        </a:spcBef>
                        <a:buAutoNum type="arabicPeriod"/>
                        <a:tabLst>
                          <a:tab pos="504190" algn="l"/>
                        </a:tabLst>
                      </a:pPr>
                      <a:r>
                        <a:rPr sz="1200" spc="5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Низький </a:t>
                      </a:r>
                      <a:r>
                        <a:rPr sz="1200" spc="3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рівень </a:t>
                      </a:r>
                      <a:r>
                        <a:rPr sz="1200" spc="4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знання </a:t>
                      </a:r>
                      <a:r>
                        <a:rPr sz="1200" spc="4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законодавства  </a:t>
                      </a:r>
                      <a:r>
                        <a:rPr sz="1200" spc="7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в </a:t>
                      </a:r>
                      <a:r>
                        <a:rPr sz="1200" spc="4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сфері </a:t>
                      </a:r>
                      <a:r>
                        <a:rPr sz="1200" spc="2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малого</a:t>
                      </a:r>
                      <a:r>
                        <a:rPr sz="1200" spc="-4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2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бізнесу.</a:t>
                      </a:r>
                      <a:endParaRPr sz="1200">
                        <a:latin typeface="Calibri"/>
                        <a:cs typeface="Calibri"/>
                      </a:endParaRPr>
                    </a:p>
                    <a:p>
                      <a:pPr marL="497205" indent="-159385">
                        <a:lnSpc>
                          <a:spcPct val="100000"/>
                        </a:lnSpc>
                        <a:spcBef>
                          <a:spcPts val="565"/>
                        </a:spcBef>
                        <a:buAutoNum type="arabicPeriod"/>
                        <a:tabLst>
                          <a:tab pos="497840" algn="l"/>
                        </a:tabLst>
                      </a:pPr>
                      <a:r>
                        <a:rPr sz="1200" spc="4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Відсутність </a:t>
                      </a:r>
                      <a:r>
                        <a:rPr sz="1200" spc="3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стартового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2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капіталу.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6413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607508">
                <a:tc>
                  <a:txBody>
                    <a:bodyPr/>
                    <a:lstStyle/>
                    <a:p>
                      <a:pPr marL="1130300" marR="990600">
                        <a:lnSpc>
                          <a:spcPct val="129500"/>
                        </a:lnSpc>
                        <a:spcBef>
                          <a:spcPts val="290"/>
                        </a:spcBef>
                      </a:pPr>
                      <a:r>
                        <a:rPr sz="1200" dirty="0">
                          <a:solidFill>
                            <a:srgbClr val="231F20"/>
                          </a:solidFill>
                          <a:latin typeface="Arial Unicode MS"/>
                          <a:cs typeface="Arial Unicode MS"/>
                        </a:rPr>
                        <a:t>O=Opportunities  </a:t>
                      </a:r>
                      <a:r>
                        <a:rPr sz="1200" spc="-5" dirty="0">
                          <a:solidFill>
                            <a:srgbClr val="231F20"/>
                          </a:solidFill>
                          <a:latin typeface="Arial Unicode MS"/>
                          <a:cs typeface="Arial Unicode MS"/>
                        </a:rPr>
                        <a:t>(Можливості)</a:t>
                      </a:r>
                      <a:endParaRPr sz="1200">
                        <a:latin typeface="Arial Unicode MS"/>
                        <a:cs typeface="Arial Unicode MS"/>
                      </a:endParaRPr>
                    </a:p>
                  </a:txBody>
                  <a:tcPr marL="0" marR="0" marT="3683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FFEA82"/>
                    </a:solidFill>
                  </a:tcPr>
                </a:tc>
                <a:tc>
                  <a:txBody>
                    <a:bodyPr/>
                    <a:lstStyle/>
                    <a:p>
                      <a:pPr marL="1130300" marR="1410335" algn="ctr">
                        <a:lnSpc>
                          <a:spcPct val="129500"/>
                        </a:lnSpc>
                        <a:spcBef>
                          <a:spcPts val="290"/>
                        </a:spcBef>
                      </a:pPr>
                      <a:r>
                        <a:rPr sz="1200" dirty="0">
                          <a:solidFill>
                            <a:srgbClr val="231F20"/>
                          </a:solidFill>
                          <a:latin typeface="Arial Unicode MS"/>
                          <a:cs typeface="Arial Unicode MS"/>
                        </a:rPr>
                        <a:t>T=Th</a:t>
                      </a:r>
                      <a:r>
                        <a:rPr sz="1200" spc="-40" dirty="0">
                          <a:solidFill>
                            <a:srgbClr val="231F20"/>
                          </a:solidFill>
                          <a:latin typeface="Arial Unicode MS"/>
                          <a:cs typeface="Arial Unicode MS"/>
                        </a:rPr>
                        <a:t>r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Arial Unicode MS"/>
                          <a:cs typeface="Arial Unicode MS"/>
                        </a:rPr>
                        <a:t>eats  </a:t>
                      </a:r>
                      <a:r>
                        <a:rPr sz="1200" spc="15" dirty="0">
                          <a:solidFill>
                            <a:srgbClr val="231F20"/>
                          </a:solidFill>
                          <a:latin typeface="Arial Unicode MS"/>
                          <a:cs typeface="Arial Unicode MS"/>
                        </a:rPr>
                        <a:t>(Ризики)</a:t>
                      </a:r>
                      <a:endParaRPr sz="1200">
                        <a:latin typeface="Arial Unicode MS"/>
                        <a:cs typeface="Arial Unicode MS"/>
                      </a:endParaRPr>
                    </a:p>
                  </a:txBody>
                  <a:tcPr marL="0" marR="0" marT="3683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FFEA82"/>
                    </a:solidFill>
                  </a:tcPr>
                </a:tc>
              </a:tr>
              <a:tr h="2222427">
                <a:tc>
                  <a:txBody>
                    <a:bodyPr/>
                    <a:lstStyle/>
                    <a:p>
                      <a:pPr marL="50800" marR="42545" indent="251460" algn="just">
                        <a:lnSpc>
                          <a:spcPct val="100000"/>
                        </a:lnSpc>
                        <a:spcBef>
                          <a:spcPts val="505"/>
                        </a:spcBef>
                        <a:buAutoNum type="arabicPeriod"/>
                        <a:tabLst>
                          <a:tab pos="541020" algn="l"/>
                        </a:tabLst>
                      </a:pPr>
                      <a:r>
                        <a:rPr sz="1200" spc="5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Зміна </a:t>
                      </a:r>
                      <a:r>
                        <a:rPr sz="1200" spc="2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державної </a:t>
                      </a:r>
                      <a:r>
                        <a:rPr sz="1200" spc="3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політики</a:t>
                      </a:r>
                      <a:r>
                        <a:rPr sz="1200" spc="33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7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в </a:t>
                      </a:r>
                      <a:r>
                        <a:rPr sz="1200" spc="4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сфері  зайнятості</a:t>
                      </a:r>
                      <a:r>
                        <a:rPr sz="1200" spc="2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6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ВПО.</a:t>
                      </a:r>
                      <a:endParaRPr sz="1200">
                        <a:latin typeface="Calibri"/>
                        <a:cs typeface="Calibri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  <a:buClr>
                          <a:srgbClr val="231F20"/>
                        </a:buClr>
                        <a:buFont typeface="Calibri"/>
                        <a:buAutoNum type="arabicPeriod"/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50800" marR="42545" indent="251460" algn="just">
                        <a:lnSpc>
                          <a:spcPct val="100000"/>
                        </a:lnSpc>
                        <a:buAutoNum type="arabicPeriod"/>
                        <a:tabLst>
                          <a:tab pos="592455" algn="l"/>
                        </a:tabLst>
                      </a:pPr>
                      <a:r>
                        <a:rPr sz="1200" spc="4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Виділення </a:t>
                      </a:r>
                      <a:r>
                        <a:rPr sz="1200" spc="4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грантових коштів </a:t>
                      </a:r>
                      <a:r>
                        <a:rPr sz="1200" spc="3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від  благодійних</a:t>
                      </a:r>
                      <a:r>
                        <a:rPr sz="1200" spc="33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3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фондів  </a:t>
                      </a:r>
                      <a:r>
                        <a:rPr sz="1200" spc="4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на </a:t>
                      </a:r>
                      <a:r>
                        <a:rPr sz="1200" spc="3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відкриття </a:t>
                      </a:r>
                      <a:r>
                        <a:rPr sz="1200" spc="4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власної  </a:t>
                      </a:r>
                      <a:r>
                        <a:rPr sz="1200" spc="5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справи </a:t>
                      </a:r>
                      <a:r>
                        <a:rPr sz="1200" spc="3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для</a:t>
                      </a:r>
                      <a:r>
                        <a:rPr sz="1200" spc="-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6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ВПО.</a:t>
                      </a:r>
                      <a:endParaRPr sz="1200">
                        <a:latin typeface="Calibri"/>
                        <a:cs typeface="Calibri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  <a:buClr>
                          <a:srgbClr val="231F20"/>
                        </a:buClr>
                        <a:buFont typeface="Calibri"/>
                        <a:buAutoNum type="arabicPeriod"/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50800" marR="43815" indent="251460" algn="just">
                        <a:lnSpc>
                          <a:spcPct val="100000"/>
                        </a:lnSpc>
                        <a:spcBef>
                          <a:spcPts val="5"/>
                        </a:spcBef>
                        <a:buAutoNum type="arabicPeriod"/>
                        <a:tabLst>
                          <a:tab pos="534035" algn="l"/>
                        </a:tabLst>
                      </a:pPr>
                      <a:r>
                        <a:rPr sz="1200" spc="5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Збільшення </a:t>
                      </a:r>
                      <a:r>
                        <a:rPr sz="1200" spc="4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зацікавленості </a:t>
                      </a:r>
                      <a:r>
                        <a:rPr sz="1200" spc="3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місцевої  </a:t>
                      </a:r>
                      <a:r>
                        <a:rPr sz="1200" spc="4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влади </a:t>
                      </a:r>
                      <a:r>
                        <a:rPr sz="1200" spc="7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в </a:t>
                      </a:r>
                      <a:r>
                        <a:rPr sz="1200" spc="1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економічному </a:t>
                      </a:r>
                      <a:r>
                        <a:rPr sz="1200" spc="3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розвитку </a:t>
                      </a:r>
                      <a:r>
                        <a:rPr sz="1200" spc="2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регіону </a:t>
                      </a:r>
                      <a:r>
                        <a:rPr sz="1200" spc="8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шля- 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хом </a:t>
                      </a:r>
                      <a:r>
                        <a:rPr sz="1200" spc="3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запровадження </a:t>
                      </a:r>
                      <a:r>
                        <a:rPr sz="1200" spc="4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привабливих </a:t>
                      </a:r>
                      <a:r>
                        <a:rPr sz="1200" spc="1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умов </a:t>
                      </a:r>
                      <a:r>
                        <a:rPr sz="1200" spc="3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для  </a:t>
                      </a:r>
                      <a:r>
                        <a:rPr sz="1200" spc="2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малого</a:t>
                      </a:r>
                      <a:r>
                        <a:rPr sz="1200" spc="2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бізнесу.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6413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0" marR="43180" indent="251460" algn="just">
                        <a:lnSpc>
                          <a:spcPct val="100000"/>
                        </a:lnSpc>
                        <a:spcBef>
                          <a:spcPts val="505"/>
                        </a:spcBef>
                        <a:buAutoNum type="arabicPeriod"/>
                        <a:tabLst>
                          <a:tab pos="467359" algn="l"/>
                        </a:tabLst>
                      </a:pPr>
                      <a:r>
                        <a:rPr sz="1200" spc="5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Низька </a:t>
                      </a:r>
                      <a:r>
                        <a:rPr sz="1200" spc="3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мотивація </a:t>
                      </a:r>
                      <a:r>
                        <a:rPr sz="1200" spc="-1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до </a:t>
                      </a:r>
                      <a:r>
                        <a:rPr sz="1200" spc="3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відкриття </a:t>
                      </a:r>
                      <a:r>
                        <a:rPr sz="1200" spc="4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власної  </a:t>
                      </a:r>
                      <a:r>
                        <a:rPr sz="1200" spc="5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справи </a:t>
                      </a:r>
                      <a:r>
                        <a:rPr sz="1200" spc="2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серед </a:t>
                      </a:r>
                      <a:r>
                        <a:rPr sz="1200" spc="7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ВПО </a:t>
                      </a:r>
                      <a:r>
                        <a:rPr sz="1200" spc="5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після </a:t>
                      </a:r>
                      <a:r>
                        <a:rPr sz="1200" spc="3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ознайомлення</a:t>
                      </a:r>
                      <a:r>
                        <a:rPr sz="1200" spc="33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7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з  </a:t>
                      </a:r>
                      <a:r>
                        <a:rPr sz="1200" spc="2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усіма </a:t>
                      </a:r>
                      <a:r>
                        <a:rPr sz="1200" spc="4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«правилами </a:t>
                      </a:r>
                      <a:r>
                        <a:rPr sz="1200" spc="5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гри» </a:t>
                      </a:r>
                      <a:r>
                        <a:rPr sz="1200" spc="3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для </a:t>
                      </a:r>
                      <a:r>
                        <a:rPr sz="1200" spc="2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малого</a:t>
                      </a:r>
                      <a:r>
                        <a:rPr sz="1200" spc="-3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2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бізнесу.</a:t>
                      </a:r>
                      <a:endParaRPr sz="1200">
                        <a:latin typeface="Calibri"/>
                        <a:cs typeface="Calibri"/>
                      </a:endParaRPr>
                    </a:p>
                    <a:p>
                      <a:pPr marL="50800" marR="43180" indent="251460" algn="just">
                        <a:lnSpc>
                          <a:spcPct val="100000"/>
                        </a:lnSpc>
                        <a:spcBef>
                          <a:spcPts val="565"/>
                        </a:spcBef>
                        <a:buAutoNum type="arabicPeriod"/>
                        <a:tabLst>
                          <a:tab pos="617220" algn="l"/>
                        </a:tabLst>
                      </a:pPr>
                      <a:r>
                        <a:rPr sz="1200" spc="3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Недостатня </a:t>
                      </a:r>
                      <a:r>
                        <a:rPr sz="1200" spc="4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кількість </a:t>
                      </a:r>
                      <a:r>
                        <a:rPr sz="1200" spc="4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інвестицій </a:t>
                      </a:r>
                      <a:r>
                        <a:rPr sz="1200" spc="3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для  </a:t>
                      </a:r>
                      <a:r>
                        <a:rPr sz="1200" spc="4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фінансування </a:t>
                      </a:r>
                      <a:r>
                        <a:rPr sz="1200" spc="5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всіх </a:t>
                      </a:r>
                      <a:r>
                        <a:rPr sz="1200" spc="4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бізнесових</a:t>
                      </a:r>
                      <a:r>
                        <a:rPr sz="1200" spc="-4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2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ідей.</a:t>
                      </a:r>
                      <a:endParaRPr sz="1200">
                        <a:latin typeface="Calibri"/>
                        <a:cs typeface="Calibri"/>
                      </a:endParaRPr>
                    </a:p>
                    <a:p>
                      <a:pPr marL="50800" marR="43815" indent="251460" algn="just">
                        <a:lnSpc>
                          <a:spcPct val="100000"/>
                        </a:lnSpc>
                        <a:spcBef>
                          <a:spcPts val="565"/>
                        </a:spcBef>
                        <a:buAutoNum type="arabicPeriod"/>
                        <a:tabLst>
                          <a:tab pos="492125" algn="l"/>
                        </a:tabLst>
                      </a:pPr>
                      <a:r>
                        <a:rPr sz="1200" spc="4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Збитковість </a:t>
                      </a:r>
                      <a:r>
                        <a:rPr sz="1200" spc="4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бізнесових </a:t>
                      </a:r>
                      <a:r>
                        <a:rPr sz="1200" spc="4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справ, </a:t>
                      </a:r>
                      <a:r>
                        <a:rPr sz="1200" spc="4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які </a:t>
                      </a:r>
                      <a:r>
                        <a:rPr sz="1200" spc="3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бу- </a:t>
                      </a:r>
                      <a:r>
                        <a:rPr sz="1200" spc="33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1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дуть </a:t>
                      </a:r>
                      <a:r>
                        <a:rPr sz="1200" spc="3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запропоновані</a:t>
                      </a:r>
                      <a:r>
                        <a:rPr sz="1200" spc="3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6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ВПО.</a:t>
                      </a:r>
                      <a:endParaRPr sz="1200">
                        <a:latin typeface="Calibri"/>
                        <a:cs typeface="Calibri"/>
                      </a:endParaRPr>
                    </a:p>
                    <a:p>
                      <a:pPr marL="50800" marR="42545" indent="251460" algn="just">
                        <a:lnSpc>
                          <a:spcPct val="100000"/>
                        </a:lnSpc>
                        <a:spcBef>
                          <a:spcPts val="570"/>
                        </a:spcBef>
                        <a:buAutoNum type="arabicPeriod"/>
                        <a:tabLst>
                          <a:tab pos="529590" algn="l"/>
                        </a:tabLst>
                      </a:pPr>
                      <a:r>
                        <a:rPr sz="1200" spc="5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Загострення</a:t>
                      </a:r>
                      <a:r>
                        <a:rPr sz="1200" spc="-7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3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конфліктів</a:t>
                      </a:r>
                      <a:r>
                        <a:rPr sz="1200" spc="-6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1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між</a:t>
                      </a:r>
                      <a:r>
                        <a:rPr sz="1200" spc="-7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3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місцевими  жителями </a:t>
                      </a:r>
                      <a:r>
                        <a:rPr sz="1200" spc="2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і</a:t>
                      </a:r>
                      <a:r>
                        <a:rPr sz="1200" spc="1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6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ВПО.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6413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7" name="object 7"/>
          <p:cNvSpPr txBox="1"/>
          <p:nvPr/>
        </p:nvSpPr>
        <p:spPr>
          <a:xfrm>
            <a:off x="527300" y="8635335"/>
            <a:ext cx="6505575" cy="15430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359410" algn="just">
              <a:lnSpc>
                <a:spcPct val="100000"/>
              </a:lnSpc>
              <a:spcBef>
                <a:spcPts val="100"/>
              </a:spcBef>
            </a:pPr>
            <a:r>
              <a:rPr sz="1200" spc="60" dirty="0">
                <a:solidFill>
                  <a:srgbClr val="231F20"/>
                </a:solidFill>
                <a:latin typeface="Calibri"/>
                <a:cs typeface="Calibri"/>
              </a:rPr>
              <a:t>Після </a:t>
            </a:r>
            <a:r>
              <a:rPr sz="1200" spc="45" dirty="0">
                <a:solidFill>
                  <a:srgbClr val="231F20"/>
                </a:solidFill>
                <a:latin typeface="Calibri"/>
                <a:cs typeface="Calibri"/>
              </a:rPr>
              <a:t>визначення </a:t>
            </a:r>
            <a:r>
              <a:rPr sz="1200" spc="55" dirty="0">
                <a:solidFill>
                  <a:srgbClr val="231F20"/>
                </a:solidFill>
                <a:latin typeface="Calibri"/>
                <a:cs typeface="Calibri"/>
              </a:rPr>
              <a:t>всіх </a:t>
            </a:r>
            <a:r>
              <a:rPr sz="1200" spc="35" dirty="0">
                <a:solidFill>
                  <a:srgbClr val="231F20"/>
                </a:solidFill>
                <a:latin typeface="Calibri"/>
                <a:cs typeface="Calibri"/>
              </a:rPr>
              <a:t>сторін </a:t>
            </a:r>
            <a:r>
              <a:rPr sz="1200" spc="30" dirty="0">
                <a:solidFill>
                  <a:srgbClr val="231F20"/>
                </a:solidFill>
                <a:latin typeface="Calibri"/>
                <a:cs typeface="Calibri"/>
              </a:rPr>
              <a:t>проводиться </a:t>
            </a:r>
            <a:r>
              <a:rPr sz="1200" spc="45" dirty="0">
                <a:solidFill>
                  <a:srgbClr val="231F20"/>
                </a:solidFill>
                <a:latin typeface="Calibri"/>
                <a:cs typeface="Calibri"/>
              </a:rPr>
              <a:t>аналіз </a:t>
            </a:r>
            <a:r>
              <a:rPr sz="1200" spc="40" dirty="0">
                <a:solidFill>
                  <a:srgbClr val="231F20"/>
                </a:solidFill>
                <a:latin typeface="Calibri"/>
                <a:cs typeface="Calibri"/>
              </a:rPr>
              <a:t>взаємозв’язків </a:t>
            </a:r>
            <a:r>
              <a:rPr sz="1200" spc="35" dirty="0">
                <a:solidFill>
                  <a:srgbClr val="231F20"/>
                </a:solidFill>
                <a:latin typeface="Calibri"/>
                <a:cs typeface="Calibri"/>
              </a:rPr>
              <a:t>усіх </a:t>
            </a:r>
            <a:r>
              <a:rPr sz="1200" spc="30" dirty="0">
                <a:solidFill>
                  <a:srgbClr val="231F20"/>
                </a:solidFill>
                <a:latin typeface="Calibri"/>
                <a:cs typeface="Calibri"/>
              </a:rPr>
              <a:t>пунктів. </a:t>
            </a:r>
            <a:r>
              <a:rPr sz="1200" spc="45" dirty="0">
                <a:solidFill>
                  <a:srgbClr val="231F20"/>
                </a:solidFill>
                <a:latin typeface="Calibri"/>
                <a:cs typeface="Calibri"/>
              </a:rPr>
              <a:t>Очевид-  </a:t>
            </a:r>
            <a:r>
              <a:rPr sz="1200" spc="15" dirty="0">
                <a:solidFill>
                  <a:srgbClr val="231F20"/>
                </a:solidFill>
                <a:latin typeface="Calibri"/>
                <a:cs typeface="Calibri"/>
              </a:rPr>
              <a:t>но, </a:t>
            </a:r>
            <a:r>
              <a:rPr sz="1200" spc="35" dirty="0">
                <a:solidFill>
                  <a:srgbClr val="231F20"/>
                </a:solidFill>
                <a:latin typeface="Calibri"/>
                <a:cs typeface="Calibri"/>
              </a:rPr>
              <a:t>що </a:t>
            </a:r>
            <a:r>
              <a:rPr sz="1200" spc="50" dirty="0">
                <a:solidFill>
                  <a:srgbClr val="231F20"/>
                </a:solidFill>
                <a:latin typeface="Calibri"/>
                <a:cs typeface="Calibri"/>
              </a:rPr>
              <a:t>загальна </a:t>
            </a:r>
            <a:r>
              <a:rPr sz="1200" spc="40" dirty="0">
                <a:solidFill>
                  <a:srgbClr val="231F20"/>
                </a:solidFill>
                <a:latin typeface="Calibri"/>
                <a:cs typeface="Calibri"/>
              </a:rPr>
              <a:t>кількість </a:t>
            </a:r>
            <a:r>
              <a:rPr sz="1200" spc="45" dirty="0">
                <a:solidFill>
                  <a:srgbClr val="231F20"/>
                </a:solidFill>
                <a:latin typeface="Calibri"/>
                <a:cs typeface="Calibri"/>
              </a:rPr>
              <a:t>ризиків </a:t>
            </a:r>
            <a:r>
              <a:rPr sz="1200" spc="40" dirty="0">
                <a:solidFill>
                  <a:srgbClr val="231F20"/>
                </a:solidFill>
                <a:latin typeface="Calibri"/>
                <a:cs typeface="Calibri"/>
              </a:rPr>
              <a:t>та </a:t>
            </a:r>
            <a:r>
              <a:rPr sz="1200" spc="45" dirty="0">
                <a:solidFill>
                  <a:srgbClr val="231F20"/>
                </a:solidFill>
                <a:latin typeface="Calibri"/>
                <a:cs typeface="Calibri"/>
              </a:rPr>
              <a:t>слабких </a:t>
            </a:r>
            <a:r>
              <a:rPr sz="1200" spc="35" dirty="0">
                <a:solidFill>
                  <a:srgbClr val="231F20"/>
                </a:solidFill>
                <a:latin typeface="Calibri"/>
                <a:cs typeface="Calibri"/>
              </a:rPr>
              <a:t>сторін </a:t>
            </a:r>
            <a:r>
              <a:rPr sz="1200" spc="60" dirty="0">
                <a:solidFill>
                  <a:srgbClr val="231F20"/>
                </a:solidFill>
                <a:latin typeface="Calibri"/>
                <a:cs typeface="Calibri"/>
              </a:rPr>
              <a:t>вища за </a:t>
            </a:r>
            <a:r>
              <a:rPr sz="1200" spc="40" dirty="0">
                <a:solidFill>
                  <a:srgbClr val="231F20"/>
                </a:solidFill>
                <a:latin typeface="Calibri"/>
                <a:cs typeface="Calibri"/>
              </a:rPr>
              <a:t>кількість </a:t>
            </a:r>
            <a:r>
              <a:rPr sz="1200" spc="45" dirty="0">
                <a:solidFill>
                  <a:srgbClr val="231F20"/>
                </a:solidFill>
                <a:latin typeface="Calibri"/>
                <a:cs typeface="Calibri"/>
              </a:rPr>
              <a:t>сильних </a:t>
            </a:r>
            <a:r>
              <a:rPr sz="1200" spc="35" dirty="0">
                <a:solidFill>
                  <a:srgbClr val="231F20"/>
                </a:solidFill>
                <a:latin typeface="Calibri"/>
                <a:cs typeface="Calibri"/>
              </a:rPr>
              <a:t>сторін </a:t>
            </a:r>
            <a:r>
              <a:rPr sz="1200" spc="40" dirty="0">
                <a:solidFill>
                  <a:srgbClr val="231F20"/>
                </a:solidFill>
                <a:latin typeface="Calibri"/>
                <a:cs typeface="Calibri"/>
              </a:rPr>
              <a:t>та  </a:t>
            </a:r>
            <a:r>
              <a:rPr sz="1200" spc="30" dirty="0">
                <a:solidFill>
                  <a:srgbClr val="231F20"/>
                </a:solidFill>
                <a:latin typeface="Calibri"/>
                <a:cs typeface="Calibri"/>
              </a:rPr>
              <a:t>можливостей. </a:t>
            </a:r>
            <a:r>
              <a:rPr sz="1200" spc="15" dirty="0">
                <a:solidFill>
                  <a:srgbClr val="231F20"/>
                </a:solidFill>
                <a:latin typeface="Calibri"/>
                <a:cs typeface="Calibri"/>
              </a:rPr>
              <a:t>Також </a:t>
            </a:r>
            <a:r>
              <a:rPr sz="1200" spc="20" dirty="0">
                <a:solidFill>
                  <a:srgbClr val="231F20"/>
                </a:solidFill>
                <a:latin typeface="Calibri"/>
                <a:cs typeface="Calibri"/>
              </a:rPr>
              <a:t>враховуємо, </a:t>
            </a:r>
            <a:r>
              <a:rPr sz="1200" spc="50" dirty="0">
                <a:solidFill>
                  <a:srgbClr val="231F20"/>
                </a:solidFill>
                <a:latin typeface="Calibri"/>
                <a:cs typeface="Calibri"/>
              </a:rPr>
              <a:t>чи </a:t>
            </a:r>
            <a:r>
              <a:rPr sz="1200" spc="10" dirty="0">
                <a:solidFill>
                  <a:srgbClr val="231F20"/>
                </a:solidFill>
                <a:latin typeface="Calibri"/>
                <a:cs typeface="Calibri"/>
              </a:rPr>
              <a:t>можуть </a:t>
            </a:r>
            <a:r>
              <a:rPr sz="1200" spc="25" dirty="0">
                <a:solidFill>
                  <a:srgbClr val="231F20"/>
                </a:solidFill>
                <a:latin typeface="Calibri"/>
                <a:cs typeface="Calibri"/>
              </a:rPr>
              <a:t>можливості </a:t>
            </a:r>
            <a:r>
              <a:rPr sz="1200" spc="50" dirty="0">
                <a:solidFill>
                  <a:srgbClr val="231F20"/>
                </a:solidFill>
                <a:latin typeface="Calibri"/>
                <a:cs typeface="Calibri"/>
              </a:rPr>
              <a:t>впливати </a:t>
            </a:r>
            <a:r>
              <a:rPr sz="1200" spc="40" dirty="0">
                <a:solidFill>
                  <a:srgbClr val="231F20"/>
                </a:solidFill>
                <a:latin typeface="Calibri"/>
                <a:cs typeface="Calibri"/>
              </a:rPr>
              <a:t>на ризики. </a:t>
            </a:r>
            <a:r>
              <a:rPr sz="1200" spc="20" dirty="0">
                <a:solidFill>
                  <a:srgbClr val="231F20"/>
                </a:solidFill>
                <a:latin typeface="Calibri"/>
                <a:cs typeface="Calibri"/>
              </a:rPr>
              <a:t>У </a:t>
            </a:r>
            <a:r>
              <a:rPr sz="1200" spc="35" dirty="0">
                <a:solidFill>
                  <a:srgbClr val="231F20"/>
                </a:solidFill>
                <a:latin typeface="Calibri"/>
                <a:cs typeface="Calibri"/>
              </a:rPr>
              <a:t>ситуації, </a:t>
            </a:r>
            <a:r>
              <a:rPr sz="1200" spc="30" dirty="0">
                <a:solidFill>
                  <a:srgbClr val="231F20"/>
                </a:solidFill>
                <a:latin typeface="Calibri"/>
                <a:cs typeface="Calibri"/>
              </a:rPr>
              <a:t>яку  </a:t>
            </a:r>
            <a:r>
              <a:rPr sz="1200" spc="5" dirty="0">
                <a:solidFill>
                  <a:srgbClr val="231F20"/>
                </a:solidFill>
                <a:latin typeface="Calibri"/>
                <a:cs typeface="Calibri"/>
              </a:rPr>
              <a:t>ми </a:t>
            </a:r>
            <a:r>
              <a:rPr sz="1200" spc="30" dirty="0">
                <a:solidFill>
                  <a:srgbClr val="231F20"/>
                </a:solidFill>
                <a:latin typeface="Calibri"/>
                <a:cs typeface="Calibri"/>
              </a:rPr>
              <a:t>розглядаємо, </a:t>
            </a:r>
            <a:r>
              <a:rPr sz="1200" spc="40" dirty="0">
                <a:solidFill>
                  <a:srgbClr val="231F20"/>
                </a:solidFill>
                <a:latin typeface="Calibri"/>
                <a:cs typeface="Calibri"/>
              </a:rPr>
              <a:t>ризик </a:t>
            </a:r>
            <a:r>
              <a:rPr sz="1200" spc="45" dirty="0">
                <a:solidFill>
                  <a:srgbClr val="231F20"/>
                </a:solidFill>
                <a:latin typeface="Calibri"/>
                <a:cs typeface="Calibri"/>
              </a:rPr>
              <a:t>із </a:t>
            </a:r>
            <a:r>
              <a:rPr sz="1200" spc="30" dirty="0">
                <a:solidFill>
                  <a:srgbClr val="231F20"/>
                </a:solidFill>
                <a:latin typeface="Calibri"/>
                <a:cs typeface="Calibri"/>
              </a:rPr>
              <a:t>низькою мотивацією </a:t>
            </a:r>
            <a:r>
              <a:rPr sz="1200" spc="25" dirty="0">
                <a:solidFill>
                  <a:srgbClr val="231F20"/>
                </a:solidFill>
                <a:latin typeface="Calibri"/>
                <a:cs typeface="Calibri"/>
              </a:rPr>
              <a:t>і </a:t>
            </a:r>
            <a:r>
              <a:rPr sz="1200" spc="40" dirty="0">
                <a:solidFill>
                  <a:srgbClr val="231F20"/>
                </a:solidFill>
                <a:latin typeface="Calibri"/>
                <a:cs typeface="Calibri"/>
              </a:rPr>
              <a:t>загостренням </a:t>
            </a:r>
            <a:r>
              <a:rPr sz="1200" spc="30" dirty="0">
                <a:solidFill>
                  <a:srgbClr val="231F20"/>
                </a:solidFill>
                <a:latin typeface="Calibri"/>
                <a:cs typeface="Calibri"/>
              </a:rPr>
              <a:t>конфліктів </a:t>
            </a:r>
            <a:r>
              <a:rPr sz="1200" spc="55" dirty="0">
                <a:solidFill>
                  <a:srgbClr val="231F20"/>
                </a:solidFill>
                <a:latin typeface="Calibri"/>
                <a:cs typeface="Calibri"/>
              </a:rPr>
              <a:t>залишається </a:t>
            </a:r>
            <a:r>
              <a:rPr sz="1200" spc="35" dirty="0">
                <a:solidFill>
                  <a:srgbClr val="231F20"/>
                </a:solidFill>
                <a:latin typeface="Calibri"/>
                <a:cs typeface="Calibri"/>
              </a:rPr>
              <a:t>не  </a:t>
            </a:r>
            <a:r>
              <a:rPr sz="1200" spc="30" dirty="0">
                <a:solidFill>
                  <a:srgbClr val="231F20"/>
                </a:solidFill>
                <a:latin typeface="Calibri"/>
                <a:cs typeface="Calibri"/>
              </a:rPr>
              <a:t>розв’язаним. </a:t>
            </a:r>
            <a:r>
              <a:rPr sz="1200" spc="-15" dirty="0">
                <a:solidFill>
                  <a:srgbClr val="231F20"/>
                </a:solidFill>
                <a:latin typeface="Calibri"/>
                <a:cs typeface="Calibri"/>
              </a:rPr>
              <a:t>Тому </a:t>
            </a:r>
            <a:r>
              <a:rPr sz="1200" spc="70" dirty="0">
                <a:solidFill>
                  <a:srgbClr val="231F20"/>
                </a:solidFill>
                <a:latin typeface="Calibri"/>
                <a:cs typeface="Calibri"/>
              </a:rPr>
              <a:t>в </a:t>
            </a:r>
            <a:r>
              <a:rPr sz="1200" spc="25" dirty="0">
                <a:solidFill>
                  <a:srgbClr val="231F20"/>
                </a:solidFill>
                <a:latin typeface="Calibri"/>
                <a:cs typeface="Calibri"/>
              </a:rPr>
              <a:t>результаті </a:t>
            </a:r>
            <a:r>
              <a:rPr sz="1200" spc="30" dirty="0">
                <a:solidFill>
                  <a:srgbClr val="231F20"/>
                </a:solidFill>
                <a:latin typeface="Calibri"/>
                <a:cs typeface="Calibri"/>
              </a:rPr>
              <a:t>цього </a:t>
            </a:r>
            <a:r>
              <a:rPr sz="1200" spc="40" dirty="0">
                <a:solidFill>
                  <a:srgbClr val="231F20"/>
                </a:solidFill>
                <a:latin typeface="Calibri"/>
                <a:cs typeface="Calibri"/>
              </a:rPr>
              <a:t>рішення </a:t>
            </a:r>
            <a:r>
              <a:rPr sz="1200" spc="5" dirty="0">
                <a:solidFill>
                  <a:srgbClr val="231F20"/>
                </a:solidFill>
                <a:latin typeface="Calibri"/>
                <a:cs typeface="Calibri"/>
              </a:rPr>
              <a:t>ми </a:t>
            </a:r>
            <a:r>
              <a:rPr sz="1200" spc="25" dirty="0">
                <a:solidFill>
                  <a:srgbClr val="231F20"/>
                </a:solidFill>
                <a:latin typeface="Calibri"/>
                <a:cs typeface="Calibri"/>
              </a:rPr>
              <a:t>отримали </a:t>
            </a:r>
            <a:r>
              <a:rPr sz="1200" spc="35" dirty="0">
                <a:solidFill>
                  <a:srgbClr val="231F20"/>
                </a:solidFill>
                <a:latin typeface="Calibri"/>
                <a:cs typeface="Calibri"/>
              </a:rPr>
              <a:t>наслідки, </a:t>
            </a:r>
            <a:r>
              <a:rPr sz="1200" spc="40" dirty="0">
                <a:solidFill>
                  <a:srgbClr val="231F20"/>
                </a:solidFill>
                <a:latin typeface="Calibri"/>
                <a:cs typeface="Calibri"/>
              </a:rPr>
              <a:t>які описували</a:t>
            </a:r>
            <a:r>
              <a:rPr sz="1200" spc="6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spc="45" dirty="0">
                <a:solidFill>
                  <a:srgbClr val="231F20"/>
                </a:solidFill>
                <a:latin typeface="Calibri"/>
                <a:cs typeface="Calibri"/>
              </a:rPr>
              <a:t>вище.</a:t>
            </a:r>
            <a:endParaRPr sz="1200">
              <a:latin typeface="Calibri"/>
              <a:cs typeface="Calibri"/>
            </a:endParaRPr>
          </a:p>
          <a:p>
            <a:pPr marL="12700" marR="5080" indent="359410" algn="just">
              <a:lnSpc>
                <a:spcPct val="100000"/>
              </a:lnSpc>
              <a:spcBef>
                <a:spcPts val="425"/>
              </a:spcBef>
            </a:pPr>
            <a:r>
              <a:rPr sz="1200" spc="70" dirty="0">
                <a:solidFill>
                  <a:srgbClr val="231F20"/>
                </a:solidFill>
                <a:latin typeface="Calibri"/>
                <a:cs typeface="Calibri"/>
              </a:rPr>
              <a:t>Що</a:t>
            </a:r>
            <a:r>
              <a:rPr sz="1200" spc="-3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spc="25" dirty="0">
                <a:solidFill>
                  <a:srgbClr val="231F20"/>
                </a:solidFill>
                <a:latin typeface="Calibri"/>
                <a:cs typeface="Calibri"/>
              </a:rPr>
              <a:t>робити?</a:t>
            </a:r>
            <a:r>
              <a:rPr sz="1200" spc="-3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spc="60" dirty="0">
                <a:solidFill>
                  <a:srgbClr val="231F20"/>
                </a:solidFill>
                <a:latin typeface="Calibri"/>
                <a:cs typeface="Calibri"/>
              </a:rPr>
              <a:t>Після</a:t>
            </a:r>
            <a:r>
              <a:rPr sz="1200" spc="-2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spc="45" dirty="0">
                <a:solidFill>
                  <a:srgbClr val="231F20"/>
                </a:solidFill>
                <a:latin typeface="Calibri"/>
                <a:cs typeface="Calibri"/>
              </a:rPr>
              <a:t>визначення</a:t>
            </a:r>
            <a:r>
              <a:rPr sz="1200" spc="-3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spc="45" dirty="0">
                <a:solidFill>
                  <a:srgbClr val="231F20"/>
                </a:solidFill>
                <a:latin typeface="Calibri"/>
                <a:cs typeface="Calibri"/>
              </a:rPr>
              <a:t>ризиків</a:t>
            </a:r>
            <a:r>
              <a:rPr sz="1200" spc="-3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spc="25" dirty="0">
                <a:solidFill>
                  <a:srgbClr val="231F20"/>
                </a:solidFill>
                <a:latin typeface="Calibri"/>
                <a:cs typeface="Calibri"/>
              </a:rPr>
              <a:t>і</a:t>
            </a:r>
            <a:r>
              <a:rPr sz="1200" spc="-2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spc="45" dirty="0">
                <a:solidFill>
                  <a:srgbClr val="231F20"/>
                </a:solidFill>
                <a:latin typeface="Calibri"/>
                <a:cs typeface="Calibri"/>
              </a:rPr>
              <a:t>слабких</a:t>
            </a:r>
            <a:r>
              <a:rPr sz="1200" spc="-3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spc="35" dirty="0">
                <a:solidFill>
                  <a:srgbClr val="231F20"/>
                </a:solidFill>
                <a:latin typeface="Calibri"/>
                <a:cs typeface="Calibri"/>
              </a:rPr>
              <a:t>сторін</a:t>
            </a:r>
            <a:r>
              <a:rPr sz="1200" spc="-3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spc="15" dirty="0">
                <a:solidFill>
                  <a:srgbClr val="231F20"/>
                </a:solidFill>
                <a:latin typeface="Calibri"/>
                <a:cs typeface="Calibri"/>
              </a:rPr>
              <a:t>необхідно</a:t>
            </a:r>
            <a:r>
              <a:rPr sz="1200" spc="-2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spc="25" dirty="0">
                <a:solidFill>
                  <a:srgbClr val="231F20"/>
                </a:solidFill>
                <a:latin typeface="Calibri"/>
                <a:cs typeface="Calibri"/>
              </a:rPr>
              <a:t>розробити</a:t>
            </a:r>
            <a:r>
              <a:rPr sz="1200" spc="-3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spc="40" dirty="0">
                <a:solidFill>
                  <a:srgbClr val="231F20"/>
                </a:solidFill>
                <a:latin typeface="Calibri"/>
                <a:cs typeface="Calibri"/>
              </a:rPr>
              <a:t>стратегію</a:t>
            </a:r>
            <a:r>
              <a:rPr sz="1200" spc="-3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spc="40" dirty="0">
                <a:solidFill>
                  <a:srgbClr val="231F20"/>
                </a:solidFill>
                <a:latin typeface="Calibri"/>
                <a:cs typeface="Calibri"/>
              </a:rPr>
              <a:t>на  </a:t>
            </a:r>
            <a:r>
              <a:rPr sz="1200" spc="20" dirty="0">
                <a:solidFill>
                  <a:srgbClr val="231F20"/>
                </a:solidFill>
                <a:latin typeface="Calibri"/>
                <a:cs typeface="Calibri"/>
              </a:rPr>
              <a:t>подолання </a:t>
            </a:r>
            <a:r>
              <a:rPr sz="1200" spc="45" dirty="0">
                <a:solidFill>
                  <a:srgbClr val="231F20"/>
                </a:solidFill>
                <a:latin typeface="Calibri"/>
                <a:cs typeface="Calibri"/>
              </a:rPr>
              <a:t>цих </a:t>
            </a:r>
            <a:r>
              <a:rPr sz="1200" spc="35" dirty="0">
                <a:solidFill>
                  <a:srgbClr val="231F20"/>
                </a:solidFill>
                <a:latin typeface="Calibri"/>
                <a:cs typeface="Calibri"/>
              </a:rPr>
              <a:t>ситуації. </a:t>
            </a:r>
            <a:r>
              <a:rPr sz="1200" spc="5" dirty="0">
                <a:solidFill>
                  <a:srgbClr val="231F20"/>
                </a:solidFill>
                <a:latin typeface="Calibri"/>
                <a:cs typeface="Calibri"/>
              </a:rPr>
              <a:t>Тобто ми </a:t>
            </a:r>
            <a:r>
              <a:rPr sz="1200" spc="15" dirty="0">
                <a:solidFill>
                  <a:srgbClr val="231F20"/>
                </a:solidFill>
                <a:latin typeface="Calibri"/>
                <a:cs typeface="Calibri"/>
              </a:rPr>
              <a:t>сформуємо </a:t>
            </a:r>
            <a:r>
              <a:rPr sz="1200" spc="50" dirty="0">
                <a:solidFill>
                  <a:srgbClr val="231F20"/>
                </a:solidFill>
                <a:latin typeface="Calibri"/>
                <a:cs typeface="Calibri"/>
              </a:rPr>
              <a:t>власні </a:t>
            </a:r>
            <a:r>
              <a:rPr sz="1200" spc="15" dirty="0">
                <a:solidFill>
                  <a:srgbClr val="231F20"/>
                </a:solidFill>
                <a:latin typeface="Calibri"/>
                <a:cs typeface="Calibri"/>
              </a:rPr>
              <a:t>додаткові </a:t>
            </a:r>
            <a:r>
              <a:rPr sz="1200" spc="45" dirty="0">
                <a:solidFill>
                  <a:srgbClr val="231F20"/>
                </a:solidFill>
                <a:latin typeface="Calibri"/>
                <a:cs typeface="Calibri"/>
              </a:rPr>
              <a:t>сильні </a:t>
            </a:r>
            <a:r>
              <a:rPr sz="1200" spc="30" dirty="0">
                <a:solidFill>
                  <a:srgbClr val="231F20"/>
                </a:solidFill>
                <a:latin typeface="Calibri"/>
                <a:cs typeface="Calibri"/>
              </a:rPr>
              <a:t>сторони, </a:t>
            </a:r>
            <a:r>
              <a:rPr sz="1200" spc="40" dirty="0">
                <a:solidFill>
                  <a:srgbClr val="231F20"/>
                </a:solidFill>
                <a:latin typeface="Calibri"/>
                <a:cs typeface="Calibri"/>
              </a:rPr>
              <a:t>які</a:t>
            </a:r>
            <a:r>
              <a:rPr sz="1200" spc="-3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spc="10" dirty="0">
                <a:solidFill>
                  <a:srgbClr val="231F20"/>
                </a:solidFill>
                <a:latin typeface="Calibri"/>
                <a:cs typeface="Calibri"/>
              </a:rPr>
              <a:t>допоможуть  </a:t>
            </a:r>
            <a:r>
              <a:rPr sz="1200" spc="20" dirty="0">
                <a:solidFill>
                  <a:srgbClr val="231F20"/>
                </a:solidFill>
                <a:latin typeface="Calibri"/>
                <a:cs typeface="Calibri"/>
              </a:rPr>
              <a:t>нашому </a:t>
            </a:r>
            <a:r>
              <a:rPr sz="1200" spc="35" dirty="0">
                <a:solidFill>
                  <a:srgbClr val="231F20"/>
                </a:solidFill>
                <a:latin typeface="Calibri"/>
                <a:cs typeface="Calibri"/>
              </a:rPr>
              <a:t>рішенню </a:t>
            </a:r>
            <a:r>
              <a:rPr sz="1200" spc="40" dirty="0">
                <a:solidFill>
                  <a:srgbClr val="231F20"/>
                </a:solidFill>
                <a:latin typeface="Calibri"/>
                <a:cs typeface="Calibri"/>
              </a:rPr>
              <a:t>та </a:t>
            </a:r>
            <a:r>
              <a:rPr sz="1200" spc="35" dirty="0">
                <a:solidFill>
                  <a:srgbClr val="231F20"/>
                </a:solidFill>
                <a:latin typeface="Calibri"/>
                <a:cs typeface="Calibri"/>
              </a:rPr>
              <a:t>позитивно вплинуть </a:t>
            </a:r>
            <a:r>
              <a:rPr sz="1200" spc="40" dirty="0">
                <a:solidFill>
                  <a:srgbClr val="231F20"/>
                </a:solidFill>
                <a:latin typeface="Calibri"/>
                <a:cs typeface="Calibri"/>
              </a:rPr>
              <a:t>на</a:t>
            </a:r>
            <a:r>
              <a:rPr sz="1200" spc="-1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spc="30" dirty="0">
                <a:solidFill>
                  <a:srgbClr val="231F20"/>
                </a:solidFill>
                <a:latin typeface="Calibri"/>
                <a:cs typeface="Calibri"/>
              </a:rPr>
              <a:t>ситуацію.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738318" y="2937108"/>
            <a:ext cx="720090" cy="207010"/>
          </a:xfrm>
          <a:custGeom>
            <a:avLst/>
            <a:gdLst/>
            <a:ahLst/>
            <a:cxnLst/>
            <a:rect l="l" t="t" r="r" b="b"/>
            <a:pathLst>
              <a:path w="720090" h="207010">
                <a:moveTo>
                  <a:pt x="523522" y="157479"/>
                </a:moveTo>
                <a:lnTo>
                  <a:pt x="471418" y="157479"/>
                </a:lnTo>
                <a:lnTo>
                  <a:pt x="484478" y="158749"/>
                </a:lnTo>
                <a:lnTo>
                  <a:pt x="497572" y="158749"/>
                </a:lnTo>
                <a:lnTo>
                  <a:pt x="510612" y="160019"/>
                </a:lnTo>
                <a:lnTo>
                  <a:pt x="520248" y="177799"/>
                </a:lnTo>
                <a:lnTo>
                  <a:pt x="533156" y="191769"/>
                </a:lnTo>
                <a:lnTo>
                  <a:pt x="549933" y="201929"/>
                </a:lnTo>
                <a:lnTo>
                  <a:pt x="571178" y="207009"/>
                </a:lnTo>
                <a:lnTo>
                  <a:pt x="612396" y="207009"/>
                </a:lnTo>
                <a:lnTo>
                  <a:pt x="652885" y="204469"/>
                </a:lnTo>
                <a:lnTo>
                  <a:pt x="681164" y="195579"/>
                </a:lnTo>
                <a:lnTo>
                  <a:pt x="585389" y="195579"/>
                </a:lnTo>
                <a:lnTo>
                  <a:pt x="562874" y="191769"/>
                </a:lnTo>
                <a:lnTo>
                  <a:pt x="544926" y="184149"/>
                </a:lnTo>
                <a:lnTo>
                  <a:pt x="531413" y="172719"/>
                </a:lnTo>
                <a:lnTo>
                  <a:pt x="523522" y="157479"/>
                </a:lnTo>
                <a:close/>
              </a:path>
              <a:path w="720090" h="207010">
                <a:moveTo>
                  <a:pt x="276865" y="125729"/>
                </a:moveTo>
                <a:lnTo>
                  <a:pt x="201506" y="125729"/>
                </a:lnTo>
                <a:lnTo>
                  <a:pt x="240331" y="133349"/>
                </a:lnTo>
                <a:lnTo>
                  <a:pt x="253640" y="134619"/>
                </a:lnTo>
                <a:lnTo>
                  <a:pt x="257362" y="146049"/>
                </a:lnTo>
                <a:lnTo>
                  <a:pt x="297417" y="185419"/>
                </a:lnTo>
                <a:lnTo>
                  <a:pt x="379497" y="196849"/>
                </a:lnTo>
                <a:lnTo>
                  <a:pt x="406073" y="195579"/>
                </a:lnTo>
                <a:lnTo>
                  <a:pt x="428451" y="187959"/>
                </a:lnTo>
                <a:lnTo>
                  <a:pt x="431659" y="185419"/>
                </a:lnTo>
                <a:lnTo>
                  <a:pt x="383701" y="185419"/>
                </a:lnTo>
                <a:lnTo>
                  <a:pt x="354638" y="182879"/>
                </a:lnTo>
                <a:lnTo>
                  <a:pt x="303578" y="173989"/>
                </a:lnTo>
                <a:lnTo>
                  <a:pt x="265743" y="133349"/>
                </a:lnTo>
                <a:lnTo>
                  <a:pt x="265743" y="132079"/>
                </a:lnTo>
                <a:lnTo>
                  <a:pt x="324071" y="132079"/>
                </a:lnTo>
                <a:lnTo>
                  <a:pt x="324488" y="130809"/>
                </a:lnTo>
                <a:lnTo>
                  <a:pt x="302014" y="130809"/>
                </a:lnTo>
                <a:lnTo>
                  <a:pt x="293213" y="128269"/>
                </a:lnTo>
                <a:lnTo>
                  <a:pt x="285758" y="126999"/>
                </a:lnTo>
                <a:lnTo>
                  <a:pt x="276865" y="125729"/>
                </a:lnTo>
                <a:close/>
              </a:path>
              <a:path w="720090" h="207010">
                <a:moveTo>
                  <a:pt x="684813" y="74929"/>
                </a:moveTo>
                <a:lnTo>
                  <a:pt x="636632" y="74929"/>
                </a:lnTo>
                <a:lnTo>
                  <a:pt x="644132" y="76199"/>
                </a:lnTo>
                <a:lnTo>
                  <a:pt x="651213" y="76199"/>
                </a:lnTo>
                <a:lnTo>
                  <a:pt x="668927" y="80009"/>
                </a:lnTo>
                <a:lnTo>
                  <a:pt x="683886" y="87629"/>
                </a:lnTo>
                <a:lnTo>
                  <a:pt x="695542" y="99059"/>
                </a:lnTo>
                <a:lnTo>
                  <a:pt x="703347" y="111759"/>
                </a:lnTo>
                <a:lnTo>
                  <a:pt x="707643" y="142239"/>
                </a:lnTo>
                <a:lnTo>
                  <a:pt x="697245" y="167639"/>
                </a:lnTo>
                <a:lnTo>
                  <a:pt x="676340" y="185419"/>
                </a:lnTo>
                <a:lnTo>
                  <a:pt x="649118" y="194309"/>
                </a:lnTo>
                <a:lnTo>
                  <a:pt x="633194" y="194309"/>
                </a:lnTo>
                <a:lnTo>
                  <a:pt x="617030" y="195579"/>
                </a:lnTo>
                <a:lnTo>
                  <a:pt x="681164" y="195579"/>
                </a:lnTo>
                <a:lnTo>
                  <a:pt x="692453" y="189229"/>
                </a:lnTo>
                <a:lnTo>
                  <a:pt x="706889" y="175259"/>
                </a:lnTo>
                <a:lnTo>
                  <a:pt x="716398" y="157479"/>
                </a:lnTo>
                <a:lnTo>
                  <a:pt x="719679" y="133349"/>
                </a:lnTo>
                <a:lnTo>
                  <a:pt x="716012" y="110489"/>
                </a:lnTo>
                <a:lnTo>
                  <a:pt x="706304" y="92709"/>
                </a:lnTo>
                <a:lnTo>
                  <a:pt x="691699" y="78739"/>
                </a:lnTo>
                <a:lnTo>
                  <a:pt x="684813" y="74929"/>
                </a:lnTo>
                <a:close/>
              </a:path>
              <a:path w="720090" h="207010">
                <a:moveTo>
                  <a:pt x="579598" y="149859"/>
                </a:moveTo>
                <a:lnTo>
                  <a:pt x="426412" y="149859"/>
                </a:lnTo>
                <a:lnTo>
                  <a:pt x="433081" y="151129"/>
                </a:lnTo>
                <a:lnTo>
                  <a:pt x="439813" y="151129"/>
                </a:lnTo>
                <a:lnTo>
                  <a:pt x="446375" y="152399"/>
                </a:lnTo>
                <a:lnTo>
                  <a:pt x="437020" y="165099"/>
                </a:lnTo>
                <a:lnTo>
                  <a:pt x="423558" y="176529"/>
                </a:lnTo>
                <a:lnTo>
                  <a:pt x="405836" y="182879"/>
                </a:lnTo>
                <a:lnTo>
                  <a:pt x="383701" y="185419"/>
                </a:lnTo>
                <a:lnTo>
                  <a:pt x="431659" y="185419"/>
                </a:lnTo>
                <a:lnTo>
                  <a:pt x="446096" y="173989"/>
                </a:lnTo>
                <a:lnTo>
                  <a:pt x="458478" y="157479"/>
                </a:lnTo>
                <a:lnTo>
                  <a:pt x="523522" y="157479"/>
                </a:lnTo>
                <a:lnTo>
                  <a:pt x="522207" y="154939"/>
                </a:lnTo>
                <a:lnTo>
                  <a:pt x="572893" y="154939"/>
                </a:lnTo>
                <a:lnTo>
                  <a:pt x="576995" y="153669"/>
                </a:lnTo>
                <a:lnTo>
                  <a:pt x="579598" y="149859"/>
                </a:lnTo>
                <a:close/>
              </a:path>
              <a:path w="720090" h="207010">
                <a:moveTo>
                  <a:pt x="572893" y="154939"/>
                </a:moveTo>
                <a:lnTo>
                  <a:pt x="540897" y="154939"/>
                </a:lnTo>
                <a:lnTo>
                  <a:pt x="546946" y="156209"/>
                </a:lnTo>
                <a:lnTo>
                  <a:pt x="550718" y="157479"/>
                </a:lnTo>
                <a:lnTo>
                  <a:pt x="555036" y="163829"/>
                </a:lnTo>
                <a:lnTo>
                  <a:pt x="560637" y="167639"/>
                </a:lnTo>
                <a:lnTo>
                  <a:pt x="570562" y="171449"/>
                </a:lnTo>
                <a:lnTo>
                  <a:pt x="639999" y="171449"/>
                </a:lnTo>
                <a:lnTo>
                  <a:pt x="648585" y="170179"/>
                </a:lnTo>
                <a:lnTo>
                  <a:pt x="659284" y="167639"/>
                </a:lnTo>
                <a:lnTo>
                  <a:pt x="668535" y="163829"/>
                </a:lnTo>
                <a:lnTo>
                  <a:pt x="672918" y="160019"/>
                </a:lnTo>
                <a:lnTo>
                  <a:pt x="624059" y="160019"/>
                </a:lnTo>
                <a:lnTo>
                  <a:pt x="596510" y="158749"/>
                </a:lnTo>
                <a:lnTo>
                  <a:pt x="571178" y="158749"/>
                </a:lnTo>
                <a:lnTo>
                  <a:pt x="572893" y="154939"/>
                </a:lnTo>
                <a:close/>
              </a:path>
              <a:path w="720090" h="207010">
                <a:moveTo>
                  <a:pt x="324071" y="132079"/>
                </a:moveTo>
                <a:lnTo>
                  <a:pt x="265743" y="132079"/>
                </a:lnTo>
                <a:lnTo>
                  <a:pt x="271480" y="133349"/>
                </a:lnTo>
                <a:lnTo>
                  <a:pt x="278176" y="134619"/>
                </a:lnTo>
                <a:lnTo>
                  <a:pt x="284978" y="134619"/>
                </a:lnTo>
                <a:lnTo>
                  <a:pt x="291029" y="135889"/>
                </a:lnTo>
                <a:lnTo>
                  <a:pt x="294699" y="138429"/>
                </a:lnTo>
                <a:lnTo>
                  <a:pt x="296363" y="143509"/>
                </a:lnTo>
                <a:lnTo>
                  <a:pt x="299982" y="146049"/>
                </a:lnTo>
                <a:lnTo>
                  <a:pt x="364246" y="160019"/>
                </a:lnTo>
                <a:lnTo>
                  <a:pt x="385749" y="161289"/>
                </a:lnTo>
                <a:lnTo>
                  <a:pt x="404912" y="158749"/>
                </a:lnTo>
                <a:lnTo>
                  <a:pt x="420035" y="149859"/>
                </a:lnTo>
                <a:lnTo>
                  <a:pt x="579598" y="149859"/>
                </a:lnTo>
                <a:lnTo>
                  <a:pt x="580160" y="148589"/>
                </a:lnTo>
                <a:lnTo>
                  <a:pt x="374974" y="148589"/>
                </a:lnTo>
                <a:lnTo>
                  <a:pt x="314194" y="140969"/>
                </a:lnTo>
                <a:lnTo>
                  <a:pt x="324071" y="132079"/>
                </a:lnTo>
                <a:close/>
              </a:path>
              <a:path w="720090" h="207010">
                <a:moveTo>
                  <a:pt x="673534" y="110489"/>
                </a:moveTo>
                <a:lnTo>
                  <a:pt x="630855" y="110489"/>
                </a:lnTo>
                <a:lnTo>
                  <a:pt x="657988" y="114299"/>
                </a:lnTo>
                <a:lnTo>
                  <a:pt x="671749" y="129539"/>
                </a:lnTo>
                <a:lnTo>
                  <a:pt x="624059" y="160019"/>
                </a:lnTo>
                <a:lnTo>
                  <a:pt x="672918" y="160019"/>
                </a:lnTo>
                <a:lnTo>
                  <a:pt x="675840" y="157479"/>
                </a:lnTo>
                <a:lnTo>
                  <a:pt x="680703" y="151129"/>
                </a:lnTo>
                <a:lnTo>
                  <a:pt x="683069" y="144779"/>
                </a:lnTo>
                <a:lnTo>
                  <a:pt x="684326" y="137159"/>
                </a:lnTo>
                <a:lnTo>
                  <a:pt x="684168" y="129539"/>
                </a:lnTo>
                <a:lnTo>
                  <a:pt x="682290" y="121919"/>
                </a:lnTo>
                <a:lnTo>
                  <a:pt x="678302" y="115569"/>
                </a:lnTo>
                <a:lnTo>
                  <a:pt x="673534" y="110489"/>
                </a:lnTo>
                <a:close/>
              </a:path>
              <a:path w="720090" h="207010">
                <a:moveTo>
                  <a:pt x="81441" y="0"/>
                </a:moveTo>
                <a:lnTo>
                  <a:pt x="28686" y="12699"/>
                </a:lnTo>
                <a:lnTo>
                  <a:pt x="1926" y="52069"/>
                </a:lnTo>
                <a:lnTo>
                  <a:pt x="0" y="74929"/>
                </a:lnTo>
                <a:lnTo>
                  <a:pt x="5450" y="96519"/>
                </a:lnTo>
                <a:lnTo>
                  <a:pt x="40423" y="134619"/>
                </a:lnTo>
                <a:lnTo>
                  <a:pt x="118902" y="154939"/>
                </a:lnTo>
                <a:lnTo>
                  <a:pt x="135868" y="157479"/>
                </a:lnTo>
                <a:lnTo>
                  <a:pt x="153056" y="156209"/>
                </a:lnTo>
                <a:lnTo>
                  <a:pt x="167970" y="152399"/>
                </a:lnTo>
                <a:lnTo>
                  <a:pt x="180805" y="146049"/>
                </a:lnTo>
                <a:lnTo>
                  <a:pt x="182387" y="144779"/>
                </a:lnTo>
                <a:lnTo>
                  <a:pt x="131466" y="144779"/>
                </a:lnTo>
                <a:lnTo>
                  <a:pt x="125046" y="143509"/>
                </a:lnTo>
                <a:lnTo>
                  <a:pt x="64564" y="129539"/>
                </a:lnTo>
                <a:lnTo>
                  <a:pt x="22531" y="102869"/>
                </a:lnTo>
                <a:lnTo>
                  <a:pt x="12234" y="72389"/>
                </a:lnTo>
                <a:lnTo>
                  <a:pt x="13508" y="55879"/>
                </a:lnTo>
                <a:lnTo>
                  <a:pt x="21501" y="38099"/>
                </a:lnTo>
                <a:lnTo>
                  <a:pt x="36218" y="22859"/>
                </a:lnTo>
                <a:lnTo>
                  <a:pt x="56165" y="12699"/>
                </a:lnTo>
                <a:lnTo>
                  <a:pt x="79853" y="11429"/>
                </a:lnTo>
                <a:lnTo>
                  <a:pt x="133889" y="11429"/>
                </a:lnTo>
                <a:lnTo>
                  <a:pt x="123033" y="10159"/>
                </a:lnTo>
                <a:lnTo>
                  <a:pt x="112366" y="6349"/>
                </a:lnTo>
                <a:lnTo>
                  <a:pt x="91422" y="1269"/>
                </a:lnTo>
                <a:lnTo>
                  <a:pt x="81441" y="0"/>
                </a:lnTo>
                <a:close/>
              </a:path>
              <a:path w="720090" h="207010">
                <a:moveTo>
                  <a:pt x="534934" y="154939"/>
                </a:moveTo>
                <a:lnTo>
                  <a:pt x="522207" y="154939"/>
                </a:lnTo>
                <a:lnTo>
                  <a:pt x="528792" y="156209"/>
                </a:lnTo>
                <a:lnTo>
                  <a:pt x="534934" y="154939"/>
                </a:lnTo>
                <a:close/>
              </a:path>
              <a:path w="720090" h="207010">
                <a:moveTo>
                  <a:pt x="408419" y="95249"/>
                </a:moveTo>
                <a:lnTo>
                  <a:pt x="317356" y="95249"/>
                </a:lnTo>
                <a:lnTo>
                  <a:pt x="338239" y="96519"/>
                </a:lnTo>
                <a:lnTo>
                  <a:pt x="380542" y="101599"/>
                </a:lnTo>
                <a:lnTo>
                  <a:pt x="400554" y="105409"/>
                </a:lnTo>
                <a:lnTo>
                  <a:pt x="398483" y="107949"/>
                </a:lnTo>
                <a:lnTo>
                  <a:pt x="395664" y="107949"/>
                </a:lnTo>
                <a:lnTo>
                  <a:pt x="393188" y="110489"/>
                </a:lnTo>
                <a:lnTo>
                  <a:pt x="387830" y="119379"/>
                </a:lnTo>
                <a:lnTo>
                  <a:pt x="386720" y="130809"/>
                </a:lnTo>
                <a:lnTo>
                  <a:pt x="389501" y="140969"/>
                </a:lnTo>
                <a:lnTo>
                  <a:pt x="395816" y="148589"/>
                </a:lnTo>
                <a:lnTo>
                  <a:pt x="535972" y="148589"/>
                </a:lnTo>
                <a:lnTo>
                  <a:pt x="520099" y="147319"/>
                </a:lnTo>
                <a:lnTo>
                  <a:pt x="497454" y="147319"/>
                </a:lnTo>
                <a:lnTo>
                  <a:pt x="453921" y="144779"/>
                </a:lnTo>
                <a:lnTo>
                  <a:pt x="431097" y="142239"/>
                </a:lnTo>
                <a:lnTo>
                  <a:pt x="419335" y="142239"/>
                </a:lnTo>
                <a:lnTo>
                  <a:pt x="408851" y="140969"/>
                </a:lnTo>
                <a:lnTo>
                  <a:pt x="401327" y="135889"/>
                </a:lnTo>
                <a:lnTo>
                  <a:pt x="398445" y="128269"/>
                </a:lnTo>
                <a:lnTo>
                  <a:pt x="398445" y="121919"/>
                </a:lnTo>
                <a:lnTo>
                  <a:pt x="402459" y="116839"/>
                </a:lnTo>
                <a:lnTo>
                  <a:pt x="410040" y="115569"/>
                </a:lnTo>
                <a:lnTo>
                  <a:pt x="530792" y="115569"/>
                </a:lnTo>
                <a:lnTo>
                  <a:pt x="523248" y="114299"/>
                </a:lnTo>
                <a:lnTo>
                  <a:pt x="525457" y="110489"/>
                </a:lnTo>
                <a:lnTo>
                  <a:pt x="436917" y="110489"/>
                </a:lnTo>
                <a:lnTo>
                  <a:pt x="430347" y="109219"/>
                </a:lnTo>
                <a:lnTo>
                  <a:pt x="424252" y="109219"/>
                </a:lnTo>
                <a:lnTo>
                  <a:pt x="421597" y="107949"/>
                </a:lnTo>
                <a:lnTo>
                  <a:pt x="416594" y="101599"/>
                </a:lnTo>
                <a:lnTo>
                  <a:pt x="409837" y="96519"/>
                </a:lnTo>
                <a:lnTo>
                  <a:pt x="408419" y="95249"/>
                </a:lnTo>
                <a:close/>
              </a:path>
              <a:path w="720090" h="207010">
                <a:moveTo>
                  <a:pt x="646862" y="99059"/>
                </a:moveTo>
                <a:lnTo>
                  <a:pt x="615933" y="99059"/>
                </a:lnTo>
                <a:lnTo>
                  <a:pt x="599897" y="100329"/>
                </a:lnTo>
                <a:lnTo>
                  <a:pt x="571751" y="100329"/>
                </a:lnTo>
                <a:lnTo>
                  <a:pt x="560637" y="104139"/>
                </a:lnTo>
                <a:lnTo>
                  <a:pt x="555544" y="106679"/>
                </a:lnTo>
                <a:lnTo>
                  <a:pt x="552623" y="110489"/>
                </a:lnTo>
                <a:lnTo>
                  <a:pt x="548001" y="114299"/>
                </a:lnTo>
                <a:lnTo>
                  <a:pt x="540520" y="114299"/>
                </a:lnTo>
                <a:lnTo>
                  <a:pt x="530792" y="115569"/>
                </a:lnTo>
                <a:lnTo>
                  <a:pt x="418381" y="115569"/>
                </a:lnTo>
                <a:lnTo>
                  <a:pt x="428428" y="116839"/>
                </a:lnTo>
                <a:lnTo>
                  <a:pt x="438892" y="116839"/>
                </a:lnTo>
                <a:lnTo>
                  <a:pt x="448483" y="118109"/>
                </a:lnTo>
                <a:lnTo>
                  <a:pt x="520612" y="121919"/>
                </a:lnTo>
                <a:lnTo>
                  <a:pt x="545372" y="121919"/>
                </a:lnTo>
                <a:lnTo>
                  <a:pt x="555076" y="123189"/>
                </a:lnTo>
                <a:lnTo>
                  <a:pt x="563180" y="124459"/>
                </a:lnTo>
                <a:lnTo>
                  <a:pt x="568832" y="128269"/>
                </a:lnTo>
                <a:lnTo>
                  <a:pt x="571178" y="134619"/>
                </a:lnTo>
                <a:lnTo>
                  <a:pt x="566156" y="146049"/>
                </a:lnTo>
                <a:lnTo>
                  <a:pt x="552873" y="148589"/>
                </a:lnTo>
                <a:lnTo>
                  <a:pt x="580160" y="148589"/>
                </a:lnTo>
                <a:lnTo>
                  <a:pt x="582409" y="143509"/>
                </a:lnTo>
                <a:lnTo>
                  <a:pt x="583389" y="135889"/>
                </a:lnTo>
                <a:lnTo>
                  <a:pt x="582473" y="129539"/>
                </a:lnTo>
                <a:lnTo>
                  <a:pt x="579598" y="121919"/>
                </a:lnTo>
                <a:lnTo>
                  <a:pt x="577033" y="118109"/>
                </a:lnTo>
                <a:lnTo>
                  <a:pt x="573896" y="116839"/>
                </a:lnTo>
                <a:lnTo>
                  <a:pt x="570645" y="113029"/>
                </a:lnTo>
                <a:lnTo>
                  <a:pt x="630855" y="110489"/>
                </a:lnTo>
                <a:lnTo>
                  <a:pt x="673534" y="110489"/>
                </a:lnTo>
                <a:lnTo>
                  <a:pt x="672341" y="109219"/>
                </a:lnTo>
                <a:lnTo>
                  <a:pt x="664640" y="104139"/>
                </a:lnTo>
                <a:lnTo>
                  <a:pt x="655430" y="100329"/>
                </a:lnTo>
                <a:lnTo>
                  <a:pt x="599897" y="100329"/>
                </a:lnTo>
                <a:lnTo>
                  <a:pt x="585004" y="99059"/>
                </a:lnTo>
                <a:lnTo>
                  <a:pt x="646862" y="99059"/>
                </a:lnTo>
                <a:close/>
              </a:path>
              <a:path w="720090" h="207010">
                <a:moveTo>
                  <a:pt x="207629" y="114299"/>
                </a:moveTo>
                <a:lnTo>
                  <a:pt x="170470" y="114299"/>
                </a:lnTo>
                <a:lnTo>
                  <a:pt x="176672" y="116839"/>
                </a:lnTo>
                <a:lnTo>
                  <a:pt x="183045" y="118109"/>
                </a:lnTo>
                <a:lnTo>
                  <a:pt x="189911" y="119379"/>
                </a:lnTo>
                <a:lnTo>
                  <a:pt x="179799" y="130809"/>
                </a:lnTo>
                <a:lnTo>
                  <a:pt x="166608" y="139699"/>
                </a:lnTo>
                <a:lnTo>
                  <a:pt x="150458" y="144779"/>
                </a:lnTo>
                <a:lnTo>
                  <a:pt x="182387" y="144779"/>
                </a:lnTo>
                <a:lnTo>
                  <a:pt x="191879" y="137159"/>
                </a:lnTo>
                <a:lnTo>
                  <a:pt x="201506" y="125729"/>
                </a:lnTo>
                <a:lnTo>
                  <a:pt x="276865" y="125729"/>
                </a:lnTo>
                <a:lnTo>
                  <a:pt x="233350" y="119379"/>
                </a:lnTo>
                <a:lnTo>
                  <a:pt x="207629" y="114299"/>
                </a:lnTo>
                <a:close/>
              </a:path>
              <a:path w="720090" h="207010">
                <a:moveTo>
                  <a:pt x="133889" y="11429"/>
                </a:moveTo>
                <a:lnTo>
                  <a:pt x="79853" y="11429"/>
                </a:lnTo>
                <a:lnTo>
                  <a:pt x="88879" y="13969"/>
                </a:lnTo>
                <a:lnTo>
                  <a:pt x="98328" y="15239"/>
                </a:lnTo>
                <a:lnTo>
                  <a:pt x="137122" y="25399"/>
                </a:lnTo>
                <a:lnTo>
                  <a:pt x="183872" y="48259"/>
                </a:lnTo>
                <a:lnTo>
                  <a:pt x="198865" y="78739"/>
                </a:lnTo>
                <a:lnTo>
                  <a:pt x="157793" y="78739"/>
                </a:lnTo>
                <a:lnTo>
                  <a:pt x="168231" y="80009"/>
                </a:lnTo>
                <a:lnTo>
                  <a:pt x="178416" y="82549"/>
                </a:lnTo>
                <a:lnTo>
                  <a:pt x="188427" y="83819"/>
                </a:lnTo>
                <a:lnTo>
                  <a:pt x="198344" y="86359"/>
                </a:lnTo>
                <a:lnTo>
                  <a:pt x="223324" y="91439"/>
                </a:lnTo>
                <a:lnTo>
                  <a:pt x="273059" y="99059"/>
                </a:lnTo>
                <a:lnTo>
                  <a:pt x="300503" y="104139"/>
                </a:lnTo>
                <a:lnTo>
                  <a:pt x="308288" y="105409"/>
                </a:lnTo>
                <a:lnTo>
                  <a:pt x="314041" y="106679"/>
                </a:lnTo>
                <a:lnTo>
                  <a:pt x="318537" y="120649"/>
                </a:lnTo>
                <a:lnTo>
                  <a:pt x="313419" y="128269"/>
                </a:lnTo>
                <a:lnTo>
                  <a:pt x="302014" y="130809"/>
                </a:lnTo>
                <a:lnTo>
                  <a:pt x="324488" y="130809"/>
                </a:lnTo>
                <a:lnTo>
                  <a:pt x="328243" y="119379"/>
                </a:lnTo>
                <a:lnTo>
                  <a:pt x="326181" y="105409"/>
                </a:lnTo>
                <a:lnTo>
                  <a:pt x="318459" y="96519"/>
                </a:lnTo>
                <a:lnTo>
                  <a:pt x="288311" y="96519"/>
                </a:lnTo>
                <a:lnTo>
                  <a:pt x="277719" y="91439"/>
                </a:lnTo>
                <a:lnTo>
                  <a:pt x="271014" y="91439"/>
                </a:lnTo>
                <a:lnTo>
                  <a:pt x="275348" y="85089"/>
                </a:lnTo>
                <a:lnTo>
                  <a:pt x="258898" y="85089"/>
                </a:lnTo>
                <a:lnTo>
                  <a:pt x="235015" y="80009"/>
                </a:lnTo>
                <a:lnTo>
                  <a:pt x="210981" y="76199"/>
                </a:lnTo>
                <a:lnTo>
                  <a:pt x="204783" y="58419"/>
                </a:lnTo>
                <a:lnTo>
                  <a:pt x="164118" y="20319"/>
                </a:lnTo>
                <a:lnTo>
                  <a:pt x="144528" y="13969"/>
                </a:lnTo>
                <a:lnTo>
                  <a:pt x="133889" y="11429"/>
                </a:lnTo>
                <a:close/>
              </a:path>
              <a:path w="720090" h="207010">
                <a:moveTo>
                  <a:pt x="74595" y="34289"/>
                </a:moveTo>
                <a:lnTo>
                  <a:pt x="36673" y="59689"/>
                </a:lnTo>
                <a:lnTo>
                  <a:pt x="35662" y="73659"/>
                </a:lnTo>
                <a:lnTo>
                  <a:pt x="40243" y="86359"/>
                </a:lnTo>
                <a:lnTo>
                  <a:pt x="75659" y="109219"/>
                </a:lnTo>
                <a:lnTo>
                  <a:pt x="95131" y="113029"/>
                </a:lnTo>
                <a:lnTo>
                  <a:pt x="104902" y="115569"/>
                </a:lnTo>
                <a:lnTo>
                  <a:pt x="123706" y="120649"/>
                </a:lnTo>
                <a:lnTo>
                  <a:pt x="132520" y="121919"/>
                </a:lnTo>
                <a:lnTo>
                  <a:pt x="139162" y="123189"/>
                </a:lnTo>
                <a:lnTo>
                  <a:pt x="146655" y="121919"/>
                </a:lnTo>
                <a:lnTo>
                  <a:pt x="156320" y="118109"/>
                </a:lnTo>
                <a:lnTo>
                  <a:pt x="160181" y="114299"/>
                </a:lnTo>
                <a:lnTo>
                  <a:pt x="207629" y="114299"/>
                </a:lnTo>
                <a:lnTo>
                  <a:pt x="180971" y="109219"/>
                </a:lnTo>
                <a:lnTo>
                  <a:pt x="139886" y="109219"/>
                </a:lnTo>
                <a:lnTo>
                  <a:pt x="128762" y="107949"/>
                </a:lnTo>
                <a:lnTo>
                  <a:pt x="105882" y="102869"/>
                </a:lnTo>
                <a:lnTo>
                  <a:pt x="93544" y="100329"/>
                </a:lnTo>
                <a:lnTo>
                  <a:pt x="76856" y="96519"/>
                </a:lnTo>
                <a:lnTo>
                  <a:pt x="61651" y="91439"/>
                </a:lnTo>
                <a:lnTo>
                  <a:pt x="51071" y="81279"/>
                </a:lnTo>
                <a:lnTo>
                  <a:pt x="48256" y="63499"/>
                </a:lnTo>
                <a:lnTo>
                  <a:pt x="52308" y="57149"/>
                </a:lnTo>
                <a:lnTo>
                  <a:pt x="57377" y="52069"/>
                </a:lnTo>
                <a:lnTo>
                  <a:pt x="63547" y="48259"/>
                </a:lnTo>
                <a:lnTo>
                  <a:pt x="70900" y="46989"/>
                </a:lnTo>
                <a:lnTo>
                  <a:pt x="77034" y="45719"/>
                </a:lnTo>
                <a:lnTo>
                  <a:pt x="121991" y="45719"/>
                </a:lnTo>
                <a:lnTo>
                  <a:pt x="92147" y="38099"/>
                </a:lnTo>
                <a:lnTo>
                  <a:pt x="82952" y="35559"/>
                </a:lnTo>
                <a:lnTo>
                  <a:pt x="74595" y="34289"/>
                </a:lnTo>
                <a:close/>
              </a:path>
              <a:path w="720090" h="207010">
                <a:moveTo>
                  <a:pt x="443472" y="109219"/>
                </a:moveTo>
                <a:lnTo>
                  <a:pt x="436917" y="110489"/>
                </a:lnTo>
                <a:lnTo>
                  <a:pt x="449525" y="110489"/>
                </a:lnTo>
                <a:lnTo>
                  <a:pt x="443472" y="109219"/>
                </a:lnTo>
                <a:close/>
              </a:path>
              <a:path w="720090" h="207010">
                <a:moveTo>
                  <a:pt x="415053" y="59689"/>
                </a:moveTo>
                <a:lnTo>
                  <a:pt x="326309" y="59689"/>
                </a:lnTo>
                <a:lnTo>
                  <a:pt x="342381" y="60959"/>
                </a:lnTo>
                <a:lnTo>
                  <a:pt x="358893" y="63499"/>
                </a:lnTo>
                <a:lnTo>
                  <a:pt x="412206" y="72389"/>
                </a:lnTo>
                <a:lnTo>
                  <a:pt x="449525" y="110489"/>
                </a:lnTo>
                <a:lnTo>
                  <a:pt x="525457" y="110489"/>
                </a:lnTo>
                <a:lnTo>
                  <a:pt x="526193" y="109219"/>
                </a:lnTo>
                <a:lnTo>
                  <a:pt x="510612" y="109219"/>
                </a:lnTo>
                <a:lnTo>
                  <a:pt x="498332" y="107949"/>
                </a:lnTo>
                <a:lnTo>
                  <a:pt x="473471" y="106679"/>
                </a:lnTo>
                <a:lnTo>
                  <a:pt x="461120" y="106679"/>
                </a:lnTo>
                <a:lnTo>
                  <a:pt x="454398" y="91439"/>
                </a:lnTo>
                <a:lnTo>
                  <a:pt x="445229" y="78739"/>
                </a:lnTo>
                <a:lnTo>
                  <a:pt x="433474" y="68579"/>
                </a:lnTo>
                <a:lnTo>
                  <a:pt x="418994" y="60959"/>
                </a:lnTo>
                <a:lnTo>
                  <a:pt x="415053" y="59689"/>
                </a:lnTo>
                <a:close/>
              </a:path>
              <a:path w="720090" h="207010">
                <a:moveTo>
                  <a:pt x="121991" y="45719"/>
                </a:moveTo>
                <a:lnTo>
                  <a:pt x="77034" y="45719"/>
                </a:lnTo>
                <a:lnTo>
                  <a:pt x="84870" y="49529"/>
                </a:lnTo>
                <a:lnTo>
                  <a:pt x="98662" y="53339"/>
                </a:lnTo>
                <a:lnTo>
                  <a:pt x="105914" y="54609"/>
                </a:lnTo>
                <a:lnTo>
                  <a:pt x="112505" y="55879"/>
                </a:lnTo>
                <a:lnTo>
                  <a:pt x="134050" y="60959"/>
                </a:lnTo>
                <a:lnTo>
                  <a:pt x="143577" y="63499"/>
                </a:lnTo>
                <a:lnTo>
                  <a:pt x="151481" y="68579"/>
                </a:lnTo>
                <a:lnTo>
                  <a:pt x="140652" y="73659"/>
                </a:lnTo>
                <a:lnTo>
                  <a:pt x="134887" y="85089"/>
                </a:lnTo>
                <a:lnTo>
                  <a:pt x="134520" y="99059"/>
                </a:lnTo>
                <a:lnTo>
                  <a:pt x="139886" y="109219"/>
                </a:lnTo>
                <a:lnTo>
                  <a:pt x="180971" y="109219"/>
                </a:lnTo>
                <a:lnTo>
                  <a:pt x="170955" y="107949"/>
                </a:lnTo>
                <a:lnTo>
                  <a:pt x="160166" y="105409"/>
                </a:lnTo>
                <a:lnTo>
                  <a:pt x="151090" y="101599"/>
                </a:lnTo>
                <a:lnTo>
                  <a:pt x="146211" y="95249"/>
                </a:lnTo>
                <a:lnTo>
                  <a:pt x="144306" y="87629"/>
                </a:lnTo>
                <a:lnTo>
                  <a:pt x="149081" y="81279"/>
                </a:lnTo>
                <a:lnTo>
                  <a:pt x="156955" y="80009"/>
                </a:lnTo>
                <a:lnTo>
                  <a:pt x="157209" y="78739"/>
                </a:lnTo>
                <a:lnTo>
                  <a:pt x="198865" y="78739"/>
                </a:lnTo>
                <a:lnTo>
                  <a:pt x="190064" y="77469"/>
                </a:lnTo>
                <a:lnTo>
                  <a:pt x="182787" y="74929"/>
                </a:lnTo>
                <a:lnTo>
                  <a:pt x="174125" y="74929"/>
                </a:lnTo>
                <a:lnTo>
                  <a:pt x="164266" y="60959"/>
                </a:lnTo>
                <a:lnTo>
                  <a:pt x="149846" y="53339"/>
                </a:lnTo>
                <a:lnTo>
                  <a:pt x="132031" y="48259"/>
                </a:lnTo>
                <a:lnTo>
                  <a:pt x="121991" y="45719"/>
                </a:lnTo>
                <a:close/>
              </a:path>
              <a:path w="720090" h="207010">
                <a:moveTo>
                  <a:pt x="638282" y="63499"/>
                </a:moveTo>
                <a:lnTo>
                  <a:pt x="583555" y="63499"/>
                </a:lnTo>
                <a:lnTo>
                  <a:pt x="570124" y="64769"/>
                </a:lnTo>
                <a:lnTo>
                  <a:pt x="549906" y="69849"/>
                </a:lnTo>
                <a:lnTo>
                  <a:pt x="533919" y="80009"/>
                </a:lnTo>
                <a:lnTo>
                  <a:pt x="521157" y="93979"/>
                </a:lnTo>
                <a:lnTo>
                  <a:pt x="510612" y="109219"/>
                </a:lnTo>
                <a:lnTo>
                  <a:pt x="526193" y="109219"/>
                </a:lnTo>
                <a:lnTo>
                  <a:pt x="532083" y="99059"/>
                </a:lnTo>
                <a:lnTo>
                  <a:pt x="543036" y="87629"/>
                </a:lnTo>
                <a:lnTo>
                  <a:pt x="556869" y="80009"/>
                </a:lnTo>
                <a:lnTo>
                  <a:pt x="574340" y="76199"/>
                </a:lnTo>
                <a:lnTo>
                  <a:pt x="628787" y="76199"/>
                </a:lnTo>
                <a:lnTo>
                  <a:pt x="636632" y="74929"/>
                </a:lnTo>
                <a:lnTo>
                  <a:pt x="684813" y="74929"/>
                </a:lnTo>
                <a:lnTo>
                  <a:pt x="673337" y="68579"/>
                </a:lnTo>
                <a:lnTo>
                  <a:pt x="662206" y="66039"/>
                </a:lnTo>
                <a:lnTo>
                  <a:pt x="638282" y="63499"/>
                </a:lnTo>
                <a:close/>
              </a:path>
              <a:path w="720090" h="207010">
                <a:moveTo>
                  <a:pt x="329431" y="82549"/>
                </a:moveTo>
                <a:lnTo>
                  <a:pt x="318931" y="82549"/>
                </a:lnTo>
                <a:lnTo>
                  <a:pt x="313444" y="83819"/>
                </a:lnTo>
                <a:lnTo>
                  <a:pt x="309418" y="85089"/>
                </a:lnTo>
                <a:lnTo>
                  <a:pt x="302789" y="88899"/>
                </a:lnTo>
                <a:lnTo>
                  <a:pt x="298827" y="93979"/>
                </a:lnTo>
                <a:lnTo>
                  <a:pt x="288311" y="96519"/>
                </a:lnTo>
                <a:lnTo>
                  <a:pt x="318459" y="96519"/>
                </a:lnTo>
                <a:lnTo>
                  <a:pt x="317356" y="95249"/>
                </a:lnTo>
                <a:lnTo>
                  <a:pt x="408419" y="95249"/>
                </a:lnTo>
                <a:lnTo>
                  <a:pt x="405583" y="92709"/>
                </a:lnTo>
                <a:lnTo>
                  <a:pt x="401087" y="91439"/>
                </a:lnTo>
                <a:lnTo>
                  <a:pt x="391701" y="90169"/>
                </a:lnTo>
                <a:lnTo>
                  <a:pt x="370153" y="87629"/>
                </a:lnTo>
                <a:lnTo>
                  <a:pt x="360002" y="87629"/>
                </a:lnTo>
                <a:lnTo>
                  <a:pt x="350331" y="85089"/>
                </a:lnTo>
                <a:lnTo>
                  <a:pt x="329431" y="82549"/>
                </a:lnTo>
                <a:close/>
              </a:path>
              <a:path w="720090" h="207010">
                <a:moveTo>
                  <a:pt x="331351" y="46989"/>
                </a:moveTo>
                <a:lnTo>
                  <a:pt x="323668" y="46989"/>
                </a:lnTo>
                <a:lnTo>
                  <a:pt x="301844" y="50799"/>
                </a:lnTo>
                <a:lnTo>
                  <a:pt x="284220" y="59689"/>
                </a:lnTo>
                <a:lnTo>
                  <a:pt x="270127" y="71119"/>
                </a:lnTo>
                <a:lnTo>
                  <a:pt x="258898" y="85089"/>
                </a:lnTo>
                <a:lnTo>
                  <a:pt x="275348" y="85089"/>
                </a:lnTo>
                <a:lnTo>
                  <a:pt x="279682" y="78739"/>
                </a:lnTo>
                <a:lnTo>
                  <a:pt x="291546" y="68579"/>
                </a:lnTo>
                <a:lnTo>
                  <a:pt x="306968" y="62229"/>
                </a:lnTo>
                <a:lnTo>
                  <a:pt x="326309" y="59689"/>
                </a:lnTo>
                <a:lnTo>
                  <a:pt x="415053" y="59689"/>
                </a:lnTo>
                <a:lnTo>
                  <a:pt x="403230" y="55879"/>
                </a:lnTo>
                <a:lnTo>
                  <a:pt x="385241" y="53339"/>
                </a:lnTo>
                <a:lnTo>
                  <a:pt x="348420" y="49529"/>
                </a:lnTo>
                <a:lnTo>
                  <a:pt x="331351" y="46989"/>
                </a:lnTo>
                <a:close/>
              </a:path>
            </a:pathLst>
          </a:custGeom>
          <a:solidFill>
            <a:srgbClr val="2D4A3B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9" name="object 9"/>
          <p:cNvGrpSpPr/>
          <p:nvPr/>
        </p:nvGrpSpPr>
        <p:grpSpPr>
          <a:xfrm>
            <a:off x="4041297" y="2935444"/>
            <a:ext cx="720090" cy="259079"/>
            <a:chOff x="4041297" y="2935444"/>
            <a:chExt cx="720090" cy="259079"/>
          </a:xfrm>
        </p:grpSpPr>
        <p:pic>
          <p:nvPicPr>
            <p:cNvPr id="10" name="object 10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350473" y="2935444"/>
              <a:ext cx="133250" cy="76368"/>
            </a:xfrm>
            <a:prstGeom prst="rect">
              <a:avLst/>
            </a:prstGeom>
          </p:spPr>
        </p:pic>
        <p:sp>
          <p:nvSpPr>
            <p:cNvPr id="11" name="object 11"/>
            <p:cNvSpPr/>
            <p:nvPr/>
          </p:nvSpPr>
          <p:spPr>
            <a:xfrm>
              <a:off x="4041297" y="2986185"/>
              <a:ext cx="720090" cy="208279"/>
            </a:xfrm>
            <a:custGeom>
              <a:avLst/>
              <a:gdLst/>
              <a:ahLst/>
              <a:cxnLst/>
              <a:rect l="l" t="t" r="r" b="b"/>
              <a:pathLst>
                <a:path w="720089" h="208280">
                  <a:moveTo>
                    <a:pt x="522618" y="157479"/>
                  </a:moveTo>
                  <a:lnTo>
                    <a:pt x="458762" y="157479"/>
                  </a:lnTo>
                  <a:lnTo>
                    <a:pt x="484458" y="160019"/>
                  </a:lnTo>
                  <a:lnTo>
                    <a:pt x="497443" y="160019"/>
                  </a:lnTo>
                  <a:lnTo>
                    <a:pt x="510374" y="161289"/>
                  </a:lnTo>
                  <a:lnTo>
                    <a:pt x="519999" y="179069"/>
                  </a:lnTo>
                  <a:lnTo>
                    <a:pt x="532904" y="193039"/>
                  </a:lnTo>
                  <a:lnTo>
                    <a:pt x="549686" y="203199"/>
                  </a:lnTo>
                  <a:lnTo>
                    <a:pt x="570941" y="208279"/>
                  </a:lnTo>
                  <a:lnTo>
                    <a:pt x="624141" y="208279"/>
                  </a:lnTo>
                  <a:lnTo>
                    <a:pt x="637163" y="207009"/>
                  </a:lnTo>
                  <a:lnTo>
                    <a:pt x="649568" y="207009"/>
                  </a:lnTo>
                  <a:lnTo>
                    <a:pt x="661108" y="205739"/>
                  </a:lnTo>
                  <a:lnTo>
                    <a:pt x="671537" y="201929"/>
                  </a:lnTo>
                  <a:lnTo>
                    <a:pt x="681573" y="196849"/>
                  </a:lnTo>
                  <a:lnTo>
                    <a:pt x="583606" y="196849"/>
                  </a:lnTo>
                  <a:lnTo>
                    <a:pt x="574624" y="195579"/>
                  </a:lnTo>
                  <a:lnTo>
                    <a:pt x="555984" y="191769"/>
                  </a:lnTo>
                  <a:lnTo>
                    <a:pt x="541151" y="182879"/>
                  </a:lnTo>
                  <a:lnTo>
                    <a:pt x="529888" y="171449"/>
                  </a:lnTo>
                  <a:lnTo>
                    <a:pt x="522618" y="157479"/>
                  </a:lnTo>
                  <a:close/>
                </a:path>
                <a:path w="720089" h="208280">
                  <a:moveTo>
                    <a:pt x="277192" y="126999"/>
                  </a:moveTo>
                  <a:lnTo>
                    <a:pt x="201726" y="126999"/>
                  </a:lnTo>
                  <a:lnTo>
                    <a:pt x="239806" y="134619"/>
                  </a:lnTo>
                  <a:lnTo>
                    <a:pt x="252818" y="135889"/>
                  </a:lnTo>
                  <a:lnTo>
                    <a:pt x="259474" y="153669"/>
                  </a:lnTo>
                  <a:lnTo>
                    <a:pt x="302856" y="189229"/>
                  </a:lnTo>
                  <a:lnTo>
                    <a:pt x="324438" y="194309"/>
                  </a:lnTo>
                  <a:lnTo>
                    <a:pt x="336237" y="194309"/>
                  </a:lnTo>
                  <a:lnTo>
                    <a:pt x="348145" y="195579"/>
                  </a:lnTo>
                  <a:lnTo>
                    <a:pt x="372843" y="199389"/>
                  </a:lnTo>
                  <a:lnTo>
                    <a:pt x="396608" y="199389"/>
                  </a:lnTo>
                  <a:lnTo>
                    <a:pt x="417592" y="195579"/>
                  </a:lnTo>
                  <a:lnTo>
                    <a:pt x="434790" y="185419"/>
                  </a:lnTo>
                  <a:lnTo>
                    <a:pt x="448436" y="172719"/>
                  </a:lnTo>
                  <a:lnTo>
                    <a:pt x="458762" y="157479"/>
                  </a:lnTo>
                  <a:lnTo>
                    <a:pt x="522618" y="157479"/>
                  </a:lnTo>
                  <a:lnTo>
                    <a:pt x="521957" y="156209"/>
                  </a:lnTo>
                  <a:lnTo>
                    <a:pt x="572528" y="156209"/>
                  </a:lnTo>
                  <a:lnTo>
                    <a:pt x="576922" y="154939"/>
                  </a:lnTo>
                  <a:lnTo>
                    <a:pt x="579374" y="151129"/>
                  </a:lnTo>
                  <a:lnTo>
                    <a:pt x="374694" y="151129"/>
                  </a:lnTo>
                  <a:lnTo>
                    <a:pt x="321698" y="144779"/>
                  </a:lnTo>
                  <a:lnTo>
                    <a:pt x="312331" y="142239"/>
                  </a:lnTo>
                  <a:lnTo>
                    <a:pt x="320838" y="137159"/>
                  </a:lnTo>
                  <a:lnTo>
                    <a:pt x="324145" y="132079"/>
                  </a:lnTo>
                  <a:lnTo>
                    <a:pt x="302082" y="132079"/>
                  </a:lnTo>
                  <a:lnTo>
                    <a:pt x="293230" y="129539"/>
                  </a:lnTo>
                  <a:lnTo>
                    <a:pt x="286004" y="128269"/>
                  </a:lnTo>
                  <a:lnTo>
                    <a:pt x="277192" y="126999"/>
                  </a:lnTo>
                  <a:close/>
                </a:path>
                <a:path w="720089" h="208280">
                  <a:moveTo>
                    <a:pt x="685944" y="77469"/>
                  </a:moveTo>
                  <a:lnTo>
                    <a:pt x="644560" y="77469"/>
                  </a:lnTo>
                  <a:lnTo>
                    <a:pt x="662941" y="80009"/>
                  </a:lnTo>
                  <a:lnTo>
                    <a:pt x="678248" y="86359"/>
                  </a:lnTo>
                  <a:lnTo>
                    <a:pt x="703465" y="115569"/>
                  </a:lnTo>
                  <a:lnTo>
                    <a:pt x="707364" y="139699"/>
                  </a:lnTo>
                  <a:lnTo>
                    <a:pt x="702019" y="160019"/>
                  </a:lnTo>
                  <a:lnTo>
                    <a:pt x="689406" y="177799"/>
                  </a:lnTo>
                  <a:lnTo>
                    <a:pt x="671288" y="189229"/>
                  </a:lnTo>
                  <a:lnTo>
                    <a:pt x="649427" y="195579"/>
                  </a:lnTo>
                  <a:lnTo>
                    <a:pt x="592882" y="195579"/>
                  </a:lnTo>
                  <a:lnTo>
                    <a:pt x="583606" y="196849"/>
                  </a:lnTo>
                  <a:lnTo>
                    <a:pt x="681573" y="196849"/>
                  </a:lnTo>
                  <a:lnTo>
                    <a:pt x="689099" y="193039"/>
                  </a:lnTo>
                  <a:lnTo>
                    <a:pt x="703932" y="180339"/>
                  </a:lnTo>
                  <a:lnTo>
                    <a:pt x="714550" y="163829"/>
                  </a:lnTo>
                  <a:lnTo>
                    <a:pt x="719467" y="143509"/>
                  </a:lnTo>
                  <a:lnTo>
                    <a:pt x="715494" y="111759"/>
                  </a:lnTo>
                  <a:lnTo>
                    <a:pt x="700389" y="87629"/>
                  </a:lnTo>
                  <a:lnTo>
                    <a:pt x="685944" y="77469"/>
                  </a:lnTo>
                  <a:close/>
                </a:path>
                <a:path w="720089" h="208280">
                  <a:moveTo>
                    <a:pt x="572528" y="156209"/>
                  </a:moveTo>
                  <a:lnTo>
                    <a:pt x="540663" y="156209"/>
                  </a:lnTo>
                  <a:lnTo>
                    <a:pt x="546709" y="157479"/>
                  </a:lnTo>
                  <a:lnTo>
                    <a:pt x="551484" y="158749"/>
                  </a:lnTo>
                  <a:lnTo>
                    <a:pt x="554266" y="165099"/>
                  </a:lnTo>
                  <a:lnTo>
                    <a:pt x="559358" y="167639"/>
                  </a:lnTo>
                  <a:lnTo>
                    <a:pt x="569296" y="171449"/>
                  </a:lnTo>
                  <a:lnTo>
                    <a:pt x="581740" y="172719"/>
                  </a:lnTo>
                  <a:lnTo>
                    <a:pt x="644356" y="172719"/>
                  </a:lnTo>
                  <a:lnTo>
                    <a:pt x="653630" y="170179"/>
                  </a:lnTo>
                  <a:lnTo>
                    <a:pt x="661890" y="167639"/>
                  </a:lnTo>
                  <a:lnTo>
                    <a:pt x="669418" y="163829"/>
                  </a:lnTo>
                  <a:lnTo>
                    <a:pt x="674180" y="160019"/>
                  </a:lnTo>
                  <a:lnTo>
                    <a:pt x="570941" y="160019"/>
                  </a:lnTo>
                  <a:lnTo>
                    <a:pt x="572528" y="156209"/>
                  </a:lnTo>
                  <a:close/>
                </a:path>
                <a:path w="720089" h="208280">
                  <a:moveTo>
                    <a:pt x="672658" y="111759"/>
                  </a:moveTo>
                  <a:lnTo>
                    <a:pt x="630383" y="111759"/>
                  </a:lnTo>
                  <a:lnTo>
                    <a:pt x="657666" y="115569"/>
                  </a:lnTo>
                  <a:lnTo>
                    <a:pt x="671537" y="130809"/>
                  </a:lnTo>
                  <a:lnTo>
                    <a:pt x="624900" y="160019"/>
                  </a:lnTo>
                  <a:lnTo>
                    <a:pt x="674180" y="160019"/>
                  </a:lnTo>
                  <a:lnTo>
                    <a:pt x="675767" y="158749"/>
                  </a:lnTo>
                  <a:lnTo>
                    <a:pt x="680491" y="152399"/>
                  </a:lnTo>
                  <a:lnTo>
                    <a:pt x="684633" y="133349"/>
                  </a:lnTo>
                  <a:lnTo>
                    <a:pt x="678883" y="118109"/>
                  </a:lnTo>
                  <a:lnTo>
                    <a:pt x="672658" y="111759"/>
                  </a:lnTo>
                  <a:close/>
                </a:path>
                <a:path w="720089" h="208280">
                  <a:moveTo>
                    <a:pt x="77419" y="0"/>
                  </a:moveTo>
                  <a:lnTo>
                    <a:pt x="32342" y="11429"/>
                  </a:lnTo>
                  <a:lnTo>
                    <a:pt x="2448" y="49529"/>
                  </a:lnTo>
                  <a:lnTo>
                    <a:pt x="0" y="60959"/>
                  </a:lnTo>
                  <a:lnTo>
                    <a:pt x="461" y="80009"/>
                  </a:lnTo>
                  <a:lnTo>
                    <a:pt x="19481" y="120649"/>
                  </a:lnTo>
                  <a:lnTo>
                    <a:pt x="55797" y="140969"/>
                  </a:lnTo>
                  <a:lnTo>
                    <a:pt x="86604" y="148589"/>
                  </a:lnTo>
                  <a:lnTo>
                    <a:pt x="102844" y="153669"/>
                  </a:lnTo>
                  <a:lnTo>
                    <a:pt x="118884" y="156209"/>
                  </a:lnTo>
                  <a:lnTo>
                    <a:pt x="133781" y="158749"/>
                  </a:lnTo>
                  <a:lnTo>
                    <a:pt x="156183" y="156209"/>
                  </a:lnTo>
                  <a:lnTo>
                    <a:pt x="174788" y="149859"/>
                  </a:lnTo>
                  <a:lnTo>
                    <a:pt x="180446" y="146049"/>
                  </a:lnTo>
                  <a:lnTo>
                    <a:pt x="131152" y="146049"/>
                  </a:lnTo>
                  <a:lnTo>
                    <a:pt x="121937" y="144779"/>
                  </a:lnTo>
                  <a:lnTo>
                    <a:pt x="72248" y="132079"/>
                  </a:lnTo>
                  <a:lnTo>
                    <a:pt x="62706" y="130809"/>
                  </a:lnTo>
                  <a:lnTo>
                    <a:pt x="53720" y="126999"/>
                  </a:lnTo>
                  <a:lnTo>
                    <a:pt x="35927" y="118109"/>
                  </a:lnTo>
                  <a:lnTo>
                    <a:pt x="22350" y="104139"/>
                  </a:lnTo>
                  <a:lnTo>
                    <a:pt x="14057" y="86359"/>
                  </a:lnTo>
                  <a:lnTo>
                    <a:pt x="12115" y="64769"/>
                  </a:lnTo>
                  <a:lnTo>
                    <a:pt x="14113" y="54609"/>
                  </a:lnTo>
                  <a:lnTo>
                    <a:pt x="37440" y="22859"/>
                  </a:lnTo>
                  <a:lnTo>
                    <a:pt x="68465" y="12699"/>
                  </a:lnTo>
                  <a:lnTo>
                    <a:pt x="131233" y="12699"/>
                  </a:lnTo>
                  <a:lnTo>
                    <a:pt x="109221" y="7619"/>
                  </a:lnTo>
                  <a:lnTo>
                    <a:pt x="98426" y="3809"/>
                  </a:lnTo>
                  <a:lnTo>
                    <a:pt x="87796" y="1269"/>
                  </a:lnTo>
                  <a:lnTo>
                    <a:pt x="77419" y="0"/>
                  </a:lnTo>
                  <a:close/>
                </a:path>
                <a:path w="720089" h="208280">
                  <a:moveTo>
                    <a:pt x="534676" y="156209"/>
                  </a:moveTo>
                  <a:lnTo>
                    <a:pt x="521957" y="156209"/>
                  </a:lnTo>
                  <a:lnTo>
                    <a:pt x="528518" y="157479"/>
                  </a:lnTo>
                  <a:lnTo>
                    <a:pt x="534676" y="156209"/>
                  </a:lnTo>
                  <a:close/>
                </a:path>
                <a:path w="720089" h="208280">
                  <a:moveTo>
                    <a:pt x="411187" y="44449"/>
                  </a:moveTo>
                  <a:lnTo>
                    <a:pt x="405561" y="44449"/>
                  </a:lnTo>
                  <a:lnTo>
                    <a:pt x="394246" y="45719"/>
                  </a:lnTo>
                  <a:lnTo>
                    <a:pt x="385159" y="54609"/>
                  </a:lnTo>
                  <a:lnTo>
                    <a:pt x="379558" y="64769"/>
                  </a:lnTo>
                  <a:lnTo>
                    <a:pt x="378701" y="76199"/>
                  </a:lnTo>
                  <a:lnTo>
                    <a:pt x="380085" y="83819"/>
                  </a:lnTo>
                  <a:lnTo>
                    <a:pt x="388912" y="87629"/>
                  </a:lnTo>
                  <a:lnTo>
                    <a:pt x="399351" y="96519"/>
                  </a:lnTo>
                  <a:lnTo>
                    <a:pt x="403263" y="100329"/>
                  </a:lnTo>
                  <a:lnTo>
                    <a:pt x="406082" y="105409"/>
                  </a:lnTo>
                  <a:lnTo>
                    <a:pt x="396391" y="109219"/>
                  </a:lnTo>
                  <a:lnTo>
                    <a:pt x="389248" y="116839"/>
                  </a:lnTo>
                  <a:lnTo>
                    <a:pt x="385915" y="126999"/>
                  </a:lnTo>
                  <a:lnTo>
                    <a:pt x="387654" y="139699"/>
                  </a:lnTo>
                  <a:lnTo>
                    <a:pt x="389648" y="143509"/>
                  </a:lnTo>
                  <a:lnTo>
                    <a:pt x="394322" y="147319"/>
                  </a:lnTo>
                  <a:lnTo>
                    <a:pt x="396608" y="151129"/>
                  </a:lnTo>
                  <a:lnTo>
                    <a:pt x="579374" y="151129"/>
                  </a:lnTo>
                  <a:lnTo>
                    <a:pt x="579862" y="149859"/>
                  </a:lnTo>
                  <a:lnTo>
                    <a:pt x="535606" y="149859"/>
                  </a:lnTo>
                  <a:lnTo>
                    <a:pt x="519849" y="148589"/>
                  </a:lnTo>
                  <a:lnTo>
                    <a:pt x="497627" y="148589"/>
                  </a:lnTo>
                  <a:lnTo>
                    <a:pt x="453649" y="146049"/>
                  </a:lnTo>
                  <a:lnTo>
                    <a:pt x="418724" y="143509"/>
                  </a:lnTo>
                  <a:lnTo>
                    <a:pt x="408279" y="140969"/>
                  </a:lnTo>
                  <a:lnTo>
                    <a:pt x="400948" y="137159"/>
                  </a:lnTo>
                  <a:lnTo>
                    <a:pt x="398183" y="129539"/>
                  </a:lnTo>
                  <a:lnTo>
                    <a:pt x="398183" y="123189"/>
                  </a:lnTo>
                  <a:lnTo>
                    <a:pt x="402882" y="118109"/>
                  </a:lnTo>
                  <a:lnTo>
                    <a:pt x="410375" y="116839"/>
                  </a:lnTo>
                  <a:lnTo>
                    <a:pt x="572985" y="116839"/>
                  </a:lnTo>
                  <a:lnTo>
                    <a:pt x="571963" y="115569"/>
                  </a:lnTo>
                  <a:lnTo>
                    <a:pt x="530428" y="115569"/>
                  </a:lnTo>
                  <a:lnTo>
                    <a:pt x="523011" y="114299"/>
                  </a:lnTo>
                  <a:lnTo>
                    <a:pt x="525558" y="110489"/>
                  </a:lnTo>
                  <a:lnTo>
                    <a:pt x="510895" y="110489"/>
                  </a:lnTo>
                  <a:lnTo>
                    <a:pt x="498574" y="109219"/>
                  </a:lnTo>
                  <a:lnTo>
                    <a:pt x="473655" y="107949"/>
                  </a:lnTo>
                  <a:lnTo>
                    <a:pt x="461391" y="107949"/>
                  </a:lnTo>
                  <a:lnTo>
                    <a:pt x="454953" y="91439"/>
                  </a:lnTo>
                  <a:lnTo>
                    <a:pt x="446158" y="78739"/>
                  </a:lnTo>
                  <a:lnTo>
                    <a:pt x="435500" y="66039"/>
                  </a:lnTo>
                  <a:lnTo>
                    <a:pt x="423468" y="55879"/>
                  </a:lnTo>
                  <a:lnTo>
                    <a:pt x="418680" y="52069"/>
                  </a:lnTo>
                  <a:lnTo>
                    <a:pt x="411187" y="44449"/>
                  </a:lnTo>
                  <a:close/>
                </a:path>
                <a:path w="720089" h="208280">
                  <a:moveTo>
                    <a:pt x="572985" y="116839"/>
                  </a:moveTo>
                  <a:lnTo>
                    <a:pt x="410832" y="116839"/>
                  </a:lnTo>
                  <a:lnTo>
                    <a:pt x="443222" y="119379"/>
                  </a:lnTo>
                  <a:lnTo>
                    <a:pt x="545134" y="123189"/>
                  </a:lnTo>
                  <a:lnTo>
                    <a:pt x="555040" y="123189"/>
                  </a:lnTo>
                  <a:lnTo>
                    <a:pt x="563205" y="125729"/>
                  </a:lnTo>
                  <a:lnTo>
                    <a:pt x="568785" y="129539"/>
                  </a:lnTo>
                  <a:lnTo>
                    <a:pt x="570941" y="135889"/>
                  </a:lnTo>
                  <a:lnTo>
                    <a:pt x="565678" y="146049"/>
                  </a:lnTo>
                  <a:lnTo>
                    <a:pt x="552391" y="149859"/>
                  </a:lnTo>
                  <a:lnTo>
                    <a:pt x="579862" y="149859"/>
                  </a:lnTo>
                  <a:lnTo>
                    <a:pt x="582304" y="143509"/>
                  </a:lnTo>
                  <a:lnTo>
                    <a:pt x="583169" y="137159"/>
                  </a:lnTo>
                  <a:lnTo>
                    <a:pt x="582136" y="129539"/>
                  </a:lnTo>
                  <a:lnTo>
                    <a:pt x="579374" y="123189"/>
                  </a:lnTo>
                  <a:lnTo>
                    <a:pt x="576707" y="119379"/>
                  </a:lnTo>
                  <a:lnTo>
                    <a:pt x="572985" y="116839"/>
                  </a:lnTo>
                  <a:close/>
                </a:path>
                <a:path w="720089" h="208280">
                  <a:moveTo>
                    <a:pt x="207399" y="115569"/>
                  </a:moveTo>
                  <a:lnTo>
                    <a:pt x="170137" y="115569"/>
                  </a:lnTo>
                  <a:lnTo>
                    <a:pt x="176336" y="118109"/>
                  </a:lnTo>
                  <a:lnTo>
                    <a:pt x="182721" y="119379"/>
                  </a:lnTo>
                  <a:lnTo>
                    <a:pt x="189610" y="120649"/>
                  </a:lnTo>
                  <a:lnTo>
                    <a:pt x="179532" y="132079"/>
                  </a:lnTo>
                  <a:lnTo>
                    <a:pt x="166282" y="139699"/>
                  </a:lnTo>
                  <a:lnTo>
                    <a:pt x="150082" y="144779"/>
                  </a:lnTo>
                  <a:lnTo>
                    <a:pt x="131152" y="146049"/>
                  </a:lnTo>
                  <a:lnTo>
                    <a:pt x="180446" y="146049"/>
                  </a:lnTo>
                  <a:lnTo>
                    <a:pt x="189876" y="139699"/>
                  </a:lnTo>
                  <a:lnTo>
                    <a:pt x="201726" y="126999"/>
                  </a:lnTo>
                  <a:lnTo>
                    <a:pt x="277192" y="126999"/>
                  </a:lnTo>
                  <a:lnTo>
                    <a:pt x="233535" y="120649"/>
                  </a:lnTo>
                  <a:lnTo>
                    <a:pt x="207399" y="115569"/>
                  </a:lnTo>
                  <a:close/>
                </a:path>
                <a:path w="720089" h="208280">
                  <a:moveTo>
                    <a:pt x="131233" y="12699"/>
                  </a:moveTo>
                  <a:lnTo>
                    <a:pt x="76157" y="12699"/>
                  </a:lnTo>
                  <a:lnTo>
                    <a:pt x="91879" y="15239"/>
                  </a:lnTo>
                  <a:lnTo>
                    <a:pt x="99542" y="17779"/>
                  </a:lnTo>
                  <a:lnTo>
                    <a:pt x="143198" y="27939"/>
                  </a:lnTo>
                  <a:lnTo>
                    <a:pt x="179603" y="45719"/>
                  </a:lnTo>
                  <a:lnTo>
                    <a:pt x="198564" y="80009"/>
                  </a:lnTo>
                  <a:lnTo>
                    <a:pt x="157479" y="80009"/>
                  </a:lnTo>
                  <a:lnTo>
                    <a:pt x="178027" y="82549"/>
                  </a:lnTo>
                  <a:lnTo>
                    <a:pt x="198564" y="87629"/>
                  </a:lnTo>
                  <a:lnTo>
                    <a:pt x="238542" y="95249"/>
                  </a:lnTo>
                  <a:lnTo>
                    <a:pt x="259130" y="97789"/>
                  </a:lnTo>
                  <a:lnTo>
                    <a:pt x="281254" y="101599"/>
                  </a:lnTo>
                  <a:lnTo>
                    <a:pt x="317258" y="120649"/>
                  </a:lnTo>
                  <a:lnTo>
                    <a:pt x="313448" y="129539"/>
                  </a:lnTo>
                  <a:lnTo>
                    <a:pt x="302082" y="132079"/>
                  </a:lnTo>
                  <a:lnTo>
                    <a:pt x="324145" y="132079"/>
                  </a:lnTo>
                  <a:lnTo>
                    <a:pt x="326624" y="128269"/>
                  </a:lnTo>
                  <a:lnTo>
                    <a:pt x="328686" y="116839"/>
                  </a:lnTo>
                  <a:lnTo>
                    <a:pt x="326021" y="106679"/>
                  </a:lnTo>
                  <a:lnTo>
                    <a:pt x="323430" y="101599"/>
                  </a:lnTo>
                  <a:lnTo>
                    <a:pt x="319049" y="99059"/>
                  </a:lnTo>
                  <a:lnTo>
                    <a:pt x="314972" y="95249"/>
                  </a:lnTo>
                  <a:lnTo>
                    <a:pt x="320382" y="91439"/>
                  </a:lnTo>
                  <a:lnTo>
                    <a:pt x="324866" y="88899"/>
                  </a:lnTo>
                  <a:lnTo>
                    <a:pt x="329150" y="86359"/>
                  </a:lnTo>
                  <a:lnTo>
                    <a:pt x="258610" y="86359"/>
                  </a:lnTo>
                  <a:lnTo>
                    <a:pt x="246686" y="83819"/>
                  </a:lnTo>
                  <a:lnTo>
                    <a:pt x="222668" y="80009"/>
                  </a:lnTo>
                  <a:lnTo>
                    <a:pt x="210680" y="77469"/>
                  </a:lnTo>
                  <a:lnTo>
                    <a:pt x="204293" y="58419"/>
                  </a:lnTo>
                  <a:lnTo>
                    <a:pt x="194117" y="43179"/>
                  </a:lnTo>
                  <a:lnTo>
                    <a:pt x="180110" y="30479"/>
                  </a:lnTo>
                  <a:lnTo>
                    <a:pt x="162229" y="20319"/>
                  </a:lnTo>
                  <a:lnTo>
                    <a:pt x="152502" y="17779"/>
                  </a:lnTo>
                  <a:lnTo>
                    <a:pt x="142103" y="15239"/>
                  </a:lnTo>
                  <a:lnTo>
                    <a:pt x="131233" y="12699"/>
                  </a:lnTo>
                  <a:close/>
                </a:path>
                <a:path w="720089" h="208280">
                  <a:moveTo>
                    <a:pt x="73736" y="35559"/>
                  </a:moveTo>
                  <a:lnTo>
                    <a:pt x="35813" y="60959"/>
                  </a:lnTo>
                  <a:lnTo>
                    <a:pt x="35128" y="73659"/>
                  </a:lnTo>
                  <a:lnTo>
                    <a:pt x="38984" y="86359"/>
                  </a:lnTo>
                  <a:lnTo>
                    <a:pt x="74233" y="110489"/>
                  </a:lnTo>
                  <a:lnTo>
                    <a:pt x="85141" y="111759"/>
                  </a:lnTo>
                  <a:lnTo>
                    <a:pt x="95338" y="114299"/>
                  </a:lnTo>
                  <a:lnTo>
                    <a:pt x="123432" y="121919"/>
                  </a:lnTo>
                  <a:lnTo>
                    <a:pt x="137770" y="123189"/>
                  </a:lnTo>
                  <a:lnTo>
                    <a:pt x="151688" y="120649"/>
                  </a:lnTo>
                  <a:lnTo>
                    <a:pt x="155917" y="119379"/>
                  </a:lnTo>
                  <a:lnTo>
                    <a:pt x="159613" y="115569"/>
                  </a:lnTo>
                  <a:lnTo>
                    <a:pt x="207399" y="115569"/>
                  </a:lnTo>
                  <a:lnTo>
                    <a:pt x="180657" y="110489"/>
                  </a:lnTo>
                  <a:lnTo>
                    <a:pt x="139572" y="110489"/>
                  </a:lnTo>
                  <a:lnTo>
                    <a:pt x="119418" y="107949"/>
                  </a:lnTo>
                  <a:lnTo>
                    <a:pt x="108644" y="104139"/>
                  </a:lnTo>
                  <a:lnTo>
                    <a:pt x="97434" y="101599"/>
                  </a:lnTo>
                  <a:lnTo>
                    <a:pt x="78903" y="97789"/>
                  </a:lnTo>
                  <a:lnTo>
                    <a:pt x="62504" y="92709"/>
                  </a:lnTo>
                  <a:lnTo>
                    <a:pt x="51194" y="82549"/>
                  </a:lnTo>
                  <a:lnTo>
                    <a:pt x="47929" y="64769"/>
                  </a:lnTo>
                  <a:lnTo>
                    <a:pt x="52391" y="58419"/>
                  </a:lnTo>
                  <a:lnTo>
                    <a:pt x="57683" y="52069"/>
                  </a:lnTo>
                  <a:lnTo>
                    <a:pt x="64814" y="48259"/>
                  </a:lnTo>
                  <a:lnTo>
                    <a:pt x="128877" y="48259"/>
                  </a:lnTo>
                  <a:lnTo>
                    <a:pt x="113766" y="44449"/>
                  </a:lnTo>
                  <a:lnTo>
                    <a:pt x="92636" y="39369"/>
                  </a:lnTo>
                  <a:lnTo>
                    <a:pt x="82673" y="36829"/>
                  </a:lnTo>
                  <a:lnTo>
                    <a:pt x="73736" y="35559"/>
                  </a:lnTo>
                  <a:close/>
                </a:path>
                <a:path w="720089" h="208280">
                  <a:moveTo>
                    <a:pt x="540397" y="114299"/>
                  </a:moveTo>
                  <a:lnTo>
                    <a:pt x="530428" y="115569"/>
                  </a:lnTo>
                  <a:lnTo>
                    <a:pt x="547763" y="115569"/>
                  </a:lnTo>
                  <a:lnTo>
                    <a:pt x="540397" y="114299"/>
                  </a:lnTo>
                  <a:close/>
                </a:path>
                <a:path w="720089" h="208280">
                  <a:moveTo>
                    <a:pt x="650481" y="100329"/>
                  </a:moveTo>
                  <a:lnTo>
                    <a:pt x="574624" y="100329"/>
                  </a:lnTo>
                  <a:lnTo>
                    <a:pt x="565758" y="102869"/>
                  </a:lnTo>
                  <a:lnTo>
                    <a:pt x="558822" y="106679"/>
                  </a:lnTo>
                  <a:lnTo>
                    <a:pt x="553071" y="110489"/>
                  </a:lnTo>
                  <a:lnTo>
                    <a:pt x="547763" y="115569"/>
                  </a:lnTo>
                  <a:lnTo>
                    <a:pt x="571963" y="115569"/>
                  </a:lnTo>
                  <a:lnTo>
                    <a:pt x="570941" y="114299"/>
                  </a:lnTo>
                  <a:lnTo>
                    <a:pt x="630383" y="111759"/>
                  </a:lnTo>
                  <a:lnTo>
                    <a:pt x="672658" y="111759"/>
                  </a:lnTo>
                  <a:lnTo>
                    <a:pt x="666434" y="105409"/>
                  </a:lnTo>
                  <a:lnTo>
                    <a:pt x="650481" y="100329"/>
                  </a:lnTo>
                  <a:close/>
                </a:path>
                <a:path w="720089" h="208280">
                  <a:moveTo>
                    <a:pt x="128877" y="48259"/>
                  </a:moveTo>
                  <a:lnTo>
                    <a:pt x="80733" y="48259"/>
                  </a:lnTo>
                  <a:lnTo>
                    <a:pt x="87706" y="50799"/>
                  </a:lnTo>
                  <a:lnTo>
                    <a:pt x="101104" y="54609"/>
                  </a:lnTo>
                  <a:lnTo>
                    <a:pt x="107899" y="55879"/>
                  </a:lnTo>
                  <a:lnTo>
                    <a:pt x="114299" y="57149"/>
                  </a:lnTo>
                  <a:lnTo>
                    <a:pt x="124795" y="59689"/>
                  </a:lnTo>
                  <a:lnTo>
                    <a:pt x="134853" y="62229"/>
                  </a:lnTo>
                  <a:lnTo>
                    <a:pt x="143851" y="64769"/>
                  </a:lnTo>
                  <a:lnTo>
                    <a:pt x="151168" y="68579"/>
                  </a:lnTo>
                  <a:lnTo>
                    <a:pt x="140339" y="74929"/>
                  </a:lnTo>
                  <a:lnTo>
                    <a:pt x="134573" y="86359"/>
                  </a:lnTo>
                  <a:lnTo>
                    <a:pt x="134207" y="100329"/>
                  </a:lnTo>
                  <a:lnTo>
                    <a:pt x="139572" y="110489"/>
                  </a:lnTo>
                  <a:lnTo>
                    <a:pt x="180657" y="110489"/>
                  </a:lnTo>
                  <a:lnTo>
                    <a:pt x="170116" y="109219"/>
                  </a:lnTo>
                  <a:lnTo>
                    <a:pt x="159348" y="106679"/>
                  </a:lnTo>
                  <a:lnTo>
                    <a:pt x="150544" y="102869"/>
                  </a:lnTo>
                  <a:lnTo>
                    <a:pt x="145897" y="96519"/>
                  </a:lnTo>
                  <a:lnTo>
                    <a:pt x="143916" y="87629"/>
                  </a:lnTo>
                  <a:lnTo>
                    <a:pt x="150025" y="81279"/>
                  </a:lnTo>
                  <a:lnTo>
                    <a:pt x="156641" y="81279"/>
                  </a:lnTo>
                  <a:lnTo>
                    <a:pt x="156908" y="80009"/>
                  </a:lnTo>
                  <a:lnTo>
                    <a:pt x="198564" y="80009"/>
                  </a:lnTo>
                  <a:lnTo>
                    <a:pt x="189915" y="78739"/>
                  </a:lnTo>
                  <a:lnTo>
                    <a:pt x="184370" y="76199"/>
                  </a:lnTo>
                  <a:lnTo>
                    <a:pt x="173812" y="76199"/>
                  </a:lnTo>
                  <a:lnTo>
                    <a:pt x="164480" y="62229"/>
                  </a:lnTo>
                  <a:lnTo>
                    <a:pt x="150999" y="54609"/>
                  </a:lnTo>
                  <a:lnTo>
                    <a:pt x="133914" y="49529"/>
                  </a:lnTo>
                  <a:lnTo>
                    <a:pt x="128877" y="48259"/>
                  </a:lnTo>
                  <a:close/>
                </a:path>
                <a:path w="720089" h="208280">
                  <a:moveTo>
                    <a:pt x="638181" y="63499"/>
                  </a:moveTo>
                  <a:lnTo>
                    <a:pt x="628361" y="64769"/>
                  </a:lnTo>
                  <a:lnTo>
                    <a:pt x="580686" y="64769"/>
                  </a:lnTo>
                  <a:lnTo>
                    <a:pt x="570941" y="66039"/>
                  </a:lnTo>
                  <a:lnTo>
                    <a:pt x="550382" y="69849"/>
                  </a:lnTo>
                  <a:lnTo>
                    <a:pt x="534088" y="80009"/>
                  </a:lnTo>
                  <a:lnTo>
                    <a:pt x="521209" y="93979"/>
                  </a:lnTo>
                  <a:lnTo>
                    <a:pt x="510895" y="110489"/>
                  </a:lnTo>
                  <a:lnTo>
                    <a:pt x="525558" y="110489"/>
                  </a:lnTo>
                  <a:lnTo>
                    <a:pt x="531500" y="101599"/>
                  </a:lnTo>
                  <a:lnTo>
                    <a:pt x="542540" y="88899"/>
                  </a:lnTo>
                  <a:lnTo>
                    <a:pt x="556719" y="81279"/>
                  </a:lnTo>
                  <a:lnTo>
                    <a:pt x="574624" y="77469"/>
                  </a:lnTo>
                  <a:lnTo>
                    <a:pt x="685944" y="77469"/>
                  </a:lnTo>
                  <a:lnTo>
                    <a:pt x="676915" y="71119"/>
                  </a:lnTo>
                  <a:lnTo>
                    <a:pt x="647839" y="64769"/>
                  </a:lnTo>
                  <a:lnTo>
                    <a:pt x="638181" y="63499"/>
                  </a:lnTo>
                  <a:close/>
                </a:path>
                <a:path w="720089" h="208280">
                  <a:moveTo>
                    <a:pt x="324307" y="33019"/>
                  </a:moveTo>
                  <a:lnTo>
                    <a:pt x="315467" y="39369"/>
                  </a:lnTo>
                  <a:lnTo>
                    <a:pt x="309168" y="41909"/>
                  </a:lnTo>
                  <a:lnTo>
                    <a:pt x="293541" y="50799"/>
                  </a:lnTo>
                  <a:lnTo>
                    <a:pt x="279674" y="60959"/>
                  </a:lnTo>
                  <a:lnTo>
                    <a:pt x="267915" y="72389"/>
                  </a:lnTo>
                  <a:lnTo>
                    <a:pt x="258610" y="86359"/>
                  </a:lnTo>
                  <a:lnTo>
                    <a:pt x="329150" y="86359"/>
                  </a:lnTo>
                  <a:lnTo>
                    <a:pt x="331292" y="85089"/>
                  </a:lnTo>
                  <a:lnTo>
                    <a:pt x="337682" y="82549"/>
                  </a:lnTo>
                  <a:lnTo>
                    <a:pt x="344222" y="78739"/>
                  </a:lnTo>
                  <a:lnTo>
                    <a:pt x="349564" y="74929"/>
                  </a:lnTo>
                  <a:lnTo>
                    <a:pt x="352361" y="68579"/>
                  </a:lnTo>
                  <a:lnTo>
                    <a:pt x="351699" y="57149"/>
                  </a:lnTo>
                  <a:lnTo>
                    <a:pt x="347246" y="45719"/>
                  </a:lnTo>
                  <a:lnTo>
                    <a:pt x="340217" y="38099"/>
                  </a:lnTo>
                  <a:lnTo>
                    <a:pt x="331825" y="34289"/>
                  </a:lnTo>
                  <a:lnTo>
                    <a:pt x="324307" y="33019"/>
                  </a:lnTo>
                  <a:close/>
                </a:path>
                <a:path w="720089" h="208280">
                  <a:moveTo>
                    <a:pt x="181597" y="74929"/>
                  </a:moveTo>
                  <a:lnTo>
                    <a:pt x="173812" y="76199"/>
                  </a:lnTo>
                  <a:lnTo>
                    <a:pt x="184370" y="76199"/>
                  </a:lnTo>
                  <a:lnTo>
                    <a:pt x="181597" y="74929"/>
                  </a:lnTo>
                  <a:close/>
                </a:path>
              </a:pathLst>
            </a:custGeom>
            <a:solidFill>
              <a:srgbClr val="2D4A3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2" name="object 12"/>
          <p:cNvGrpSpPr/>
          <p:nvPr/>
        </p:nvGrpSpPr>
        <p:grpSpPr>
          <a:xfrm>
            <a:off x="835620" y="5674397"/>
            <a:ext cx="525145" cy="542290"/>
            <a:chOff x="835620" y="5674397"/>
            <a:chExt cx="525145" cy="542290"/>
          </a:xfrm>
        </p:grpSpPr>
        <p:pic>
          <p:nvPicPr>
            <p:cNvPr id="13" name="object 13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926003" y="6009967"/>
              <a:ext cx="343992" cy="206182"/>
            </a:xfrm>
            <a:prstGeom prst="rect">
              <a:avLst/>
            </a:prstGeom>
          </p:spPr>
        </p:pic>
        <p:sp>
          <p:nvSpPr>
            <p:cNvPr id="14" name="object 14"/>
            <p:cNvSpPr/>
            <p:nvPr/>
          </p:nvSpPr>
          <p:spPr>
            <a:xfrm>
              <a:off x="835620" y="5674397"/>
              <a:ext cx="525145" cy="334010"/>
            </a:xfrm>
            <a:custGeom>
              <a:avLst/>
              <a:gdLst/>
              <a:ahLst/>
              <a:cxnLst/>
              <a:rect l="l" t="t" r="r" b="b"/>
              <a:pathLst>
                <a:path w="525144" h="334010">
                  <a:moveTo>
                    <a:pt x="131382" y="232624"/>
                  </a:moveTo>
                  <a:lnTo>
                    <a:pt x="83096" y="232624"/>
                  </a:lnTo>
                  <a:lnTo>
                    <a:pt x="121803" y="241819"/>
                  </a:lnTo>
                  <a:lnTo>
                    <a:pt x="153333" y="258878"/>
                  </a:lnTo>
                  <a:lnTo>
                    <a:pt x="193806" y="315565"/>
                  </a:lnTo>
                  <a:lnTo>
                    <a:pt x="196735" y="333817"/>
                  </a:lnTo>
                  <a:lnTo>
                    <a:pt x="211963" y="330566"/>
                  </a:lnTo>
                  <a:lnTo>
                    <a:pt x="208356" y="320114"/>
                  </a:lnTo>
                  <a:lnTo>
                    <a:pt x="206375" y="314145"/>
                  </a:lnTo>
                  <a:lnTo>
                    <a:pt x="188717" y="278077"/>
                  </a:lnTo>
                  <a:lnTo>
                    <a:pt x="162421" y="250034"/>
                  </a:lnTo>
                  <a:lnTo>
                    <a:pt x="131382" y="232624"/>
                  </a:lnTo>
                  <a:close/>
                </a:path>
                <a:path w="525144" h="334010">
                  <a:moveTo>
                    <a:pt x="454914" y="220597"/>
                  </a:moveTo>
                  <a:lnTo>
                    <a:pt x="441680" y="220597"/>
                  </a:lnTo>
                  <a:lnTo>
                    <a:pt x="398094" y="230264"/>
                  </a:lnTo>
                  <a:lnTo>
                    <a:pt x="363051" y="249445"/>
                  </a:lnTo>
                  <a:lnTo>
                    <a:pt x="336661" y="277284"/>
                  </a:lnTo>
                  <a:lnTo>
                    <a:pt x="319049" y="312824"/>
                  </a:lnTo>
                  <a:lnTo>
                    <a:pt x="317550" y="317244"/>
                  </a:lnTo>
                  <a:lnTo>
                    <a:pt x="311543" y="330896"/>
                  </a:lnTo>
                  <a:lnTo>
                    <a:pt x="327634" y="332979"/>
                  </a:lnTo>
                  <a:lnTo>
                    <a:pt x="328307" y="323099"/>
                  </a:lnTo>
                  <a:lnTo>
                    <a:pt x="330974" y="315479"/>
                  </a:lnTo>
                  <a:lnTo>
                    <a:pt x="347625" y="283226"/>
                  </a:lnTo>
                  <a:lnTo>
                    <a:pt x="372187" y="258275"/>
                  </a:lnTo>
                  <a:lnTo>
                    <a:pt x="403982" y="241376"/>
                  </a:lnTo>
                  <a:lnTo>
                    <a:pt x="442328" y="233284"/>
                  </a:lnTo>
                  <a:lnTo>
                    <a:pt x="454914" y="233284"/>
                  </a:lnTo>
                  <a:lnTo>
                    <a:pt x="454914" y="220597"/>
                  </a:lnTo>
                  <a:close/>
                </a:path>
                <a:path w="525144" h="334010">
                  <a:moveTo>
                    <a:pt x="139063" y="195514"/>
                  </a:moveTo>
                  <a:lnTo>
                    <a:pt x="83096" y="195514"/>
                  </a:lnTo>
                  <a:lnTo>
                    <a:pt x="133626" y="206497"/>
                  </a:lnTo>
                  <a:lnTo>
                    <a:pt x="174977" y="228480"/>
                  </a:lnTo>
                  <a:lnTo>
                    <a:pt x="207008" y="259994"/>
                  </a:lnTo>
                  <a:lnTo>
                    <a:pt x="229577" y="299566"/>
                  </a:lnTo>
                  <a:lnTo>
                    <a:pt x="231362" y="305144"/>
                  </a:lnTo>
                  <a:lnTo>
                    <a:pt x="233941" y="313383"/>
                  </a:lnTo>
                  <a:lnTo>
                    <a:pt x="237041" y="321336"/>
                  </a:lnTo>
                  <a:lnTo>
                    <a:pt x="240182" y="325410"/>
                  </a:lnTo>
                  <a:lnTo>
                    <a:pt x="247818" y="324910"/>
                  </a:lnTo>
                  <a:lnTo>
                    <a:pt x="250731" y="318504"/>
                  </a:lnTo>
                  <a:lnTo>
                    <a:pt x="250836" y="317244"/>
                  </a:lnTo>
                  <a:lnTo>
                    <a:pt x="251116" y="308890"/>
                  </a:lnTo>
                  <a:lnTo>
                    <a:pt x="250809" y="299566"/>
                  </a:lnTo>
                  <a:lnTo>
                    <a:pt x="250786" y="285646"/>
                  </a:lnTo>
                  <a:lnTo>
                    <a:pt x="237528" y="285646"/>
                  </a:lnTo>
                  <a:lnTo>
                    <a:pt x="211869" y="246682"/>
                  </a:lnTo>
                  <a:lnTo>
                    <a:pt x="178308" y="215625"/>
                  </a:lnTo>
                  <a:lnTo>
                    <a:pt x="139063" y="195514"/>
                  </a:lnTo>
                  <a:close/>
                </a:path>
                <a:path w="525144" h="334010">
                  <a:moveTo>
                    <a:pt x="279285" y="16559"/>
                  </a:moveTo>
                  <a:lnTo>
                    <a:pt x="261391" y="16559"/>
                  </a:lnTo>
                  <a:lnTo>
                    <a:pt x="266977" y="21915"/>
                  </a:lnTo>
                  <a:lnTo>
                    <a:pt x="272291" y="28621"/>
                  </a:lnTo>
                  <a:lnTo>
                    <a:pt x="277457" y="35922"/>
                  </a:lnTo>
                  <a:lnTo>
                    <a:pt x="282600" y="43064"/>
                  </a:lnTo>
                  <a:lnTo>
                    <a:pt x="287731" y="49501"/>
                  </a:lnTo>
                  <a:lnTo>
                    <a:pt x="292903" y="55811"/>
                  </a:lnTo>
                  <a:lnTo>
                    <a:pt x="297727" y="62212"/>
                  </a:lnTo>
                  <a:lnTo>
                    <a:pt x="301815" y="68921"/>
                  </a:lnTo>
                  <a:lnTo>
                    <a:pt x="273926" y="68921"/>
                  </a:lnTo>
                  <a:lnTo>
                    <a:pt x="273939" y="299566"/>
                  </a:lnTo>
                  <a:lnTo>
                    <a:pt x="273673" y="308890"/>
                  </a:lnTo>
                  <a:lnTo>
                    <a:pt x="274050" y="318504"/>
                  </a:lnTo>
                  <a:lnTo>
                    <a:pt x="277041" y="324780"/>
                  </a:lnTo>
                  <a:lnTo>
                    <a:pt x="284581" y="325410"/>
                  </a:lnTo>
                  <a:lnTo>
                    <a:pt x="289183" y="315479"/>
                  </a:lnTo>
                  <a:lnTo>
                    <a:pt x="293203" y="304982"/>
                  </a:lnTo>
                  <a:lnTo>
                    <a:pt x="297001" y="294585"/>
                  </a:lnTo>
                  <a:lnTo>
                    <a:pt x="300887" y="284986"/>
                  </a:lnTo>
                  <a:lnTo>
                    <a:pt x="286575" y="284986"/>
                  </a:lnTo>
                  <a:lnTo>
                    <a:pt x="286575" y="81507"/>
                  </a:lnTo>
                  <a:lnTo>
                    <a:pt x="296071" y="81109"/>
                  </a:lnTo>
                  <a:lnTo>
                    <a:pt x="317079" y="81109"/>
                  </a:lnTo>
                  <a:lnTo>
                    <a:pt x="321703" y="77531"/>
                  </a:lnTo>
                  <a:lnTo>
                    <a:pt x="321039" y="72248"/>
                  </a:lnTo>
                  <a:lnTo>
                    <a:pt x="317312" y="66532"/>
                  </a:lnTo>
                  <a:lnTo>
                    <a:pt x="312466" y="61013"/>
                  </a:lnTo>
                  <a:lnTo>
                    <a:pt x="308444" y="56322"/>
                  </a:lnTo>
                  <a:lnTo>
                    <a:pt x="293822" y="36236"/>
                  </a:lnTo>
                  <a:lnTo>
                    <a:pt x="286558" y="26338"/>
                  </a:lnTo>
                  <a:lnTo>
                    <a:pt x="279285" y="16559"/>
                  </a:lnTo>
                  <a:close/>
                </a:path>
                <a:path w="525144" h="334010">
                  <a:moveTo>
                    <a:pt x="250812" y="81134"/>
                  </a:moveTo>
                  <a:lnTo>
                    <a:pt x="228654" y="81134"/>
                  </a:lnTo>
                  <a:lnTo>
                    <a:pt x="238188" y="82167"/>
                  </a:lnTo>
                  <a:lnTo>
                    <a:pt x="238162" y="148448"/>
                  </a:lnTo>
                  <a:lnTo>
                    <a:pt x="238264" y="192949"/>
                  </a:lnTo>
                  <a:lnTo>
                    <a:pt x="238138" y="241376"/>
                  </a:lnTo>
                  <a:lnTo>
                    <a:pt x="237528" y="285646"/>
                  </a:lnTo>
                  <a:lnTo>
                    <a:pt x="250786" y="285646"/>
                  </a:lnTo>
                  <a:lnTo>
                    <a:pt x="250812" y="81507"/>
                  </a:lnTo>
                  <a:lnTo>
                    <a:pt x="250812" y="81134"/>
                  </a:lnTo>
                  <a:close/>
                </a:path>
                <a:path w="525144" h="334010">
                  <a:moveTo>
                    <a:pt x="445643" y="148448"/>
                  </a:moveTo>
                  <a:lnTo>
                    <a:pt x="442214" y="154095"/>
                  </a:lnTo>
                  <a:lnTo>
                    <a:pt x="441947" y="163148"/>
                  </a:lnTo>
                  <a:lnTo>
                    <a:pt x="442634" y="172578"/>
                  </a:lnTo>
                  <a:lnTo>
                    <a:pt x="442606" y="175837"/>
                  </a:lnTo>
                  <a:lnTo>
                    <a:pt x="442328" y="182916"/>
                  </a:lnTo>
                  <a:lnTo>
                    <a:pt x="392003" y="192949"/>
                  </a:lnTo>
                  <a:lnTo>
                    <a:pt x="350385" y="212707"/>
                  </a:lnTo>
                  <a:lnTo>
                    <a:pt x="317289" y="240766"/>
                  </a:lnTo>
                  <a:lnTo>
                    <a:pt x="292531" y="275702"/>
                  </a:lnTo>
                  <a:lnTo>
                    <a:pt x="290817" y="278865"/>
                  </a:lnTo>
                  <a:lnTo>
                    <a:pt x="290106" y="283119"/>
                  </a:lnTo>
                  <a:lnTo>
                    <a:pt x="286575" y="284986"/>
                  </a:lnTo>
                  <a:lnTo>
                    <a:pt x="300887" y="284986"/>
                  </a:lnTo>
                  <a:lnTo>
                    <a:pt x="301155" y="284326"/>
                  </a:lnTo>
                  <a:lnTo>
                    <a:pt x="325667" y="251321"/>
                  </a:lnTo>
                  <a:lnTo>
                    <a:pt x="356377" y="224058"/>
                  </a:lnTo>
                  <a:lnTo>
                    <a:pt x="394770" y="204891"/>
                  </a:lnTo>
                  <a:lnTo>
                    <a:pt x="442328" y="196175"/>
                  </a:lnTo>
                  <a:lnTo>
                    <a:pt x="454914" y="196175"/>
                  </a:lnTo>
                  <a:lnTo>
                    <a:pt x="454914" y="167676"/>
                  </a:lnTo>
                  <a:lnTo>
                    <a:pt x="477218" y="167676"/>
                  </a:lnTo>
                  <a:lnTo>
                    <a:pt x="466852" y="159713"/>
                  </a:lnTo>
                  <a:lnTo>
                    <a:pt x="462789" y="156365"/>
                  </a:lnTo>
                  <a:lnTo>
                    <a:pt x="456938" y="151904"/>
                  </a:lnTo>
                  <a:lnTo>
                    <a:pt x="450741" y="148531"/>
                  </a:lnTo>
                  <a:lnTo>
                    <a:pt x="445643" y="148448"/>
                  </a:lnTo>
                  <a:close/>
                </a:path>
                <a:path w="525144" h="334010">
                  <a:moveTo>
                    <a:pt x="454914" y="233284"/>
                  </a:moveTo>
                  <a:lnTo>
                    <a:pt x="442328" y="233284"/>
                  </a:lnTo>
                  <a:lnTo>
                    <a:pt x="442626" y="242928"/>
                  </a:lnTo>
                  <a:lnTo>
                    <a:pt x="441967" y="253230"/>
                  </a:lnTo>
                  <a:lnTo>
                    <a:pt x="442483" y="261845"/>
                  </a:lnTo>
                  <a:lnTo>
                    <a:pt x="446303" y="266431"/>
                  </a:lnTo>
                  <a:lnTo>
                    <a:pt x="451523" y="267943"/>
                  </a:lnTo>
                  <a:lnTo>
                    <a:pt x="455663" y="263078"/>
                  </a:lnTo>
                  <a:lnTo>
                    <a:pt x="458228" y="261123"/>
                  </a:lnTo>
                  <a:lnTo>
                    <a:pt x="470793" y="251321"/>
                  </a:lnTo>
                  <a:lnTo>
                    <a:pt x="476745" y="246543"/>
                  </a:lnTo>
                  <a:lnTo>
                    <a:pt x="454914" y="246543"/>
                  </a:lnTo>
                  <a:lnTo>
                    <a:pt x="454914" y="233284"/>
                  </a:lnTo>
                  <a:close/>
                </a:path>
                <a:path w="525144" h="334010">
                  <a:moveTo>
                    <a:pt x="77787" y="148448"/>
                  </a:moveTo>
                  <a:lnTo>
                    <a:pt x="72135" y="149033"/>
                  </a:lnTo>
                  <a:lnTo>
                    <a:pt x="66509" y="152619"/>
                  </a:lnTo>
                  <a:lnTo>
                    <a:pt x="57251" y="161047"/>
                  </a:lnTo>
                  <a:lnTo>
                    <a:pt x="28264" y="183033"/>
                  </a:lnTo>
                  <a:lnTo>
                    <a:pt x="18148" y="190866"/>
                  </a:lnTo>
                  <a:lnTo>
                    <a:pt x="13881" y="194219"/>
                  </a:lnTo>
                  <a:lnTo>
                    <a:pt x="0" y="200556"/>
                  </a:lnTo>
                  <a:lnTo>
                    <a:pt x="482" y="213764"/>
                  </a:lnTo>
                  <a:lnTo>
                    <a:pt x="14325" y="220406"/>
                  </a:lnTo>
                  <a:lnTo>
                    <a:pt x="30337" y="232624"/>
                  </a:lnTo>
                  <a:lnTo>
                    <a:pt x="47546" y="245664"/>
                  </a:lnTo>
                  <a:lnTo>
                    <a:pt x="57313" y="253230"/>
                  </a:lnTo>
                  <a:lnTo>
                    <a:pt x="60970" y="256617"/>
                  </a:lnTo>
                  <a:lnTo>
                    <a:pt x="66470" y="261531"/>
                  </a:lnTo>
                  <a:lnTo>
                    <a:pt x="72662" y="265579"/>
                  </a:lnTo>
                  <a:lnTo>
                    <a:pt x="78460" y="266431"/>
                  </a:lnTo>
                  <a:lnTo>
                    <a:pt x="82354" y="261531"/>
                  </a:lnTo>
                  <a:lnTo>
                    <a:pt x="82681" y="253230"/>
                  </a:lnTo>
                  <a:lnTo>
                    <a:pt x="82537" y="249445"/>
                  </a:lnTo>
                  <a:lnTo>
                    <a:pt x="82369" y="246543"/>
                  </a:lnTo>
                  <a:lnTo>
                    <a:pt x="69837" y="246543"/>
                  </a:lnTo>
                  <a:lnTo>
                    <a:pt x="60016" y="239783"/>
                  </a:lnTo>
                  <a:lnTo>
                    <a:pt x="50184" y="232592"/>
                  </a:lnTo>
                  <a:lnTo>
                    <a:pt x="27978" y="215796"/>
                  </a:lnTo>
                  <a:lnTo>
                    <a:pt x="17551" y="208938"/>
                  </a:lnTo>
                  <a:lnTo>
                    <a:pt x="17386" y="205471"/>
                  </a:lnTo>
                  <a:lnTo>
                    <a:pt x="26797" y="200010"/>
                  </a:lnTo>
                  <a:lnTo>
                    <a:pt x="31771" y="196175"/>
                  </a:lnTo>
                  <a:lnTo>
                    <a:pt x="50211" y="181833"/>
                  </a:lnTo>
                  <a:lnTo>
                    <a:pt x="60307" y="174114"/>
                  </a:lnTo>
                  <a:lnTo>
                    <a:pt x="69176" y="167676"/>
                  </a:lnTo>
                  <a:lnTo>
                    <a:pt x="82468" y="167676"/>
                  </a:lnTo>
                  <a:lnTo>
                    <a:pt x="82783" y="163148"/>
                  </a:lnTo>
                  <a:lnTo>
                    <a:pt x="82679" y="159713"/>
                  </a:lnTo>
                  <a:lnTo>
                    <a:pt x="82210" y="153275"/>
                  </a:lnTo>
                  <a:lnTo>
                    <a:pt x="77787" y="148448"/>
                  </a:lnTo>
                  <a:close/>
                </a:path>
                <a:path w="525144" h="334010">
                  <a:moveTo>
                    <a:pt x="84988" y="220318"/>
                  </a:moveTo>
                  <a:lnTo>
                    <a:pt x="69811" y="220318"/>
                  </a:lnTo>
                  <a:lnTo>
                    <a:pt x="69837" y="246543"/>
                  </a:lnTo>
                  <a:lnTo>
                    <a:pt x="82369" y="246543"/>
                  </a:lnTo>
                  <a:lnTo>
                    <a:pt x="82159" y="242928"/>
                  </a:lnTo>
                  <a:lnTo>
                    <a:pt x="82223" y="240766"/>
                  </a:lnTo>
                  <a:lnTo>
                    <a:pt x="83096" y="232624"/>
                  </a:lnTo>
                  <a:lnTo>
                    <a:pt x="131382" y="232624"/>
                  </a:lnTo>
                  <a:lnTo>
                    <a:pt x="127756" y="230590"/>
                  </a:lnTo>
                  <a:lnTo>
                    <a:pt x="84988" y="220318"/>
                  </a:lnTo>
                  <a:close/>
                </a:path>
                <a:path w="525144" h="334010">
                  <a:moveTo>
                    <a:pt x="477218" y="167676"/>
                  </a:moveTo>
                  <a:lnTo>
                    <a:pt x="454914" y="167676"/>
                  </a:lnTo>
                  <a:lnTo>
                    <a:pt x="463857" y="173934"/>
                  </a:lnTo>
                  <a:lnTo>
                    <a:pt x="473935" y="181232"/>
                  </a:lnTo>
                  <a:lnTo>
                    <a:pt x="484446" y="189041"/>
                  </a:lnTo>
                  <a:lnTo>
                    <a:pt x="494690" y="196835"/>
                  </a:lnTo>
                  <a:lnTo>
                    <a:pt x="496646" y="198347"/>
                  </a:lnTo>
                  <a:lnTo>
                    <a:pt x="507212" y="205700"/>
                  </a:lnTo>
                  <a:lnTo>
                    <a:pt x="507403" y="208773"/>
                  </a:lnTo>
                  <a:lnTo>
                    <a:pt x="497023" y="215625"/>
                  </a:lnTo>
                  <a:lnTo>
                    <a:pt x="474441" y="232624"/>
                  </a:lnTo>
                  <a:lnTo>
                    <a:pt x="464843" y="239640"/>
                  </a:lnTo>
                  <a:lnTo>
                    <a:pt x="454914" y="246543"/>
                  </a:lnTo>
                  <a:lnTo>
                    <a:pt x="476745" y="246543"/>
                  </a:lnTo>
                  <a:lnTo>
                    <a:pt x="510345" y="220660"/>
                  </a:lnTo>
                  <a:lnTo>
                    <a:pt x="524725" y="213104"/>
                  </a:lnTo>
                  <a:lnTo>
                    <a:pt x="524319" y="201153"/>
                  </a:lnTo>
                  <a:lnTo>
                    <a:pt x="511340" y="193851"/>
                  </a:lnTo>
                  <a:lnTo>
                    <a:pt x="477218" y="167676"/>
                  </a:lnTo>
                  <a:close/>
                </a:path>
                <a:path w="525144" h="334010">
                  <a:moveTo>
                    <a:pt x="454914" y="196175"/>
                  </a:moveTo>
                  <a:lnTo>
                    <a:pt x="442328" y="196175"/>
                  </a:lnTo>
                  <a:lnTo>
                    <a:pt x="442315" y="196429"/>
                  </a:lnTo>
                  <a:lnTo>
                    <a:pt x="454914" y="196429"/>
                  </a:lnTo>
                  <a:lnTo>
                    <a:pt x="454914" y="196175"/>
                  </a:lnTo>
                  <a:close/>
                </a:path>
                <a:path w="525144" h="334010">
                  <a:moveTo>
                    <a:pt x="82468" y="167676"/>
                  </a:moveTo>
                  <a:lnTo>
                    <a:pt x="69176" y="167676"/>
                  </a:lnTo>
                  <a:lnTo>
                    <a:pt x="69475" y="173469"/>
                  </a:lnTo>
                  <a:lnTo>
                    <a:pt x="69573" y="175837"/>
                  </a:lnTo>
                  <a:lnTo>
                    <a:pt x="69774" y="182086"/>
                  </a:lnTo>
                  <a:lnTo>
                    <a:pt x="69898" y="188613"/>
                  </a:lnTo>
                  <a:lnTo>
                    <a:pt x="69951" y="195781"/>
                  </a:lnTo>
                  <a:lnTo>
                    <a:pt x="83045" y="195781"/>
                  </a:lnTo>
                  <a:lnTo>
                    <a:pt x="83096" y="195514"/>
                  </a:lnTo>
                  <a:lnTo>
                    <a:pt x="139063" y="195514"/>
                  </a:lnTo>
                  <a:lnTo>
                    <a:pt x="135583" y="193731"/>
                  </a:lnTo>
                  <a:lnTo>
                    <a:pt x="82435" y="182256"/>
                  </a:lnTo>
                  <a:lnTo>
                    <a:pt x="82127" y="172578"/>
                  </a:lnTo>
                  <a:lnTo>
                    <a:pt x="82468" y="167676"/>
                  </a:lnTo>
                  <a:close/>
                </a:path>
                <a:path w="525144" h="334010">
                  <a:moveTo>
                    <a:pt x="317079" y="81109"/>
                  </a:moveTo>
                  <a:lnTo>
                    <a:pt x="296071" y="81109"/>
                  </a:lnTo>
                  <a:lnTo>
                    <a:pt x="307006" y="81934"/>
                  </a:lnTo>
                  <a:lnTo>
                    <a:pt x="316507" y="81551"/>
                  </a:lnTo>
                  <a:lnTo>
                    <a:pt x="317079" y="81109"/>
                  </a:lnTo>
                  <a:close/>
                </a:path>
                <a:path w="525144" h="334010">
                  <a:moveTo>
                    <a:pt x="264130" y="0"/>
                  </a:moveTo>
                  <a:lnTo>
                    <a:pt x="258737" y="646"/>
                  </a:lnTo>
                  <a:lnTo>
                    <a:pt x="252402" y="8210"/>
                  </a:lnTo>
                  <a:lnTo>
                    <a:pt x="245557" y="17060"/>
                  </a:lnTo>
                  <a:lnTo>
                    <a:pt x="229577" y="38428"/>
                  </a:lnTo>
                  <a:lnTo>
                    <a:pt x="225272" y="44118"/>
                  </a:lnTo>
                  <a:lnTo>
                    <a:pt x="220560" y="49731"/>
                  </a:lnTo>
                  <a:lnTo>
                    <a:pt x="214985" y="56983"/>
                  </a:lnTo>
                  <a:lnTo>
                    <a:pt x="211219" y="61620"/>
                  </a:lnTo>
                  <a:lnTo>
                    <a:pt x="207014" y="67129"/>
                  </a:lnTo>
                  <a:lnTo>
                    <a:pt x="203978" y="72701"/>
                  </a:lnTo>
                  <a:lnTo>
                    <a:pt x="203720" y="77531"/>
                  </a:lnTo>
                  <a:lnTo>
                    <a:pt x="209090" y="81572"/>
                  </a:lnTo>
                  <a:lnTo>
                    <a:pt x="218178" y="81854"/>
                  </a:lnTo>
                  <a:lnTo>
                    <a:pt x="228654" y="81134"/>
                  </a:lnTo>
                  <a:lnTo>
                    <a:pt x="250812" y="81134"/>
                  </a:lnTo>
                  <a:lnTo>
                    <a:pt x="250812" y="68921"/>
                  </a:lnTo>
                  <a:lnTo>
                    <a:pt x="222948" y="68921"/>
                  </a:lnTo>
                  <a:lnTo>
                    <a:pt x="232164" y="55439"/>
                  </a:lnTo>
                  <a:lnTo>
                    <a:pt x="242003" y="42578"/>
                  </a:lnTo>
                  <a:lnTo>
                    <a:pt x="251925" y="29798"/>
                  </a:lnTo>
                  <a:lnTo>
                    <a:pt x="261391" y="16559"/>
                  </a:lnTo>
                  <a:lnTo>
                    <a:pt x="279285" y="16559"/>
                  </a:lnTo>
                  <a:lnTo>
                    <a:pt x="274964" y="10575"/>
                  </a:lnTo>
                  <a:lnTo>
                    <a:pt x="269725" y="4183"/>
                  </a:lnTo>
                  <a:lnTo>
                    <a:pt x="264130" y="0"/>
                  </a:lnTo>
                  <a:close/>
                </a:path>
              </a:pathLst>
            </a:custGeom>
            <a:solidFill>
              <a:srgbClr val="2D4A3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5" name="object 15"/>
          <p:cNvSpPr/>
          <p:nvPr/>
        </p:nvSpPr>
        <p:spPr>
          <a:xfrm>
            <a:off x="4138866" y="5728296"/>
            <a:ext cx="524510" cy="403860"/>
          </a:xfrm>
          <a:custGeom>
            <a:avLst/>
            <a:gdLst/>
            <a:ahLst/>
            <a:cxnLst/>
            <a:rect l="l" t="t" r="r" b="b"/>
            <a:pathLst>
              <a:path w="524510" h="403860">
                <a:moveTo>
                  <a:pt x="332054" y="81737"/>
                </a:moveTo>
                <a:lnTo>
                  <a:pt x="327647" y="75768"/>
                </a:lnTo>
                <a:lnTo>
                  <a:pt x="318846" y="74066"/>
                </a:lnTo>
                <a:lnTo>
                  <a:pt x="317449" y="74231"/>
                </a:lnTo>
                <a:lnTo>
                  <a:pt x="315861" y="75539"/>
                </a:lnTo>
                <a:lnTo>
                  <a:pt x="313397" y="75387"/>
                </a:lnTo>
                <a:lnTo>
                  <a:pt x="299974" y="82905"/>
                </a:lnTo>
                <a:lnTo>
                  <a:pt x="272478" y="97345"/>
                </a:lnTo>
                <a:lnTo>
                  <a:pt x="259219" y="105016"/>
                </a:lnTo>
                <a:lnTo>
                  <a:pt x="254546" y="99568"/>
                </a:lnTo>
                <a:lnTo>
                  <a:pt x="249402" y="94526"/>
                </a:lnTo>
                <a:lnTo>
                  <a:pt x="243903" y="89827"/>
                </a:lnTo>
                <a:lnTo>
                  <a:pt x="238137" y="85382"/>
                </a:lnTo>
                <a:lnTo>
                  <a:pt x="244462" y="77114"/>
                </a:lnTo>
                <a:lnTo>
                  <a:pt x="250532" y="67564"/>
                </a:lnTo>
                <a:lnTo>
                  <a:pt x="256413" y="57772"/>
                </a:lnTo>
                <a:lnTo>
                  <a:pt x="268008" y="39471"/>
                </a:lnTo>
                <a:lnTo>
                  <a:pt x="270764" y="36626"/>
                </a:lnTo>
                <a:lnTo>
                  <a:pt x="271576" y="34112"/>
                </a:lnTo>
                <a:lnTo>
                  <a:pt x="271564" y="27038"/>
                </a:lnTo>
                <a:lnTo>
                  <a:pt x="267474" y="21983"/>
                </a:lnTo>
                <a:lnTo>
                  <a:pt x="260883" y="19672"/>
                </a:lnTo>
                <a:lnTo>
                  <a:pt x="253403" y="20802"/>
                </a:lnTo>
                <a:lnTo>
                  <a:pt x="248158" y="26060"/>
                </a:lnTo>
                <a:lnTo>
                  <a:pt x="244030" y="32346"/>
                </a:lnTo>
                <a:lnTo>
                  <a:pt x="240220" y="38938"/>
                </a:lnTo>
                <a:lnTo>
                  <a:pt x="235953" y="45097"/>
                </a:lnTo>
                <a:lnTo>
                  <a:pt x="231597" y="52844"/>
                </a:lnTo>
                <a:lnTo>
                  <a:pt x="226809" y="60185"/>
                </a:lnTo>
                <a:lnTo>
                  <a:pt x="222224" y="67729"/>
                </a:lnTo>
                <a:lnTo>
                  <a:pt x="218503" y="76060"/>
                </a:lnTo>
                <a:lnTo>
                  <a:pt x="211518" y="73545"/>
                </a:lnTo>
                <a:lnTo>
                  <a:pt x="204076" y="71450"/>
                </a:lnTo>
                <a:lnTo>
                  <a:pt x="196202" y="69748"/>
                </a:lnTo>
                <a:lnTo>
                  <a:pt x="187960" y="68402"/>
                </a:lnTo>
                <a:lnTo>
                  <a:pt x="188493" y="66497"/>
                </a:lnTo>
                <a:lnTo>
                  <a:pt x="189547" y="64300"/>
                </a:lnTo>
                <a:lnTo>
                  <a:pt x="190398" y="49822"/>
                </a:lnTo>
                <a:lnTo>
                  <a:pt x="189433" y="23126"/>
                </a:lnTo>
                <a:lnTo>
                  <a:pt x="189776" y="10147"/>
                </a:lnTo>
                <a:lnTo>
                  <a:pt x="188201" y="7823"/>
                </a:lnTo>
                <a:lnTo>
                  <a:pt x="188683" y="5676"/>
                </a:lnTo>
                <a:lnTo>
                  <a:pt x="187236" y="3822"/>
                </a:lnTo>
                <a:lnTo>
                  <a:pt x="181254" y="0"/>
                </a:lnTo>
                <a:lnTo>
                  <a:pt x="174231" y="215"/>
                </a:lnTo>
                <a:lnTo>
                  <a:pt x="168249" y="3733"/>
                </a:lnTo>
                <a:lnTo>
                  <a:pt x="165417" y="9817"/>
                </a:lnTo>
                <a:lnTo>
                  <a:pt x="165023" y="22885"/>
                </a:lnTo>
                <a:lnTo>
                  <a:pt x="165785" y="65735"/>
                </a:lnTo>
                <a:lnTo>
                  <a:pt x="166522" y="66281"/>
                </a:lnTo>
                <a:lnTo>
                  <a:pt x="166725" y="67310"/>
                </a:lnTo>
                <a:lnTo>
                  <a:pt x="167233" y="68072"/>
                </a:lnTo>
                <a:lnTo>
                  <a:pt x="158470" y="69189"/>
                </a:lnTo>
                <a:lnTo>
                  <a:pt x="150533" y="71081"/>
                </a:lnTo>
                <a:lnTo>
                  <a:pt x="143129" y="73456"/>
                </a:lnTo>
                <a:lnTo>
                  <a:pt x="135966" y="76060"/>
                </a:lnTo>
                <a:lnTo>
                  <a:pt x="135331" y="70573"/>
                </a:lnTo>
                <a:lnTo>
                  <a:pt x="132867" y="67894"/>
                </a:lnTo>
                <a:lnTo>
                  <a:pt x="125336" y="56718"/>
                </a:lnTo>
                <a:lnTo>
                  <a:pt x="106159" y="24460"/>
                </a:lnTo>
                <a:lnTo>
                  <a:pt x="101993" y="18516"/>
                </a:lnTo>
                <a:lnTo>
                  <a:pt x="90474" y="18478"/>
                </a:lnTo>
                <a:lnTo>
                  <a:pt x="85432" y="23799"/>
                </a:lnTo>
                <a:lnTo>
                  <a:pt x="84556" y="26212"/>
                </a:lnTo>
                <a:lnTo>
                  <a:pt x="83350" y="28333"/>
                </a:lnTo>
                <a:lnTo>
                  <a:pt x="82892" y="31115"/>
                </a:lnTo>
                <a:lnTo>
                  <a:pt x="85102" y="39738"/>
                </a:lnTo>
                <a:lnTo>
                  <a:pt x="90665" y="45300"/>
                </a:lnTo>
                <a:lnTo>
                  <a:pt x="94881" y="52095"/>
                </a:lnTo>
                <a:lnTo>
                  <a:pt x="99174" y="59651"/>
                </a:lnTo>
                <a:lnTo>
                  <a:pt x="108559" y="74015"/>
                </a:lnTo>
                <a:lnTo>
                  <a:pt x="112699" y="81711"/>
                </a:lnTo>
                <a:lnTo>
                  <a:pt x="114261" y="82842"/>
                </a:lnTo>
                <a:lnTo>
                  <a:pt x="115239" y="84493"/>
                </a:lnTo>
                <a:lnTo>
                  <a:pt x="116700" y="85712"/>
                </a:lnTo>
                <a:lnTo>
                  <a:pt x="110832" y="90081"/>
                </a:lnTo>
                <a:lnTo>
                  <a:pt x="105537" y="94957"/>
                </a:lnTo>
                <a:lnTo>
                  <a:pt x="100634" y="100215"/>
                </a:lnTo>
                <a:lnTo>
                  <a:pt x="95973" y="105689"/>
                </a:lnTo>
                <a:lnTo>
                  <a:pt x="95097" y="104597"/>
                </a:lnTo>
                <a:lnTo>
                  <a:pt x="93357" y="104317"/>
                </a:lnTo>
                <a:lnTo>
                  <a:pt x="93065" y="102692"/>
                </a:lnTo>
                <a:lnTo>
                  <a:pt x="88861" y="101193"/>
                </a:lnTo>
                <a:lnTo>
                  <a:pt x="85534" y="99174"/>
                </a:lnTo>
                <a:lnTo>
                  <a:pt x="78549" y="95427"/>
                </a:lnTo>
                <a:lnTo>
                  <a:pt x="74993" y="93827"/>
                </a:lnTo>
                <a:lnTo>
                  <a:pt x="67259" y="89839"/>
                </a:lnTo>
                <a:lnTo>
                  <a:pt x="67183" y="88861"/>
                </a:lnTo>
                <a:lnTo>
                  <a:pt x="62623" y="86525"/>
                </a:lnTo>
                <a:lnTo>
                  <a:pt x="57975" y="84937"/>
                </a:lnTo>
                <a:lnTo>
                  <a:pt x="48615" y="79959"/>
                </a:lnTo>
                <a:lnTo>
                  <a:pt x="43395" y="74650"/>
                </a:lnTo>
                <a:lnTo>
                  <a:pt x="37084" y="74396"/>
                </a:lnTo>
                <a:lnTo>
                  <a:pt x="28587" y="76657"/>
                </a:lnTo>
                <a:lnTo>
                  <a:pt x="24244" y="82626"/>
                </a:lnTo>
                <a:lnTo>
                  <a:pt x="24320" y="89814"/>
                </a:lnTo>
                <a:lnTo>
                  <a:pt x="29083" y="95694"/>
                </a:lnTo>
                <a:lnTo>
                  <a:pt x="32486" y="97790"/>
                </a:lnTo>
                <a:lnTo>
                  <a:pt x="36766" y="99237"/>
                </a:lnTo>
                <a:lnTo>
                  <a:pt x="66522" y="114668"/>
                </a:lnTo>
                <a:lnTo>
                  <a:pt x="69723" y="116014"/>
                </a:lnTo>
                <a:lnTo>
                  <a:pt x="71196" y="116840"/>
                </a:lnTo>
                <a:lnTo>
                  <a:pt x="71297" y="117830"/>
                </a:lnTo>
                <a:lnTo>
                  <a:pt x="75780" y="120129"/>
                </a:lnTo>
                <a:lnTo>
                  <a:pt x="80187" y="121627"/>
                </a:lnTo>
                <a:lnTo>
                  <a:pt x="83972" y="123329"/>
                </a:lnTo>
                <a:lnTo>
                  <a:pt x="81432" y="129565"/>
                </a:lnTo>
                <a:lnTo>
                  <a:pt x="79463" y="136334"/>
                </a:lnTo>
                <a:lnTo>
                  <a:pt x="76339" y="150622"/>
                </a:lnTo>
                <a:lnTo>
                  <a:pt x="69062" y="149745"/>
                </a:lnTo>
                <a:lnTo>
                  <a:pt x="60629" y="149479"/>
                </a:lnTo>
                <a:lnTo>
                  <a:pt x="41071" y="149631"/>
                </a:lnTo>
                <a:lnTo>
                  <a:pt x="26847" y="149263"/>
                </a:lnTo>
                <a:lnTo>
                  <a:pt x="13614" y="149555"/>
                </a:lnTo>
                <a:lnTo>
                  <a:pt x="3848" y="152641"/>
                </a:lnTo>
                <a:lnTo>
                  <a:pt x="0" y="160604"/>
                </a:lnTo>
                <a:lnTo>
                  <a:pt x="3594" y="168732"/>
                </a:lnTo>
                <a:lnTo>
                  <a:pt x="12954" y="171919"/>
                </a:lnTo>
                <a:lnTo>
                  <a:pt x="25742" y="172275"/>
                </a:lnTo>
                <a:lnTo>
                  <a:pt x="62217" y="171691"/>
                </a:lnTo>
                <a:lnTo>
                  <a:pt x="73837" y="172212"/>
                </a:lnTo>
                <a:lnTo>
                  <a:pt x="75984" y="170268"/>
                </a:lnTo>
                <a:lnTo>
                  <a:pt x="77292" y="177965"/>
                </a:lnTo>
                <a:lnTo>
                  <a:pt x="79171" y="185140"/>
                </a:lnTo>
                <a:lnTo>
                  <a:pt x="81457" y="191960"/>
                </a:lnTo>
                <a:lnTo>
                  <a:pt x="83972" y="198564"/>
                </a:lnTo>
                <a:lnTo>
                  <a:pt x="78498" y="199745"/>
                </a:lnTo>
                <a:lnTo>
                  <a:pt x="70523" y="204889"/>
                </a:lnTo>
                <a:lnTo>
                  <a:pt x="63385" y="208089"/>
                </a:lnTo>
                <a:lnTo>
                  <a:pt x="48348" y="216204"/>
                </a:lnTo>
                <a:lnTo>
                  <a:pt x="35839" y="222453"/>
                </a:lnTo>
                <a:lnTo>
                  <a:pt x="29730" y="225971"/>
                </a:lnTo>
                <a:lnTo>
                  <a:pt x="25082" y="229844"/>
                </a:lnTo>
                <a:lnTo>
                  <a:pt x="24218" y="236639"/>
                </a:lnTo>
                <a:lnTo>
                  <a:pt x="26390" y="242265"/>
                </a:lnTo>
                <a:lnTo>
                  <a:pt x="31369" y="245935"/>
                </a:lnTo>
                <a:lnTo>
                  <a:pt x="38900" y="246824"/>
                </a:lnTo>
                <a:lnTo>
                  <a:pt x="52870" y="239801"/>
                </a:lnTo>
                <a:lnTo>
                  <a:pt x="80124" y="225145"/>
                </a:lnTo>
                <a:lnTo>
                  <a:pt x="94157" y="218198"/>
                </a:lnTo>
                <a:lnTo>
                  <a:pt x="95199" y="215595"/>
                </a:lnTo>
                <a:lnTo>
                  <a:pt x="97929" y="214553"/>
                </a:lnTo>
                <a:lnTo>
                  <a:pt x="97434" y="210540"/>
                </a:lnTo>
                <a:lnTo>
                  <a:pt x="126885" y="192570"/>
                </a:lnTo>
                <a:lnTo>
                  <a:pt x="123012" y="186055"/>
                </a:lnTo>
                <a:lnTo>
                  <a:pt x="119811" y="179184"/>
                </a:lnTo>
                <a:lnTo>
                  <a:pt x="117411" y="171691"/>
                </a:lnTo>
                <a:lnTo>
                  <a:pt x="115824" y="161785"/>
                </a:lnTo>
                <a:lnTo>
                  <a:pt x="115976" y="157949"/>
                </a:lnTo>
                <a:lnTo>
                  <a:pt x="123507" y="134112"/>
                </a:lnTo>
                <a:lnTo>
                  <a:pt x="139763" y="116293"/>
                </a:lnTo>
                <a:lnTo>
                  <a:pt x="163487" y="106400"/>
                </a:lnTo>
                <a:lnTo>
                  <a:pt x="193421" y="106349"/>
                </a:lnTo>
                <a:lnTo>
                  <a:pt x="205155" y="110832"/>
                </a:lnTo>
                <a:lnTo>
                  <a:pt x="215315" y="116751"/>
                </a:lnTo>
                <a:lnTo>
                  <a:pt x="223888" y="124129"/>
                </a:lnTo>
                <a:lnTo>
                  <a:pt x="230860" y="132981"/>
                </a:lnTo>
                <a:lnTo>
                  <a:pt x="238506" y="129489"/>
                </a:lnTo>
                <a:lnTo>
                  <a:pt x="253034" y="121818"/>
                </a:lnTo>
                <a:lnTo>
                  <a:pt x="260680" y="118338"/>
                </a:lnTo>
                <a:lnTo>
                  <a:pt x="262115" y="120599"/>
                </a:lnTo>
                <a:lnTo>
                  <a:pt x="265722" y="122974"/>
                </a:lnTo>
                <a:lnTo>
                  <a:pt x="274066" y="123012"/>
                </a:lnTo>
                <a:lnTo>
                  <a:pt x="277609" y="120688"/>
                </a:lnTo>
                <a:lnTo>
                  <a:pt x="287058" y="115557"/>
                </a:lnTo>
                <a:lnTo>
                  <a:pt x="312889" y="102412"/>
                </a:lnTo>
                <a:lnTo>
                  <a:pt x="318744" y="98437"/>
                </a:lnTo>
                <a:lnTo>
                  <a:pt x="325285" y="95402"/>
                </a:lnTo>
                <a:lnTo>
                  <a:pt x="326263" y="95592"/>
                </a:lnTo>
                <a:lnTo>
                  <a:pt x="327215" y="95034"/>
                </a:lnTo>
                <a:lnTo>
                  <a:pt x="331965" y="89103"/>
                </a:lnTo>
                <a:lnTo>
                  <a:pt x="332054" y="81737"/>
                </a:lnTo>
                <a:close/>
              </a:path>
              <a:path w="524510" h="403860">
                <a:moveTo>
                  <a:pt x="524256" y="307073"/>
                </a:moveTo>
                <a:lnTo>
                  <a:pt x="517461" y="278345"/>
                </a:lnTo>
                <a:lnTo>
                  <a:pt x="503910" y="255803"/>
                </a:lnTo>
                <a:lnTo>
                  <a:pt x="484720" y="238417"/>
                </a:lnTo>
                <a:lnTo>
                  <a:pt x="483044" y="237490"/>
                </a:lnTo>
                <a:lnTo>
                  <a:pt x="483044" y="304406"/>
                </a:lnTo>
                <a:lnTo>
                  <a:pt x="482447" y="320382"/>
                </a:lnTo>
                <a:lnTo>
                  <a:pt x="455904" y="357339"/>
                </a:lnTo>
                <a:lnTo>
                  <a:pt x="293674" y="366115"/>
                </a:lnTo>
                <a:lnTo>
                  <a:pt x="151955" y="365988"/>
                </a:lnTo>
                <a:lnTo>
                  <a:pt x="132270" y="366306"/>
                </a:lnTo>
                <a:lnTo>
                  <a:pt x="89687" y="357200"/>
                </a:lnTo>
                <a:lnTo>
                  <a:pt x="75704" y="332409"/>
                </a:lnTo>
                <a:lnTo>
                  <a:pt x="76212" y="321906"/>
                </a:lnTo>
                <a:lnTo>
                  <a:pt x="110502" y="291744"/>
                </a:lnTo>
                <a:lnTo>
                  <a:pt x="122872" y="291757"/>
                </a:lnTo>
                <a:lnTo>
                  <a:pt x="129286" y="292430"/>
                </a:lnTo>
                <a:lnTo>
                  <a:pt x="135229" y="295490"/>
                </a:lnTo>
                <a:lnTo>
                  <a:pt x="147040" y="299402"/>
                </a:lnTo>
                <a:lnTo>
                  <a:pt x="152742" y="301485"/>
                </a:lnTo>
                <a:lnTo>
                  <a:pt x="158864" y="303415"/>
                </a:lnTo>
                <a:lnTo>
                  <a:pt x="158965" y="298577"/>
                </a:lnTo>
                <a:lnTo>
                  <a:pt x="158953" y="291744"/>
                </a:lnTo>
                <a:lnTo>
                  <a:pt x="157988" y="282740"/>
                </a:lnTo>
                <a:lnTo>
                  <a:pt x="157060" y="272669"/>
                </a:lnTo>
                <a:lnTo>
                  <a:pt x="157772" y="262470"/>
                </a:lnTo>
                <a:lnTo>
                  <a:pt x="160820" y="254482"/>
                </a:lnTo>
                <a:lnTo>
                  <a:pt x="163893" y="246392"/>
                </a:lnTo>
                <a:lnTo>
                  <a:pt x="174790" y="232943"/>
                </a:lnTo>
                <a:lnTo>
                  <a:pt x="189357" y="223024"/>
                </a:lnTo>
                <a:lnTo>
                  <a:pt x="206502" y="217525"/>
                </a:lnTo>
                <a:lnTo>
                  <a:pt x="220167" y="216827"/>
                </a:lnTo>
                <a:lnTo>
                  <a:pt x="233032" y="218719"/>
                </a:lnTo>
                <a:lnTo>
                  <a:pt x="245262" y="222186"/>
                </a:lnTo>
                <a:lnTo>
                  <a:pt x="257035" y="226187"/>
                </a:lnTo>
                <a:lnTo>
                  <a:pt x="259689" y="222250"/>
                </a:lnTo>
                <a:lnTo>
                  <a:pt x="261137" y="217919"/>
                </a:lnTo>
                <a:lnTo>
                  <a:pt x="261607" y="216827"/>
                </a:lnTo>
                <a:lnTo>
                  <a:pt x="262851" y="213868"/>
                </a:lnTo>
                <a:lnTo>
                  <a:pt x="267042" y="204711"/>
                </a:lnTo>
                <a:lnTo>
                  <a:pt x="271792" y="196316"/>
                </a:lnTo>
                <a:lnTo>
                  <a:pt x="277431" y="188620"/>
                </a:lnTo>
                <a:lnTo>
                  <a:pt x="283654" y="182245"/>
                </a:lnTo>
                <a:lnTo>
                  <a:pt x="284302" y="181571"/>
                </a:lnTo>
                <a:lnTo>
                  <a:pt x="294640" y="173723"/>
                </a:lnTo>
                <a:lnTo>
                  <a:pt x="306654" y="167500"/>
                </a:lnTo>
                <a:lnTo>
                  <a:pt x="320763" y="163144"/>
                </a:lnTo>
                <a:lnTo>
                  <a:pt x="337388" y="160934"/>
                </a:lnTo>
                <a:lnTo>
                  <a:pt x="354101" y="161798"/>
                </a:lnTo>
                <a:lnTo>
                  <a:pt x="394462" y="179247"/>
                </a:lnTo>
                <a:lnTo>
                  <a:pt x="421589" y="228803"/>
                </a:lnTo>
                <a:lnTo>
                  <a:pt x="421373" y="252145"/>
                </a:lnTo>
                <a:lnTo>
                  <a:pt x="432816" y="254749"/>
                </a:lnTo>
                <a:lnTo>
                  <a:pt x="471271" y="276860"/>
                </a:lnTo>
                <a:lnTo>
                  <a:pt x="483044" y="304406"/>
                </a:lnTo>
                <a:lnTo>
                  <a:pt x="483044" y="237490"/>
                </a:lnTo>
                <a:lnTo>
                  <a:pt x="460997" y="225183"/>
                </a:lnTo>
                <a:lnTo>
                  <a:pt x="457301" y="206451"/>
                </a:lnTo>
                <a:lnTo>
                  <a:pt x="450430" y="189318"/>
                </a:lnTo>
                <a:lnTo>
                  <a:pt x="440944" y="173812"/>
                </a:lnTo>
                <a:lnTo>
                  <a:pt x="430187" y="160934"/>
                </a:lnTo>
                <a:lnTo>
                  <a:pt x="429361" y="159943"/>
                </a:lnTo>
                <a:lnTo>
                  <a:pt x="383489" y="130467"/>
                </a:lnTo>
                <a:lnTo>
                  <a:pt x="345351" y="123698"/>
                </a:lnTo>
                <a:lnTo>
                  <a:pt x="335267" y="123698"/>
                </a:lnTo>
                <a:lnTo>
                  <a:pt x="295478" y="131724"/>
                </a:lnTo>
                <a:lnTo>
                  <a:pt x="250596" y="161531"/>
                </a:lnTo>
                <a:lnTo>
                  <a:pt x="234492" y="182245"/>
                </a:lnTo>
                <a:lnTo>
                  <a:pt x="227584" y="180911"/>
                </a:lnTo>
                <a:lnTo>
                  <a:pt x="221602" y="178739"/>
                </a:lnTo>
                <a:lnTo>
                  <a:pt x="212674" y="179247"/>
                </a:lnTo>
                <a:lnTo>
                  <a:pt x="177952" y="187477"/>
                </a:lnTo>
                <a:lnTo>
                  <a:pt x="151358" y="203161"/>
                </a:lnTo>
                <a:lnTo>
                  <a:pt x="132245" y="225691"/>
                </a:lnTo>
                <a:lnTo>
                  <a:pt x="119964" y="254482"/>
                </a:lnTo>
                <a:lnTo>
                  <a:pt x="111988" y="254254"/>
                </a:lnTo>
                <a:lnTo>
                  <a:pt x="67716" y="268693"/>
                </a:lnTo>
                <a:lnTo>
                  <a:pt x="37960" y="308457"/>
                </a:lnTo>
                <a:lnTo>
                  <a:pt x="35191" y="321818"/>
                </a:lnTo>
                <a:lnTo>
                  <a:pt x="35255" y="336029"/>
                </a:lnTo>
                <a:lnTo>
                  <a:pt x="55854" y="378574"/>
                </a:lnTo>
                <a:lnTo>
                  <a:pt x="94602" y="400913"/>
                </a:lnTo>
                <a:lnTo>
                  <a:pt x="127711" y="403847"/>
                </a:lnTo>
                <a:lnTo>
                  <a:pt x="151231" y="403606"/>
                </a:lnTo>
                <a:lnTo>
                  <a:pt x="427545" y="403606"/>
                </a:lnTo>
                <a:lnTo>
                  <a:pt x="429120" y="402717"/>
                </a:lnTo>
                <a:lnTo>
                  <a:pt x="431901" y="402932"/>
                </a:lnTo>
                <a:lnTo>
                  <a:pt x="434530" y="402932"/>
                </a:lnTo>
                <a:lnTo>
                  <a:pt x="473773" y="390512"/>
                </a:lnTo>
                <a:lnTo>
                  <a:pt x="503059" y="366115"/>
                </a:lnTo>
                <a:lnTo>
                  <a:pt x="508482" y="359486"/>
                </a:lnTo>
                <a:lnTo>
                  <a:pt x="516775" y="344424"/>
                </a:lnTo>
                <a:lnTo>
                  <a:pt x="522185" y="327088"/>
                </a:lnTo>
                <a:lnTo>
                  <a:pt x="524256" y="307073"/>
                </a:lnTo>
                <a:close/>
              </a:path>
            </a:pathLst>
          </a:custGeom>
          <a:solidFill>
            <a:srgbClr val="2D4A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079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85"/>
              </a:spcBef>
            </a:pPr>
            <a:r>
              <a:rPr spc="15" dirty="0"/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val="13510004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504516" y="411772"/>
            <a:ext cx="4540250" cy="4584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3810" algn="ctr">
              <a:lnSpc>
                <a:spcPct val="100000"/>
              </a:lnSpc>
              <a:spcBef>
                <a:spcPts val="100"/>
              </a:spcBef>
              <a:tabLst>
                <a:tab pos="1470660" algn="l"/>
                <a:tab pos="3131820" algn="l"/>
              </a:tabLst>
            </a:pPr>
            <a:r>
              <a:rPr sz="1000" b="1" i="1" spc="-130" dirty="0">
                <a:solidFill>
                  <a:srgbClr val="2D4A3B"/>
                </a:solidFill>
                <a:latin typeface="Arial"/>
                <a:cs typeface="Arial"/>
                <a:hlinkClick r:id="rId2"/>
              </a:rPr>
              <a:t>www.radnyk.org</a:t>
            </a:r>
            <a:r>
              <a:rPr sz="1000" b="1" i="1" spc="-130" dirty="0">
                <a:solidFill>
                  <a:srgbClr val="2D4A3B"/>
                </a:solidFill>
                <a:latin typeface="Arial"/>
                <a:cs typeface="Arial"/>
              </a:rPr>
              <a:t>	</a:t>
            </a:r>
            <a:r>
              <a:rPr sz="1000" b="1" i="1" spc="-120" dirty="0">
                <a:solidFill>
                  <a:srgbClr val="2D4A3B"/>
                </a:solidFill>
                <a:latin typeface="Arial"/>
                <a:cs typeface="Arial"/>
                <a:hlinkClick r:id="rId3"/>
              </a:rPr>
              <a:t>info@radnyk.org</a:t>
            </a:r>
            <a:r>
              <a:rPr sz="1000" b="1" i="1" spc="-120" dirty="0">
                <a:solidFill>
                  <a:srgbClr val="2D4A3B"/>
                </a:solidFill>
                <a:latin typeface="Arial"/>
                <a:cs typeface="Arial"/>
              </a:rPr>
              <a:t>	radnyky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95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sz="900" b="1" spc="-140" dirty="0">
                <a:solidFill>
                  <a:srgbClr val="77787B"/>
                </a:solidFill>
                <a:latin typeface="Arial"/>
                <a:cs typeface="Arial"/>
              </a:rPr>
              <a:t>Онлайн-курс: «Конфлiктна </a:t>
            </a:r>
            <a:r>
              <a:rPr sz="900" b="1" spc="-80" dirty="0">
                <a:solidFill>
                  <a:srgbClr val="77787B"/>
                </a:solidFill>
                <a:latin typeface="Arial"/>
                <a:cs typeface="Arial"/>
              </a:rPr>
              <a:t>i </a:t>
            </a:r>
            <a:r>
              <a:rPr sz="900" b="1" spc="-135" dirty="0">
                <a:solidFill>
                  <a:srgbClr val="77787B"/>
                </a:solidFill>
                <a:latin typeface="Arial"/>
                <a:cs typeface="Arial"/>
              </a:rPr>
              <a:t>гендерна </a:t>
            </a:r>
            <a:r>
              <a:rPr sz="900" b="1" spc="-130" dirty="0">
                <a:solidFill>
                  <a:srgbClr val="77787B"/>
                </a:solidFill>
                <a:latin typeface="Arial"/>
                <a:cs typeface="Arial"/>
              </a:rPr>
              <a:t>чутливiсть </a:t>
            </a:r>
            <a:r>
              <a:rPr sz="900" b="1" spc="-135" dirty="0">
                <a:solidFill>
                  <a:srgbClr val="77787B"/>
                </a:solidFill>
                <a:latin typeface="Arial"/>
                <a:cs typeface="Arial"/>
              </a:rPr>
              <a:t>у </a:t>
            </a:r>
            <a:r>
              <a:rPr sz="900" b="1" spc="-150" dirty="0">
                <a:solidFill>
                  <a:srgbClr val="77787B"/>
                </a:solidFill>
                <a:latin typeface="Arial"/>
                <a:cs typeface="Arial"/>
              </a:rPr>
              <a:t>роботi </a:t>
            </a:r>
            <a:r>
              <a:rPr sz="900" b="1" spc="-95" dirty="0">
                <a:solidFill>
                  <a:srgbClr val="77787B"/>
                </a:solidFill>
                <a:latin typeface="Arial"/>
                <a:cs typeface="Arial"/>
              </a:rPr>
              <a:t>з </a:t>
            </a:r>
            <a:r>
              <a:rPr sz="900" b="1" spc="-125" dirty="0">
                <a:solidFill>
                  <a:srgbClr val="77787B"/>
                </a:solidFill>
                <a:latin typeface="Arial"/>
                <a:cs typeface="Arial"/>
              </a:rPr>
              <a:t>представниками/цями </a:t>
            </a:r>
            <a:r>
              <a:rPr sz="900" b="1" spc="-145" dirty="0">
                <a:solidFill>
                  <a:srgbClr val="77787B"/>
                </a:solidFill>
                <a:latin typeface="Arial"/>
                <a:cs typeface="Arial"/>
              </a:rPr>
              <a:t>вразливих</a:t>
            </a:r>
            <a:r>
              <a:rPr sz="900" b="1" spc="-90" dirty="0">
                <a:solidFill>
                  <a:srgbClr val="77787B"/>
                </a:solidFill>
                <a:latin typeface="Arial"/>
                <a:cs typeface="Arial"/>
              </a:rPr>
              <a:t> </a:t>
            </a:r>
            <a:r>
              <a:rPr sz="900" b="1" spc="-120" dirty="0">
                <a:solidFill>
                  <a:srgbClr val="77787B"/>
                </a:solidFill>
                <a:latin typeface="Arial"/>
                <a:cs typeface="Arial"/>
              </a:rPr>
              <a:t>категорiй»</a:t>
            </a:r>
            <a:endParaRPr sz="9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517216" y="901344"/>
            <a:ext cx="4512310" cy="36195"/>
          </a:xfrm>
          <a:custGeom>
            <a:avLst/>
            <a:gdLst/>
            <a:ahLst/>
            <a:cxnLst/>
            <a:rect l="l" t="t" r="r" b="b"/>
            <a:pathLst>
              <a:path w="4512309" h="36194">
                <a:moveTo>
                  <a:pt x="4511789" y="0"/>
                </a:moveTo>
                <a:lnTo>
                  <a:pt x="3756723" y="0"/>
                </a:lnTo>
                <a:lnTo>
                  <a:pt x="3756723" y="25336"/>
                </a:lnTo>
                <a:lnTo>
                  <a:pt x="3743833" y="22148"/>
                </a:lnTo>
                <a:lnTo>
                  <a:pt x="3733279" y="18161"/>
                </a:lnTo>
                <a:lnTo>
                  <a:pt x="3716032" y="10236"/>
                </a:lnTo>
                <a:lnTo>
                  <a:pt x="3703155" y="5486"/>
                </a:lnTo>
                <a:lnTo>
                  <a:pt x="3687000" y="1612"/>
                </a:lnTo>
                <a:lnTo>
                  <a:pt x="3667887" y="0"/>
                </a:lnTo>
                <a:lnTo>
                  <a:pt x="3648748" y="1612"/>
                </a:lnTo>
                <a:lnTo>
                  <a:pt x="3632581" y="5486"/>
                </a:lnTo>
                <a:lnTo>
                  <a:pt x="3619703" y="10236"/>
                </a:lnTo>
                <a:lnTo>
                  <a:pt x="3602456" y="18161"/>
                </a:lnTo>
                <a:lnTo>
                  <a:pt x="3591890" y="22148"/>
                </a:lnTo>
                <a:lnTo>
                  <a:pt x="3579076" y="25323"/>
                </a:lnTo>
                <a:lnTo>
                  <a:pt x="3564305" y="26619"/>
                </a:lnTo>
                <a:lnTo>
                  <a:pt x="3549510" y="25323"/>
                </a:lnTo>
                <a:lnTo>
                  <a:pt x="3536683" y="22148"/>
                </a:lnTo>
                <a:lnTo>
                  <a:pt x="3526129" y="18161"/>
                </a:lnTo>
                <a:lnTo>
                  <a:pt x="3508870" y="10236"/>
                </a:lnTo>
                <a:lnTo>
                  <a:pt x="3496005" y="5486"/>
                </a:lnTo>
                <a:lnTo>
                  <a:pt x="3479838" y="1612"/>
                </a:lnTo>
                <a:lnTo>
                  <a:pt x="3460737" y="0"/>
                </a:lnTo>
                <a:lnTo>
                  <a:pt x="3441598" y="1612"/>
                </a:lnTo>
                <a:lnTo>
                  <a:pt x="3425418" y="5486"/>
                </a:lnTo>
                <a:lnTo>
                  <a:pt x="3412540" y="10236"/>
                </a:lnTo>
                <a:lnTo>
                  <a:pt x="3395294" y="18161"/>
                </a:lnTo>
                <a:lnTo>
                  <a:pt x="3384740" y="22148"/>
                </a:lnTo>
                <a:lnTo>
                  <a:pt x="3371926" y="25323"/>
                </a:lnTo>
                <a:lnTo>
                  <a:pt x="3357168" y="26619"/>
                </a:lnTo>
                <a:lnTo>
                  <a:pt x="3342360" y="25323"/>
                </a:lnTo>
                <a:lnTo>
                  <a:pt x="3329546" y="22148"/>
                </a:lnTo>
                <a:lnTo>
                  <a:pt x="3318980" y="18161"/>
                </a:lnTo>
                <a:lnTo>
                  <a:pt x="3301733" y="10236"/>
                </a:lnTo>
                <a:lnTo>
                  <a:pt x="3288868" y="5486"/>
                </a:lnTo>
                <a:lnTo>
                  <a:pt x="3272701" y="1612"/>
                </a:lnTo>
                <a:lnTo>
                  <a:pt x="3253575" y="0"/>
                </a:lnTo>
                <a:lnTo>
                  <a:pt x="3234448" y="1612"/>
                </a:lnTo>
                <a:lnTo>
                  <a:pt x="3218281" y="5486"/>
                </a:lnTo>
                <a:lnTo>
                  <a:pt x="3205416" y="10236"/>
                </a:lnTo>
                <a:lnTo>
                  <a:pt x="3188170" y="18161"/>
                </a:lnTo>
                <a:lnTo>
                  <a:pt x="3177603" y="22148"/>
                </a:lnTo>
                <a:lnTo>
                  <a:pt x="3164763" y="25323"/>
                </a:lnTo>
                <a:lnTo>
                  <a:pt x="3149993" y="26619"/>
                </a:lnTo>
                <a:lnTo>
                  <a:pt x="3135198" y="25323"/>
                </a:lnTo>
                <a:lnTo>
                  <a:pt x="3122384" y="22148"/>
                </a:lnTo>
                <a:lnTo>
                  <a:pt x="3111830" y="18161"/>
                </a:lnTo>
                <a:lnTo>
                  <a:pt x="3094571" y="10236"/>
                </a:lnTo>
                <a:lnTo>
                  <a:pt x="3081705" y="5486"/>
                </a:lnTo>
                <a:lnTo>
                  <a:pt x="3065538" y="1612"/>
                </a:lnTo>
                <a:lnTo>
                  <a:pt x="3046425" y="0"/>
                </a:lnTo>
                <a:lnTo>
                  <a:pt x="3027286" y="1612"/>
                </a:lnTo>
                <a:lnTo>
                  <a:pt x="3011119" y="5486"/>
                </a:lnTo>
                <a:lnTo>
                  <a:pt x="2998254" y="10236"/>
                </a:lnTo>
                <a:lnTo>
                  <a:pt x="2980994" y="18161"/>
                </a:lnTo>
                <a:lnTo>
                  <a:pt x="2970441" y="22148"/>
                </a:lnTo>
                <a:lnTo>
                  <a:pt x="2957614" y="25323"/>
                </a:lnTo>
                <a:lnTo>
                  <a:pt x="2942844" y="26619"/>
                </a:lnTo>
                <a:lnTo>
                  <a:pt x="2928048" y="25323"/>
                </a:lnTo>
                <a:lnTo>
                  <a:pt x="2915234" y="22148"/>
                </a:lnTo>
                <a:lnTo>
                  <a:pt x="2904667" y="18161"/>
                </a:lnTo>
                <a:lnTo>
                  <a:pt x="2887434" y="10236"/>
                </a:lnTo>
                <a:lnTo>
                  <a:pt x="2874556" y="5486"/>
                </a:lnTo>
                <a:lnTo>
                  <a:pt x="2858389" y="1612"/>
                </a:lnTo>
                <a:lnTo>
                  <a:pt x="2839275" y="0"/>
                </a:lnTo>
                <a:lnTo>
                  <a:pt x="2820149" y="1612"/>
                </a:lnTo>
                <a:lnTo>
                  <a:pt x="2803982" y="5486"/>
                </a:lnTo>
                <a:lnTo>
                  <a:pt x="2791091" y="10236"/>
                </a:lnTo>
                <a:lnTo>
                  <a:pt x="2773832" y="18161"/>
                </a:lnTo>
                <a:lnTo>
                  <a:pt x="2763278" y="22148"/>
                </a:lnTo>
                <a:lnTo>
                  <a:pt x="2750464" y="25323"/>
                </a:lnTo>
                <a:lnTo>
                  <a:pt x="2735694" y="26619"/>
                </a:lnTo>
                <a:lnTo>
                  <a:pt x="2720898" y="25323"/>
                </a:lnTo>
                <a:lnTo>
                  <a:pt x="2708084" y="22148"/>
                </a:lnTo>
                <a:lnTo>
                  <a:pt x="2697530" y="18161"/>
                </a:lnTo>
                <a:lnTo>
                  <a:pt x="2680284" y="10236"/>
                </a:lnTo>
                <a:lnTo>
                  <a:pt x="2667406" y="5486"/>
                </a:lnTo>
                <a:lnTo>
                  <a:pt x="2651226" y="1612"/>
                </a:lnTo>
                <a:lnTo>
                  <a:pt x="2632100" y="0"/>
                </a:lnTo>
                <a:lnTo>
                  <a:pt x="2612961" y="1612"/>
                </a:lnTo>
                <a:lnTo>
                  <a:pt x="2596807" y="5486"/>
                </a:lnTo>
                <a:lnTo>
                  <a:pt x="2583942" y="10236"/>
                </a:lnTo>
                <a:lnTo>
                  <a:pt x="2566708" y="18161"/>
                </a:lnTo>
                <a:lnTo>
                  <a:pt x="2556141" y="22148"/>
                </a:lnTo>
                <a:lnTo>
                  <a:pt x="2543314" y="25323"/>
                </a:lnTo>
                <a:lnTo>
                  <a:pt x="2528532" y="26619"/>
                </a:lnTo>
                <a:lnTo>
                  <a:pt x="2511450" y="26619"/>
                </a:lnTo>
                <a:lnTo>
                  <a:pt x="2496667" y="25323"/>
                </a:lnTo>
                <a:lnTo>
                  <a:pt x="2483853" y="22148"/>
                </a:lnTo>
                <a:lnTo>
                  <a:pt x="2473287" y="18161"/>
                </a:lnTo>
                <a:lnTo>
                  <a:pt x="2456040" y="10236"/>
                </a:lnTo>
                <a:lnTo>
                  <a:pt x="2443162" y="5486"/>
                </a:lnTo>
                <a:lnTo>
                  <a:pt x="2426995" y="1612"/>
                </a:lnTo>
                <a:lnTo>
                  <a:pt x="2407869" y="0"/>
                </a:lnTo>
                <a:lnTo>
                  <a:pt x="2388743" y="1612"/>
                </a:lnTo>
                <a:lnTo>
                  <a:pt x="2372588" y="5486"/>
                </a:lnTo>
                <a:lnTo>
                  <a:pt x="2359698" y="10236"/>
                </a:lnTo>
                <a:lnTo>
                  <a:pt x="2342451" y="18161"/>
                </a:lnTo>
                <a:lnTo>
                  <a:pt x="2331897" y="22148"/>
                </a:lnTo>
                <a:lnTo>
                  <a:pt x="2319083" y="25323"/>
                </a:lnTo>
                <a:lnTo>
                  <a:pt x="2304313" y="26619"/>
                </a:lnTo>
                <a:lnTo>
                  <a:pt x="2289518" y="25323"/>
                </a:lnTo>
                <a:lnTo>
                  <a:pt x="2276691" y="22148"/>
                </a:lnTo>
                <a:lnTo>
                  <a:pt x="2266137" y="18161"/>
                </a:lnTo>
                <a:lnTo>
                  <a:pt x="2248878" y="10236"/>
                </a:lnTo>
                <a:lnTo>
                  <a:pt x="2236012" y="5486"/>
                </a:lnTo>
                <a:lnTo>
                  <a:pt x="2219845" y="1612"/>
                </a:lnTo>
                <a:lnTo>
                  <a:pt x="2200745" y="0"/>
                </a:lnTo>
                <a:lnTo>
                  <a:pt x="2181593" y="1612"/>
                </a:lnTo>
                <a:lnTo>
                  <a:pt x="2165426" y="5486"/>
                </a:lnTo>
                <a:lnTo>
                  <a:pt x="2152548" y="10236"/>
                </a:lnTo>
                <a:lnTo>
                  <a:pt x="2135301" y="18161"/>
                </a:lnTo>
                <a:lnTo>
                  <a:pt x="2124748" y="22148"/>
                </a:lnTo>
                <a:lnTo>
                  <a:pt x="2111933" y="25323"/>
                </a:lnTo>
                <a:lnTo>
                  <a:pt x="2097163" y="26619"/>
                </a:lnTo>
                <a:lnTo>
                  <a:pt x="2082368" y="25323"/>
                </a:lnTo>
                <a:lnTo>
                  <a:pt x="2069541" y="22148"/>
                </a:lnTo>
                <a:lnTo>
                  <a:pt x="2058974" y="18161"/>
                </a:lnTo>
                <a:lnTo>
                  <a:pt x="2041728" y="10236"/>
                </a:lnTo>
                <a:lnTo>
                  <a:pt x="2028863" y="5486"/>
                </a:lnTo>
                <a:lnTo>
                  <a:pt x="2012696" y="1612"/>
                </a:lnTo>
                <a:lnTo>
                  <a:pt x="1993582" y="0"/>
                </a:lnTo>
                <a:lnTo>
                  <a:pt x="1974456" y="1612"/>
                </a:lnTo>
                <a:lnTo>
                  <a:pt x="1958289" y="5486"/>
                </a:lnTo>
                <a:lnTo>
                  <a:pt x="1945411" y="10236"/>
                </a:lnTo>
                <a:lnTo>
                  <a:pt x="1928152" y="18161"/>
                </a:lnTo>
                <a:lnTo>
                  <a:pt x="1917598" y="22148"/>
                </a:lnTo>
                <a:lnTo>
                  <a:pt x="1904784" y="25323"/>
                </a:lnTo>
                <a:lnTo>
                  <a:pt x="1890001" y="26619"/>
                </a:lnTo>
                <a:lnTo>
                  <a:pt x="1875193" y="25323"/>
                </a:lnTo>
                <a:lnTo>
                  <a:pt x="1862378" y="22148"/>
                </a:lnTo>
                <a:lnTo>
                  <a:pt x="1851825" y="18161"/>
                </a:lnTo>
                <a:lnTo>
                  <a:pt x="1834578" y="10236"/>
                </a:lnTo>
                <a:lnTo>
                  <a:pt x="1821713" y="5486"/>
                </a:lnTo>
                <a:lnTo>
                  <a:pt x="1805546" y="1612"/>
                </a:lnTo>
                <a:lnTo>
                  <a:pt x="1786432" y="0"/>
                </a:lnTo>
                <a:lnTo>
                  <a:pt x="1767293" y="1612"/>
                </a:lnTo>
                <a:lnTo>
                  <a:pt x="1751126" y="5486"/>
                </a:lnTo>
                <a:lnTo>
                  <a:pt x="1738249" y="10236"/>
                </a:lnTo>
                <a:lnTo>
                  <a:pt x="1720989" y="18161"/>
                </a:lnTo>
                <a:lnTo>
                  <a:pt x="1710423" y="22148"/>
                </a:lnTo>
                <a:lnTo>
                  <a:pt x="1697596" y="25323"/>
                </a:lnTo>
                <a:lnTo>
                  <a:pt x="1682826" y="26619"/>
                </a:lnTo>
                <a:lnTo>
                  <a:pt x="1668043" y="25323"/>
                </a:lnTo>
                <a:lnTo>
                  <a:pt x="1655229" y="22148"/>
                </a:lnTo>
                <a:lnTo>
                  <a:pt x="1644662" y="18161"/>
                </a:lnTo>
                <a:lnTo>
                  <a:pt x="1627416" y="10236"/>
                </a:lnTo>
                <a:lnTo>
                  <a:pt x="1614551" y="5486"/>
                </a:lnTo>
                <a:lnTo>
                  <a:pt x="1598383" y="1612"/>
                </a:lnTo>
                <a:lnTo>
                  <a:pt x="1579270" y="0"/>
                </a:lnTo>
                <a:lnTo>
                  <a:pt x="1560144" y="1612"/>
                </a:lnTo>
                <a:lnTo>
                  <a:pt x="1543964" y="5486"/>
                </a:lnTo>
                <a:lnTo>
                  <a:pt x="1531086" y="10236"/>
                </a:lnTo>
                <a:lnTo>
                  <a:pt x="1513840" y="18161"/>
                </a:lnTo>
                <a:lnTo>
                  <a:pt x="1503286" y="22148"/>
                </a:lnTo>
                <a:lnTo>
                  <a:pt x="1490472" y="25323"/>
                </a:lnTo>
                <a:lnTo>
                  <a:pt x="1475701" y="26619"/>
                </a:lnTo>
                <a:lnTo>
                  <a:pt x="1460893" y="25323"/>
                </a:lnTo>
                <a:lnTo>
                  <a:pt x="1448079" y="22148"/>
                </a:lnTo>
                <a:lnTo>
                  <a:pt x="1437513" y="18161"/>
                </a:lnTo>
                <a:lnTo>
                  <a:pt x="1420279" y="10236"/>
                </a:lnTo>
                <a:lnTo>
                  <a:pt x="1407401" y="5486"/>
                </a:lnTo>
                <a:lnTo>
                  <a:pt x="1391234" y="1612"/>
                </a:lnTo>
                <a:lnTo>
                  <a:pt x="1372108" y="0"/>
                </a:lnTo>
                <a:lnTo>
                  <a:pt x="1352969" y="1612"/>
                </a:lnTo>
                <a:lnTo>
                  <a:pt x="1336814" y="5486"/>
                </a:lnTo>
                <a:lnTo>
                  <a:pt x="1323936" y="10236"/>
                </a:lnTo>
                <a:lnTo>
                  <a:pt x="1306703" y="18161"/>
                </a:lnTo>
                <a:lnTo>
                  <a:pt x="1296136" y="22148"/>
                </a:lnTo>
                <a:lnTo>
                  <a:pt x="1283309" y="25323"/>
                </a:lnTo>
                <a:lnTo>
                  <a:pt x="1268539" y="26619"/>
                </a:lnTo>
                <a:lnTo>
                  <a:pt x="1251458" y="26619"/>
                </a:lnTo>
                <a:lnTo>
                  <a:pt x="1236662" y="25323"/>
                </a:lnTo>
                <a:lnTo>
                  <a:pt x="1223848" y="22148"/>
                </a:lnTo>
                <a:lnTo>
                  <a:pt x="1213281" y="18161"/>
                </a:lnTo>
                <a:lnTo>
                  <a:pt x="1196035" y="10236"/>
                </a:lnTo>
                <a:lnTo>
                  <a:pt x="1183157" y="5486"/>
                </a:lnTo>
                <a:lnTo>
                  <a:pt x="1167003" y="1612"/>
                </a:lnTo>
                <a:lnTo>
                  <a:pt x="1147876" y="0"/>
                </a:lnTo>
                <a:lnTo>
                  <a:pt x="1128750" y="1612"/>
                </a:lnTo>
                <a:lnTo>
                  <a:pt x="1112583" y="5486"/>
                </a:lnTo>
                <a:lnTo>
                  <a:pt x="1099705" y="10236"/>
                </a:lnTo>
                <a:lnTo>
                  <a:pt x="1082459" y="18161"/>
                </a:lnTo>
                <a:lnTo>
                  <a:pt x="1071892" y="22148"/>
                </a:lnTo>
                <a:lnTo>
                  <a:pt x="1059078" y="25323"/>
                </a:lnTo>
                <a:lnTo>
                  <a:pt x="1044295" y="26619"/>
                </a:lnTo>
                <a:lnTo>
                  <a:pt x="1029500" y="25323"/>
                </a:lnTo>
                <a:lnTo>
                  <a:pt x="1016685" y="22148"/>
                </a:lnTo>
                <a:lnTo>
                  <a:pt x="1006132" y="18161"/>
                </a:lnTo>
                <a:lnTo>
                  <a:pt x="988872" y="10236"/>
                </a:lnTo>
                <a:lnTo>
                  <a:pt x="976007" y="5486"/>
                </a:lnTo>
                <a:lnTo>
                  <a:pt x="959840" y="1612"/>
                </a:lnTo>
                <a:lnTo>
                  <a:pt x="940727" y="0"/>
                </a:lnTo>
                <a:lnTo>
                  <a:pt x="921588" y="1612"/>
                </a:lnTo>
                <a:lnTo>
                  <a:pt x="905421" y="5486"/>
                </a:lnTo>
                <a:lnTo>
                  <a:pt x="892543" y="10236"/>
                </a:lnTo>
                <a:lnTo>
                  <a:pt x="875309" y="18161"/>
                </a:lnTo>
                <a:lnTo>
                  <a:pt x="864755" y="22148"/>
                </a:lnTo>
                <a:lnTo>
                  <a:pt x="851928" y="25323"/>
                </a:lnTo>
                <a:lnTo>
                  <a:pt x="837158" y="26619"/>
                </a:lnTo>
                <a:lnTo>
                  <a:pt x="822363" y="25323"/>
                </a:lnTo>
                <a:lnTo>
                  <a:pt x="809536" y="22148"/>
                </a:lnTo>
                <a:lnTo>
                  <a:pt x="798982" y="18161"/>
                </a:lnTo>
                <a:lnTo>
                  <a:pt x="781735" y="10236"/>
                </a:lnTo>
                <a:lnTo>
                  <a:pt x="768858" y="5486"/>
                </a:lnTo>
                <a:lnTo>
                  <a:pt x="752690" y="1612"/>
                </a:lnTo>
                <a:lnTo>
                  <a:pt x="733577" y="0"/>
                </a:lnTo>
                <a:lnTo>
                  <a:pt x="714438" y="1612"/>
                </a:lnTo>
                <a:lnTo>
                  <a:pt x="698271" y="5486"/>
                </a:lnTo>
                <a:lnTo>
                  <a:pt x="685406" y="10236"/>
                </a:lnTo>
                <a:lnTo>
                  <a:pt x="668159" y="18161"/>
                </a:lnTo>
                <a:lnTo>
                  <a:pt x="657593" y="22148"/>
                </a:lnTo>
                <a:lnTo>
                  <a:pt x="644779" y="25323"/>
                </a:lnTo>
                <a:lnTo>
                  <a:pt x="629996" y="26619"/>
                </a:lnTo>
                <a:lnTo>
                  <a:pt x="615200" y="25323"/>
                </a:lnTo>
                <a:lnTo>
                  <a:pt x="602386" y="22148"/>
                </a:lnTo>
                <a:lnTo>
                  <a:pt x="591832" y="18161"/>
                </a:lnTo>
                <a:lnTo>
                  <a:pt x="574573" y="10236"/>
                </a:lnTo>
                <a:lnTo>
                  <a:pt x="561708" y="5486"/>
                </a:lnTo>
                <a:lnTo>
                  <a:pt x="545541" y="1612"/>
                </a:lnTo>
                <a:lnTo>
                  <a:pt x="526427" y="0"/>
                </a:lnTo>
                <a:lnTo>
                  <a:pt x="507288" y="1612"/>
                </a:lnTo>
                <a:lnTo>
                  <a:pt x="491121" y="5486"/>
                </a:lnTo>
                <a:lnTo>
                  <a:pt x="478256" y="10236"/>
                </a:lnTo>
                <a:lnTo>
                  <a:pt x="461010" y="18161"/>
                </a:lnTo>
                <a:lnTo>
                  <a:pt x="450443" y="22148"/>
                </a:lnTo>
                <a:lnTo>
                  <a:pt x="437616" y="25323"/>
                </a:lnTo>
                <a:lnTo>
                  <a:pt x="422846" y="26619"/>
                </a:lnTo>
                <a:lnTo>
                  <a:pt x="408051" y="25323"/>
                </a:lnTo>
                <a:lnTo>
                  <a:pt x="395236" y="22148"/>
                </a:lnTo>
                <a:lnTo>
                  <a:pt x="384670" y="18161"/>
                </a:lnTo>
                <a:lnTo>
                  <a:pt x="367423" y="10236"/>
                </a:lnTo>
                <a:lnTo>
                  <a:pt x="354558" y="5486"/>
                </a:lnTo>
                <a:lnTo>
                  <a:pt x="338391" y="1612"/>
                </a:lnTo>
                <a:lnTo>
                  <a:pt x="319278" y="0"/>
                </a:lnTo>
                <a:lnTo>
                  <a:pt x="300151" y="1612"/>
                </a:lnTo>
                <a:lnTo>
                  <a:pt x="283972" y="5486"/>
                </a:lnTo>
                <a:lnTo>
                  <a:pt x="271094" y="10236"/>
                </a:lnTo>
                <a:lnTo>
                  <a:pt x="253847" y="18161"/>
                </a:lnTo>
                <a:lnTo>
                  <a:pt x="243293" y="22148"/>
                </a:lnTo>
                <a:lnTo>
                  <a:pt x="230479" y="25323"/>
                </a:lnTo>
                <a:lnTo>
                  <a:pt x="215709" y="26619"/>
                </a:lnTo>
                <a:lnTo>
                  <a:pt x="200914" y="25323"/>
                </a:lnTo>
                <a:lnTo>
                  <a:pt x="188087" y="22148"/>
                </a:lnTo>
                <a:lnTo>
                  <a:pt x="177520" y="18161"/>
                </a:lnTo>
                <a:lnTo>
                  <a:pt x="160274" y="10236"/>
                </a:lnTo>
                <a:lnTo>
                  <a:pt x="147408" y="5486"/>
                </a:lnTo>
                <a:lnTo>
                  <a:pt x="131241" y="1612"/>
                </a:lnTo>
                <a:lnTo>
                  <a:pt x="112115" y="0"/>
                </a:lnTo>
                <a:lnTo>
                  <a:pt x="92976" y="1612"/>
                </a:lnTo>
                <a:lnTo>
                  <a:pt x="76809" y="5486"/>
                </a:lnTo>
                <a:lnTo>
                  <a:pt x="63944" y="10236"/>
                </a:lnTo>
                <a:lnTo>
                  <a:pt x="46710" y="18161"/>
                </a:lnTo>
                <a:lnTo>
                  <a:pt x="36144" y="22148"/>
                </a:lnTo>
                <a:lnTo>
                  <a:pt x="23329" y="25323"/>
                </a:lnTo>
                <a:lnTo>
                  <a:pt x="8547" y="26619"/>
                </a:lnTo>
                <a:lnTo>
                  <a:pt x="0" y="26619"/>
                </a:lnTo>
                <a:lnTo>
                  <a:pt x="0" y="36004"/>
                </a:lnTo>
                <a:lnTo>
                  <a:pt x="8547" y="36004"/>
                </a:lnTo>
                <a:lnTo>
                  <a:pt x="27647" y="34404"/>
                </a:lnTo>
                <a:lnTo>
                  <a:pt x="43815" y="30530"/>
                </a:lnTo>
                <a:lnTo>
                  <a:pt x="56692" y="25781"/>
                </a:lnTo>
                <a:lnTo>
                  <a:pt x="73952" y="17843"/>
                </a:lnTo>
                <a:lnTo>
                  <a:pt x="84505" y="13868"/>
                </a:lnTo>
                <a:lnTo>
                  <a:pt x="97320" y="10693"/>
                </a:lnTo>
                <a:lnTo>
                  <a:pt x="112115" y="9385"/>
                </a:lnTo>
                <a:lnTo>
                  <a:pt x="126898" y="10693"/>
                </a:lnTo>
                <a:lnTo>
                  <a:pt x="139712" y="13868"/>
                </a:lnTo>
                <a:lnTo>
                  <a:pt x="150266" y="17843"/>
                </a:lnTo>
                <a:lnTo>
                  <a:pt x="167513" y="25781"/>
                </a:lnTo>
                <a:lnTo>
                  <a:pt x="180403" y="30530"/>
                </a:lnTo>
                <a:lnTo>
                  <a:pt x="196570" y="34404"/>
                </a:lnTo>
                <a:lnTo>
                  <a:pt x="215709" y="36004"/>
                </a:lnTo>
                <a:lnTo>
                  <a:pt x="234810" y="34404"/>
                </a:lnTo>
                <a:lnTo>
                  <a:pt x="250977" y="30530"/>
                </a:lnTo>
                <a:lnTo>
                  <a:pt x="263842" y="25781"/>
                </a:lnTo>
                <a:lnTo>
                  <a:pt x="281101" y="17843"/>
                </a:lnTo>
                <a:lnTo>
                  <a:pt x="291668" y="13868"/>
                </a:lnTo>
                <a:lnTo>
                  <a:pt x="304482" y="10693"/>
                </a:lnTo>
                <a:lnTo>
                  <a:pt x="319278" y="9385"/>
                </a:lnTo>
                <a:lnTo>
                  <a:pt x="334060" y="10693"/>
                </a:lnTo>
                <a:lnTo>
                  <a:pt x="346875" y="13868"/>
                </a:lnTo>
                <a:lnTo>
                  <a:pt x="357428" y="17843"/>
                </a:lnTo>
                <a:lnTo>
                  <a:pt x="373507" y="25260"/>
                </a:lnTo>
                <a:lnTo>
                  <a:pt x="384505" y="29514"/>
                </a:lnTo>
                <a:lnTo>
                  <a:pt x="398183" y="33299"/>
                </a:lnTo>
                <a:lnTo>
                  <a:pt x="414299" y="35636"/>
                </a:lnTo>
                <a:lnTo>
                  <a:pt x="414299" y="36004"/>
                </a:lnTo>
                <a:lnTo>
                  <a:pt x="431380" y="36004"/>
                </a:lnTo>
                <a:lnTo>
                  <a:pt x="431380" y="35636"/>
                </a:lnTo>
                <a:lnTo>
                  <a:pt x="447484" y="33299"/>
                </a:lnTo>
                <a:lnTo>
                  <a:pt x="461162" y="29514"/>
                </a:lnTo>
                <a:lnTo>
                  <a:pt x="472173" y="25260"/>
                </a:lnTo>
                <a:lnTo>
                  <a:pt x="488251" y="17843"/>
                </a:lnTo>
                <a:lnTo>
                  <a:pt x="498805" y="13868"/>
                </a:lnTo>
                <a:lnTo>
                  <a:pt x="511619" y="10693"/>
                </a:lnTo>
                <a:lnTo>
                  <a:pt x="526427" y="9385"/>
                </a:lnTo>
                <a:lnTo>
                  <a:pt x="541197" y="10693"/>
                </a:lnTo>
                <a:lnTo>
                  <a:pt x="554012" y="13868"/>
                </a:lnTo>
                <a:lnTo>
                  <a:pt x="564565" y="17843"/>
                </a:lnTo>
                <a:lnTo>
                  <a:pt x="581825" y="25781"/>
                </a:lnTo>
                <a:lnTo>
                  <a:pt x="594702" y="30530"/>
                </a:lnTo>
                <a:lnTo>
                  <a:pt x="610870" y="34404"/>
                </a:lnTo>
                <a:lnTo>
                  <a:pt x="629996" y="36004"/>
                </a:lnTo>
                <a:lnTo>
                  <a:pt x="649109" y="34404"/>
                </a:lnTo>
                <a:lnTo>
                  <a:pt x="665276" y="30530"/>
                </a:lnTo>
                <a:lnTo>
                  <a:pt x="678154" y="25781"/>
                </a:lnTo>
                <a:lnTo>
                  <a:pt x="695413" y="17843"/>
                </a:lnTo>
                <a:lnTo>
                  <a:pt x="705967" y="13868"/>
                </a:lnTo>
                <a:lnTo>
                  <a:pt x="718781" y="10693"/>
                </a:lnTo>
                <a:lnTo>
                  <a:pt x="733577" y="9385"/>
                </a:lnTo>
                <a:lnTo>
                  <a:pt x="748360" y="10693"/>
                </a:lnTo>
                <a:lnTo>
                  <a:pt x="761174" y="13868"/>
                </a:lnTo>
                <a:lnTo>
                  <a:pt x="771715" y="17843"/>
                </a:lnTo>
                <a:lnTo>
                  <a:pt x="787793" y="25260"/>
                </a:lnTo>
                <a:lnTo>
                  <a:pt x="798804" y="29514"/>
                </a:lnTo>
                <a:lnTo>
                  <a:pt x="812495" y="33299"/>
                </a:lnTo>
                <a:lnTo>
                  <a:pt x="828611" y="35636"/>
                </a:lnTo>
                <a:lnTo>
                  <a:pt x="828611" y="36004"/>
                </a:lnTo>
                <a:lnTo>
                  <a:pt x="845693" y="36004"/>
                </a:lnTo>
                <a:lnTo>
                  <a:pt x="845693" y="35636"/>
                </a:lnTo>
                <a:lnTo>
                  <a:pt x="861796" y="33299"/>
                </a:lnTo>
                <a:lnTo>
                  <a:pt x="875474" y="29514"/>
                </a:lnTo>
                <a:lnTo>
                  <a:pt x="886485" y="25260"/>
                </a:lnTo>
                <a:lnTo>
                  <a:pt x="902563" y="17843"/>
                </a:lnTo>
                <a:lnTo>
                  <a:pt x="913117" y="13868"/>
                </a:lnTo>
                <a:lnTo>
                  <a:pt x="925931" y="10693"/>
                </a:lnTo>
                <a:lnTo>
                  <a:pt x="940727" y="9385"/>
                </a:lnTo>
                <a:lnTo>
                  <a:pt x="955509" y="10693"/>
                </a:lnTo>
                <a:lnTo>
                  <a:pt x="968324" y="13868"/>
                </a:lnTo>
                <a:lnTo>
                  <a:pt x="978877" y="17843"/>
                </a:lnTo>
                <a:lnTo>
                  <a:pt x="996124" y="25781"/>
                </a:lnTo>
                <a:lnTo>
                  <a:pt x="1009002" y="30530"/>
                </a:lnTo>
                <a:lnTo>
                  <a:pt x="1025169" y="34404"/>
                </a:lnTo>
                <a:lnTo>
                  <a:pt x="1044295" y="36004"/>
                </a:lnTo>
                <a:lnTo>
                  <a:pt x="1063409" y="34404"/>
                </a:lnTo>
                <a:lnTo>
                  <a:pt x="1079588" y="30530"/>
                </a:lnTo>
                <a:lnTo>
                  <a:pt x="1092466" y="25781"/>
                </a:lnTo>
                <a:lnTo>
                  <a:pt x="1109713" y="17843"/>
                </a:lnTo>
                <a:lnTo>
                  <a:pt x="1120267" y="13868"/>
                </a:lnTo>
                <a:lnTo>
                  <a:pt x="1133081" y="10693"/>
                </a:lnTo>
                <a:lnTo>
                  <a:pt x="1147876" y="9385"/>
                </a:lnTo>
                <a:lnTo>
                  <a:pt x="1162659" y="10693"/>
                </a:lnTo>
                <a:lnTo>
                  <a:pt x="1175473" y="13868"/>
                </a:lnTo>
                <a:lnTo>
                  <a:pt x="1186040" y="17843"/>
                </a:lnTo>
                <a:lnTo>
                  <a:pt x="1203274" y="25781"/>
                </a:lnTo>
                <a:lnTo>
                  <a:pt x="1216152" y="30530"/>
                </a:lnTo>
                <a:lnTo>
                  <a:pt x="1232331" y="34404"/>
                </a:lnTo>
                <a:lnTo>
                  <a:pt x="1251458" y="36004"/>
                </a:lnTo>
                <a:lnTo>
                  <a:pt x="1268539" y="36004"/>
                </a:lnTo>
                <a:lnTo>
                  <a:pt x="1287653" y="34404"/>
                </a:lnTo>
                <a:lnTo>
                  <a:pt x="1303820" y="30530"/>
                </a:lnTo>
                <a:lnTo>
                  <a:pt x="1316697" y="25781"/>
                </a:lnTo>
                <a:lnTo>
                  <a:pt x="1333957" y="17843"/>
                </a:lnTo>
                <a:lnTo>
                  <a:pt x="1344498" y="13868"/>
                </a:lnTo>
                <a:lnTo>
                  <a:pt x="1357312" y="10693"/>
                </a:lnTo>
                <a:lnTo>
                  <a:pt x="1372108" y="9385"/>
                </a:lnTo>
                <a:lnTo>
                  <a:pt x="1386903" y="10693"/>
                </a:lnTo>
                <a:lnTo>
                  <a:pt x="1399717" y="13868"/>
                </a:lnTo>
                <a:lnTo>
                  <a:pt x="1410271" y="17843"/>
                </a:lnTo>
                <a:lnTo>
                  <a:pt x="1427518" y="25781"/>
                </a:lnTo>
                <a:lnTo>
                  <a:pt x="1440395" y="30530"/>
                </a:lnTo>
                <a:lnTo>
                  <a:pt x="1456575" y="34404"/>
                </a:lnTo>
                <a:lnTo>
                  <a:pt x="1475701" y="36004"/>
                </a:lnTo>
                <a:lnTo>
                  <a:pt x="1494815" y="34404"/>
                </a:lnTo>
                <a:lnTo>
                  <a:pt x="1510969" y="30530"/>
                </a:lnTo>
                <a:lnTo>
                  <a:pt x="1523847" y="25781"/>
                </a:lnTo>
                <a:lnTo>
                  <a:pt x="1541094" y="17843"/>
                </a:lnTo>
                <a:lnTo>
                  <a:pt x="1551660" y="13868"/>
                </a:lnTo>
                <a:lnTo>
                  <a:pt x="1564474" y="10693"/>
                </a:lnTo>
                <a:lnTo>
                  <a:pt x="1579270" y="9385"/>
                </a:lnTo>
                <a:lnTo>
                  <a:pt x="1594053" y="10693"/>
                </a:lnTo>
                <a:lnTo>
                  <a:pt x="1606867" y="13868"/>
                </a:lnTo>
                <a:lnTo>
                  <a:pt x="1617421" y="17843"/>
                </a:lnTo>
                <a:lnTo>
                  <a:pt x="1633499" y="25260"/>
                </a:lnTo>
                <a:lnTo>
                  <a:pt x="1644497" y="29514"/>
                </a:lnTo>
                <a:lnTo>
                  <a:pt x="1658175" y="33299"/>
                </a:lnTo>
                <a:lnTo>
                  <a:pt x="1674291" y="35636"/>
                </a:lnTo>
                <a:lnTo>
                  <a:pt x="1674291" y="36004"/>
                </a:lnTo>
                <a:lnTo>
                  <a:pt x="1691386" y="36004"/>
                </a:lnTo>
                <a:lnTo>
                  <a:pt x="1691386" y="35636"/>
                </a:lnTo>
                <a:lnTo>
                  <a:pt x="1707476" y="33299"/>
                </a:lnTo>
                <a:lnTo>
                  <a:pt x="1721154" y="29514"/>
                </a:lnTo>
                <a:lnTo>
                  <a:pt x="1732165" y="25260"/>
                </a:lnTo>
                <a:lnTo>
                  <a:pt x="1748256" y="17843"/>
                </a:lnTo>
                <a:lnTo>
                  <a:pt x="1758810" y="13868"/>
                </a:lnTo>
                <a:lnTo>
                  <a:pt x="1771624" y="10693"/>
                </a:lnTo>
                <a:lnTo>
                  <a:pt x="1786432" y="9385"/>
                </a:lnTo>
                <a:lnTo>
                  <a:pt x="1801202" y="10693"/>
                </a:lnTo>
                <a:lnTo>
                  <a:pt x="1814017" y="13868"/>
                </a:lnTo>
                <a:lnTo>
                  <a:pt x="1824570" y="17843"/>
                </a:lnTo>
                <a:lnTo>
                  <a:pt x="1841830" y="25781"/>
                </a:lnTo>
                <a:lnTo>
                  <a:pt x="1854695" y="30530"/>
                </a:lnTo>
                <a:lnTo>
                  <a:pt x="1870862" y="34404"/>
                </a:lnTo>
                <a:lnTo>
                  <a:pt x="1890001" y="36004"/>
                </a:lnTo>
                <a:lnTo>
                  <a:pt x="1909102" y="34404"/>
                </a:lnTo>
                <a:lnTo>
                  <a:pt x="1925269" y="30530"/>
                </a:lnTo>
                <a:lnTo>
                  <a:pt x="1938147" y="25781"/>
                </a:lnTo>
                <a:lnTo>
                  <a:pt x="1955419" y="17843"/>
                </a:lnTo>
                <a:lnTo>
                  <a:pt x="1965985" y="13868"/>
                </a:lnTo>
                <a:lnTo>
                  <a:pt x="1978799" y="10693"/>
                </a:lnTo>
                <a:lnTo>
                  <a:pt x="1993582" y="9385"/>
                </a:lnTo>
                <a:lnTo>
                  <a:pt x="2008365" y="10693"/>
                </a:lnTo>
                <a:lnTo>
                  <a:pt x="2021179" y="13868"/>
                </a:lnTo>
                <a:lnTo>
                  <a:pt x="2031733" y="17843"/>
                </a:lnTo>
                <a:lnTo>
                  <a:pt x="2047798" y="25260"/>
                </a:lnTo>
                <a:lnTo>
                  <a:pt x="2058809" y="29514"/>
                </a:lnTo>
                <a:lnTo>
                  <a:pt x="2072487" y="33299"/>
                </a:lnTo>
                <a:lnTo>
                  <a:pt x="2088616" y="35636"/>
                </a:lnTo>
                <a:lnTo>
                  <a:pt x="2088616" y="36004"/>
                </a:lnTo>
                <a:lnTo>
                  <a:pt x="2105698" y="36004"/>
                </a:lnTo>
                <a:lnTo>
                  <a:pt x="2105698" y="35636"/>
                </a:lnTo>
                <a:lnTo>
                  <a:pt x="2121801" y="33299"/>
                </a:lnTo>
                <a:lnTo>
                  <a:pt x="2135479" y="29514"/>
                </a:lnTo>
                <a:lnTo>
                  <a:pt x="2146477" y="25260"/>
                </a:lnTo>
                <a:lnTo>
                  <a:pt x="2162556" y="17843"/>
                </a:lnTo>
                <a:lnTo>
                  <a:pt x="2173109" y="13868"/>
                </a:lnTo>
                <a:lnTo>
                  <a:pt x="2185924" y="10693"/>
                </a:lnTo>
                <a:lnTo>
                  <a:pt x="2200745" y="9385"/>
                </a:lnTo>
                <a:lnTo>
                  <a:pt x="2215527" y="10693"/>
                </a:lnTo>
                <a:lnTo>
                  <a:pt x="2228342" y="13868"/>
                </a:lnTo>
                <a:lnTo>
                  <a:pt x="2238895" y="17843"/>
                </a:lnTo>
                <a:lnTo>
                  <a:pt x="2256142" y="25781"/>
                </a:lnTo>
                <a:lnTo>
                  <a:pt x="2269007" y="30530"/>
                </a:lnTo>
                <a:lnTo>
                  <a:pt x="2285174" y="34404"/>
                </a:lnTo>
                <a:lnTo>
                  <a:pt x="2304313" y="36004"/>
                </a:lnTo>
                <a:lnTo>
                  <a:pt x="2323427" y="34404"/>
                </a:lnTo>
                <a:lnTo>
                  <a:pt x="2339594" y="30530"/>
                </a:lnTo>
                <a:lnTo>
                  <a:pt x="2352471" y="25781"/>
                </a:lnTo>
                <a:lnTo>
                  <a:pt x="2369718" y="17843"/>
                </a:lnTo>
                <a:lnTo>
                  <a:pt x="2380272" y="13868"/>
                </a:lnTo>
                <a:lnTo>
                  <a:pt x="2393086" y="10693"/>
                </a:lnTo>
                <a:lnTo>
                  <a:pt x="2407869" y="9385"/>
                </a:lnTo>
                <a:lnTo>
                  <a:pt x="2422652" y="10693"/>
                </a:lnTo>
                <a:lnTo>
                  <a:pt x="2435479" y="13868"/>
                </a:lnTo>
                <a:lnTo>
                  <a:pt x="2446020" y="17843"/>
                </a:lnTo>
                <a:lnTo>
                  <a:pt x="2463279" y="25781"/>
                </a:lnTo>
                <a:lnTo>
                  <a:pt x="2476157" y="30530"/>
                </a:lnTo>
                <a:lnTo>
                  <a:pt x="2492324" y="34404"/>
                </a:lnTo>
                <a:lnTo>
                  <a:pt x="2511450" y="36004"/>
                </a:lnTo>
                <a:lnTo>
                  <a:pt x="2528532" y="36004"/>
                </a:lnTo>
                <a:lnTo>
                  <a:pt x="2547632" y="34404"/>
                </a:lnTo>
                <a:lnTo>
                  <a:pt x="2563812" y="30530"/>
                </a:lnTo>
                <a:lnTo>
                  <a:pt x="2576690" y="25781"/>
                </a:lnTo>
                <a:lnTo>
                  <a:pt x="2593949" y="17843"/>
                </a:lnTo>
                <a:lnTo>
                  <a:pt x="2604516" y="13868"/>
                </a:lnTo>
                <a:lnTo>
                  <a:pt x="2617330" y="10693"/>
                </a:lnTo>
                <a:lnTo>
                  <a:pt x="2632100" y="9385"/>
                </a:lnTo>
                <a:lnTo>
                  <a:pt x="2646896" y="10693"/>
                </a:lnTo>
                <a:lnTo>
                  <a:pt x="2659723" y="13868"/>
                </a:lnTo>
                <a:lnTo>
                  <a:pt x="2670276" y="17843"/>
                </a:lnTo>
                <a:lnTo>
                  <a:pt x="2687523" y="25781"/>
                </a:lnTo>
                <a:lnTo>
                  <a:pt x="2700401" y="30530"/>
                </a:lnTo>
                <a:lnTo>
                  <a:pt x="2716568" y="34404"/>
                </a:lnTo>
                <a:lnTo>
                  <a:pt x="2735694" y="36004"/>
                </a:lnTo>
                <a:lnTo>
                  <a:pt x="2754807" y="34404"/>
                </a:lnTo>
                <a:lnTo>
                  <a:pt x="2770975" y="30530"/>
                </a:lnTo>
                <a:lnTo>
                  <a:pt x="2783852" y="25781"/>
                </a:lnTo>
                <a:lnTo>
                  <a:pt x="2801099" y="17843"/>
                </a:lnTo>
                <a:lnTo>
                  <a:pt x="2811665" y="13868"/>
                </a:lnTo>
                <a:lnTo>
                  <a:pt x="2824480" y="10693"/>
                </a:lnTo>
                <a:lnTo>
                  <a:pt x="2839275" y="9385"/>
                </a:lnTo>
                <a:lnTo>
                  <a:pt x="2854058" y="10693"/>
                </a:lnTo>
                <a:lnTo>
                  <a:pt x="2866872" y="13868"/>
                </a:lnTo>
                <a:lnTo>
                  <a:pt x="2877413" y="17843"/>
                </a:lnTo>
                <a:lnTo>
                  <a:pt x="2893491" y="25260"/>
                </a:lnTo>
                <a:lnTo>
                  <a:pt x="2904502" y="29514"/>
                </a:lnTo>
                <a:lnTo>
                  <a:pt x="2918193" y="33299"/>
                </a:lnTo>
                <a:lnTo>
                  <a:pt x="2934309" y="35636"/>
                </a:lnTo>
                <a:lnTo>
                  <a:pt x="2934309" y="36004"/>
                </a:lnTo>
                <a:lnTo>
                  <a:pt x="2951391" y="36004"/>
                </a:lnTo>
                <a:lnTo>
                  <a:pt x="2951391" y="35636"/>
                </a:lnTo>
                <a:lnTo>
                  <a:pt x="2967482" y="33299"/>
                </a:lnTo>
                <a:lnTo>
                  <a:pt x="2981160" y="29514"/>
                </a:lnTo>
                <a:lnTo>
                  <a:pt x="2992170" y="25260"/>
                </a:lnTo>
                <a:lnTo>
                  <a:pt x="3008249" y="17843"/>
                </a:lnTo>
                <a:lnTo>
                  <a:pt x="3018802" y="13868"/>
                </a:lnTo>
                <a:lnTo>
                  <a:pt x="3031629" y="10693"/>
                </a:lnTo>
                <a:lnTo>
                  <a:pt x="3046425" y="9385"/>
                </a:lnTo>
                <a:lnTo>
                  <a:pt x="3061208" y="10693"/>
                </a:lnTo>
                <a:lnTo>
                  <a:pt x="3074022" y="13868"/>
                </a:lnTo>
                <a:lnTo>
                  <a:pt x="3084576" y="17843"/>
                </a:lnTo>
                <a:lnTo>
                  <a:pt x="3101822" y="25781"/>
                </a:lnTo>
                <a:lnTo>
                  <a:pt x="3114687" y="30530"/>
                </a:lnTo>
                <a:lnTo>
                  <a:pt x="3130854" y="34404"/>
                </a:lnTo>
                <a:lnTo>
                  <a:pt x="3149993" y="36004"/>
                </a:lnTo>
                <a:lnTo>
                  <a:pt x="3169107" y="34404"/>
                </a:lnTo>
                <a:lnTo>
                  <a:pt x="3185274" y="30530"/>
                </a:lnTo>
                <a:lnTo>
                  <a:pt x="3198152" y="25781"/>
                </a:lnTo>
                <a:lnTo>
                  <a:pt x="3215424" y="17843"/>
                </a:lnTo>
                <a:lnTo>
                  <a:pt x="3225977" y="13868"/>
                </a:lnTo>
                <a:lnTo>
                  <a:pt x="3238792" y="10693"/>
                </a:lnTo>
                <a:lnTo>
                  <a:pt x="3253575" y="9385"/>
                </a:lnTo>
                <a:lnTo>
                  <a:pt x="3268357" y="10693"/>
                </a:lnTo>
                <a:lnTo>
                  <a:pt x="3281172" y="13868"/>
                </a:lnTo>
                <a:lnTo>
                  <a:pt x="3291725" y="17843"/>
                </a:lnTo>
                <a:lnTo>
                  <a:pt x="3307804" y="25260"/>
                </a:lnTo>
                <a:lnTo>
                  <a:pt x="3318814" y="29514"/>
                </a:lnTo>
                <a:lnTo>
                  <a:pt x="3332492" y="33299"/>
                </a:lnTo>
                <a:lnTo>
                  <a:pt x="3348609" y="35636"/>
                </a:lnTo>
                <a:lnTo>
                  <a:pt x="3348609" y="36004"/>
                </a:lnTo>
                <a:lnTo>
                  <a:pt x="3365703" y="36004"/>
                </a:lnTo>
                <a:lnTo>
                  <a:pt x="3365703" y="35636"/>
                </a:lnTo>
                <a:lnTo>
                  <a:pt x="3381794" y="33299"/>
                </a:lnTo>
                <a:lnTo>
                  <a:pt x="3395472" y="29514"/>
                </a:lnTo>
                <a:lnTo>
                  <a:pt x="3406470" y="25260"/>
                </a:lnTo>
                <a:lnTo>
                  <a:pt x="3422548" y="17843"/>
                </a:lnTo>
                <a:lnTo>
                  <a:pt x="3433114" y="13868"/>
                </a:lnTo>
                <a:lnTo>
                  <a:pt x="3445929" y="10693"/>
                </a:lnTo>
                <a:lnTo>
                  <a:pt x="3460737" y="9385"/>
                </a:lnTo>
                <a:lnTo>
                  <a:pt x="3475520" y="10693"/>
                </a:lnTo>
                <a:lnTo>
                  <a:pt x="3488334" y="13868"/>
                </a:lnTo>
                <a:lnTo>
                  <a:pt x="3498875" y="17843"/>
                </a:lnTo>
                <a:lnTo>
                  <a:pt x="3516122" y="25781"/>
                </a:lnTo>
                <a:lnTo>
                  <a:pt x="3528999" y="30530"/>
                </a:lnTo>
                <a:lnTo>
                  <a:pt x="3545167" y="34404"/>
                </a:lnTo>
                <a:lnTo>
                  <a:pt x="3564305" y="36004"/>
                </a:lnTo>
                <a:lnTo>
                  <a:pt x="3583419" y="34404"/>
                </a:lnTo>
                <a:lnTo>
                  <a:pt x="3599586" y="30530"/>
                </a:lnTo>
                <a:lnTo>
                  <a:pt x="3612464" y="25781"/>
                </a:lnTo>
                <a:lnTo>
                  <a:pt x="3629710" y="17843"/>
                </a:lnTo>
                <a:lnTo>
                  <a:pt x="3640264" y="13868"/>
                </a:lnTo>
                <a:lnTo>
                  <a:pt x="3653091" y="10693"/>
                </a:lnTo>
                <a:lnTo>
                  <a:pt x="3667887" y="9385"/>
                </a:lnTo>
                <a:lnTo>
                  <a:pt x="3682657" y="10693"/>
                </a:lnTo>
                <a:lnTo>
                  <a:pt x="3695471" y="13868"/>
                </a:lnTo>
                <a:lnTo>
                  <a:pt x="3706025" y="17843"/>
                </a:lnTo>
                <a:lnTo>
                  <a:pt x="3723284" y="25781"/>
                </a:lnTo>
                <a:lnTo>
                  <a:pt x="3736162" y="30530"/>
                </a:lnTo>
                <a:lnTo>
                  <a:pt x="3752316" y="34404"/>
                </a:lnTo>
                <a:lnTo>
                  <a:pt x="3756723" y="34785"/>
                </a:lnTo>
                <a:lnTo>
                  <a:pt x="3756723" y="36004"/>
                </a:lnTo>
                <a:lnTo>
                  <a:pt x="3771442" y="36004"/>
                </a:lnTo>
                <a:lnTo>
                  <a:pt x="3780002" y="36004"/>
                </a:lnTo>
                <a:lnTo>
                  <a:pt x="4511789" y="36004"/>
                </a:lnTo>
                <a:lnTo>
                  <a:pt x="4511789" y="0"/>
                </a:lnTo>
                <a:close/>
              </a:path>
            </a:pathLst>
          </a:custGeom>
          <a:solidFill>
            <a:srgbClr val="FFDD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517216" y="654214"/>
            <a:ext cx="4512310" cy="36195"/>
          </a:xfrm>
          <a:custGeom>
            <a:avLst/>
            <a:gdLst/>
            <a:ahLst/>
            <a:cxnLst/>
            <a:rect l="l" t="t" r="r" b="b"/>
            <a:pathLst>
              <a:path w="4512309" h="36195">
                <a:moveTo>
                  <a:pt x="4511789" y="0"/>
                </a:moveTo>
                <a:lnTo>
                  <a:pt x="3756723" y="0"/>
                </a:lnTo>
                <a:lnTo>
                  <a:pt x="3756723" y="25336"/>
                </a:lnTo>
                <a:lnTo>
                  <a:pt x="3743833" y="22148"/>
                </a:lnTo>
                <a:lnTo>
                  <a:pt x="3733279" y="18161"/>
                </a:lnTo>
                <a:lnTo>
                  <a:pt x="3716032" y="10236"/>
                </a:lnTo>
                <a:lnTo>
                  <a:pt x="3703155" y="5486"/>
                </a:lnTo>
                <a:lnTo>
                  <a:pt x="3687000" y="1612"/>
                </a:lnTo>
                <a:lnTo>
                  <a:pt x="3667887" y="0"/>
                </a:lnTo>
                <a:lnTo>
                  <a:pt x="3648748" y="1612"/>
                </a:lnTo>
                <a:lnTo>
                  <a:pt x="3632581" y="5486"/>
                </a:lnTo>
                <a:lnTo>
                  <a:pt x="3619703" y="10236"/>
                </a:lnTo>
                <a:lnTo>
                  <a:pt x="3602456" y="18161"/>
                </a:lnTo>
                <a:lnTo>
                  <a:pt x="3591890" y="22148"/>
                </a:lnTo>
                <a:lnTo>
                  <a:pt x="3579076" y="25323"/>
                </a:lnTo>
                <a:lnTo>
                  <a:pt x="3564305" y="26619"/>
                </a:lnTo>
                <a:lnTo>
                  <a:pt x="3549510" y="25323"/>
                </a:lnTo>
                <a:lnTo>
                  <a:pt x="3536683" y="22148"/>
                </a:lnTo>
                <a:lnTo>
                  <a:pt x="3526129" y="18161"/>
                </a:lnTo>
                <a:lnTo>
                  <a:pt x="3508870" y="10236"/>
                </a:lnTo>
                <a:lnTo>
                  <a:pt x="3496005" y="5486"/>
                </a:lnTo>
                <a:lnTo>
                  <a:pt x="3479838" y="1612"/>
                </a:lnTo>
                <a:lnTo>
                  <a:pt x="3460737" y="0"/>
                </a:lnTo>
                <a:lnTo>
                  <a:pt x="3441598" y="1612"/>
                </a:lnTo>
                <a:lnTo>
                  <a:pt x="3425418" y="5486"/>
                </a:lnTo>
                <a:lnTo>
                  <a:pt x="3412540" y="10236"/>
                </a:lnTo>
                <a:lnTo>
                  <a:pt x="3395294" y="18161"/>
                </a:lnTo>
                <a:lnTo>
                  <a:pt x="3384740" y="22148"/>
                </a:lnTo>
                <a:lnTo>
                  <a:pt x="3371926" y="25323"/>
                </a:lnTo>
                <a:lnTo>
                  <a:pt x="3357168" y="26619"/>
                </a:lnTo>
                <a:lnTo>
                  <a:pt x="3342360" y="25323"/>
                </a:lnTo>
                <a:lnTo>
                  <a:pt x="3329546" y="22148"/>
                </a:lnTo>
                <a:lnTo>
                  <a:pt x="3318980" y="18161"/>
                </a:lnTo>
                <a:lnTo>
                  <a:pt x="3301733" y="10236"/>
                </a:lnTo>
                <a:lnTo>
                  <a:pt x="3288868" y="5486"/>
                </a:lnTo>
                <a:lnTo>
                  <a:pt x="3272701" y="1612"/>
                </a:lnTo>
                <a:lnTo>
                  <a:pt x="3253575" y="0"/>
                </a:lnTo>
                <a:lnTo>
                  <a:pt x="3234448" y="1612"/>
                </a:lnTo>
                <a:lnTo>
                  <a:pt x="3218281" y="5486"/>
                </a:lnTo>
                <a:lnTo>
                  <a:pt x="3205416" y="10236"/>
                </a:lnTo>
                <a:lnTo>
                  <a:pt x="3188170" y="18161"/>
                </a:lnTo>
                <a:lnTo>
                  <a:pt x="3177603" y="22148"/>
                </a:lnTo>
                <a:lnTo>
                  <a:pt x="3164763" y="25323"/>
                </a:lnTo>
                <a:lnTo>
                  <a:pt x="3149993" y="26619"/>
                </a:lnTo>
                <a:lnTo>
                  <a:pt x="3135198" y="25323"/>
                </a:lnTo>
                <a:lnTo>
                  <a:pt x="3122384" y="22148"/>
                </a:lnTo>
                <a:lnTo>
                  <a:pt x="3111830" y="18161"/>
                </a:lnTo>
                <a:lnTo>
                  <a:pt x="3094571" y="10236"/>
                </a:lnTo>
                <a:lnTo>
                  <a:pt x="3081705" y="5486"/>
                </a:lnTo>
                <a:lnTo>
                  <a:pt x="3065538" y="1612"/>
                </a:lnTo>
                <a:lnTo>
                  <a:pt x="3046425" y="0"/>
                </a:lnTo>
                <a:lnTo>
                  <a:pt x="3027286" y="1612"/>
                </a:lnTo>
                <a:lnTo>
                  <a:pt x="3011119" y="5486"/>
                </a:lnTo>
                <a:lnTo>
                  <a:pt x="2998254" y="10236"/>
                </a:lnTo>
                <a:lnTo>
                  <a:pt x="2980994" y="18161"/>
                </a:lnTo>
                <a:lnTo>
                  <a:pt x="2970441" y="22148"/>
                </a:lnTo>
                <a:lnTo>
                  <a:pt x="2957614" y="25323"/>
                </a:lnTo>
                <a:lnTo>
                  <a:pt x="2942844" y="26619"/>
                </a:lnTo>
                <a:lnTo>
                  <a:pt x="2928048" y="25323"/>
                </a:lnTo>
                <a:lnTo>
                  <a:pt x="2915234" y="22148"/>
                </a:lnTo>
                <a:lnTo>
                  <a:pt x="2904667" y="18161"/>
                </a:lnTo>
                <a:lnTo>
                  <a:pt x="2887434" y="10236"/>
                </a:lnTo>
                <a:lnTo>
                  <a:pt x="2874556" y="5486"/>
                </a:lnTo>
                <a:lnTo>
                  <a:pt x="2858389" y="1612"/>
                </a:lnTo>
                <a:lnTo>
                  <a:pt x="2839275" y="0"/>
                </a:lnTo>
                <a:lnTo>
                  <a:pt x="2820149" y="1612"/>
                </a:lnTo>
                <a:lnTo>
                  <a:pt x="2803982" y="5486"/>
                </a:lnTo>
                <a:lnTo>
                  <a:pt x="2791091" y="10236"/>
                </a:lnTo>
                <a:lnTo>
                  <a:pt x="2773832" y="18161"/>
                </a:lnTo>
                <a:lnTo>
                  <a:pt x="2763278" y="22148"/>
                </a:lnTo>
                <a:lnTo>
                  <a:pt x="2750464" y="25323"/>
                </a:lnTo>
                <a:lnTo>
                  <a:pt x="2735694" y="26619"/>
                </a:lnTo>
                <a:lnTo>
                  <a:pt x="2720898" y="25323"/>
                </a:lnTo>
                <a:lnTo>
                  <a:pt x="2708084" y="22148"/>
                </a:lnTo>
                <a:lnTo>
                  <a:pt x="2697530" y="18161"/>
                </a:lnTo>
                <a:lnTo>
                  <a:pt x="2680284" y="10236"/>
                </a:lnTo>
                <a:lnTo>
                  <a:pt x="2667406" y="5486"/>
                </a:lnTo>
                <a:lnTo>
                  <a:pt x="2651226" y="1612"/>
                </a:lnTo>
                <a:lnTo>
                  <a:pt x="2632100" y="0"/>
                </a:lnTo>
                <a:lnTo>
                  <a:pt x="2612961" y="1612"/>
                </a:lnTo>
                <a:lnTo>
                  <a:pt x="2596807" y="5486"/>
                </a:lnTo>
                <a:lnTo>
                  <a:pt x="2583942" y="10236"/>
                </a:lnTo>
                <a:lnTo>
                  <a:pt x="2566708" y="18161"/>
                </a:lnTo>
                <a:lnTo>
                  <a:pt x="2556141" y="22148"/>
                </a:lnTo>
                <a:lnTo>
                  <a:pt x="2543314" y="25323"/>
                </a:lnTo>
                <a:lnTo>
                  <a:pt x="2528532" y="26619"/>
                </a:lnTo>
                <a:lnTo>
                  <a:pt x="2511450" y="26619"/>
                </a:lnTo>
                <a:lnTo>
                  <a:pt x="2496667" y="25323"/>
                </a:lnTo>
                <a:lnTo>
                  <a:pt x="2483853" y="22148"/>
                </a:lnTo>
                <a:lnTo>
                  <a:pt x="2473287" y="18161"/>
                </a:lnTo>
                <a:lnTo>
                  <a:pt x="2456040" y="10236"/>
                </a:lnTo>
                <a:lnTo>
                  <a:pt x="2443162" y="5486"/>
                </a:lnTo>
                <a:lnTo>
                  <a:pt x="2426995" y="1612"/>
                </a:lnTo>
                <a:lnTo>
                  <a:pt x="2407869" y="0"/>
                </a:lnTo>
                <a:lnTo>
                  <a:pt x="2388743" y="1612"/>
                </a:lnTo>
                <a:lnTo>
                  <a:pt x="2372588" y="5486"/>
                </a:lnTo>
                <a:lnTo>
                  <a:pt x="2359698" y="10236"/>
                </a:lnTo>
                <a:lnTo>
                  <a:pt x="2342451" y="18161"/>
                </a:lnTo>
                <a:lnTo>
                  <a:pt x="2331897" y="22148"/>
                </a:lnTo>
                <a:lnTo>
                  <a:pt x="2319083" y="25323"/>
                </a:lnTo>
                <a:lnTo>
                  <a:pt x="2304313" y="26619"/>
                </a:lnTo>
                <a:lnTo>
                  <a:pt x="2289518" y="25323"/>
                </a:lnTo>
                <a:lnTo>
                  <a:pt x="2276691" y="22148"/>
                </a:lnTo>
                <a:lnTo>
                  <a:pt x="2266137" y="18161"/>
                </a:lnTo>
                <a:lnTo>
                  <a:pt x="2248878" y="10236"/>
                </a:lnTo>
                <a:lnTo>
                  <a:pt x="2236012" y="5486"/>
                </a:lnTo>
                <a:lnTo>
                  <a:pt x="2219845" y="1612"/>
                </a:lnTo>
                <a:lnTo>
                  <a:pt x="2200745" y="0"/>
                </a:lnTo>
                <a:lnTo>
                  <a:pt x="2181593" y="1612"/>
                </a:lnTo>
                <a:lnTo>
                  <a:pt x="2165426" y="5486"/>
                </a:lnTo>
                <a:lnTo>
                  <a:pt x="2152548" y="10236"/>
                </a:lnTo>
                <a:lnTo>
                  <a:pt x="2135301" y="18161"/>
                </a:lnTo>
                <a:lnTo>
                  <a:pt x="2124748" y="22148"/>
                </a:lnTo>
                <a:lnTo>
                  <a:pt x="2111933" y="25323"/>
                </a:lnTo>
                <a:lnTo>
                  <a:pt x="2097163" y="26619"/>
                </a:lnTo>
                <a:lnTo>
                  <a:pt x="2082368" y="25323"/>
                </a:lnTo>
                <a:lnTo>
                  <a:pt x="2069541" y="22148"/>
                </a:lnTo>
                <a:lnTo>
                  <a:pt x="2058974" y="18161"/>
                </a:lnTo>
                <a:lnTo>
                  <a:pt x="2041728" y="10236"/>
                </a:lnTo>
                <a:lnTo>
                  <a:pt x="2028863" y="5486"/>
                </a:lnTo>
                <a:lnTo>
                  <a:pt x="2012696" y="1612"/>
                </a:lnTo>
                <a:lnTo>
                  <a:pt x="1993582" y="0"/>
                </a:lnTo>
                <a:lnTo>
                  <a:pt x="1974456" y="1612"/>
                </a:lnTo>
                <a:lnTo>
                  <a:pt x="1958289" y="5486"/>
                </a:lnTo>
                <a:lnTo>
                  <a:pt x="1945411" y="10236"/>
                </a:lnTo>
                <a:lnTo>
                  <a:pt x="1928152" y="18161"/>
                </a:lnTo>
                <a:lnTo>
                  <a:pt x="1917598" y="22148"/>
                </a:lnTo>
                <a:lnTo>
                  <a:pt x="1904784" y="25323"/>
                </a:lnTo>
                <a:lnTo>
                  <a:pt x="1890001" y="26619"/>
                </a:lnTo>
                <a:lnTo>
                  <a:pt x="1875193" y="25323"/>
                </a:lnTo>
                <a:lnTo>
                  <a:pt x="1862378" y="22148"/>
                </a:lnTo>
                <a:lnTo>
                  <a:pt x="1851825" y="18161"/>
                </a:lnTo>
                <a:lnTo>
                  <a:pt x="1834578" y="10236"/>
                </a:lnTo>
                <a:lnTo>
                  <a:pt x="1821713" y="5486"/>
                </a:lnTo>
                <a:lnTo>
                  <a:pt x="1805546" y="1612"/>
                </a:lnTo>
                <a:lnTo>
                  <a:pt x="1786432" y="0"/>
                </a:lnTo>
                <a:lnTo>
                  <a:pt x="1767293" y="1612"/>
                </a:lnTo>
                <a:lnTo>
                  <a:pt x="1751126" y="5486"/>
                </a:lnTo>
                <a:lnTo>
                  <a:pt x="1738249" y="10236"/>
                </a:lnTo>
                <a:lnTo>
                  <a:pt x="1720989" y="18161"/>
                </a:lnTo>
                <a:lnTo>
                  <a:pt x="1710423" y="22148"/>
                </a:lnTo>
                <a:lnTo>
                  <a:pt x="1697596" y="25323"/>
                </a:lnTo>
                <a:lnTo>
                  <a:pt x="1682826" y="26619"/>
                </a:lnTo>
                <a:lnTo>
                  <a:pt x="1668043" y="25323"/>
                </a:lnTo>
                <a:lnTo>
                  <a:pt x="1655229" y="22148"/>
                </a:lnTo>
                <a:lnTo>
                  <a:pt x="1644662" y="18161"/>
                </a:lnTo>
                <a:lnTo>
                  <a:pt x="1627416" y="10236"/>
                </a:lnTo>
                <a:lnTo>
                  <a:pt x="1614551" y="5486"/>
                </a:lnTo>
                <a:lnTo>
                  <a:pt x="1598383" y="1612"/>
                </a:lnTo>
                <a:lnTo>
                  <a:pt x="1579270" y="0"/>
                </a:lnTo>
                <a:lnTo>
                  <a:pt x="1560144" y="1612"/>
                </a:lnTo>
                <a:lnTo>
                  <a:pt x="1543964" y="5486"/>
                </a:lnTo>
                <a:lnTo>
                  <a:pt x="1531086" y="10236"/>
                </a:lnTo>
                <a:lnTo>
                  <a:pt x="1513840" y="18161"/>
                </a:lnTo>
                <a:lnTo>
                  <a:pt x="1503286" y="22148"/>
                </a:lnTo>
                <a:lnTo>
                  <a:pt x="1490472" y="25323"/>
                </a:lnTo>
                <a:lnTo>
                  <a:pt x="1475701" y="26619"/>
                </a:lnTo>
                <a:lnTo>
                  <a:pt x="1460893" y="25323"/>
                </a:lnTo>
                <a:lnTo>
                  <a:pt x="1448079" y="22148"/>
                </a:lnTo>
                <a:lnTo>
                  <a:pt x="1437513" y="18161"/>
                </a:lnTo>
                <a:lnTo>
                  <a:pt x="1420279" y="10236"/>
                </a:lnTo>
                <a:lnTo>
                  <a:pt x="1407401" y="5486"/>
                </a:lnTo>
                <a:lnTo>
                  <a:pt x="1391234" y="1612"/>
                </a:lnTo>
                <a:lnTo>
                  <a:pt x="1372108" y="0"/>
                </a:lnTo>
                <a:lnTo>
                  <a:pt x="1352969" y="1612"/>
                </a:lnTo>
                <a:lnTo>
                  <a:pt x="1336814" y="5486"/>
                </a:lnTo>
                <a:lnTo>
                  <a:pt x="1323936" y="10236"/>
                </a:lnTo>
                <a:lnTo>
                  <a:pt x="1306703" y="18161"/>
                </a:lnTo>
                <a:lnTo>
                  <a:pt x="1296136" y="22148"/>
                </a:lnTo>
                <a:lnTo>
                  <a:pt x="1283309" y="25323"/>
                </a:lnTo>
                <a:lnTo>
                  <a:pt x="1268539" y="26619"/>
                </a:lnTo>
                <a:lnTo>
                  <a:pt x="1251458" y="26619"/>
                </a:lnTo>
                <a:lnTo>
                  <a:pt x="1236662" y="25323"/>
                </a:lnTo>
                <a:lnTo>
                  <a:pt x="1223848" y="22148"/>
                </a:lnTo>
                <a:lnTo>
                  <a:pt x="1213281" y="18161"/>
                </a:lnTo>
                <a:lnTo>
                  <a:pt x="1196035" y="10236"/>
                </a:lnTo>
                <a:lnTo>
                  <a:pt x="1183157" y="5486"/>
                </a:lnTo>
                <a:lnTo>
                  <a:pt x="1167003" y="1612"/>
                </a:lnTo>
                <a:lnTo>
                  <a:pt x="1147876" y="0"/>
                </a:lnTo>
                <a:lnTo>
                  <a:pt x="1128750" y="1612"/>
                </a:lnTo>
                <a:lnTo>
                  <a:pt x="1112583" y="5486"/>
                </a:lnTo>
                <a:lnTo>
                  <a:pt x="1099705" y="10236"/>
                </a:lnTo>
                <a:lnTo>
                  <a:pt x="1082459" y="18161"/>
                </a:lnTo>
                <a:lnTo>
                  <a:pt x="1071892" y="22148"/>
                </a:lnTo>
                <a:lnTo>
                  <a:pt x="1059078" y="25323"/>
                </a:lnTo>
                <a:lnTo>
                  <a:pt x="1044295" y="26619"/>
                </a:lnTo>
                <a:lnTo>
                  <a:pt x="1029500" y="25323"/>
                </a:lnTo>
                <a:lnTo>
                  <a:pt x="1016685" y="22148"/>
                </a:lnTo>
                <a:lnTo>
                  <a:pt x="1006132" y="18161"/>
                </a:lnTo>
                <a:lnTo>
                  <a:pt x="988872" y="10236"/>
                </a:lnTo>
                <a:lnTo>
                  <a:pt x="976007" y="5486"/>
                </a:lnTo>
                <a:lnTo>
                  <a:pt x="959840" y="1612"/>
                </a:lnTo>
                <a:lnTo>
                  <a:pt x="940727" y="0"/>
                </a:lnTo>
                <a:lnTo>
                  <a:pt x="921588" y="1612"/>
                </a:lnTo>
                <a:lnTo>
                  <a:pt x="905421" y="5486"/>
                </a:lnTo>
                <a:lnTo>
                  <a:pt x="892543" y="10236"/>
                </a:lnTo>
                <a:lnTo>
                  <a:pt x="875309" y="18161"/>
                </a:lnTo>
                <a:lnTo>
                  <a:pt x="864755" y="22148"/>
                </a:lnTo>
                <a:lnTo>
                  <a:pt x="851928" y="25323"/>
                </a:lnTo>
                <a:lnTo>
                  <a:pt x="837158" y="26619"/>
                </a:lnTo>
                <a:lnTo>
                  <a:pt x="822363" y="25323"/>
                </a:lnTo>
                <a:lnTo>
                  <a:pt x="809536" y="22148"/>
                </a:lnTo>
                <a:lnTo>
                  <a:pt x="798982" y="18161"/>
                </a:lnTo>
                <a:lnTo>
                  <a:pt x="781735" y="10236"/>
                </a:lnTo>
                <a:lnTo>
                  <a:pt x="768858" y="5486"/>
                </a:lnTo>
                <a:lnTo>
                  <a:pt x="752690" y="1612"/>
                </a:lnTo>
                <a:lnTo>
                  <a:pt x="733577" y="0"/>
                </a:lnTo>
                <a:lnTo>
                  <a:pt x="714438" y="1612"/>
                </a:lnTo>
                <a:lnTo>
                  <a:pt x="698271" y="5486"/>
                </a:lnTo>
                <a:lnTo>
                  <a:pt x="685406" y="10236"/>
                </a:lnTo>
                <a:lnTo>
                  <a:pt x="668159" y="18161"/>
                </a:lnTo>
                <a:lnTo>
                  <a:pt x="657593" y="22148"/>
                </a:lnTo>
                <a:lnTo>
                  <a:pt x="644779" y="25323"/>
                </a:lnTo>
                <a:lnTo>
                  <a:pt x="629996" y="26619"/>
                </a:lnTo>
                <a:lnTo>
                  <a:pt x="615200" y="25323"/>
                </a:lnTo>
                <a:lnTo>
                  <a:pt x="602386" y="22148"/>
                </a:lnTo>
                <a:lnTo>
                  <a:pt x="591832" y="18161"/>
                </a:lnTo>
                <a:lnTo>
                  <a:pt x="574573" y="10236"/>
                </a:lnTo>
                <a:lnTo>
                  <a:pt x="561708" y="5486"/>
                </a:lnTo>
                <a:lnTo>
                  <a:pt x="545541" y="1612"/>
                </a:lnTo>
                <a:lnTo>
                  <a:pt x="526427" y="0"/>
                </a:lnTo>
                <a:lnTo>
                  <a:pt x="507288" y="1612"/>
                </a:lnTo>
                <a:lnTo>
                  <a:pt x="491121" y="5486"/>
                </a:lnTo>
                <a:lnTo>
                  <a:pt x="478256" y="10236"/>
                </a:lnTo>
                <a:lnTo>
                  <a:pt x="461010" y="18161"/>
                </a:lnTo>
                <a:lnTo>
                  <a:pt x="450443" y="22148"/>
                </a:lnTo>
                <a:lnTo>
                  <a:pt x="437616" y="25323"/>
                </a:lnTo>
                <a:lnTo>
                  <a:pt x="422846" y="26619"/>
                </a:lnTo>
                <a:lnTo>
                  <a:pt x="408051" y="25323"/>
                </a:lnTo>
                <a:lnTo>
                  <a:pt x="395236" y="22148"/>
                </a:lnTo>
                <a:lnTo>
                  <a:pt x="384670" y="18161"/>
                </a:lnTo>
                <a:lnTo>
                  <a:pt x="367423" y="10236"/>
                </a:lnTo>
                <a:lnTo>
                  <a:pt x="354558" y="5486"/>
                </a:lnTo>
                <a:lnTo>
                  <a:pt x="338391" y="1612"/>
                </a:lnTo>
                <a:lnTo>
                  <a:pt x="319278" y="0"/>
                </a:lnTo>
                <a:lnTo>
                  <a:pt x="300151" y="1612"/>
                </a:lnTo>
                <a:lnTo>
                  <a:pt x="283972" y="5486"/>
                </a:lnTo>
                <a:lnTo>
                  <a:pt x="271094" y="10236"/>
                </a:lnTo>
                <a:lnTo>
                  <a:pt x="253847" y="18161"/>
                </a:lnTo>
                <a:lnTo>
                  <a:pt x="243293" y="22148"/>
                </a:lnTo>
                <a:lnTo>
                  <a:pt x="230479" y="25323"/>
                </a:lnTo>
                <a:lnTo>
                  <a:pt x="215709" y="26619"/>
                </a:lnTo>
                <a:lnTo>
                  <a:pt x="200914" y="25323"/>
                </a:lnTo>
                <a:lnTo>
                  <a:pt x="188087" y="22148"/>
                </a:lnTo>
                <a:lnTo>
                  <a:pt x="177520" y="18161"/>
                </a:lnTo>
                <a:lnTo>
                  <a:pt x="160274" y="10236"/>
                </a:lnTo>
                <a:lnTo>
                  <a:pt x="147408" y="5486"/>
                </a:lnTo>
                <a:lnTo>
                  <a:pt x="131241" y="1612"/>
                </a:lnTo>
                <a:lnTo>
                  <a:pt x="112115" y="0"/>
                </a:lnTo>
                <a:lnTo>
                  <a:pt x="92976" y="1612"/>
                </a:lnTo>
                <a:lnTo>
                  <a:pt x="76809" y="5486"/>
                </a:lnTo>
                <a:lnTo>
                  <a:pt x="63944" y="10236"/>
                </a:lnTo>
                <a:lnTo>
                  <a:pt x="46710" y="18161"/>
                </a:lnTo>
                <a:lnTo>
                  <a:pt x="36144" y="22148"/>
                </a:lnTo>
                <a:lnTo>
                  <a:pt x="23329" y="25323"/>
                </a:lnTo>
                <a:lnTo>
                  <a:pt x="8547" y="26619"/>
                </a:lnTo>
                <a:lnTo>
                  <a:pt x="0" y="26619"/>
                </a:lnTo>
                <a:lnTo>
                  <a:pt x="0" y="36004"/>
                </a:lnTo>
                <a:lnTo>
                  <a:pt x="8547" y="36004"/>
                </a:lnTo>
                <a:lnTo>
                  <a:pt x="27647" y="34404"/>
                </a:lnTo>
                <a:lnTo>
                  <a:pt x="43815" y="30530"/>
                </a:lnTo>
                <a:lnTo>
                  <a:pt x="56692" y="25781"/>
                </a:lnTo>
                <a:lnTo>
                  <a:pt x="73952" y="17843"/>
                </a:lnTo>
                <a:lnTo>
                  <a:pt x="84505" y="13868"/>
                </a:lnTo>
                <a:lnTo>
                  <a:pt x="97320" y="10693"/>
                </a:lnTo>
                <a:lnTo>
                  <a:pt x="112115" y="9385"/>
                </a:lnTo>
                <a:lnTo>
                  <a:pt x="126898" y="10693"/>
                </a:lnTo>
                <a:lnTo>
                  <a:pt x="139712" y="13868"/>
                </a:lnTo>
                <a:lnTo>
                  <a:pt x="150266" y="17843"/>
                </a:lnTo>
                <a:lnTo>
                  <a:pt x="167513" y="25781"/>
                </a:lnTo>
                <a:lnTo>
                  <a:pt x="180403" y="30530"/>
                </a:lnTo>
                <a:lnTo>
                  <a:pt x="196570" y="34404"/>
                </a:lnTo>
                <a:lnTo>
                  <a:pt x="215709" y="36004"/>
                </a:lnTo>
                <a:lnTo>
                  <a:pt x="234810" y="34404"/>
                </a:lnTo>
                <a:lnTo>
                  <a:pt x="250977" y="30530"/>
                </a:lnTo>
                <a:lnTo>
                  <a:pt x="263842" y="25781"/>
                </a:lnTo>
                <a:lnTo>
                  <a:pt x="281101" y="17843"/>
                </a:lnTo>
                <a:lnTo>
                  <a:pt x="291668" y="13868"/>
                </a:lnTo>
                <a:lnTo>
                  <a:pt x="304482" y="10693"/>
                </a:lnTo>
                <a:lnTo>
                  <a:pt x="319278" y="9385"/>
                </a:lnTo>
                <a:lnTo>
                  <a:pt x="334060" y="10693"/>
                </a:lnTo>
                <a:lnTo>
                  <a:pt x="346875" y="13868"/>
                </a:lnTo>
                <a:lnTo>
                  <a:pt x="357428" y="17843"/>
                </a:lnTo>
                <a:lnTo>
                  <a:pt x="373507" y="25260"/>
                </a:lnTo>
                <a:lnTo>
                  <a:pt x="384505" y="29514"/>
                </a:lnTo>
                <a:lnTo>
                  <a:pt x="398183" y="33299"/>
                </a:lnTo>
                <a:lnTo>
                  <a:pt x="414299" y="35636"/>
                </a:lnTo>
                <a:lnTo>
                  <a:pt x="414299" y="36004"/>
                </a:lnTo>
                <a:lnTo>
                  <a:pt x="431380" y="36004"/>
                </a:lnTo>
                <a:lnTo>
                  <a:pt x="431380" y="35636"/>
                </a:lnTo>
                <a:lnTo>
                  <a:pt x="447484" y="33299"/>
                </a:lnTo>
                <a:lnTo>
                  <a:pt x="461162" y="29514"/>
                </a:lnTo>
                <a:lnTo>
                  <a:pt x="472173" y="25260"/>
                </a:lnTo>
                <a:lnTo>
                  <a:pt x="488251" y="17843"/>
                </a:lnTo>
                <a:lnTo>
                  <a:pt x="498805" y="13868"/>
                </a:lnTo>
                <a:lnTo>
                  <a:pt x="511619" y="10693"/>
                </a:lnTo>
                <a:lnTo>
                  <a:pt x="526427" y="9385"/>
                </a:lnTo>
                <a:lnTo>
                  <a:pt x="541197" y="10693"/>
                </a:lnTo>
                <a:lnTo>
                  <a:pt x="554012" y="13868"/>
                </a:lnTo>
                <a:lnTo>
                  <a:pt x="564565" y="17843"/>
                </a:lnTo>
                <a:lnTo>
                  <a:pt x="581825" y="25781"/>
                </a:lnTo>
                <a:lnTo>
                  <a:pt x="594702" y="30530"/>
                </a:lnTo>
                <a:lnTo>
                  <a:pt x="610870" y="34404"/>
                </a:lnTo>
                <a:lnTo>
                  <a:pt x="629996" y="36004"/>
                </a:lnTo>
                <a:lnTo>
                  <a:pt x="649109" y="34404"/>
                </a:lnTo>
                <a:lnTo>
                  <a:pt x="665276" y="30530"/>
                </a:lnTo>
                <a:lnTo>
                  <a:pt x="678154" y="25781"/>
                </a:lnTo>
                <a:lnTo>
                  <a:pt x="695413" y="17843"/>
                </a:lnTo>
                <a:lnTo>
                  <a:pt x="705967" y="13868"/>
                </a:lnTo>
                <a:lnTo>
                  <a:pt x="718781" y="10693"/>
                </a:lnTo>
                <a:lnTo>
                  <a:pt x="733577" y="9385"/>
                </a:lnTo>
                <a:lnTo>
                  <a:pt x="748360" y="10693"/>
                </a:lnTo>
                <a:lnTo>
                  <a:pt x="761174" y="13868"/>
                </a:lnTo>
                <a:lnTo>
                  <a:pt x="771715" y="17843"/>
                </a:lnTo>
                <a:lnTo>
                  <a:pt x="787793" y="25260"/>
                </a:lnTo>
                <a:lnTo>
                  <a:pt x="798804" y="29514"/>
                </a:lnTo>
                <a:lnTo>
                  <a:pt x="812495" y="33299"/>
                </a:lnTo>
                <a:lnTo>
                  <a:pt x="828611" y="35636"/>
                </a:lnTo>
                <a:lnTo>
                  <a:pt x="828611" y="36004"/>
                </a:lnTo>
                <a:lnTo>
                  <a:pt x="845693" y="36004"/>
                </a:lnTo>
                <a:lnTo>
                  <a:pt x="845693" y="35636"/>
                </a:lnTo>
                <a:lnTo>
                  <a:pt x="861796" y="33299"/>
                </a:lnTo>
                <a:lnTo>
                  <a:pt x="875474" y="29514"/>
                </a:lnTo>
                <a:lnTo>
                  <a:pt x="886485" y="25260"/>
                </a:lnTo>
                <a:lnTo>
                  <a:pt x="902563" y="17843"/>
                </a:lnTo>
                <a:lnTo>
                  <a:pt x="913117" y="13868"/>
                </a:lnTo>
                <a:lnTo>
                  <a:pt x="925931" y="10693"/>
                </a:lnTo>
                <a:lnTo>
                  <a:pt x="940727" y="9385"/>
                </a:lnTo>
                <a:lnTo>
                  <a:pt x="955509" y="10693"/>
                </a:lnTo>
                <a:lnTo>
                  <a:pt x="968324" y="13868"/>
                </a:lnTo>
                <a:lnTo>
                  <a:pt x="978877" y="17843"/>
                </a:lnTo>
                <a:lnTo>
                  <a:pt x="996124" y="25781"/>
                </a:lnTo>
                <a:lnTo>
                  <a:pt x="1009002" y="30530"/>
                </a:lnTo>
                <a:lnTo>
                  <a:pt x="1025169" y="34404"/>
                </a:lnTo>
                <a:lnTo>
                  <a:pt x="1044295" y="36004"/>
                </a:lnTo>
                <a:lnTo>
                  <a:pt x="1063409" y="34404"/>
                </a:lnTo>
                <a:lnTo>
                  <a:pt x="1079588" y="30530"/>
                </a:lnTo>
                <a:lnTo>
                  <a:pt x="1092466" y="25781"/>
                </a:lnTo>
                <a:lnTo>
                  <a:pt x="1109713" y="17843"/>
                </a:lnTo>
                <a:lnTo>
                  <a:pt x="1120267" y="13868"/>
                </a:lnTo>
                <a:lnTo>
                  <a:pt x="1133081" y="10693"/>
                </a:lnTo>
                <a:lnTo>
                  <a:pt x="1147876" y="9385"/>
                </a:lnTo>
                <a:lnTo>
                  <a:pt x="1162659" y="10693"/>
                </a:lnTo>
                <a:lnTo>
                  <a:pt x="1175473" y="13868"/>
                </a:lnTo>
                <a:lnTo>
                  <a:pt x="1186040" y="17843"/>
                </a:lnTo>
                <a:lnTo>
                  <a:pt x="1203274" y="25781"/>
                </a:lnTo>
                <a:lnTo>
                  <a:pt x="1216152" y="30530"/>
                </a:lnTo>
                <a:lnTo>
                  <a:pt x="1232331" y="34404"/>
                </a:lnTo>
                <a:lnTo>
                  <a:pt x="1251458" y="36004"/>
                </a:lnTo>
                <a:lnTo>
                  <a:pt x="1268539" y="36004"/>
                </a:lnTo>
                <a:lnTo>
                  <a:pt x="1287653" y="34404"/>
                </a:lnTo>
                <a:lnTo>
                  <a:pt x="1303820" y="30530"/>
                </a:lnTo>
                <a:lnTo>
                  <a:pt x="1316697" y="25781"/>
                </a:lnTo>
                <a:lnTo>
                  <a:pt x="1333957" y="17843"/>
                </a:lnTo>
                <a:lnTo>
                  <a:pt x="1344498" y="13868"/>
                </a:lnTo>
                <a:lnTo>
                  <a:pt x="1357312" y="10693"/>
                </a:lnTo>
                <a:lnTo>
                  <a:pt x="1372108" y="9385"/>
                </a:lnTo>
                <a:lnTo>
                  <a:pt x="1386903" y="10693"/>
                </a:lnTo>
                <a:lnTo>
                  <a:pt x="1399717" y="13868"/>
                </a:lnTo>
                <a:lnTo>
                  <a:pt x="1410271" y="17843"/>
                </a:lnTo>
                <a:lnTo>
                  <a:pt x="1427518" y="25781"/>
                </a:lnTo>
                <a:lnTo>
                  <a:pt x="1440395" y="30530"/>
                </a:lnTo>
                <a:lnTo>
                  <a:pt x="1456575" y="34404"/>
                </a:lnTo>
                <a:lnTo>
                  <a:pt x="1475701" y="36004"/>
                </a:lnTo>
                <a:lnTo>
                  <a:pt x="1494815" y="34404"/>
                </a:lnTo>
                <a:lnTo>
                  <a:pt x="1510969" y="30530"/>
                </a:lnTo>
                <a:lnTo>
                  <a:pt x="1523847" y="25781"/>
                </a:lnTo>
                <a:lnTo>
                  <a:pt x="1541094" y="17843"/>
                </a:lnTo>
                <a:lnTo>
                  <a:pt x="1551660" y="13868"/>
                </a:lnTo>
                <a:lnTo>
                  <a:pt x="1564474" y="10693"/>
                </a:lnTo>
                <a:lnTo>
                  <a:pt x="1579270" y="9385"/>
                </a:lnTo>
                <a:lnTo>
                  <a:pt x="1594053" y="10693"/>
                </a:lnTo>
                <a:lnTo>
                  <a:pt x="1606867" y="13868"/>
                </a:lnTo>
                <a:lnTo>
                  <a:pt x="1617421" y="17843"/>
                </a:lnTo>
                <a:lnTo>
                  <a:pt x="1633499" y="25260"/>
                </a:lnTo>
                <a:lnTo>
                  <a:pt x="1644497" y="29514"/>
                </a:lnTo>
                <a:lnTo>
                  <a:pt x="1658175" y="33299"/>
                </a:lnTo>
                <a:lnTo>
                  <a:pt x="1674291" y="35636"/>
                </a:lnTo>
                <a:lnTo>
                  <a:pt x="1674291" y="36004"/>
                </a:lnTo>
                <a:lnTo>
                  <a:pt x="1691386" y="36004"/>
                </a:lnTo>
                <a:lnTo>
                  <a:pt x="1691386" y="35636"/>
                </a:lnTo>
                <a:lnTo>
                  <a:pt x="1707476" y="33299"/>
                </a:lnTo>
                <a:lnTo>
                  <a:pt x="1721154" y="29514"/>
                </a:lnTo>
                <a:lnTo>
                  <a:pt x="1732165" y="25260"/>
                </a:lnTo>
                <a:lnTo>
                  <a:pt x="1748256" y="17843"/>
                </a:lnTo>
                <a:lnTo>
                  <a:pt x="1758810" y="13868"/>
                </a:lnTo>
                <a:lnTo>
                  <a:pt x="1771624" y="10693"/>
                </a:lnTo>
                <a:lnTo>
                  <a:pt x="1786432" y="9385"/>
                </a:lnTo>
                <a:lnTo>
                  <a:pt x="1801202" y="10693"/>
                </a:lnTo>
                <a:lnTo>
                  <a:pt x="1814017" y="13868"/>
                </a:lnTo>
                <a:lnTo>
                  <a:pt x="1824570" y="17843"/>
                </a:lnTo>
                <a:lnTo>
                  <a:pt x="1841830" y="25781"/>
                </a:lnTo>
                <a:lnTo>
                  <a:pt x="1854695" y="30530"/>
                </a:lnTo>
                <a:lnTo>
                  <a:pt x="1870862" y="34404"/>
                </a:lnTo>
                <a:lnTo>
                  <a:pt x="1890001" y="36004"/>
                </a:lnTo>
                <a:lnTo>
                  <a:pt x="1909102" y="34404"/>
                </a:lnTo>
                <a:lnTo>
                  <a:pt x="1925269" y="30530"/>
                </a:lnTo>
                <a:lnTo>
                  <a:pt x="1938147" y="25781"/>
                </a:lnTo>
                <a:lnTo>
                  <a:pt x="1955419" y="17843"/>
                </a:lnTo>
                <a:lnTo>
                  <a:pt x="1965985" y="13868"/>
                </a:lnTo>
                <a:lnTo>
                  <a:pt x="1978799" y="10693"/>
                </a:lnTo>
                <a:lnTo>
                  <a:pt x="1993582" y="9385"/>
                </a:lnTo>
                <a:lnTo>
                  <a:pt x="2008365" y="10693"/>
                </a:lnTo>
                <a:lnTo>
                  <a:pt x="2021179" y="13868"/>
                </a:lnTo>
                <a:lnTo>
                  <a:pt x="2031733" y="17843"/>
                </a:lnTo>
                <a:lnTo>
                  <a:pt x="2047798" y="25260"/>
                </a:lnTo>
                <a:lnTo>
                  <a:pt x="2058809" y="29514"/>
                </a:lnTo>
                <a:lnTo>
                  <a:pt x="2072487" y="33299"/>
                </a:lnTo>
                <a:lnTo>
                  <a:pt x="2088616" y="35636"/>
                </a:lnTo>
                <a:lnTo>
                  <a:pt x="2088616" y="36004"/>
                </a:lnTo>
                <a:lnTo>
                  <a:pt x="2105698" y="36004"/>
                </a:lnTo>
                <a:lnTo>
                  <a:pt x="2105698" y="35636"/>
                </a:lnTo>
                <a:lnTo>
                  <a:pt x="2121801" y="33299"/>
                </a:lnTo>
                <a:lnTo>
                  <a:pt x="2135479" y="29514"/>
                </a:lnTo>
                <a:lnTo>
                  <a:pt x="2146477" y="25260"/>
                </a:lnTo>
                <a:lnTo>
                  <a:pt x="2162556" y="17843"/>
                </a:lnTo>
                <a:lnTo>
                  <a:pt x="2173109" y="13868"/>
                </a:lnTo>
                <a:lnTo>
                  <a:pt x="2185924" y="10693"/>
                </a:lnTo>
                <a:lnTo>
                  <a:pt x="2200745" y="9385"/>
                </a:lnTo>
                <a:lnTo>
                  <a:pt x="2215527" y="10693"/>
                </a:lnTo>
                <a:lnTo>
                  <a:pt x="2228342" y="13868"/>
                </a:lnTo>
                <a:lnTo>
                  <a:pt x="2238895" y="17843"/>
                </a:lnTo>
                <a:lnTo>
                  <a:pt x="2256142" y="25781"/>
                </a:lnTo>
                <a:lnTo>
                  <a:pt x="2269007" y="30530"/>
                </a:lnTo>
                <a:lnTo>
                  <a:pt x="2285174" y="34404"/>
                </a:lnTo>
                <a:lnTo>
                  <a:pt x="2304313" y="36004"/>
                </a:lnTo>
                <a:lnTo>
                  <a:pt x="2323427" y="34404"/>
                </a:lnTo>
                <a:lnTo>
                  <a:pt x="2339594" y="30530"/>
                </a:lnTo>
                <a:lnTo>
                  <a:pt x="2352471" y="25781"/>
                </a:lnTo>
                <a:lnTo>
                  <a:pt x="2369718" y="17843"/>
                </a:lnTo>
                <a:lnTo>
                  <a:pt x="2380272" y="13868"/>
                </a:lnTo>
                <a:lnTo>
                  <a:pt x="2393086" y="10693"/>
                </a:lnTo>
                <a:lnTo>
                  <a:pt x="2407869" y="9385"/>
                </a:lnTo>
                <a:lnTo>
                  <a:pt x="2422652" y="10693"/>
                </a:lnTo>
                <a:lnTo>
                  <a:pt x="2435479" y="13868"/>
                </a:lnTo>
                <a:lnTo>
                  <a:pt x="2446020" y="17843"/>
                </a:lnTo>
                <a:lnTo>
                  <a:pt x="2463279" y="25781"/>
                </a:lnTo>
                <a:lnTo>
                  <a:pt x="2476157" y="30530"/>
                </a:lnTo>
                <a:lnTo>
                  <a:pt x="2492324" y="34404"/>
                </a:lnTo>
                <a:lnTo>
                  <a:pt x="2511450" y="36004"/>
                </a:lnTo>
                <a:lnTo>
                  <a:pt x="2528532" y="36004"/>
                </a:lnTo>
                <a:lnTo>
                  <a:pt x="2547632" y="34404"/>
                </a:lnTo>
                <a:lnTo>
                  <a:pt x="2563812" y="30530"/>
                </a:lnTo>
                <a:lnTo>
                  <a:pt x="2576690" y="25781"/>
                </a:lnTo>
                <a:lnTo>
                  <a:pt x="2593949" y="17843"/>
                </a:lnTo>
                <a:lnTo>
                  <a:pt x="2604516" y="13868"/>
                </a:lnTo>
                <a:lnTo>
                  <a:pt x="2617330" y="10693"/>
                </a:lnTo>
                <a:lnTo>
                  <a:pt x="2632100" y="9385"/>
                </a:lnTo>
                <a:lnTo>
                  <a:pt x="2646896" y="10693"/>
                </a:lnTo>
                <a:lnTo>
                  <a:pt x="2659723" y="13868"/>
                </a:lnTo>
                <a:lnTo>
                  <a:pt x="2670276" y="17843"/>
                </a:lnTo>
                <a:lnTo>
                  <a:pt x="2687523" y="25781"/>
                </a:lnTo>
                <a:lnTo>
                  <a:pt x="2700401" y="30530"/>
                </a:lnTo>
                <a:lnTo>
                  <a:pt x="2716568" y="34404"/>
                </a:lnTo>
                <a:lnTo>
                  <a:pt x="2735694" y="36004"/>
                </a:lnTo>
                <a:lnTo>
                  <a:pt x="2754807" y="34404"/>
                </a:lnTo>
                <a:lnTo>
                  <a:pt x="2770975" y="30530"/>
                </a:lnTo>
                <a:lnTo>
                  <a:pt x="2783852" y="25781"/>
                </a:lnTo>
                <a:lnTo>
                  <a:pt x="2801099" y="17843"/>
                </a:lnTo>
                <a:lnTo>
                  <a:pt x="2811665" y="13868"/>
                </a:lnTo>
                <a:lnTo>
                  <a:pt x="2824480" y="10693"/>
                </a:lnTo>
                <a:lnTo>
                  <a:pt x="2839275" y="9385"/>
                </a:lnTo>
                <a:lnTo>
                  <a:pt x="2854058" y="10693"/>
                </a:lnTo>
                <a:lnTo>
                  <a:pt x="2866872" y="13868"/>
                </a:lnTo>
                <a:lnTo>
                  <a:pt x="2877413" y="17843"/>
                </a:lnTo>
                <a:lnTo>
                  <a:pt x="2893491" y="25260"/>
                </a:lnTo>
                <a:lnTo>
                  <a:pt x="2904502" y="29514"/>
                </a:lnTo>
                <a:lnTo>
                  <a:pt x="2918193" y="33299"/>
                </a:lnTo>
                <a:lnTo>
                  <a:pt x="2934309" y="35636"/>
                </a:lnTo>
                <a:lnTo>
                  <a:pt x="2934309" y="36004"/>
                </a:lnTo>
                <a:lnTo>
                  <a:pt x="2951391" y="36004"/>
                </a:lnTo>
                <a:lnTo>
                  <a:pt x="2951391" y="35636"/>
                </a:lnTo>
                <a:lnTo>
                  <a:pt x="2967482" y="33299"/>
                </a:lnTo>
                <a:lnTo>
                  <a:pt x="2981160" y="29514"/>
                </a:lnTo>
                <a:lnTo>
                  <a:pt x="2992170" y="25260"/>
                </a:lnTo>
                <a:lnTo>
                  <a:pt x="3008249" y="17843"/>
                </a:lnTo>
                <a:lnTo>
                  <a:pt x="3018802" y="13868"/>
                </a:lnTo>
                <a:lnTo>
                  <a:pt x="3031629" y="10693"/>
                </a:lnTo>
                <a:lnTo>
                  <a:pt x="3046425" y="9385"/>
                </a:lnTo>
                <a:lnTo>
                  <a:pt x="3061208" y="10693"/>
                </a:lnTo>
                <a:lnTo>
                  <a:pt x="3074022" y="13868"/>
                </a:lnTo>
                <a:lnTo>
                  <a:pt x="3084576" y="17843"/>
                </a:lnTo>
                <a:lnTo>
                  <a:pt x="3101822" y="25781"/>
                </a:lnTo>
                <a:lnTo>
                  <a:pt x="3114687" y="30530"/>
                </a:lnTo>
                <a:lnTo>
                  <a:pt x="3130854" y="34404"/>
                </a:lnTo>
                <a:lnTo>
                  <a:pt x="3149993" y="36004"/>
                </a:lnTo>
                <a:lnTo>
                  <a:pt x="3169107" y="34404"/>
                </a:lnTo>
                <a:lnTo>
                  <a:pt x="3185274" y="30530"/>
                </a:lnTo>
                <a:lnTo>
                  <a:pt x="3198152" y="25781"/>
                </a:lnTo>
                <a:lnTo>
                  <a:pt x="3215424" y="17843"/>
                </a:lnTo>
                <a:lnTo>
                  <a:pt x="3225977" y="13868"/>
                </a:lnTo>
                <a:lnTo>
                  <a:pt x="3238792" y="10693"/>
                </a:lnTo>
                <a:lnTo>
                  <a:pt x="3253575" y="9385"/>
                </a:lnTo>
                <a:lnTo>
                  <a:pt x="3268357" y="10693"/>
                </a:lnTo>
                <a:lnTo>
                  <a:pt x="3281172" y="13868"/>
                </a:lnTo>
                <a:lnTo>
                  <a:pt x="3291725" y="17843"/>
                </a:lnTo>
                <a:lnTo>
                  <a:pt x="3307804" y="25260"/>
                </a:lnTo>
                <a:lnTo>
                  <a:pt x="3318814" y="29514"/>
                </a:lnTo>
                <a:lnTo>
                  <a:pt x="3332492" y="33299"/>
                </a:lnTo>
                <a:lnTo>
                  <a:pt x="3348609" y="35636"/>
                </a:lnTo>
                <a:lnTo>
                  <a:pt x="3348609" y="36004"/>
                </a:lnTo>
                <a:lnTo>
                  <a:pt x="3365703" y="36004"/>
                </a:lnTo>
                <a:lnTo>
                  <a:pt x="3365703" y="35636"/>
                </a:lnTo>
                <a:lnTo>
                  <a:pt x="3381794" y="33299"/>
                </a:lnTo>
                <a:lnTo>
                  <a:pt x="3395472" y="29514"/>
                </a:lnTo>
                <a:lnTo>
                  <a:pt x="3406470" y="25260"/>
                </a:lnTo>
                <a:lnTo>
                  <a:pt x="3422548" y="17843"/>
                </a:lnTo>
                <a:lnTo>
                  <a:pt x="3433114" y="13868"/>
                </a:lnTo>
                <a:lnTo>
                  <a:pt x="3445929" y="10693"/>
                </a:lnTo>
                <a:lnTo>
                  <a:pt x="3460737" y="9385"/>
                </a:lnTo>
                <a:lnTo>
                  <a:pt x="3475520" y="10693"/>
                </a:lnTo>
                <a:lnTo>
                  <a:pt x="3488334" y="13868"/>
                </a:lnTo>
                <a:lnTo>
                  <a:pt x="3498875" y="17843"/>
                </a:lnTo>
                <a:lnTo>
                  <a:pt x="3516122" y="25781"/>
                </a:lnTo>
                <a:lnTo>
                  <a:pt x="3528999" y="30530"/>
                </a:lnTo>
                <a:lnTo>
                  <a:pt x="3545167" y="34404"/>
                </a:lnTo>
                <a:lnTo>
                  <a:pt x="3564305" y="36004"/>
                </a:lnTo>
                <a:lnTo>
                  <a:pt x="3583419" y="34404"/>
                </a:lnTo>
                <a:lnTo>
                  <a:pt x="3599586" y="30530"/>
                </a:lnTo>
                <a:lnTo>
                  <a:pt x="3612464" y="25781"/>
                </a:lnTo>
                <a:lnTo>
                  <a:pt x="3629710" y="17843"/>
                </a:lnTo>
                <a:lnTo>
                  <a:pt x="3640264" y="13868"/>
                </a:lnTo>
                <a:lnTo>
                  <a:pt x="3653091" y="10693"/>
                </a:lnTo>
                <a:lnTo>
                  <a:pt x="3667887" y="9385"/>
                </a:lnTo>
                <a:lnTo>
                  <a:pt x="3682657" y="10693"/>
                </a:lnTo>
                <a:lnTo>
                  <a:pt x="3695471" y="13868"/>
                </a:lnTo>
                <a:lnTo>
                  <a:pt x="3706025" y="17843"/>
                </a:lnTo>
                <a:lnTo>
                  <a:pt x="3723284" y="25781"/>
                </a:lnTo>
                <a:lnTo>
                  <a:pt x="3736162" y="30530"/>
                </a:lnTo>
                <a:lnTo>
                  <a:pt x="3752316" y="34404"/>
                </a:lnTo>
                <a:lnTo>
                  <a:pt x="3756723" y="34785"/>
                </a:lnTo>
                <a:lnTo>
                  <a:pt x="3756723" y="36017"/>
                </a:lnTo>
                <a:lnTo>
                  <a:pt x="4511789" y="36017"/>
                </a:lnTo>
                <a:lnTo>
                  <a:pt x="4511789" y="0"/>
                </a:lnTo>
                <a:close/>
              </a:path>
            </a:pathLst>
          </a:custGeom>
          <a:solidFill>
            <a:srgbClr val="FFDD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545299" y="1203414"/>
            <a:ext cx="6487160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359410" algn="just">
              <a:lnSpc>
                <a:spcPct val="100000"/>
              </a:lnSpc>
              <a:spcBef>
                <a:spcPts val="100"/>
              </a:spcBef>
            </a:pPr>
            <a:r>
              <a:rPr sz="1200" spc="-60" dirty="0">
                <a:solidFill>
                  <a:srgbClr val="231F20"/>
                </a:solidFill>
                <a:latin typeface="Verdana"/>
                <a:cs typeface="Verdana"/>
              </a:rPr>
              <a:t>Під</a:t>
            </a:r>
            <a:r>
              <a:rPr sz="1200" spc="-19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200" spc="-85" dirty="0">
                <a:solidFill>
                  <a:srgbClr val="231F20"/>
                </a:solidFill>
                <a:latin typeface="Verdana"/>
                <a:cs typeface="Verdana"/>
              </a:rPr>
              <a:t>час</a:t>
            </a:r>
            <a:r>
              <a:rPr sz="1200" spc="-18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200" spc="-95" dirty="0">
                <a:solidFill>
                  <a:srgbClr val="231F20"/>
                </a:solidFill>
                <a:latin typeface="Verdana"/>
                <a:cs typeface="Verdana"/>
              </a:rPr>
              <a:t>роботи</a:t>
            </a:r>
            <a:r>
              <a:rPr sz="1200" spc="-18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200" spc="-40" dirty="0">
                <a:solidFill>
                  <a:srgbClr val="231F20"/>
                </a:solidFill>
                <a:latin typeface="Verdana"/>
                <a:cs typeface="Verdana"/>
              </a:rPr>
              <a:t>із</a:t>
            </a:r>
            <a:r>
              <a:rPr sz="1200" spc="-18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200" spc="-80" dirty="0">
                <a:solidFill>
                  <a:srgbClr val="231F20"/>
                </a:solidFill>
                <a:latin typeface="Verdana"/>
                <a:cs typeface="Verdana"/>
              </a:rPr>
              <a:t>вразливими</a:t>
            </a:r>
            <a:r>
              <a:rPr sz="1200" spc="-18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200" spc="-85" dirty="0">
                <a:solidFill>
                  <a:srgbClr val="231F20"/>
                </a:solidFill>
                <a:latin typeface="Verdana"/>
                <a:cs typeface="Verdana"/>
              </a:rPr>
              <a:t>категоріями</a:t>
            </a:r>
            <a:r>
              <a:rPr sz="1200" spc="-18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200" spc="-90" dirty="0">
                <a:solidFill>
                  <a:srgbClr val="231F20"/>
                </a:solidFill>
                <a:latin typeface="Verdana"/>
                <a:cs typeface="Verdana"/>
              </a:rPr>
              <a:t>населення</a:t>
            </a:r>
            <a:r>
              <a:rPr sz="1200" spc="-18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200" spc="-40" dirty="0">
                <a:solidFill>
                  <a:srgbClr val="231F20"/>
                </a:solidFill>
                <a:latin typeface="Verdana"/>
                <a:cs typeface="Verdana"/>
              </a:rPr>
              <a:t>їм</a:t>
            </a:r>
            <a:r>
              <a:rPr sz="1200" spc="-18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200" spc="-90" dirty="0">
                <a:solidFill>
                  <a:srgbClr val="231F20"/>
                </a:solidFill>
                <a:latin typeface="Verdana"/>
                <a:cs typeface="Verdana"/>
              </a:rPr>
              <a:t>необхідно</a:t>
            </a:r>
            <a:r>
              <a:rPr sz="1200" spc="-18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200" spc="-95" dirty="0">
                <a:solidFill>
                  <a:srgbClr val="231F20"/>
                </a:solidFill>
                <a:latin typeface="Verdana"/>
                <a:cs typeface="Verdana"/>
              </a:rPr>
              <a:t>відчувати</a:t>
            </a:r>
            <a:r>
              <a:rPr sz="1200" spc="-18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200" spc="-95" dirty="0">
                <a:solidFill>
                  <a:srgbClr val="231F20"/>
                </a:solidFill>
                <a:latin typeface="Verdana"/>
                <a:cs typeface="Verdana"/>
              </a:rPr>
              <a:t>підтримку</a:t>
            </a:r>
            <a:r>
              <a:rPr sz="1200" spc="-19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200" spc="-95" dirty="0">
                <a:solidFill>
                  <a:srgbClr val="231F20"/>
                </a:solidFill>
                <a:latin typeface="Verdana"/>
                <a:cs typeface="Verdana"/>
              </a:rPr>
              <a:t>та  </a:t>
            </a:r>
            <a:r>
              <a:rPr sz="1200" spc="-90" dirty="0">
                <a:solidFill>
                  <a:srgbClr val="231F20"/>
                </a:solidFill>
                <a:latin typeface="Verdana"/>
                <a:cs typeface="Verdana"/>
              </a:rPr>
              <a:t>розуміння </a:t>
            </a:r>
            <a:r>
              <a:rPr sz="1200" spc="-70" dirty="0">
                <a:solidFill>
                  <a:srgbClr val="231F20"/>
                </a:solidFill>
                <a:latin typeface="Verdana"/>
                <a:cs typeface="Verdana"/>
              </a:rPr>
              <a:t>в </a:t>
            </a:r>
            <a:r>
              <a:rPr sz="1200" spc="-80" dirty="0">
                <a:solidFill>
                  <a:srgbClr val="231F20"/>
                </a:solidFill>
                <a:latin typeface="Verdana"/>
                <a:cs typeface="Verdana"/>
              </a:rPr>
              <a:t>процесі </a:t>
            </a:r>
            <a:r>
              <a:rPr sz="1200" spc="-90" dirty="0">
                <a:solidFill>
                  <a:srgbClr val="231F20"/>
                </a:solidFill>
                <a:latin typeface="Verdana"/>
                <a:cs typeface="Verdana"/>
              </a:rPr>
              <a:t>надання </a:t>
            </a:r>
            <a:r>
              <a:rPr sz="1200" spc="-105" dirty="0">
                <a:solidFill>
                  <a:srgbClr val="231F20"/>
                </a:solidFill>
                <a:latin typeface="Verdana"/>
                <a:cs typeface="Verdana"/>
              </a:rPr>
              <a:t>будь-яких </a:t>
            </a:r>
            <a:r>
              <a:rPr sz="1200" spc="-110" dirty="0">
                <a:solidFill>
                  <a:srgbClr val="231F20"/>
                </a:solidFill>
                <a:latin typeface="Verdana"/>
                <a:cs typeface="Verdana"/>
              </a:rPr>
              <a:t>послуг. </a:t>
            </a:r>
            <a:r>
              <a:rPr sz="1200" spc="-85" dirty="0">
                <a:solidFill>
                  <a:srgbClr val="231F20"/>
                </a:solidFill>
                <a:latin typeface="Verdana"/>
                <a:cs typeface="Verdana"/>
              </a:rPr>
              <a:t>Використання </a:t>
            </a:r>
            <a:r>
              <a:rPr sz="1200" spc="-80" dirty="0">
                <a:solidFill>
                  <a:srgbClr val="231F20"/>
                </a:solidFill>
                <a:latin typeface="Verdana"/>
                <a:cs typeface="Verdana"/>
              </a:rPr>
              <a:t>основ </a:t>
            </a:r>
            <a:r>
              <a:rPr sz="1200" spc="-100" dirty="0">
                <a:solidFill>
                  <a:srgbClr val="231F20"/>
                </a:solidFill>
                <a:latin typeface="Verdana"/>
                <a:cs typeface="Verdana"/>
              </a:rPr>
              <a:t>конфліктної </a:t>
            </a:r>
            <a:r>
              <a:rPr sz="1200" spc="-95" dirty="0">
                <a:solidFill>
                  <a:srgbClr val="231F20"/>
                </a:solidFill>
                <a:latin typeface="Verdana"/>
                <a:cs typeface="Verdana"/>
              </a:rPr>
              <a:t>та</a:t>
            </a:r>
            <a:r>
              <a:rPr sz="1200" spc="-32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200" spc="-85" dirty="0">
                <a:solidFill>
                  <a:srgbClr val="231F20"/>
                </a:solidFill>
                <a:latin typeface="Verdana"/>
                <a:cs typeface="Verdana"/>
              </a:rPr>
              <a:t>гендерної  </a:t>
            </a:r>
            <a:r>
              <a:rPr sz="1200" spc="-90" dirty="0">
                <a:solidFill>
                  <a:srgbClr val="231F20"/>
                </a:solidFill>
                <a:latin typeface="Verdana"/>
                <a:cs typeface="Verdana"/>
              </a:rPr>
              <a:t>чутливості не </a:t>
            </a:r>
            <a:r>
              <a:rPr sz="1200" spc="-85" dirty="0">
                <a:solidFill>
                  <a:srgbClr val="231F20"/>
                </a:solidFill>
                <a:latin typeface="Verdana"/>
                <a:cs typeface="Verdana"/>
              </a:rPr>
              <a:t>лише </a:t>
            </a:r>
            <a:r>
              <a:rPr sz="1200" spc="-95" dirty="0">
                <a:solidFill>
                  <a:srgbClr val="231F20"/>
                </a:solidFill>
                <a:latin typeface="Verdana"/>
                <a:cs typeface="Verdana"/>
              </a:rPr>
              <a:t>допоможе </a:t>
            </a:r>
            <a:r>
              <a:rPr sz="1200" spc="-80" dirty="0">
                <a:solidFill>
                  <a:srgbClr val="231F20"/>
                </a:solidFill>
                <a:latin typeface="Verdana"/>
                <a:cs typeface="Verdana"/>
              </a:rPr>
              <a:t>досягти </a:t>
            </a:r>
            <a:r>
              <a:rPr sz="1200" spc="-50" dirty="0">
                <a:solidFill>
                  <a:srgbClr val="231F20"/>
                </a:solidFill>
                <a:latin typeface="Verdana"/>
                <a:cs typeface="Verdana"/>
              </a:rPr>
              <a:t>цієї </a:t>
            </a:r>
            <a:r>
              <a:rPr sz="1200" spc="-85" dirty="0">
                <a:solidFill>
                  <a:srgbClr val="231F20"/>
                </a:solidFill>
                <a:latin typeface="Verdana"/>
                <a:cs typeface="Verdana"/>
              </a:rPr>
              <a:t>мети, </a:t>
            </a:r>
            <a:r>
              <a:rPr sz="1200" spc="-90" dirty="0">
                <a:solidFill>
                  <a:srgbClr val="231F20"/>
                </a:solidFill>
                <a:latin typeface="Verdana"/>
                <a:cs typeface="Verdana"/>
              </a:rPr>
              <a:t>а </a:t>
            </a:r>
            <a:r>
              <a:rPr sz="1200" spc="-80" dirty="0">
                <a:solidFill>
                  <a:srgbClr val="231F20"/>
                </a:solidFill>
                <a:latin typeface="Verdana"/>
                <a:cs typeface="Verdana"/>
              </a:rPr>
              <a:t>й сприятиме </a:t>
            </a:r>
            <a:r>
              <a:rPr sz="1200" spc="-90" dirty="0">
                <a:solidFill>
                  <a:srgbClr val="231F20"/>
                </a:solidFill>
                <a:latin typeface="Verdana"/>
                <a:cs typeface="Verdana"/>
              </a:rPr>
              <a:t>профілактиці вигорання  фахівців/чинь </a:t>
            </a:r>
            <a:r>
              <a:rPr sz="1200" spc="-95" dirty="0">
                <a:solidFill>
                  <a:srgbClr val="231F20"/>
                </a:solidFill>
                <a:latin typeface="Verdana"/>
                <a:cs typeface="Verdana"/>
              </a:rPr>
              <a:t>та </a:t>
            </a:r>
            <a:r>
              <a:rPr sz="1200" spc="-85" dirty="0">
                <a:solidFill>
                  <a:srgbClr val="231F20"/>
                </a:solidFill>
                <a:latin typeface="Verdana"/>
                <a:cs typeface="Verdana"/>
              </a:rPr>
              <a:t>підвищенню </a:t>
            </a:r>
            <a:r>
              <a:rPr sz="1200" spc="-80" dirty="0">
                <a:solidFill>
                  <a:srgbClr val="231F20"/>
                </a:solidFill>
                <a:latin typeface="Verdana"/>
                <a:cs typeface="Verdana"/>
              </a:rPr>
              <a:t>їхньої</a:t>
            </a:r>
            <a:r>
              <a:rPr sz="1200" spc="-23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200" spc="-85" dirty="0">
                <a:solidFill>
                  <a:srgbClr val="231F20"/>
                </a:solidFill>
                <a:latin typeface="Verdana"/>
                <a:cs typeface="Verdana"/>
              </a:rPr>
              <a:t>самоефективності.</a:t>
            </a:r>
            <a:endParaRPr sz="1200">
              <a:latin typeface="Verdana"/>
              <a:cs typeface="Verdana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079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85"/>
              </a:spcBef>
            </a:pPr>
            <a:r>
              <a:rPr spc="-35" dirty="0"/>
              <a:t>5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521900" y="6013401"/>
            <a:ext cx="6510655" cy="3476625"/>
          </a:xfrm>
          <a:prstGeom prst="rect">
            <a:avLst/>
          </a:prstGeom>
        </p:spPr>
        <p:txBody>
          <a:bodyPr vert="horz" wrap="square" lIns="0" tIns="64135" rIns="0" bIns="0" rtlCol="0">
            <a:spAutoFit/>
          </a:bodyPr>
          <a:lstStyle/>
          <a:p>
            <a:pPr marL="354965" algn="ctr">
              <a:lnSpc>
                <a:spcPct val="100000"/>
              </a:lnSpc>
              <a:spcBef>
                <a:spcPts val="505"/>
              </a:spcBef>
            </a:pPr>
            <a:r>
              <a:rPr sz="1400" spc="-105" dirty="0">
                <a:solidFill>
                  <a:srgbClr val="231F20"/>
                </a:solidFill>
                <a:latin typeface="Verdana"/>
                <a:cs typeface="Verdana"/>
              </a:rPr>
              <a:t>КОРИСНІ</a:t>
            </a:r>
            <a:r>
              <a:rPr sz="1400" spc="-165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400" spc="-110" dirty="0">
                <a:solidFill>
                  <a:srgbClr val="231F20"/>
                </a:solidFill>
                <a:latin typeface="Verdana"/>
                <a:cs typeface="Verdana"/>
              </a:rPr>
              <a:t>ПОСИЛАННЯ:</a:t>
            </a:r>
            <a:endParaRPr sz="1400" dirty="0">
              <a:latin typeface="Verdana"/>
              <a:cs typeface="Verdana"/>
            </a:endParaRPr>
          </a:p>
          <a:p>
            <a:pPr marL="208915" indent="-196850">
              <a:lnSpc>
                <a:spcPct val="100000"/>
              </a:lnSpc>
              <a:spcBef>
                <a:spcPts val="390"/>
              </a:spcBef>
              <a:buClr>
                <a:srgbClr val="231F20"/>
              </a:buClr>
              <a:buAutoNum type="arabicPeriod"/>
              <a:tabLst>
                <a:tab pos="209550" algn="l"/>
              </a:tabLst>
            </a:pPr>
            <a:r>
              <a:rPr sz="1200" i="1" spc="-100" dirty="0">
                <a:solidFill>
                  <a:srgbClr val="006BB6"/>
                </a:solidFill>
                <a:latin typeface="Verdana"/>
                <a:cs typeface="Verdana"/>
                <a:hlinkClick r:id="rId4"/>
              </a:rPr>
              <a:t>http://llt.multycourse.com.ua/ua/page/19/105#1</a:t>
            </a:r>
            <a:endParaRPr sz="1200" dirty="0">
              <a:latin typeface="Verdana"/>
              <a:cs typeface="Verdana"/>
            </a:endParaRPr>
          </a:p>
          <a:p>
            <a:pPr marL="171450" marR="2400935" indent="-171450">
              <a:lnSpc>
                <a:spcPct val="100000"/>
              </a:lnSpc>
              <a:spcBef>
                <a:spcPts val="1130"/>
              </a:spcBef>
              <a:buAutoNum type="arabicPeriod"/>
              <a:tabLst>
                <a:tab pos="171450" algn="l"/>
              </a:tabLst>
            </a:pPr>
            <a:r>
              <a:rPr sz="1200" i="1" spc="-85" dirty="0">
                <a:solidFill>
                  <a:srgbClr val="231F20"/>
                </a:solidFill>
                <a:latin typeface="Verdana"/>
                <a:cs typeface="Verdana"/>
              </a:rPr>
              <a:t>Закон </a:t>
            </a:r>
            <a:r>
              <a:rPr sz="1200" i="1" spc="-95" dirty="0">
                <a:solidFill>
                  <a:srgbClr val="231F20"/>
                </a:solidFill>
                <a:latin typeface="Verdana"/>
                <a:cs typeface="Verdana"/>
              </a:rPr>
              <a:t>«Про </a:t>
            </a:r>
            <a:r>
              <a:rPr sz="1200" i="1" spc="-70" dirty="0">
                <a:solidFill>
                  <a:srgbClr val="231F20"/>
                </a:solidFill>
                <a:latin typeface="Verdana"/>
                <a:cs typeface="Verdana"/>
              </a:rPr>
              <a:t>соціальні </a:t>
            </a:r>
            <a:r>
              <a:rPr sz="1200" i="1" spc="-95" dirty="0">
                <a:solidFill>
                  <a:srgbClr val="231F20"/>
                </a:solidFill>
                <a:latin typeface="Verdana"/>
                <a:cs typeface="Verdana"/>
              </a:rPr>
              <a:t>послуги» </a:t>
            </a:r>
            <a:r>
              <a:rPr sz="1200" i="1" spc="-60" dirty="0">
                <a:solidFill>
                  <a:srgbClr val="231F20"/>
                </a:solidFill>
                <a:latin typeface="Verdana"/>
                <a:cs typeface="Verdana"/>
              </a:rPr>
              <a:t>від </a:t>
            </a:r>
            <a:r>
              <a:rPr sz="1200" i="1" spc="-135" dirty="0">
                <a:solidFill>
                  <a:srgbClr val="231F20"/>
                </a:solidFill>
                <a:latin typeface="Verdana"/>
                <a:cs typeface="Verdana"/>
              </a:rPr>
              <a:t>17.01.2019</a:t>
            </a:r>
            <a:r>
              <a:rPr sz="1200" i="1" spc="-32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200" i="1" spc="-155" dirty="0">
                <a:solidFill>
                  <a:srgbClr val="231F20"/>
                </a:solidFill>
                <a:latin typeface="Verdana"/>
                <a:cs typeface="Verdana"/>
              </a:rPr>
              <a:t>№2671-VIII </a:t>
            </a:r>
            <a:r>
              <a:rPr sz="1200" i="1" spc="-155" dirty="0">
                <a:solidFill>
                  <a:srgbClr val="006BB6"/>
                </a:solidFill>
                <a:latin typeface="Verdana"/>
                <a:cs typeface="Verdana"/>
              </a:rPr>
              <a:t> </a:t>
            </a:r>
            <a:r>
              <a:rPr sz="1200" i="1" spc="-110" dirty="0">
                <a:solidFill>
                  <a:srgbClr val="006BB6"/>
                </a:solidFill>
                <a:latin typeface="Verdana"/>
                <a:cs typeface="Verdana"/>
              </a:rPr>
              <a:t>https://zakon.rada.gov.ua/go/2671-19</a:t>
            </a:r>
            <a:endParaRPr sz="1200" dirty="0">
              <a:latin typeface="Verdana"/>
              <a:cs typeface="Verdana"/>
            </a:endParaRPr>
          </a:p>
          <a:p>
            <a:pPr marL="12700" marR="5080">
              <a:lnSpc>
                <a:spcPct val="100000"/>
              </a:lnSpc>
              <a:spcBef>
                <a:spcPts val="1135"/>
              </a:spcBef>
              <a:buAutoNum type="arabicPeriod"/>
              <a:tabLst>
                <a:tab pos="171450" algn="l"/>
              </a:tabLst>
            </a:pPr>
            <a:r>
              <a:rPr sz="1200" i="1" spc="-100" dirty="0">
                <a:solidFill>
                  <a:srgbClr val="231F20"/>
                </a:solidFill>
                <a:latin typeface="Verdana"/>
                <a:cs typeface="Verdana"/>
              </a:rPr>
              <a:t>Сопко </a:t>
            </a:r>
            <a:r>
              <a:rPr sz="1200" i="1" spc="-125" dirty="0">
                <a:solidFill>
                  <a:srgbClr val="231F20"/>
                </a:solidFill>
                <a:latin typeface="Verdana"/>
                <a:cs typeface="Verdana"/>
              </a:rPr>
              <a:t>Р.І. </a:t>
            </a:r>
            <a:r>
              <a:rPr sz="1200" i="1" spc="-85" dirty="0">
                <a:solidFill>
                  <a:srgbClr val="231F20"/>
                </a:solidFill>
                <a:latin typeface="Verdana"/>
                <a:cs typeface="Verdana"/>
              </a:rPr>
              <a:t>“Типологія </a:t>
            </a:r>
            <a:r>
              <a:rPr sz="1200" i="1" spc="-95" dirty="0">
                <a:solidFill>
                  <a:srgbClr val="231F20"/>
                </a:solidFill>
                <a:latin typeface="Verdana"/>
                <a:cs typeface="Verdana"/>
              </a:rPr>
              <a:t>потреб </a:t>
            </a:r>
            <a:r>
              <a:rPr sz="1200" i="1" spc="-75" dirty="0">
                <a:solidFill>
                  <a:srgbClr val="231F20"/>
                </a:solidFill>
                <a:latin typeface="Verdana"/>
                <a:cs typeface="Verdana"/>
              </a:rPr>
              <a:t>клієнтів соціальної </a:t>
            </a:r>
            <a:r>
              <a:rPr sz="1200" i="1" spc="-85" dirty="0">
                <a:solidFill>
                  <a:srgbClr val="231F20"/>
                </a:solidFill>
                <a:latin typeface="Verdana"/>
                <a:cs typeface="Verdana"/>
              </a:rPr>
              <a:t>роботи” </a:t>
            </a:r>
            <a:r>
              <a:rPr sz="1200" i="1" spc="-85" dirty="0">
                <a:solidFill>
                  <a:srgbClr val="006BB6"/>
                </a:solidFill>
                <a:latin typeface="Verdana"/>
                <a:cs typeface="Verdana"/>
              </a:rPr>
              <a:t> </a:t>
            </a:r>
            <a:r>
              <a:rPr sz="1200" i="1" spc="-80" dirty="0">
                <a:solidFill>
                  <a:srgbClr val="006BB6"/>
                </a:solidFill>
                <a:latin typeface="Verdana"/>
                <a:cs typeface="Verdana"/>
              </a:rPr>
              <a:t>https://dspace.uzhnu.edu.ua/jspui/bitstream/lib/360/1/%D0%A2%D0%98%D0%9F%D0%9E</a:t>
            </a:r>
            <a:endParaRPr sz="1200" dirty="0">
              <a:latin typeface="Verdana"/>
              <a:cs typeface="Verdana"/>
            </a:endParaRPr>
          </a:p>
          <a:p>
            <a:pPr marL="12700" marR="12065">
              <a:lnSpc>
                <a:spcPct val="100000"/>
              </a:lnSpc>
            </a:pPr>
            <a:r>
              <a:rPr sz="1200" i="1" spc="-140" dirty="0">
                <a:solidFill>
                  <a:srgbClr val="006BB6"/>
                </a:solidFill>
                <a:latin typeface="Verdana"/>
                <a:cs typeface="Verdana"/>
              </a:rPr>
              <a:t>%D0%9B%D0%9E%D0%93%D0%86%D0%AF%20%D0%9F%D0%9E%D0%A2%D0%A0%D0%  </a:t>
            </a:r>
            <a:r>
              <a:rPr sz="1200" i="1" spc="-100" dirty="0">
                <a:solidFill>
                  <a:srgbClr val="006BB6"/>
                </a:solidFill>
                <a:latin typeface="Verdana"/>
                <a:cs typeface="Verdana"/>
              </a:rPr>
              <a:t>95</a:t>
            </a:r>
            <a:r>
              <a:rPr sz="1200" i="1" spc="-254" dirty="0">
                <a:solidFill>
                  <a:srgbClr val="006BB6"/>
                </a:solidFill>
                <a:latin typeface="Verdana"/>
                <a:cs typeface="Verdana"/>
              </a:rPr>
              <a:t>%</a:t>
            </a:r>
            <a:r>
              <a:rPr sz="1200" i="1" spc="-75" dirty="0">
                <a:solidFill>
                  <a:srgbClr val="006BB6"/>
                </a:solidFill>
                <a:latin typeface="Verdana"/>
                <a:cs typeface="Verdana"/>
              </a:rPr>
              <a:t>D</a:t>
            </a:r>
            <a:r>
              <a:rPr sz="1200" i="1" spc="-100" dirty="0">
                <a:solidFill>
                  <a:srgbClr val="006BB6"/>
                </a:solidFill>
                <a:latin typeface="Verdana"/>
                <a:cs typeface="Verdana"/>
              </a:rPr>
              <a:t>0</a:t>
            </a:r>
            <a:r>
              <a:rPr sz="1200" i="1" spc="-254" dirty="0">
                <a:solidFill>
                  <a:srgbClr val="006BB6"/>
                </a:solidFill>
                <a:latin typeface="Verdana"/>
                <a:cs typeface="Verdana"/>
              </a:rPr>
              <a:t>%</a:t>
            </a:r>
            <a:r>
              <a:rPr sz="1200" i="1" spc="-100" dirty="0">
                <a:solidFill>
                  <a:srgbClr val="006BB6"/>
                </a:solidFill>
                <a:latin typeface="Verdana"/>
                <a:cs typeface="Verdana"/>
              </a:rPr>
              <a:t>91</a:t>
            </a:r>
            <a:r>
              <a:rPr sz="1200" i="1" spc="-254" dirty="0">
                <a:solidFill>
                  <a:srgbClr val="006BB6"/>
                </a:solidFill>
                <a:latin typeface="Verdana"/>
                <a:cs typeface="Verdana"/>
              </a:rPr>
              <a:t>%</a:t>
            </a:r>
            <a:r>
              <a:rPr sz="1200" i="1" spc="-100" dirty="0">
                <a:solidFill>
                  <a:srgbClr val="006BB6"/>
                </a:solidFill>
                <a:latin typeface="Verdana"/>
                <a:cs typeface="Verdana"/>
              </a:rPr>
              <a:t>20</a:t>
            </a:r>
            <a:r>
              <a:rPr sz="1200" i="1" spc="-254" dirty="0">
                <a:solidFill>
                  <a:srgbClr val="006BB6"/>
                </a:solidFill>
                <a:latin typeface="Verdana"/>
                <a:cs typeface="Verdana"/>
              </a:rPr>
              <a:t>%</a:t>
            </a:r>
            <a:r>
              <a:rPr sz="1200" i="1" spc="-75" dirty="0">
                <a:solidFill>
                  <a:srgbClr val="006BB6"/>
                </a:solidFill>
                <a:latin typeface="Verdana"/>
                <a:cs typeface="Verdana"/>
              </a:rPr>
              <a:t>D</a:t>
            </a:r>
            <a:r>
              <a:rPr sz="1200" i="1" spc="-100" dirty="0">
                <a:solidFill>
                  <a:srgbClr val="006BB6"/>
                </a:solidFill>
                <a:latin typeface="Verdana"/>
                <a:cs typeface="Verdana"/>
              </a:rPr>
              <a:t>0</a:t>
            </a:r>
            <a:r>
              <a:rPr sz="1200" i="1" spc="-254" dirty="0">
                <a:solidFill>
                  <a:srgbClr val="006BB6"/>
                </a:solidFill>
                <a:latin typeface="Verdana"/>
                <a:cs typeface="Verdana"/>
              </a:rPr>
              <a:t>%</a:t>
            </a:r>
            <a:r>
              <a:rPr sz="1200" i="1" spc="-100" dirty="0">
                <a:solidFill>
                  <a:srgbClr val="006BB6"/>
                </a:solidFill>
                <a:latin typeface="Verdana"/>
                <a:cs typeface="Verdana"/>
              </a:rPr>
              <a:t>9</a:t>
            </a:r>
            <a:r>
              <a:rPr sz="1200" i="1" spc="-50" dirty="0">
                <a:solidFill>
                  <a:srgbClr val="006BB6"/>
                </a:solidFill>
                <a:latin typeface="Verdana"/>
                <a:cs typeface="Verdana"/>
              </a:rPr>
              <a:t>A</a:t>
            </a:r>
            <a:r>
              <a:rPr sz="1200" i="1" spc="-254" dirty="0">
                <a:solidFill>
                  <a:srgbClr val="006BB6"/>
                </a:solidFill>
                <a:latin typeface="Verdana"/>
                <a:cs typeface="Verdana"/>
              </a:rPr>
              <a:t>%</a:t>
            </a:r>
            <a:r>
              <a:rPr sz="1200" i="1" spc="-75" dirty="0">
                <a:solidFill>
                  <a:srgbClr val="006BB6"/>
                </a:solidFill>
                <a:latin typeface="Verdana"/>
                <a:cs typeface="Verdana"/>
              </a:rPr>
              <a:t>D</a:t>
            </a:r>
            <a:r>
              <a:rPr sz="1200" i="1" spc="-100" dirty="0">
                <a:solidFill>
                  <a:srgbClr val="006BB6"/>
                </a:solidFill>
                <a:latin typeface="Verdana"/>
                <a:cs typeface="Verdana"/>
              </a:rPr>
              <a:t>0</a:t>
            </a:r>
            <a:r>
              <a:rPr sz="1200" i="1" spc="-254" dirty="0">
                <a:solidFill>
                  <a:srgbClr val="006BB6"/>
                </a:solidFill>
                <a:latin typeface="Verdana"/>
                <a:cs typeface="Verdana"/>
              </a:rPr>
              <a:t>%</a:t>
            </a:r>
            <a:r>
              <a:rPr sz="1200" i="1" spc="-100" dirty="0">
                <a:solidFill>
                  <a:srgbClr val="006BB6"/>
                </a:solidFill>
                <a:latin typeface="Verdana"/>
                <a:cs typeface="Verdana"/>
              </a:rPr>
              <a:t>9</a:t>
            </a:r>
            <a:r>
              <a:rPr sz="1200" i="1" spc="15" dirty="0">
                <a:solidFill>
                  <a:srgbClr val="006BB6"/>
                </a:solidFill>
                <a:latin typeface="Verdana"/>
                <a:cs typeface="Verdana"/>
              </a:rPr>
              <a:t>B</a:t>
            </a:r>
            <a:r>
              <a:rPr sz="1200" i="1" spc="-254" dirty="0">
                <a:solidFill>
                  <a:srgbClr val="006BB6"/>
                </a:solidFill>
                <a:latin typeface="Verdana"/>
                <a:cs typeface="Verdana"/>
              </a:rPr>
              <a:t>%</a:t>
            </a:r>
            <a:r>
              <a:rPr sz="1200" i="1" spc="-75" dirty="0">
                <a:solidFill>
                  <a:srgbClr val="006BB6"/>
                </a:solidFill>
                <a:latin typeface="Verdana"/>
                <a:cs typeface="Verdana"/>
              </a:rPr>
              <a:t>D</a:t>
            </a:r>
            <a:r>
              <a:rPr sz="1200" i="1" spc="-100" dirty="0">
                <a:solidFill>
                  <a:srgbClr val="006BB6"/>
                </a:solidFill>
                <a:latin typeface="Verdana"/>
                <a:cs typeface="Verdana"/>
              </a:rPr>
              <a:t>0</a:t>
            </a:r>
            <a:r>
              <a:rPr sz="1200" i="1" spc="-254" dirty="0">
                <a:solidFill>
                  <a:srgbClr val="006BB6"/>
                </a:solidFill>
                <a:latin typeface="Verdana"/>
                <a:cs typeface="Verdana"/>
              </a:rPr>
              <a:t>%</a:t>
            </a:r>
            <a:r>
              <a:rPr sz="1200" i="1" spc="-100" dirty="0">
                <a:solidFill>
                  <a:srgbClr val="006BB6"/>
                </a:solidFill>
                <a:latin typeface="Verdana"/>
                <a:cs typeface="Verdana"/>
              </a:rPr>
              <a:t>86</a:t>
            </a:r>
            <a:r>
              <a:rPr sz="1200" i="1" spc="-254" dirty="0">
                <a:solidFill>
                  <a:srgbClr val="006BB6"/>
                </a:solidFill>
                <a:latin typeface="Verdana"/>
                <a:cs typeface="Verdana"/>
              </a:rPr>
              <a:t>%</a:t>
            </a:r>
            <a:r>
              <a:rPr sz="1200" i="1" spc="-75" dirty="0">
                <a:solidFill>
                  <a:srgbClr val="006BB6"/>
                </a:solidFill>
                <a:latin typeface="Verdana"/>
                <a:cs typeface="Verdana"/>
              </a:rPr>
              <a:t>D</a:t>
            </a:r>
            <a:r>
              <a:rPr sz="1200" i="1" spc="-100" dirty="0">
                <a:solidFill>
                  <a:srgbClr val="006BB6"/>
                </a:solidFill>
                <a:latin typeface="Verdana"/>
                <a:cs typeface="Verdana"/>
              </a:rPr>
              <a:t>0</a:t>
            </a:r>
            <a:r>
              <a:rPr sz="1200" i="1" spc="-254" dirty="0">
                <a:solidFill>
                  <a:srgbClr val="006BB6"/>
                </a:solidFill>
                <a:latin typeface="Verdana"/>
                <a:cs typeface="Verdana"/>
              </a:rPr>
              <a:t>%</a:t>
            </a:r>
            <a:r>
              <a:rPr sz="1200" i="1" spc="-100" dirty="0">
                <a:solidFill>
                  <a:srgbClr val="006BB6"/>
                </a:solidFill>
                <a:latin typeface="Verdana"/>
                <a:cs typeface="Verdana"/>
              </a:rPr>
              <a:t>84</a:t>
            </a:r>
            <a:r>
              <a:rPr sz="1200" i="1" spc="-254" dirty="0">
                <a:solidFill>
                  <a:srgbClr val="006BB6"/>
                </a:solidFill>
                <a:latin typeface="Verdana"/>
                <a:cs typeface="Verdana"/>
              </a:rPr>
              <a:t>%</a:t>
            </a:r>
            <a:r>
              <a:rPr sz="1200" i="1" spc="-75" dirty="0">
                <a:solidFill>
                  <a:srgbClr val="006BB6"/>
                </a:solidFill>
                <a:latin typeface="Verdana"/>
                <a:cs typeface="Verdana"/>
              </a:rPr>
              <a:t>D</a:t>
            </a:r>
            <a:r>
              <a:rPr sz="1200" i="1" spc="-100" dirty="0">
                <a:solidFill>
                  <a:srgbClr val="006BB6"/>
                </a:solidFill>
                <a:latin typeface="Verdana"/>
                <a:cs typeface="Verdana"/>
              </a:rPr>
              <a:t>0</a:t>
            </a:r>
            <a:r>
              <a:rPr sz="1200" i="1" spc="-254" dirty="0">
                <a:solidFill>
                  <a:srgbClr val="006BB6"/>
                </a:solidFill>
                <a:latin typeface="Verdana"/>
                <a:cs typeface="Verdana"/>
              </a:rPr>
              <a:t>%</a:t>
            </a:r>
            <a:r>
              <a:rPr sz="1200" i="1" spc="-100" dirty="0">
                <a:solidFill>
                  <a:srgbClr val="006BB6"/>
                </a:solidFill>
                <a:latin typeface="Verdana"/>
                <a:cs typeface="Verdana"/>
              </a:rPr>
              <a:t>9</a:t>
            </a:r>
            <a:r>
              <a:rPr sz="1200" i="1" spc="-75" dirty="0">
                <a:solidFill>
                  <a:srgbClr val="006BB6"/>
                </a:solidFill>
                <a:latin typeface="Verdana"/>
                <a:cs typeface="Verdana"/>
              </a:rPr>
              <a:t>D</a:t>
            </a:r>
            <a:r>
              <a:rPr sz="1200" i="1" spc="-254" dirty="0">
                <a:solidFill>
                  <a:srgbClr val="006BB6"/>
                </a:solidFill>
                <a:latin typeface="Verdana"/>
                <a:cs typeface="Verdana"/>
              </a:rPr>
              <a:t>%</a:t>
            </a:r>
            <a:r>
              <a:rPr sz="1200" i="1" spc="-75" dirty="0">
                <a:solidFill>
                  <a:srgbClr val="006BB6"/>
                </a:solidFill>
                <a:latin typeface="Verdana"/>
                <a:cs typeface="Verdana"/>
              </a:rPr>
              <a:t>D</a:t>
            </a:r>
            <a:r>
              <a:rPr sz="1200" i="1" spc="-100" dirty="0">
                <a:solidFill>
                  <a:srgbClr val="006BB6"/>
                </a:solidFill>
                <a:latin typeface="Verdana"/>
                <a:cs typeface="Verdana"/>
              </a:rPr>
              <a:t>0</a:t>
            </a:r>
            <a:r>
              <a:rPr sz="1200" i="1" spc="-254" dirty="0">
                <a:solidFill>
                  <a:srgbClr val="006BB6"/>
                </a:solidFill>
                <a:latin typeface="Verdana"/>
                <a:cs typeface="Verdana"/>
              </a:rPr>
              <a:t>%</a:t>
            </a:r>
            <a:r>
              <a:rPr sz="1200" i="1" spc="-50" dirty="0">
                <a:solidFill>
                  <a:srgbClr val="006BB6"/>
                </a:solidFill>
                <a:latin typeface="Verdana"/>
                <a:cs typeface="Verdana"/>
              </a:rPr>
              <a:t>A</a:t>
            </a:r>
            <a:r>
              <a:rPr sz="1200" i="1" spc="-100" dirty="0">
                <a:solidFill>
                  <a:srgbClr val="006BB6"/>
                </a:solidFill>
                <a:latin typeface="Verdana"/>
                <a:cs typeface="Verdana"/>
              </a:rPr>
              <a:t>2</a:t>
            </a:r>
            <a:r>
              <a:rPr sz="1200" i="1" spc="-254" dirty="0">
                <a:solidFill>
                  <a:srgbClr val="006BB6"/>
                </a:solidFill>
                <a:latin typeface="Verdana"/>
                <a:cs typeface="Verdana"/>
              </a:rPr>
              <a:t>%</a:t>
            </a:r>
            <a:r>
              <a:rPr sz="1200" i="1" spc="-75" dirty="0">
                <a:solidFill>
                  <a:srgbClr val="006BB6"/>
                </a:solidFill>
                <a:latin typeface="Verdana"/>
                <a:cs typeface="Verdana"/>
              </a:rPr>
              <a:t>D</a:t>
            </a:r>
            <a:r>
              <a:rPr sz="1200" i="1" spc="-100" dirty="0">
                <a:solidFill>
                  <a:srgbClr val="006BB6"/>
                </a:solidFill>
                <a:latin typeface="Verdana"/>
                <a:cs typeface="Verdana"/>
              </a:rPr>
              <a:t>0</a:t>
            </a:r>
            <a:r>
              <a:rPr sz="1200" i="1" spc="-254" dirty="0">
                <a:solidFill>
                  <a:srgbClr val="006BB6"/>
                </a:solidFill>
                <a:latin typeface="Verdana"/>
                <a:cs typeface="Verdana"/>
              </a:rPr>
              <a:t>%</a:t>
            </a:r>
            <a:r>
              <a:rPr sz="1200" i="1" spc="-100" dirty="0">
                <a:solidFill>
                  <a:srgbClr val="006BB6"/>
                </a:solidFill>
                <a:latin typeface="Verdana"/>
                <a:cs typeface="Verdana"/>
              </a:rPr>
              <a:t>86</a:t>
            </a:r>
            <a:r>
              <a:rPr sz="1200" i="1" spc="-254" dirty="0">
                <a:solidFill>
                  <a:srgbClr val="006BB6"/>
                </a:solidFill>
                <a:latin typeface="Verdana"/>
                <a:cs typeface="Verdana"/>
              </a:rPr>
              <a:t>%</a:t>
            </a:r>
            <a:r>
              <a:rPr sz="1200" i="1" spc="-75" dirty="0">
                <a:solidFill>
                  <a:srgbClr val="006BB6"/>
                </a:solidFill>
                <a:latin typeface="Verdana"/>
                <a:cs typeface="Verdana"/>
              </a:rPr>
              <a:t>D</a:t>
            </a:r>
            <a:r>
              <a:rPr sz="1200" i="1" spc="-100" dirty="0">
                <a:solidFill>
                  <a:srgbClr val="006BB6"/>
                </a:solidFill>
                <a:latin typeface="Verdana"/>
                <a:cs typeface="Verdana"/>
              </a:rPr>
              <a:t>0</a:t>
            </a:r>
            <a:r>
              <a:rPr sz="1200" i="1" spc="-254" dirty="0">
                <a:solidFill>
                  <a:srgbClr val="006BB6"/>
                </a:solidFill>
                <a:latin typeface="Verdana"/>
                <a:cs typeface="Verdana"/>
              </a:rPr>
              <a:t>%</a:t>
            </a:r>
            <a:r>
              <a:rPr sz="1200" i="1" spc="-100" dirty="0">
                <a:solidFill>
                  <a:srgbClr val="006BB6"/>
                </a:solidFill>
                <a:latin typeface="Verdana"/>
                <a:cs typeface="Verdana"/>
              </a:rPr>
              <a:t>92</a:t>
            </a:r>
            <a:r>
              <a:rPr sz="1200" i="1" spc="-254" dirty="0">
                <a:solidFill>
                  <a:srgbClr val="006BB6"/>
                </a:solidFill>
                <a:latin typeface="Verdana"/>
                <a:cs typeface="Verdana"/>
              </a:rPr>
              <a:t>%</a:t>
            </a:r>
            <a:r>
              <a:rPr sz="1200" i="1" spc="-100" dirty="0">
                <a:solidFill>
                  <a:srgbClr val="006BB6"/>
                </a:solidFill>
                <a:latin typeface="Verdana"/>
                <a:cs typeface="Verdana"/>
              </a:rPr>
              <a:t>2</a:t>
            </a:r>
            <a:r>
              <a:rPr sz="1200" i="1" spc="-140" dirty="0">
                <a:solidFill>
                  <a:srgbClr val="006BB6"/>
                </a:solidFill>
                <a:latin typeface="Verdana"/>
                <a:cs typeface="Verdana"/>
              </a:rPr>
              <a:t>0</a:t>
            </a:r>
            <a:endParaRPr sz="1200" dirty="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</a:pPr>
            <a:r>
              <a:rPr sz="1200" i="1" spc="-170" dirty="0">
                <a:solidFill>
                  <a:srgbClr val="006BB6"/>
                </a:solidFill>
                <a:latin typeface="Verdana"/>
                <a:cs typeface="Verdana"/>
              </a:rPr>
              <a:t>%D0%A3%20%D0%A1%D0%9E%D0%A6%D0%86%D0%90%D0%9B%D0%AC%D0%9D%D0%86</a:t>
            </a:r>
            <a:endParaRPr sz="1200" dirty="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</a:pPr>
            <a:r>
              <a:rPr sz="1200" i="1" spc="-175" dirty="0">
                <a:solidFill>
                  <a:srgbClr val="006BB6"/>
                </a:solidFill>
                <a:latin typeface="Verdana"/>
                <a:cs typeface="Verdana"/>
              </a:rPr>
              <a:t>%D0%99%20%D0%A0%D0%9E%D0%91%D0%9E%D0%A2%D0%86.pdf</a:t>
            </a:r>
            <a:endParaRPr sz="1200" dirty="0">
              <a:latin typeface="Verdana"/>
              <a:cs typeface="Verdana"/>
            </a:endParaRPr>
          </a:p>
          <a:p>
            <a:pPr marL="170815" indent="-158750">
              <a:lnSpc>
                <a:spcPct val="100000"/>
              </a:lnSpc>
              <a:spcBef>
                <a:spcPts val="1135"/>
              </a:spcBef>
              <a:buAutoNum type="arabicPeriod" startAt="4"/>
              <a:tabLst>
                <a:tab pos="171450" algn="l"/>
              </a:tabLst>
            </a:pPr>
            <a:r>
              <a:rPr sz="1200" i="1" spc="-85" dirty="0">
                <a:solidFill>
                  <a:srgbClr val="231F20"/>
                </a:solidFill>
                <a:latin typeface="Verdana"/>
                <a:cs typeface="Verdana"/>
              </a:rPr>
              <a:t>Енциклопедія </a:t>
            </a:r>
            <a:r>
              <a:rPr sz="1200" i="1" spc="-90" dirty="0">
                <a:solidFill>
                  <a:srgbClr val="231F20"/>
                </a:solidFill>
                <a:latin typeface="Verdana"/>
                <a:cs typeface="Verdana"/>
              </a:rPr>
              <a:t>Сучасної </a:t>
            </a:r>
            <a:r>
              <a:rPr sz="1200" i="1" spc="-95" dirty="0">
                <a:solidFill>
                  <a:srgbClr val="231F20"/>
                </a:solidFill>
                <a:latin typeface="Verdana"/>
                <a:cs typeface="Verdana"/>
              </a:rPr>
              <a:t>України</a:t>
            </a:r>
            <a:r>
              <a:rPr sz="1200" i="1" spc="-200" dirty="0">
                <a:solidFill>
                  <a:srgbClr val="231F20"/>
                </a:solidFill>
                <a:latin typeface="Verdana"/>
                <a:cs typeface="Verdana"/>
              </a:rPr>
              <a:t> </a:t>
            </a:r>
            <a:r>
              <a:rPr sz="1200" i="1" spc="-90" dirty="0">
                <a:solidFill>
                  <a:srgbClr val="006BB6"/>
                </a:solidFill>
                <a:latin typeface="Verdana"/>
                <a:cs typeface="Verdana"/>
                <a:hlinkClick r:id="rId5"/>
              </a:rPr>
              <a:t>http://esu.com.ua/search_articles.php?id=963</a:t>
            </a:r>
            <a:endParaRPr sz="1200" dirty="0">
              <a:latin typeface="Verdana"/>
              <a:cs typeface="Verdana"/>
            </a:endParaRPr>
          </a:p>
          <a:p>
            <a:pPr marL="12700" marR="8890">
              <a:lnSpc>
                <a:spcPct val="100000"/>
              </a:lnSpc>
              <a:spcBef>
                <a:spcPts val="1135"/>
              </a:spcBef>
              <a:buAutoNum type="arabicPeriod" startAt="4"/>
              <a:tabLst>
                <a:tab pos="183515" algn="l"/>
              </a:tabLst>
            </a:pPr>
            <a:r>
              <a:rPr sz="1200" i="1" spc="-85" dirty="0">
                <a:solidFill>
                  <a:srgbClr val="231F20"/>
                </a:solidFill>
                <a:latin typeface="Verdana"/>
                <a:cs typeface="Verdana"/>
              </a:rPr>
              <a:t>Слозанська </a:t>
            </a:r>
            <a:r>
              <a:rPr sz="1200" i="1" spc="-55" dirty="0">
                <a:solidFill>
                  <a:srgbClr val="231F20"/>
                </a:solidFill>
                <a:latin typeface="Verdana"/>
                <a:cs typeface="Verdana"/>
              </a:rPr>
              <a:t>Г. </a:t>
            </a:r>
            <a:r>
              <a:rPr sz="1200" i="1" spc="-80" dirty="0">
                <a:solidFill>
                  <a:srgbClr val="231F20"/>
                </a:solidFill>
                <a:latin typeface="Verdana"/>
                <a:cs typeface="Verdana"/>
              </a:rPr>
              <a:t>Категорії </a:t>
            </a:r>
            <a:r>
              <a:rPr sz="1200" i="1" spc="-75" dirty="0">
                <a:solidFill>
                  <a:srgbClr val="231F20"/>
                </a:solidFill>
                <a:latin typeface="Verdana"/>
                <a:cs typeface="Verdana"/>
              </a:rPr>
              <a:t>клієнтів </a:t>
            </a:r>
            <a:r>
              <a:rPr sz="1200" i="1" spc="-100" dirty="0">
                <a:solidFill>
                  <a:srgbClr val="231F20"/>
                </a:solidFill>
                <a:latin typeface="Verdana"/>
                <a:cs typeface="Verdana"/>
              </a:rPr>
              <a:t>фахівця </a:t>
            </a:r>
            <a:r>
              <a:rPr sz="1200" i="1" spc="-40" dirty="0">
                <a:solidFill>
                  <a:srgbClr val="231F20"/>
                </a:solidFill>
                <a:latin typeface="Verdana"/>
                <a:cs typeface="Verdana"/>
              </a:rPr>
              <a:t>із </a:t>
            </a:r>
            <a:r>
              <a:rPr sz="1200" i="1" spc="-75" dirty="0">
                <a:solidFill>
                  <a:srgbClr val="231F20"/>
                </a:solidFill>
                <a:latin typeface="Verdana"/>
                <a:cs typeface="Verdana"/>
              </a:rPr>
              <a:t>соціальної </a:t>
            </a:r>
            <a:r>
              <a:rPr sz="1200" i="1" spc="-95" dirty="0">
                <a:solidFill>
                  <a:srgbClr val="231F20"/>
                </a:solidFill>
                <a:latin typeface="Verdana"/>
                <a:cs typeface="Verdana"/>
              </a:rPr>
              <a:t>роботи </a:t>
            </a:r>
            <a:r>
              <a:rPr sz="1200" i="1" spc="-70" dirty="0">
                <a:solidFill>
                  <a:srgbClr val="231F20"/>
                </a:solidFill>
                <a:latin typeface="Verdana"/>
                <a:cs typeface="Verdana"/>
              </a:rPr>
              <a:t>в </a:t>
            </a:r>
            <a:r>
              <a:rPr sz="1200" i="1" spc="-75" dirty="0">
                <a:solidFill>
                  <a:srgbClr val="231F20"/>
                </a:solidFill>
                <a:latin typeface="Verdana"/>
                <a:cs typeface="Verdana"/>
              </a:rPr>
              <a:t>об’єднаній </a:t>
            </a:r>
            <a:r>
              <a:rPr sz="1200" i="1" spc="-80" dirty="0">
                <a:solidFill>
                  <a:srgbClr val="231F20"/>
                </a:solidFill>
                <a:latin typeface="Verdana"/>
                <a:cs typeface="Verdana"/>
              </a:rPr>
              <a:t>територіальній  </a:t>
            </a:r>
            <a:r>
              <a:rPr sz="1200" i="1" spc="-75" dirty="0">
                <a:solidFill>
                  <a:srgbClr val="231F20"/>
                </a:solidFill>
                <a:latin typeface="Verdana"/>
                <a:cs typeface="Verdana"/>
              </a:rPr>
              <a:t>громаді</a:t>
            </a:r>
            <a:endParaRPr sz="1200" dirty="0">
              <a:latin typeface="Verdana"/>
              <a:cs typeface="Verdana"/>
            </a:endParaRPr>
          </a:p>
          <a:p>
            <a:pPr marL="12700" marR="12700">
              <a:lnSpc>
                <a:spcPct val="100000"/>
              </a:lnSpc>
            </a:pPr>
            <a:r>
              <a:rPr sz="1200" i="1" spc="-85" dirty="0">
                <a:solidFill>
                  <a:srgbClr val="006BB6"/>
                </a:solidFill>
                <a:latin typeface="Verdana"/>
                <a:cs typeface="Verdana"/>
                <a:hlinkClick r:id="rId6"/>
              </a:rPr>
              <a:t>http://irbis-nbuv.gov.ua/cgi-bin/irbis_nbuv/cgiirbis_64.exe?C21COM=2&amp;I21DBN=UJRN&amp;P21DB </a:t>
            </a:r>
            <a:r>
              <a:rPr sz="1200" i="1" spc="-85" dirty="0">
                <a:solidFill>
                  <a:srgbClr val="006BB6"/>
                </a:solidFill>
                <a:latin typeface="Verdana"/>
                <a:cs typeface="Verdana"/>
              </a:rPr>
              <a:t> </a:t>
            </a:r>
            <a:r>
              <a:rPr sz="1200" i="1" spc="-100" dirty="0">
                <a:solidFill>
                  <a:srgbClr val="006BB6"/>
                </a:solidFill>
                <a:latin typeface="Verdana"/>
                <a:cs typeface="Verdana"/>
              </a:rPr>
              <a:t>N=UJRN&amp;IMAGE_FILE_DOWNLOAD=1&amp;Image_file_name=PDF/Mir_2017_2_16.pdf</a:t>
            </a:r>
            <a:endParaRPr sz="1200" dirty="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142" y="1079500"/>
            <a:ext cx="6806565" cy="1384995"/>
          </a:xfrm>
        </p:spPr>
        <p:txBody>
          <a:bodyPr/>
          <a:lstStyle/>
          <a:p>
            <a:r>
              <a:rPr lang="uk-UA" dirty="0" smtClean="0"/>
              <a:t>Матеріали для слайдів використані з сайту Радник, на онлайн-курсі </a:t>
            </a:r>
            <a:r>
              <a:rPr lang="ru-RU" dirty="0"/>
              <a:t>“</a:t>
            </a:r>
            <a:r>
              <a:rPr lang="ru-RU" dirty="0" err="1"/>
              <a:t>Конфліктна</a:t>
            </a:r>
            <a:r>
              <a:rPr lang="ru-RU" dirty="0"/>
              <a:t> і гендерна </a:t>
            </a:r>
            <a:r>
              <a:rPr lang="ru-RU" dirty="0" err="1"/>
              <a:t>чутливість</a:t>
            </a:r>
            <a:r>
              <a:rPr lang="ru-RU" dirty="0"/>
              <a:t> у </a:t>
            </a:r>
            <a:r>
              <a:rPr lang="ru-RU" dirty="0" err="1"/>
              <a:t>роботі</a:t>
            </a:r>
            <a:r>
              <a:rPr lang="ru-RU" dirty="0"/>
              <a:t> з </a:t>
            </a:r>
            <a:r>
              <a:rPr lang="ru-RU" dirty="0" err="1"/>
              <a:t>представниками</a:t>
            </a:r>
            <a:r>
              <a:rPr lang="ru-RU" dirty="0"/>
              <a:t>/</a:t>
            </a:r>
            <a:r>
              <a:rPr lang="ru-RU" dirty="0" err="1"/>
              <a:t>цями</a:t>
            </a:r>
            <a:r>
              <a:rPr lang="ru-RU" dirty="0"/>
              <a:t> </a:t>
            </a:r>
            <a:r>
              <a:rPr lang="ru-RU" dirty="0" err="1"/>
              <a:t>вразливих</a:t>
            </a:r>
            <a:r>
              <a:rPr lang="ru-RU" dirty="0"/>
              <a:t> </a:t>
            </a:r>
            <a:r>
              <a:rPr lang="ru-RU" dirty="0" err="1"/>
              <a:t>категорій</a:t>
            </a:r>
            <a:r>
              <a:rPr lang="ru-RU" dirty="0" smtClean="0"/>
              <a:t>“ - </a:t>
            </a:r>
            <a:r>
              <a:rPr lang="de-DE" dirty="0"/>
              <a:t>https://radnyk.org/treningi/onlajn-kurs-konfliktna-i-genderna-chutlyvist-u-roboti-z-predstavnykamy-czyamy-vrazlyvyh-kategorij/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656132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471</TotalTime>
  <Words>2022</Words>
  <Application>Microsoft Office PowerPoint</Application>
  <PresentationFormat>Произвольный</PresentationFormat>
  <Paragraphs>220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Office Theme</vt:lpstr>
      <vt:lpstr>Моделі надання оздоровчих послуг уразливим категоріям населення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Матеріали для слайдів використані з сайту Радник, на онлайн-курсі “Конфліктна і гендерна чутливість у роботі з представниками/цями вразливих категорій“ - https://radnyk.org/treningi/onlajn-kurs-konfliktna-i-genderna-chutlyvist-u-roboti-z-predstavnykamy-czyamy-vrazlyvyh-kategorij/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User</cp:lastModifiedBy>
  <cp:revision>5</cp:revision>
  <dcterms:created xsi:type="dcterms:W3CDTF">2020-09-19T10:55:19Z</dcterms:created>
  <dcterms:modified xsi:type="dcterms:W3CDTF">2020-09-22T14:34:55Z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2020-03-29T00:00:00Z</vt:filetime>
  </property>
  <property fmtid="{D5CDD505-2E9C-101B-9397-08002B2CF9AE}" pid="3" name="Creator">
    <vt:lpwstr>Adobe InDesign CS5.5 (7.5)</vt:lpwstr>
  </property>
  <property fmtid="{D5CDD505-2E9C-101B-9397-08002B2CF9AE}" pid="4" name="LastSaved">
    <vt:filetime>2020-09-19T00:00:00Z</vt:filetime>
  </property>
</Properties>
</file>