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sldIdLst>
    <p:sldId id="256" r:id="rId2"/>
    <p:sldId id="260" r:id="rId3"/>
    <p:sldId id="261" r:id="rId4"/>
    <p:sldId id="262" r:id="rId5"/>
    <p:sldId id="263" r:id="rId6"/>
    <p:sldId id="264" r:id="rId7"/>
    <p:sldId id="265" r:id="rId8"/>
    <p:sldId id="266" r:id="rId9"/>
    <p:sldId id="267" r:id="rId10"/>
    <p:sldId id="268" r:id="rId11"/>
    <p:sldId id="269" r:id="rId12"/>
    <p:sldId id="270" r:id="rId13"/>
    <p:sldId id="271" r:id="rId14"/>
    <p:sldId id="272" r:id="rId15"/>
    <p:sldId id="273" r:id="rId16"/>
    <p:sldId id="274" r:id="rId17"/>
    <p:sldId id="275" r:id="rId18"/>
    <p:sldId id="276" r:id="rId19"/>
    <p:sldId id="277" r:id="rId20"/>
    <p:sldId id="278" r:id="rId21"/>
    <p:sldId id="279" r:id="rId22"/>
    <p:sldId id="280" r:id="rId23"/>
    <p:sldId id="281" r:id="rId24"/>
    <p:sldId id="282" r:id="rId25"/>
    <p:sldId id="283" r:id="rId26"/>
    <p:sldId id="284" r:id="rId27"/>
    <p:sldId id="285" r:id="rId28"/>
    <p:sldId id="286" r:id="rId29"/>
    <p:sldId id="287" r:id="rId30"/>
    <p:sldId id="288" r:id="rId31"/>
    <p:sldId id="289" r:id="rId32"/>
    <p:sldId id="290" r:id="rId33"/>
    <p:sldId id="291" r:id="rId34"/>
    <p:sldId id="292" r:id="rId35"/>
    <p:sldId id="293" r:id="rId36"/>
    <p:sldId id="294" r:id="rId37"/>
    <p:sldId id="295" r:id="rId38"/>
    <p:sldId id="296" r:id="rId39"/>
    <p:sldId id="297" r:id="rId40"/>
    <p:sldId id="298" r:id="rId41"/>
    <p:sldId id="299" r:id="rId42"/>
    <p:sldId id="300" r:id="rId43"/>
    <p:sldId id="301" r:id="rId44"/>
    <p:sldId id="302" r:id="rId45"/>
    <p:sldId id="303" r:id="rId46"/>
    <p:sldId id="304" r:id="rId47"/>
    <p:sldId id="305" r:id="rId48"/>
    <p:sldId id="308" r:id="rId49"/>
  </p:sldIdLst>
  <p:sldSz cx="7772400" cy="5549900"/>
  <p:notesSz cx="7772400" cy="5549900"/>
  <p:embeddedFontLst>
    <p:embeddedFont>
      <p:font typeface="Georgia" panose="02040502050405020303" pitchFamily="18" charset="0"/>
      <p:regular r:id="rId50"/>
      <p:bold r:id="rId51"/>
      <p:italic r:id="rId52"/>
      <p:boldItalic r:id="rId53"/>
    </p:embeddedFont>
    <p:embeddedFont>
      <p:font typeface="Calibri" panose="020F0502020204030204" pitchFamily="34" charset="0"/>
      <p:regular r:id="rId54"/>
      <p:bold r:id="rId55"/>
      <p:italic r:id="rId56"/>
      <p:boldItalic r:id="rId57"/>
    </p:embeddedFont>
    <p:embeddedFont>
      <p:font typeface="Cambria" panose="02040503050406030204" pitchFamily="18" charset="0"/>
      <p:regular r:id="rId58"/>
      <p:bold r:id="rId59"/>
      <p:italic r:id="rId60"/>
      <p:boldItalic r:id="rId61"/>
    </p:embeddedFont>
    <p:embeddedFont>
      <p:font typeface="Tahoma" panose="020B0604030504040204" pitchFamily="34" charset="0"/>
      <p:regular r:id="rId62"/>
      <p:bold r:id="rId63"/>
    </p:embeddedFont>
  </p:embeddedFontLst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12" d="100"/>
          <a:sy n="112" d="100"/>
        </p:scale>
        <p:origin x="-1094" y="-58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font" Target="fonts/font1.fntdata"/><Relationship Id="rId55" Type="http://schemas.openxmlformats.org/officeDocument/2006/relationships/font" Target="fonts/font6.fntdata"/><Relationship Id="rId63" Type="http://schemas.openxmlformats.org/officeDocument/2006/relationships/font" Target="fonts/font14.fntdata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font" Target="fonts/font4.fntdata"/><Relationship Id="rId58" Type="http://schemas.openxmlformats.org/officeDocument/2006/relationships/font" Target="fonts/font9.fntdata"/><Relationship Id="rId66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font" Target="fonts/font8.fntdata"/><Relationship Id="rId61" Type="http://schemas.openxmlformats.org/officeDocument/2006/relationships/font" Target="fonts/font12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font" Target="fonts/font3.fntdata"/><Relationship Id="rId60" Type="http://schemas.openxmlformats.org/officeDocument/2006/relationships/font" Target="fonts/font11.fntdata"/><Relationship Id="rId65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font" Target="fonts/font7.fntdata"/><Relationship Id="rId64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font" Target="fonts/font2.fntdata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font" Target="fonts/font10.fntdata"/><Relationship Id="rId67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font" Target="fonts/font5.fntdata"/><Relationship Id="rId62" Type="http://schemas.openxmlformats.org/officeDocument/2006/relationships/font" Target="fonts/font13.fntdata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583406" y="1720469"/>
            <a:ext cx="6611937" cy="116547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166812" y="3107944"/>
            <a:ext cx="5445125" cy="13874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9/20/2020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108724" y="0"/>
            <a:ext cx="7667625" cy="5544185"/>
          </a:xfrm>
          <a:custGeom>
            <a:avLst/>
            <a:gdLst/>
            <a:ahLst/>
            <a:cxnLst/>
            <a:rect l="l" t="t" r="r" b="b"/>
            <a:pathLst>
              <a:path w="7667625" h="5544185">
                <a:moveTo>
                  <a:pt x="7667282" y="0"/>
                </a:moveTo>
                <a:lnTo>
                  <a:pt x="0" y="0"/>
                </a:lnTo>
                <a:lnTo>
                  <a:pt x="0" y="5543994"/>
                </a:lnTo>
                <a:lnTo>
                  <a:pt x="7667282" y="5543994"/>
                </a:lnTo>
                <a:lnTo>
                  <a:pt x="7667282" y="0"/>
                </a:lnTo>
                <a:close/>
              </a:path>
            </a:pathLst>
          </a:custGeom>
          <a:solidFill>
            <a:srgbClr val="E6E7E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800" b="0" i="0">
                <a:solidFill>
                  <a:srgbClr val="002A41"/>
                </a:solidFill>
                <a:latin typeface="Tahoma"/>
                <a:cs typeface="Tahom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750" b="0" i="0">
                <a:solidFill>
                  <a:srgbClr val="002A41"/>
                </a:solidFill>
                <a:latin typeface="Tahoma"/>
                <a:cs typeface="Tahoma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9/20/2020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800" b="0" i="0">
                <a:solidFill>
                  <a:srgbClr val="002A41"/>
                </a:solidFill>
                <a:latin typeface="Tahoma"/>
                <a:cs typeface="Tahom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795149" y="1816733"/>
            <a:ext cx="2954654" cy="289242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750" b="0" i="0">
                <a:solidFill>
                  <a:srgbClr val="002A41"/>
                </a:solidFill>
                <a:latin typeface="Tahoma"/>
                <a:cs typeface="Tahoma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006056" y="1276477"/>
            <a:ext cx="3383756" cy="366293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9/20/2020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7668717" y="0"/>
            <a:ext cx="107314" cy="5544185"/>
          </a:xfrm>
          <a:custGeom>
            <a:avLst/>
            <a:gdLst/>
            <a:ahLst/>
            <a:cxnLst/>
            <a:rect l="l" t="t" r="r" b="b"/>
            <a:pathLst>
              <a:path w="107315" h="5544185">
                <a:moveTo>
                  <a:pt x="107276" y="0"/>
                </a:moveTo>
                <a:lnTo>
                  <a:pt x="0" y="0"/>
                </a:lnTo>
                <a:lnTo>
                  <a:pt x="0" y="5543994"/>
                </a:lnTo>
                <a:lnTo>
                  <a:pt x="107276" y="5543994"/>
                </a:lnTo>
                <a:lnTo>
                  <a:pt x="107276" y="0"/>
                </a:lnTo>
                <a:close/>
              </a:path>
            </a:pathLst>
          </a:custGeom>
          <a:solidFill>
            <a:srgbClr val="E6E7E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g object 17"/>
          <p:cNvSpPr/>
          <p:nvPr/>
        </p:nvSpPr>
        <p:spPr>
          <a:xfrm>
            <a:off x="648004" y="845997"/>
            <a:ext cx="6473825" cy="3870325"/>
          </a:xfrm>
          <a:custGeom>
            <a:avLst/>
            <a:gdLst/>
            <a:ahLst/>
            <a:cxnLst/>
            <a:rect l="l" t="t" r="r" b="b"/>
            <a:pathLst>
              <a:path w="6473825" h="3870325">
                <a:moveTo>
                  <a:pt x="6473647" y="0"/>
                </a:moveTo>
                <a:lnTo>
                  <a:pt x="0" y="0"/>
                </a:lnTo>
                <a:lnTo>
                  <a:pt x="0" y="3869994"/>
                </a:lnTo>
                <a:lnTo>
                  <a:pt x="6473647" y="3869994"/>
                </a:lnTo>
                <a:lnTo>
                  <a:pt x="6473647" y="0"/>
                </a:lnTo>
                <a:close/>
              </a:path>
            </a:pathLst>
          </a:custGeom>
          <a:solidFill>
            <a:srgbClr val="F99F1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800" b="0" i="0">
                <a:solidFill>
                  <a:srgbClr val="002A41"/>
                </a:solidFill>
                <a:latin typeface="Tahoma"/>
                <a:cs typeface="Tahom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9/20/2020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9/20/2020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255508" y="629925"/>
            <a:ext cx="5267733" cy="1473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800" b="0" i="0">
                <a:solidFill>
                  <a:srgbClr val="002A41"/>
                </a:solidFill>
                <a:latin typeface="Tahoma"/>
                <a:cs typeface="Tahom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072600" y="2510163"/>
            <a:ext cx="3744595" cy="121538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750" b="0" i="0">
                <a:solidFill>
                  <a:srgbClr val="002A41"/>
                </a:solidFill>
                <a:latin typeface="Tahoma"/>
                <a:cs typeface="Tahoma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2644775" y="5161407"/>
            <a:ext cx="2489200" cy="27749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388937" y="5161407"/>
            <a:ext cx="1789112" cy="27749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9/20/2020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5600700" y="5161407"/>
            <a:ext cx="1789112" cy="27749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healthpowerhouse.com/en/news/euro-health-consumer-index-2015/" TargetMode="External"/><Relationship Id="rId2" Type="http://schemas.openxmlformats.org/officeDocument/2006/relationships/hyperlink" Target="http://healthsag.org.ua/strategiya/" TargetMode="External"/><Relationship Id="rId1" Type="http://schemas.openxmlformats.org/officeDocument/2006/relationships/slideLayout" Target="../slideLayouts/slideLayout5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7776209" cy="5544134"/>
            <a:chOff x="0" y="0"/>
            <a:chExt cx="7776209" cy="5544134"/>
          </a:xfrm>
        </p:grpSpPr>
        <p:sp>
          <p:nvSpPr>
            <p:cNvPr id="3" name="object 3"/>
            <p:cNvSpPr/>
            <p:nvPr/>
          </p:nvSpPr>
          <p:spPr>
            <a:xfrm>
              <a:off x="0" y="0"/>
              <a:ext cx="7776209" cy="2646045"/>
            </a:xfrm>
            <a:custGeom>
              <a:avLst/>
              <a:gdLst/>
              <a:ahLst/>
              <a:cxnLst/>
              <a:rect l="l" t="t" r="r" b="b"/>
              <a:pathLst>
                <a:path w="7776209" h="2646045">
                  <a:moveTo>
                    <a:pt x="0" y="2645994"/>
                  </a:moveTo>
                  <a:lnTo>
                    <a:pt x="7776006" y="2645994"/>
                  </a:lnTo>
                  <a:lnTo>
                    <a:pt x="7776006" y="0"/>
                  </a:lnTo>
                  <a:lnTo>
                    <a:pt x="0" y="0"/>
                  </a:lnTo>
                  <a:lnTo>
                    <a:pt x="0" y="2645994"/>
                  </a:lnTo>
                  <a:close/>
                </a:path>
              </a:pathLst>
            </a:custGeom>
            <a:solidFill>
              <a:srgbClr val="E6E7E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0" y="2645994"/>
              <a:ext cx="7776209" cy="2898140"/>
            </a:xfrm>
            <a:custGeom>
              <a:avLst/>
              <a:gdLst/>
              <a:ahLst/>
              <a:cxnLst/>
              <a:rect l="l" t="t" r="r" b="b"/>
              <a:pathLst>
                <a:path w="7776209" h="2898140">
                  <a:moveTo>
                    <a:pt x="7776006" y="0"/>
                  </a:moveTo>
                  <a:lnTo>
                    <a:pt x="0" y="0"/>
                  </a:lnTo>
                  <a:lnTo>
                    <a:pt x="0" y="2898000"/>
                  </a:lnTo>
                  <a:lnTo>
                    <a:pt x="7776006" y="2898000"/>
                  </a:lnTo>
                  <a:lnTo>
                    <a:pt x="7776006" y="0"/>
                  </a:lnTo>
                  <a:close/>
                </a:path>
              </a:pathLst>
            </a:custGeom>
            <a:solidFill>
              <a:srgbClr val="F99F1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2375997" y="1151989"/>
              <a:ext cx="2988310" cy="2988310"/>
            </a:xfrm>
            <a:custGeom>
              <a:avLst/>
              <a:gdLst/>
              <a:ahLst/>
              <a:cxnLst/>
              <a:rect l="l" t="t" r="r" b="b"/>
              <a:pathLst>
                <a:path w="2988310" h="2988310">
                  <a:moveTo>
                    <a:pt x="1494002" y="0"/>
                  </a:moveTo>
                  <a:lnTo>
                    <a:pt x="1445650" y="767"/>
                  </a:lnTo>
                  <a:lnTo>
                    <a:pt x="1397681" y="3055"/>
                  </a:lnTo>
                  <a:lnTo>
                    <a:pt x="1350119" y="6839"/>
                  </a:lnTo>
                  <a:lnTo>
                    <a:pt x="1302987" y="12096"/>
                  </a:lnTo>
                  <a:lnTo>
                    <a:pt x="1256308" y="18804"/>
                  </a:lnTo>
                  <a:lnTo>
                    <a:pt x="1210106" y="26939"/>
                  </a:lnTo>
                  <a:lnTo>
                    <a:pt x="1164403" y="36478"/>
                  </a:lnTo>
                  <a:lnTo>
                    <a:pt x="1119222" y="47397"/>
                  </a:lnTo>
                  <a:lnTo>
                    <a:pt x="1074588" y="59674"/>
                  </a:lnTo>
                  <a:lnTo>
                    <a:pt x="1030523" y="73285"/>
                  </a:lnTo>
                  <a:lnTo>
                    <a:pt x="987050" y="88208"/>
                  </a:lnTo>
                  <a:lnTo>
                    <a:pt x="944192" y="104418"/>
                  </a:lnTo>
                  <a:lnTo>
                    <a:pt x="901974" y="121893"/>
                  </a:lnTo>
                  <a:lnTo>
                    <a:pt x="860417" y="140609"/>
                  </a:lnTo>
                  <a:lnTo>
                    <a:pt x="819545" y="160544"/>
                  </a:lnTo>
                  <a:lnTo>
                    <a:pt x="779381" y="181674"/>
                  </a:lnTo>
                  <a:lnTo>
                    <a:pt x="739949" y="203977"/>
                  </a:lnTo>
                  <a:lnTo>
                    <a:pt x="701271" y="227427"/>
                  </a:lnTo>
                  <a:lnTo>
                    <a:pt x="663371" y="252004"/>
                  </a:lnTo>
                  <a:lnTo>
                    <a:pt x="626272" y="277683"/>
                  </a:lnTo>
                  <a:lnTo>
                    <a:pt x="589997" y="304441"/>
                  </a:lnTo>
                  <a:lnTo>
                    <a:pt x="554570" y="332255"/>
                  </a:lnTo>
                  <a:lnTo>
                    <a:pt x="520013" y="361102"/>
                  </a:lnTo>
                  <a:lnTo>
                    <a:pt x="486350" y="390959"/>
                  </a:lnTo>
                  <a:lnTo>
                    <a:pt x="453603" y="421802"/>
                  </a:lnTo>
                  <a:lnTo>
                    <a:pt x="421797" y="453608"/>
                  </a:lnTo>
                  <a:lnTo>
                    <a:pt x="390954" y="486355"/>
                  </a:lnTo>
                  <a:lnTo>
                    <a:pt x="361098" y="520018"/>
                  </a:lnTo>
                  <a:lnTo>
                    <a:pt x="332251" y="554575"/>
                  </a:lnTo>
                  <a:lnTo>
                    <a:pt x="304437" y="590003"/>
                  </a:lnTo>
                  <a:lnTo>
                    <a:pt x="277679" y="626277"/>
                  </a:lnTo>
                  <a:lnTo>
                    <a:pt x="252001" y="663376"/>
                  </a:lnTo>
                  <a:lnTo>
                    <a:pt x="227424" y="701276"/>
                  </a:lnTo>
                  <a:lnTo>
                    <a:pt x="203974" y="739954"/>
                  </a:lnTo>
                  <a:lnTo>
                    <a:pt x="181672" y="779386"/>
                  </a:lnTo>
                  <a:lnTo>
                    <a:pt x="160542" y="819550"/>
                  </a:lnTo>
                  <a:lnTo>
                    <a:pt x="140607" y="860422"/>
                  </a:lnTo>
                  <a:lnTo>
                    <a:pt x="121891" y="901979"/>
                  </a:lnTo>
                  <a:lnTo>
                    <a:pt x="104416" y="944198"/>
                  </a:lnTo>
                  <a:lnTo>
                    <a:pt x="88206" y="987055"/>
                  </a:lnTo>
                  <a:lnTo>
                    <a:pt x="73284" y="1030528"/>
                  </a:lnTo>
                  <a:lnTo>
                    <a:pt x="59673" y="1074593"/>
                  </a:lnTo>
                  <a:lnTo>
                    <a:pt x="47396" y="1119227"/>
                  </a:lnTo>
                  <a:lnTo>
                    <a:pt x="36477" y="1164407"/>
                  </a:lnTo>
                  <a:lnTo>
                    <a:pt x="26938" y="1210109"/>
                  </a:lnTo>
                  <a:lnTo>
                    <a:pt x="18804" y="1256311"/>
                  </a:lnTo>
                  <a:lnTo>
                    <a:pt x="12096" y="1302990"/>
                  </a:lnTo>
                  <a:lnTo>
                    <a:pt x="6839" y="1350121"/>
                  </a:lnTo>
                  <a:lnTo>
                    <a:pt x="3055" y="1397682"/>
                  </a:lnTo>
                  <a:lnTo>
                    <a:pt x="767" y="1445650"/>
                  </a:lnTo>
                  <a:lnTo>
                    <a:pt x="0" y="1494002"/>
                  </a:lnTo>
                  <a:lnTo>
                    <a:pt x="767" y="1542354"/>
                  </a:lnTo>
                  <a:lnTo>
                    <a:pt x="3055" y="1590323"/>
                  </a:lnTo>
                  <a:lnTo>
                    <a:pt x="6839" y="1637885"/>
                  </a:lnTo>
                  <a:lnTo>
                    <a:pt x="12096" y="1685017"/>
                  </a:lnTo>
                  <a:lnTo>
                    <a:pt x="18804" y="1731696"/>
                  </a:lnTo>
                  <a:lnTo>
                    <a:pt x="26938" y="1777899"/>
                  </a:lnTo>
                  <a:lnTo>
                    <a:pt x="36477" y="1823601"/>
                  </a:lnTo>
                  <a:lnTo>
                    <a:pt x="47396" y="1868782"/>
                  </a:lnTo>
                  <a:lnTo>
                    <a:pt x="59673" y="1913416"/>
                  </a:lnTo>
                  <a:lnTo>
                    <a:pt x="73284" y="1957481"/>
                  </a:lnTo>
                  <a:lnTo>
                    <a:pt x="88206" y="2000954"/>
                  </a:lnTo>
                  <a:lnTo>
                    <a:pt x="104416" y="2043812"/>
                  </a:lnTo>
                  <a:lnTo>
                    <a:pt x="121891" y="2086031"/>
                  </a:lnTo>
                  <a:lnTo>
                    <a:pt x="140607" y="2127588"/>
                  </a:lnTo>
                  <a:lnTo>
                    <a:pt x="160542" y="2168460"/>
                  </a:lnTo>
                  <a:lnTo>
                    <a:pt x="181672" y="2208623"/>
                  </a:lnTo>
                  <a:lnTo>
                    <a:pt x="203974" y="2248056"/>
                  </a:lnTo>
                  <a:lnTo>
                    <a:pt x="227424" y="2286733"/>
                  </a:lnTo>
                  <a:lnTo>
                    <a:pt x="252001" y="2324633"/>
                  </a:lnTo>
                  <a:lnTo>
                    <a:pt x="277679" y="2361732"/>
                  </a:lnTo>
                  <a:lnTo>
                    <a:pt x="304437" y="2398007"/>
                  </a:lnTo>
                  <a:lnTo>
                    <a:pt x="332251" y="2433435"/>
                  </a:lnTo>
                  <a:lnTo>
                    <a:pt x="361098" y="2467991"/>
                  </a:lnTo>
                  <a:lnTo>
                    <a:pt x="390954" y="2501655"/>
                  </a:lnTo>
                  <a:lnTo>
                    <a:pt x="421797" y="2534401"/>
                  </a:lnTo>
                  <a:lnTo>
                    <a:pt x="453603" y="2566207"/>
                  </a:lnTo>
                  <a:lnTo>
                    <a:pt x="486350" y="2597050"/>
                  </a:lnTo>
                  <a:lnTo>
                    <a:pt x="520013" y="2626906"/>
                  </a:lnTo>
                  <a:lnTo>
                    <a:pt x="554570" y="2655753"/>
                  </a:lnTo>
                  <a:lnTo>
                    <a:pt x="589997" y="2683567"/>
                  </a:lnTo>
                  <a:lnTo>
                    <a:pt x="626272" y="2710325"/>
                  </a:lnTo>
                  <a:lnTo>
                    <a:pt x="663371" y="2736004"/>
                  </a:lnTo>
                  <a:lnTo>
                    <a:pt x="701271" y="2760580"/>
                  </a:lnTo>
                  <a:lnTo>
                    <a:pt x="739949" y="2784030"/>
                  </a:lnTo>
                  <a:lnTo>
                    <a:pt x="779381" y="2806332"/>
                  </a:lnTo>
                  <a:lnTo>
                    <a:pt x="819545" y="2827462"/>
                  </a:lnTo>
                  <a:lnTo>
                    <a:pt x="860417" y="2847397"/>
                  </a:lnTo>
                  <a:lnTo>
                    <a:pt x="901974" y="2866113"/>
                  </a:lnTo>
                  <a:lnTo>
                    <a:pt x="944192" y="2883588"/>
                  </a:lnTo>
                  <a:lnTo>
                    <a:pt x="987050" y="2899798"/>
                  </a:lnTo>
                  <a:lnTo>
                    <a:pt x="1030523" y="2914720"/>
                  </a:lnTo>
                  <a:lnTo>
                    <a:pt x="1074588" y="2928331"/>
                  </a:lnTo>
                  <a:lnTo>
                    <a:pt x="1119222" y="2940608"/>
                  </a:lnTo>
                  <a:lnTo>
                    <a:pt x="1164403" y="2951527"/>
                  </a:lnTo>
                  <a:lnTo>
                    <a:pt x="1210106" y="2961066"/>
                  </a:lnTo>
                  <a:lnTo>
                    <a:pt x="1256308" y="2969200"/>
                  </a:lnTo>
                  <a:lnTo>
                    <a:pt x="1302987" y="2975908"/>
                  </a:lnTo>
                  <a:lnTo>
                    <a:pt x="1350119" y="2981166"/>
                  </a:lnTo>
                  <a:lnTo>
                    <a:pt x="1397681" y="2984950"/>
                  </a:lnTo>
                  <a:lnTo>
                    <a:pt x="1445650" y="2987237"/>
                  </a:lnTo>
                  <a:lnTo>
                    <a:pt x="1494002" y="2988005"/>
                  </a:lnTo>
                  <a:lnTo>
                    <a:pt x="1542354" y="2987237"/>
                  </a:lnTo>
                  <a:lnTo>
                    <a:pt x="1590323" y="2984950"/>
                  </a:lnTo>
                  <a:lnTo>
                    <a:pt x="1637885" y="2981166"/>
                  </a:lnTo>
                  <a:lnTo>
                    <a:pt x="1685017" y="2975908"/>
                  </a:lnTo>
                  <a:lnTo>
                    <a:pt x="1731696" y="2969200"/>
                  </a:lnTo>
                  <a:lnTo>
                    <a:pt x="1777899" y="2961066"/>
                  </a:lnTo>
                  <a:lnTo>
                    <a:pt x="1823601" y="2951527"/>
                  </a:lnTo>
                  <a:lnTo>
                    <a:pt x="1868782" y="2940608"/>
                  </a:lnTo>
                  <a:lnTo>
                    <a:pt x="1913416" y="2928331"/>
                  </a:lnTo>
                  <a:lnTo>
                    <a:pt x="1957481" y="2914720"/>
                  </a:lnTo>
                  <a:lnTo>
                    <a:pt x="2000954" y="2899798"/>
                  </a:lnTo>
                  <a:lnTo>
                    <a:pt x="2043812" y="2883588"/>
                  </a:lnTo>
                  <a:lnTo>
                    <a:pt x="2086031" y="2866113"/>
                  </a:lnTo>
                  <a:lnTo>
                    <a:pt x="2127588" y="2847397"/>
                  </a:lnTo>
                  <a:lnTo>
                    <a:pt x="2168460" y="2827462"/>
                  </a:lnTo>
                  <a:lnTo>
                    <a:pt x="2208623" y="2806332"/>
                  </a:lnTo>
                  <a:lnTo>
                    <a:pt x="2248056" y="2784030"/>
                  </a:lnTo>
                  <a:lnTo>
                    <a:pt x="2286733" y="2760580"/>
                  </a:lnTo>
                  <a:lnTo>
                    <a:pt x="2324633" y="2736004"/>
                  </a:lnTo>
                  <a:lnTo>
                    <a:pt x="2361732" y="2710325"/>
                  </a:lnTo>
                  <a:lnTo>
                    <a:pt x="2398007" y="2683567"/>
                  </a:lnTo>
                  <a:lnTo>
                    <a:pt x="2433435" y="2655753"/>
                  </a:lnTo>
                  <a:lnTo>
                    <a:pt x="2467991" y="2626906"/>
                  </a:lnTo>
                  <a:lnTo>
                    <a:pt x="2501655" y="2597050"/>
                  </a:lnTo>
                  <a:lnTo>
                    <a:pt x="2534401" y="2566207"/>
                  </a:lnTo>
                  <a:lnTo>
                    <a:pt x="2566207" y="2534401"/>
                  </a:lnTo>
                  <a:lnTo>
                    <a:pt x="2597050" y="2501655"/>
                  </a:lnTo>
                  <a:lnTo>
                    <a:pt x="2626906" y="2467991"/>
                  </a:lnTo>
                  <a:lnTo>
                    <a:pt x="2655753" y="2433435"/>
                  </a:lnTo>
                  <a:lnTo>
                    <a:pt x="2683567" y="2398007"/>
                  </a:lnTo>
                  <a:lnTo>
                    <a:pt x="2710325" y="2361732"/>
                  </a:lnTo>
                  <a:lnTo>
                    <a:pt x="2736004" y="2324633"/>
                  </a:lnTo>
                  <a:lnTo>
                    <a:pt x="2760580" y="2286733"/>
                  </a:lnTo>
                  <a:lnTo>
                    <a:pt x="2784030" y="2248056"/>
                  </a:lnTo>
                  <a:lnTo>
                    <a:pt x="2806332" y="2208623"/>
                  </a:lnTo>
                  <a:lnTo>
                    <a:pt x="2827462" y="2168460"/>
                  </a:lnTo>
                  <a:lnTo>
                    <a:pt x="2847397" y="2127588"/>
                  </a:lnTo>
                  <a:lnTo>
                    <a:pt x="2866113" y="2086031"/>
                  </a:lnTo>
                  <a:lnTo>
                    <a:pt x="2883588" y="2043812"/>
                  </a:lnTo>
                  <a:lnTo>
                    <a:pt x="2899798" y="2000954"/>
                  </a:lnTo>
                  <a:lnTo>
                    <a:pt x="2914720" y="1957481"/>
                  </a:lnTo>
                  <a:lnTo>
                    <a:pt x="2928331" y="1913416"/>
                  </a:lnTo>
                  <a:lnTo>
                    <a:pt x="2940608" y="1868782"/>
                  </a:lnTo>
                  <a:lnTo>
                    <a:pt x="2951527" y="1823601"/>
                  </a:lnTo>
                  <a:lnTo>
                    <a:pt x="2961066" y="1777899"/>
                  </a:lnTo>
                  <a:lnTo>
                    <a:pt x="2969200" y="1731696"/>
                  </a:lnTo>
                  <a:lnTo>
                    <a:pt x="2975908" y="1685017"/>
                  </a:lnTo>
                  <a:lnTo>
                    <a:pt x="2981166" y="1637885"/>
                  </a:lnTo>
                  <a:lnTo>
                    <a:pt x="2984950" y="1590323"/>
                  </a:lnTo>
                  <a:lnTo>
                    <a:pt x="2987237" y="1542354"/>
                  </a:lnTo>
                  <a:lnTo>
                    <a:pt x="2988005" y="1494002"/>
                  </a:lnTo>
                  <a:lnTo>
                    <a:pt x="2987237" y="1445650"/>
                  </a:lnTo>
                  <a:lnTo>
                    <a:pt x="2984950" y="1397682"/>
                  </a:lnTo>
                  <a:lnTo>
                    <a:pt x="2981166" y="1350121"/>
                  </a:lnTo>
                  <a:lnTo>
                    <a:pt x="2975908" y="1302990"/>
                  </a:lnTo>
                  <a:lnTo>
                    <a:pt x="2969200" y="1256311"/>
                  </a:lnTo>
                  <a:lnTo>
                    <a:pt x="2961066" y="1210109"/>
                  </a:lnTo>
                  <a:lnTo>
                    <a:pt x="2951527" y="1164407"/>
                  </a:lnTo>
                  <a:lnTo>
                    <a:pt x="2940608" y="1119227"/>
                  </a:lnTo>
                  <a:lnTo>
                    <a:pt x="2928331" y="1074593"/>
                  </a:lnTo>
                  <a:lnTo>
                    <a:pt x="2914720" y="1030528"/>
                  </a:lnTo>
                  <a:lnTo>
                    <a:pt x="2899798" y="987055"/>
                  </a:lnTo>
                  <a:lnTo>
                    <a:pt x="2883588" y="944198"/>
                  </a:lnTo>
                  <a:lnTo>
                    <a:pt x="2866113" y="901979"/>
                  </a:lnTo>
                  <a:lnTo>
                    <a:pt x="2847397" y="860422"/>
                  </a:lnTo>
                  <a:lnTo>
                    <a:pt x="2827462" y="819550"/>
                  </a:lnTo>
                  <a:lnTo>
                    <a:pt x="2806332" y="779386"/>
                  </a:lnTo>
                  <a:lnTo>
                    <a:pt x="2784030" y="739954"/>
                  </a:lnTo>
                  <a:lnTo>
                    <a:pt x="2760580" y="701276"/>
                  </a:lnTo>
                  <a:lnTo>
                    <a:pt x="2736004" y="663376"/>
                  </a:lnTo>
                  <a:lnTo>
                    <a:pt x="2710325" y="626277"/>
                  </a:lnTo>
                  <a:lnTo>
                    <a:pt x="2683567" y="590003"/>
                  </a:lnTo>
                  <a:lnTo>
                    <a:pt x="2655753" y="554575"/>
                  </a:lnTo>
                  <a:lnTo>
                    <a:pt x="2626906" y="520018"/>
                  </a:lnTo>
                  <a:lnTo>
                    <a:pt x="2597050" y="486355"/>
                  </a:lnTo>
                  <a:lnTo>
                    <a:pt x="2566207" y="453608"/>
                  </a:lnTo>
                  <a:lnTo>
                    <a:pt x="2534401" y="421802"/>
                  </a:lnTo>
                  <a:lnTo>
                    <a:pt x="2501655" y="390959"/>
                  </a:lnTo>
                  <a:lnTo>
                    <a:pt x="2467991" y="361102"/>
                  </a:lnTo>
                  <a:lnTo>
                    <a:pt x="2433435" y="332255"/>
                  </a:lnTo>
                  <a:lnTo>
                    <a:pt x="2398007" y="304441"/>
                  </a:lnTo>
                  <a:lnTo>
                    <a:pt x="2361732" y="277683"/>
                  </a:lnTo>
                  <a:lnTo>
                    <a:pt x="2324633" y="252004"/>
                  </a:lnTo>
                  <a:lnTo>
                    <a:pt x="2286733" y="227427"/>
                  </a:lnTo>
                  <a:lnTo>
                    <a:pt x="2248056" y="203977"/>
                  </a:lnTo>
                  <a:lnTo>
                    <a:pt x="2208623" y="181674"/>
                  </a:lnTo>
                  <a:lnTo>
                    <a:pt x="2168460" y="160544"/>
                  </a:lnTo>
                  <a:lnTo>
                    <a:pt x="2127588" y="140609"/>
                  </a:lnTo>
                  <a:lnTo>
                    <a:pt x="2086031" y="121893"/>
                  </a:lnTo>
                  <a:lnTo>
                    <a:pt x="2043812" y="104418"/>
                  </a:lnTo>
                  <a:lnTo>
                    <a:pt x="2000954" y="88208"/>
                  </a:lnTo>
                  <a:lnTo>
                    <a:pt x="1957481" y="73285"/>
                  </a:lnTo>
                  <a:lnTo>
                    <a:pt x="1913416" y="59674"/>
                  </a:lnTo>
                  <a:lnTo>
                    <a:pt x="1868782" y="47397"/>
                  </a:lnTo>
                  <a:lnTo>
                    <a:pt x="1823601" y="36478"/>
                  </a:lnTo>
                  <a:lnTo>
                    <a:pt x="1777899" y="26939"/>
                  </a:lnTo>
                  <a:lnTo>
                    <a:pt x="1731696" y="18804"/>
                  </a:lnTo>
                  <a:lnTo>
                    <a:pt x="1685017" y="12096"/>
                  </a:lnTo>
                  <a:lnTo>
                    <a:pt x="1637885" y="6839"/>
                  </a:lnTo>
                  <a:lnTo>
                    <a:pt x="1590323" y="3055"/>
                  </a:lnTo>
                  <a:lnTo>
                    <a:pt x="1542354" y="767"/>
                  </a:lnTo>
                  <a:lnTo>
                    <a:pt x="1494002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6" name="object 6"/>
            <p:cNvSpPr/>
            <p:nvPr/>
          </p:nvSpPr>
          <p:spPr>
            <a:xfrm>
              <a:off x="2413528" y="260350"/>
              <a:ext cx="2797810" cy="2797810"/>
            </a:xfrm>
            <a:custGeom>
              <a:avLst/>
              <a:gdLst/>
              <a:ahLst/>
              <a:cxnLst/>
              <a:rect l="l" t="t" r="r" b="b"/>
              <a:pathLst>
                <a:path w="2797810" h="2797810">
                  <a:moveTo>
                    <a:pt x="1398638" y="0"/>
                  </a:moveTo>
                  <a:lnTo>
                    <a:pt x="1350554" y="811"/>
                  </a:lnTo>
                  <a:lnTo>
                    <a:pt x="1302878" y="3226"/>
                  </a:lnTo>
                  <a:lnTo>
                    <a:pt x="1255634" y="7220"/>
                  </a:lnTo>
                  <a:lnTo>
                    <a:pt x="1208850" y="12767"/>
                  </a:lnTo>
                  <a:lnTo>
                    <a:pt x="1162550" y="19841"/>
                  </a:lnTo>
                  <a:lnTo>
                    <a:pt x="1116762" y="28415"/>
                  </a:lnTo>
                  <a:lnTo>
                    <a:pt x="1071511" y="38463"/>
                  </a:lnTo>
                  <a:lnTo>
                    <a:pt x="1026822" y="49960"/>
                  </a:lnTo>
                  <a:lnTo>
                    <a:pt x="982724" y="62879"/>
                  </a:lnTo>
                  <a:lnTo>
                    <a:pt x="939240" y="77195"/>
                  </a:lnTo>
                  <a:lnTo>
                    <a:pt x="896397" y="92880"/>
                  </a:lnTo>
                  <a:lnTo>
                    <a:pt x="854222" y="109911"/>
                  </a:lnTo>
                  <a:lnTo>
                    <a:pt x="812741" y="128259"/>
                  </a:lnTo>
                  <a:lnTo>
                    <a:pt x="771978" y="147900"/>
                  </a:lnTo>
                  <a:lnTo>
                    <a:pt x="731961" y="168806"/>
                  </a:lnTo>
                  <a:lnTo>
                    <a:pt x="692716" y="190953"/>
                  </a:lnTo>
                  <a:lnTo>
                    <a:pt x="654268" y="214314"/>
                  </a:lnTo>
                  <a:lnTo>
                    <a:pt x="616643" y="238864"/>
                  </a:lnTo>
                  <a:lnTo>
                    <a:pt x="579869" y="264575"/>
                  </a:lnTo>
                  <a:lnTo>
                    <a:pt x="543969" y="291422"/>
                  </a:lnTo>
                  <a:lnTo>
                    <a:pt x="508972" y="319379"/>
                  </a:lnTo>
                  <a:lnTo>
                    <a:pt x="474902" y="348420"/>
                  </a:lnTo>
                  <a:lnTo>
                    <a:pt x="441786" y="378518"/>
                  </a:lnTo>
                  <a:lnTo>
                    <a:pt x="409649" y="409649"/>
                  </a:lnTo>
                  <a:lnTo>
                    <a:pt x="378518" y="441786"/>
                  </a:lnTo>
                  <a:lnTo>
                    <a:pt x="348420" y="474902"/>
                  </a:lnTo>
                  <a:lnTo>
                    <a:pt x="319379" y="508972"/>
                  </a:lnTo>
                  <a:lnTo>
                    <a:pt x="291422" y="543969"/>
                  </a:lnTo>
                  <a:lnTo>
                    <a:pt x="264575" y="579869"/>
                  </a:lnTo>
                  <a:lnTo>
                    <a:pt x="238864" y="616643"/>
                  </a:lnTo>
                  <a:lnTo>
                    <a:pt x="214314" y="654268"/>
                  </a:lnTo>
                  <a:lnTo>
                    <a:pt x="190953" y="692716"/>
                  </a:lnTo>
                  <a:lnTo>
                    <a:pt x="168806" y="731961"/>
                  </a:lnTo>
                  <a:lnTo>
                    <a:pt x="147900" y="771978"/>
                  </a:lnTo>
                  <a:lnTo>
                    <a:pt x="128259" y="812741"/>
                  </a:lnTo>
                  <a:lnTo>
                    <a:pt x="109911" y="854222"/>
                  </a:lnTo>
                  <a:lnTo>
                    <a:pt x="92880" y="896397"/>
                  </a:lnTo>
                  <a:lnTo>
                    <a:pt x="77195" y="939240"/>
                  </a:lnTo>
                  <a:lnTo>
                    <a:pt x="62879" y="982724"/>
                  </a:lnTo>
                  <a:lnTo>
                    <a:pt x="49960" y="1026822"/>
                  </a:lnTo>
                  <a:lnTo>
                    <a:pt x="38463" y="1071511"/>
                  </a:lnTo>
                  <a:lnTo>
                    <a:pt x="28415" y="1116762"/>
                  </a:lnTo>
                  <a:lnTo>
                    <a:pt x="19841" y="1162550"/>
                  </a:lnTo>
                  <a:lnTo>
                    <a:pt x="12767" y="1208850"/>
                  </a:lnTo>
                  <a:lnTo>
                    <a:pt x="7220" y="1255634"/>
                  </a:lnTo>
                  <a:lnTo>
                    <a:pt x="3226" y="1302878"/>
                  </a:lnTo>
                  <a:lnTo>
                    <a:pt x="811" y="1350554"/>
                  </a:lnTo>
                  <a:lnTo>
                    <a:pt x="0" y="1398638"/>
                  </a:lnTo>
                  <a:lnTo>
                    <a:pt x="811" y="1446721"/>
                  </a:lnTo>
                  <a:lnTo>
                    <a:pt x="3226" y="1494398"/>
                  </a:lnTo>
                  <a:lnTo>
                    <a:pt x="7220" y="1541641"/>
                  </a:lnTo>
                  <a:lnTo>
                    <a:pt x="12767" y="1588426"/>
                  </a:lnTo>
                  <a:lnTo>
                    <a:pt x="19841" y="1634725"/>
                  </a:lnTo>
                  <a:lnTo>
                    <a:pt x="28415" y="1680514"/>
                  </a:lnTo>
                  <a:lnTo>
                    <a:pt x="38463" y="1725765"/>
                  </a:lnTo>
                  <a:lnTo>
                    <a:pt x="49960" y="1770453"/>
                  </a:lnTo>
                  <a:lnTo>
                    <a:pt x="62879" y="1814552"/>
                  </a:lnTo>
                  <a:lnTo>
                    <a:pt x="77195" y="1858036"/>
                  </a:lnTo>
                  <a:lnTo>
                    <a:pt x="92880" y="1900878"/>
                  </a:lnTo>
                  <a:lnTo>
                    <a:pt x="109911" y="1943053"/>
                  </a:lnTo>
                  <a:lnTo>
                    <a:pt x="128259" y="1984535"/>
                  </a:lnTo>
                  <a:lnTo>
                    <a:pt x="147900" y="2025297"/>
                  </a:lnTo>
                  <a:lnTo>
                    <a:pt x="168806" y="2065314"/>
                  </a:lnTo>
                  <a:lnTo>
                    <a:pt x="190953" y="2104560"/>
                  </a:lnTo>
                  <a:lnTo>
                    <a:pt x="214314" y="2143008"/>
                  </a:lnTo>
                  <a:lnTo>
                    <a:pt x="238864" y="2180632"/>
                  </a:lnTo>
                  <a:lnTo>
                    <a:pt x="264575" y="2217407"/>
                  </a:lnTo>
                  <a:lnTo>
                    <a:pt x="291422" y="2253306"/>
                  </a:lnTo>
                  <a:lnTo>
                    <a:pt x="319379" y="2288304"/>
                  </a:lnTo>
                  <a:lnTo>
                    <a:pt x="348420" y="2322374"/>
                  </a:lnTo>
                  <a:lnTo>
                    <a:pt x="378518" y="2355490"/>
                  </a:lnTo>
                  <a:lnTo>
                    <a:pt x="409649" y="2387626"/>
                  </a:lnTo>
                  <a:lnTo>
                    <a:pt x="441786" y="2418757"/>
                  </a:lnTo>
                  <a:lnTo>
                    <a:pt x="474902" y="2448856"/>
                  </a:lnTo>
                  <a:lnTo>
                    <a:pt x="508972" y="2477897"/>
                  </a:lnTo>
                  <a:lnTo>
                    <a:pt x="543969" y="2505854"/>
                  </a:lnTo>
                  <a:lnTo>
                    <a:pt x="579869" y="2532701"/>
                  </a:lnTo>
                  <a:lnTo>
                    <a:pt x="616643" y="2558412"/>
                  </a:lnTo>
                  <a:lnTo>
                    <a:pt x="654268" y="2582961"/>
                  </a:lnTo>
                  <a:lnTo>
                    <a:pt x="692716" y="2606322"/>
                  </a:lnTo>
                  <a:lnTo>
                    <a:pt x="731961" y="2628469"/>
                  </a:lnTo>
                  <a:lnTo>
                    <a:pt x="771978" y="2649376"/>
                  </a:lnTo>
                  <a:lnTo>
                    <a:pt x="812741" y="2669017"/>
                  </a:lnTo>
                  <a:lnTo>
                    <a:pt x="854222" y="2687365"/>
                  </a:lnTo>
                  <a:lnTo>
                    <a:pt x="896397" y="2704395"/>
                  </a:lnTo>
                  <a:lnTo>
                    <a:pt x="939240" y="2720081"/>
                  </a:lnTo>
                  <a:lnTo>
                    <a:pt x="982724" y="2734397"/>
                  </a:lnTo>
                  <a:lnTo>
                    <a:pt x="1026822" y="2747316"/>
                  </a:lnTo>
                  <a:lnTo>
                    <a:pt x="1071511" y="2758813"/>
                  </a:lnTo>
                  <a:lnTo>
                    <a:pt x="1116762" y="2768861"/>
                  </a:lnTo>
                  <a:lnTo>
                    <a:pt x="1162550" y="2777435"/>
                  </a:lnTo>
                  <a:lnTo>
                    <a:pt x="1208850" y="2784508"/>
                  </a:lnTo>
                  <a:lnTo>
                    <a:pt x="1255634" y="2790055"/>
                  </a:lnTo>
                  <a:lnTo>
                    <a:pt x="1302878" y="2794049"/>
                  </a:lnTo>
                  <a:lnTo>
                    <a:pt x="1350554" y="2796465"/>
                  </a:lnTo>
                  <a:lnTo>
                    <a:pt x="1398638" y="2797276"/>
                  </a:lnTo>
                  <a:lnTo>
                    <a:pt x="1446721" y="2796465"/>
                  </a:lnTo>
                  <a:lnTo>
                    <a:pt x="1494398" y="2794049"/>
                  </a:lnTo>
                  <a:lnTo>
                    <a:pt x="1541641" y="2790055"/>
                  </a:lnTo>
                  <a:lnTo>
                    <a:pt x="1588426" y="2784508"/>
                  </a:lnTo>
                  <a:lnTo>
                    <a:pt x="1634725" y="2777435"/>
                  </a:lnTo>
                  <a:lnTo>
                    <a:pt x="1680514" y="2768861"/>
                  </a:lnTo>
                  <a:lnTo>
                    <a:pt x="1725765" y="2758813"/>
                  </a:lnTo>
                  <a:lnTo>
                    <a:pt x="1770453" y="2747316"/>
                  </a:lnTo>
                  <a:lnTo>
                    <a:pt x="1814552" y="2734397"/>
                  </a:lnTo>
                  <a:lnTo>
                    <a:pt x="1858036" y="2720081"/>
                  </a:lnTo>
                  <a:lnTo>
                    <a:pt x="1900878" y="2704395"/>
                  </a:lnTo>
                  <a:lnTo>
                    <a:pt x="1943053" y="2687365"/>
                  </a:lnTo>
                  <a:lnTo>
                    <a:pt x="1984535" y="2669017"/>
                  </a:lnTo>
                  <a:lnTo>
                    <a:pt x="2025297" y="2649376"/>
                  </a:lnTo>
                  <a:lnTo>
                    <a:pt x="2065314" y="2628469"/>
                  </a:lnTo>
                  <a:lnTo>
                    <a:pt x="2104560" y="2606322"/>
                  </a:lnTo>
                  <a:lnTo>
                    <a:pt x="2143008" y="2582961"/>
                  </a:lnTo>
                  <a:lnTo>
                    <a:pt x="2180632" y="2558412"/>
                  </a:lnTo>
                  <a:lnTo>
                    <a:pt x="2217407" y="2532701"/>
                  </a:lnTo>
                  <a:lnTo>
                    <a:pt x="2253306" y="2505854"/>
                  </a:lnTo>
                  <a:lnTo>
                    <a:pt x="2288304" y="2477897"/>
                  </a:lnTo>
                  <a:lnTo>
                    <a:pt x="2322374" y="2448856"/>
                  </a:lnTo>
                  <a:lnTo>
                    <a:pt x="2355490" y="2418757"/>
                  </a:lnTo>
                  <a:lnTo>
                    <a:pt x="2387626" y="2387626"/>
                  </a:lnTo>
                  <a:lnTo>
                    <a:pt x="2418757" y="2355490"/>
                  </a:lnTo>
                  <a:lnTo>
                    <a:pt x="2448856" y="2322374"/>
                  </a:lnTo>
                  <a:lnTo>
                    <a:pt x="2477897" y="2288304"/>
                  </a:lnTo>
                  <a:lnTo>
                    <a:pt x="2505854" y="2253306"/>
                  </a:lnTo>
                  <a:lnTo>
                    <a:pt x="2532701" y="2217407"/>
                  </a:lnTo>
                  <a:lnTo>
                    <a:pt x="2558412" y="2180632"/>
                  </a:lnTo>
                  <a:lnTo>
                    <a:pt x="2582961" y="2143008"/>
                  </a:lnTo>
                  <a:lnTo>
                    <a:pt x="2606322" y="2104560"/>
                  </a:lnTo>
                  <a:lnTo>
                    <a:pt x="2628469" y="2065314"/>
                  </a:lnTo>
                  <a:lnTo>
                    <a:pt x="2649376" y="2025297"/>
                  </a:lnTo>
                  <a:lnTo>
                    <a:pt x="2669017" y="1984535"/>
                  </a:lnTo>
                  <a:lnTo>
                    <a:pt x="2687365" y="1943053"/>
                  </a:lnTo>
                  <a:lnTo>
                    <a:pt x="2704395" y="1900878"/>
                  </a:lnTo>
                  <a:lnTo>
                    <a:pt x="2720081" y="1858036"/>
                  </a:lnTo>
                  <a:lnTo>
                    <a:pt x="2734397" y="1814552"/>
                  </a:lnTo>
                  <a:lnTo>
                    <a:pt x="2747316" y="1770453"/>
                  </a:lnTo>
                  <a:lnTo>
                    <a:pt x="2758813" y="1725765"/>
                  </a:lnTo>
                  <a:lnTo>
                    <a:pt x="2768861" y="1680514"/>
                  </a:lnTo>
                  <a:lnTo>
                    <a:pt x="2777435" y="1634725"/>
                  </a:lnTo>
                  <a:lnTo>
                    <a:pt x="2784508" y="1588426"/>
                  </a:lnTo>
                  <a:lnTo>
                    <a:pt x="2790055" y="1541641"/>
                  </a:lnTo>
                  <a:lnTo>
                    <a:pt x="2794049" y="1494398"/>
                  </a:lnTo>
                  <a:lnTo>
                    <a:pt x="2796465" y="1446721"/>
                  </a:lnTo>
                  <a:lnTo>
                    <a:pt x="2797276" y="1398638"/>
                  </a:lnTo>
                  <a:lnTo>
                    <a:pt x="2796465" y="1350554"/>
                  </a:lnTo>
                  <a:lnTo>
                    <a:pt x="2794049" y="1302878"/>
                  </a:lnTo>
                  <a:lnTo>
                    <a:pt x="2790055" y="1255634"/>
                  </a:lnTo>
                  <a:lnTo>
                    <a:pt x="2784508" y="1208850"/>
                  </a:lnTo>
                  <a:lnTo>
                    <a:pt x="2777435" y="1162550"/>
                  </a:lnTo>
                  <a:lnTo>
                    <a:pt x="2768861" y="1116762"/>
                  </a:lnTo>
                  <a:lnTo>
                    <a:pt x="2758813" y="1071511"/>
                  </a:lnTo>
                  <a:lnTo>
                    <a:pt x="2747316" y="1026822"/>
                  </a:lnTo>
                  <a:lnTo>
                    <a:pt x="2734397" y="982724"/>
                  </a:lnTo>
                  <a:lnTo>
                    <a:pt x="2720081" y="939240"/>
                  </a:lnTo>
                  <a:lnTo>
                    <a:pt x="2704395" y="896397"/>
                  </a:lnTo>
                  <a:lnTo>
                    <a:pt x="2687365" y="854222"/>
                  </a:lnTo>
                  <a:lnTo>
                    <a:pt x="2669017" y="812741"/>
                  </a:lnTo>
                  <a:lnTo>
                    <a:pt x="2649376" y="771978"/>
                  </a:lnTo>
                  <a:lnTo>
                    <a:pt x="2628469" y="731961"/>
                  </a:lnTo>
                  <a:lnTo>
                    <a:pt x="2606322" y="692716"/>
                  </a:lnTo>
                  <a:lnTo>
                    <a:pt x="2582961" y="654268"/>
                  </a:lnTo>
                  <a:lnTo>
                    <a:pt x="2558412" y="616643"/>
                  </a:lnTo>
                  <a:lnTo>
                    <a:pt x="2532701" y="579869"/>
                  </a:lnTo>
                  <a:lnTo>
                    <a:pt x="2505854" y="543969"/>
                  </a:lnTo>
                  <a:lnTo>
                    <a:pt x="2477897" y="508972"/>
                  </a:lnTo>
                  <a:lnTo>
                    <a:pt x="2448856" y="474902"/>
                  </a:lnTo>
                  <a:lnTo>
                    <a:pt x="2418757" y="441786"/>
                  </a:lnTo>
                  <a:lnTo>
                    <a:pt x="2387626" y="409649"/>
                  </a:lnTo>
                  <a:lnTo>
                    <a:pt x="2355490" y="378518"/>
                  </a:lnTo>
                  <a:lnTo>
                    <a:pt x="2322374" y="348420"/>
                  </a:lnTo>
                  <a:lnTo>
                    <a:pt x="2288304" y="319379"/>
                  </a:lnTo>
                  <a:lnTo>
                    <a:pt x="2253306" y="291422"/>
                  </a:lnTo>
                  <a:lnTo>
                    <a:pt x="2217407" y="264575"/>
                  </a:lnTo>
                  <a:lnTo>
                    <a:pt x="2180632" y="238864"/>
                  </a:lnTo>
                  <a:lnTo>
                    <a:pt x="2143008" y="214314"/>
                  </a:lnTo>
                  <a:lnTo>
                    <a:pt x="2104560" y="190953"/>
                  </a:lnTo>
                  <a:lnTo>
                    <a:pt x="2065314" y="168806"/>
                  </a:lnTo>
                  <a:lnTo>
                    <a:pt x="2025297" y="147900"/>
                  </a:lnTo>
                  <a:lnTo>
                    <a:pt x="1984535" y="128259"/>
                  </a:lnTo>
                  <a:lnTo>
                    <a:pt x="1943053" y="109911"/>
                  </a:lnTo>
                  <a:lnTo>
                    <a:pt x="1900878" y="92880"/>
                  </a:lnTo>
                  <a:lnTo>
                    <a:pt x="1858036" y="77195"/>
                  </a:lnTo>
                  <a:lnTo>
                    <a:pt x="1814552" y="62879"/>
                  </a:lnTo>
                  <a:lnTo>
                    <a:pt x="1770453" y="49960"/>
                  </a:lnTo>
                  <a:lnTo>
                    <a:pt x="1725765" y="38463"/>
                  </a:lnTo>
                  <a:lnTo>
                    <a:pt x="1680514" y="28415"/>
                  </a:lnTo>
                  <a:lnTo>
                    <a:pt x="1634725" y="19841"/>
                  </a:lnTo>
                  <a:lnTo>
                    <a:pt x="1588426" y="12767"/>
                  </a:lnTo>
                  <a:lnTo>
                    <a:pt x="1541641" y="7220"/>
                  </a:lnTo>
                  <a:lnTo>
                    <a:pt x="1494398" y="3226"/>
                  </a:lnTo>
                  <a:lnTo>
                    <a:pt x="1446721" y="811"/>
                  </a:lnTo>
                  <a:lnTo>
                    <a:pt x="1398638" y="0"/>
                  </a:lnTo>
                  <a:close/>
                </a:path>
              </a:pathLst>
            </a:custGeom>
            <a:solidFill>
              <a:srgbClr val="14184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2616344" y="1392348"/>
              <a:ext cx="2507615" cy="2507615"/>
            </a:xfrm>
            <a:custGeom>
              <a:avLst/>
              <a:gdLst/>
              <a:ahLst/>
              <a:cxnLst/>
              <a:rect l="l" t="t" r="r" b="b"/>
              <a:pathLst>
                <a:path w="2507615" h="2507615">
                  <a:moveTo>
                    <a:pt x="1253655" y="2507297"/>
                  </a:moveTo>
                  <a:lnTo>
                    <a:pt x="1301741" y="2506392"/>
                  </a:lnTo>
                  <a:lnTo>
                    <a:pt x="1349370" y="2503698"/>
                  </a:lnTo>
                  <a:lnTo>
                    <a:pt x="1396508" y="2499247"/>
                  </a:lnTo>
                  <a:lnTo>
                    <a:pt x="1443124" y="2493073"/>
                  </a:lnTo>
                  <a:lnTo>
                    <a:pt x="1489184" y="2485207"/>
                  </a:lnTo>
                  <a:lnTo>
                    <a:pt x="1534657" y="2475682"/>
                  </a:lnTo>
                  <a:lnTo>
                    <a:pt x="1579510" y="2464530"/>
                  </a:lnTo>
                  <a:lnTo>
                    <a:pt x="1623710" y="2451784"/>
                  </a:lnTo>
                  <a:lnTo>
                    <a:pt x="1667225" y="2437477"/>
                  </a:lnTo>
                  <a:lnTo>
                    <a:pt x="1710022" y="2421640"/>
                  </a:lnTo>
                  <a:lnTo>
                    <a:pt x="1752070" y="2404307"/>
                  </a:lnTo>
                  <a:lnTo>
                    <a:pt x="1793335" y="2385510"/>
                  </a:lnTo>
                  <a:lnTo>
                    <a:pt x="1833785" y="2365281"/>
                  </a:lnTo>
                  <a:lnTo>
                    <a:pt x="1873388" y="2343652"/>
                  </a:lnTo>
                  <a:lnTo>
                    <a:pt x="1912110" y="2320657"/>
                  </a:lnTo>
                  <a:lnTo>
                    <a:pt x="1949921" y="2296327"/>
                  </a:lnTo>
                  <a:lnTo>
                    <a:pt x="1986786" y="2270695"/>
                  </a:lnTo>
                  <a:lnTo>
                    <a:pt x="2022675" y="2243794"/>
                  </a:lnTo>
                  <a:lnTo>
                    <a:pt x="2057553" y="2215656"/>
                  </a:lnTo>
                  <a:lnTo>
                    <a:pt x="2091390" y="2186313"/>
                  </a:lnTo>
                  <a:lnTo>
                    <a:pt x="2124152" y="2155798"/>
                  </a:lnTo>
                  <a:lnTo>
                    <a:pt x="2155806" y="2124144"/>
                  </a:lnTo>
                  <a:lnTo>
                    <a:pt x="2186321" y="2091382"/>
                  </a:lnTo>
                  <a:lnTo>
                    <a:pt x="2215664" y="2057546"/>
                  </a:lnTo>
                  <a:lnTo>
                    <a:pt x="2243803" y="2022667"/>
                  </a:lnTo>
                  <a:lnTo>
                    <a:pt x="2270704" y="1986779"/>
                  </a:lnTo>
                  <a:lnTo>
                    <a:pt x="2296336" y="1949914"/>
                  </a:lnTo>
                  <a:lnTo>
                    <a:pt x="2320666" y="1912103"/>
                  </a:lnTo>
                  <a:lnTo>
                    <a:pt x="2343662" y="1873380"/>
                  </a:lnTo>
                  <a:lnTo>
                    <a:pt x="2365291" y="1833778"/>
                  </a:lnTo>
                  <a:lnTo>
                    <a:pt x="2385520" y="1793328"/>
                  </a:lnTo>
                  <a:lnTo>
                    <a:pt x="2404318" y="1752063"/>
                  </a:lnTo>
                  <a:lnTo>
                    <a:pt x="2421652" y="1710015"/>
                  </a:lnTo>
                  <a:lnTo>
                    <a:pt x="2437488" y="1667217"/>
                  </a:lnTo>
                  <a:lnTo>
                    <a:pt x="2451796" y="1623702"/>
                  </a:lnTo>
                  <a:lnTo>
                    <a:pt x="2464542" y="1579502"/>
                  </a:lnTo>
                  <a:lnTo>
                    <a:pt x="2475694" y="1534648"/>
                  </a:lnTo>
                  <a:lnTo>
                    <a:pt x="2485219" y="1489175"/>
                  </a:lnTo>
                  <a:lnTo>
                    <a:pt x="2493085" y="1443114"/>
                  </a:lnTo>
                  <a:lnTo>
                    <a:pt x="2499260" y="1396498"/>
                  </a:lnTo>
                  <a:lnTo>
                    <a:pt x="2503710" y="1349359"/>
                  </a:lnTo>
                  <a:lnTo>
                    <a:pt x="2506404" y="1301729"/>
                  </a:lnTo>
                  <a:lnTo>
                    <a:pt x="2507310" y="1253642"/>
                  </a:lnTo>
                  <a:lnTo>
                    <a:pt x="2506404" y="1205555"/>
                  </a:lnTo>
                  <a:lnTo>
                    <a:pt x="2503710" y="1157927"/>
                  </a:lnTo>
                  <a:lnTo>
                    <a:pt x="2499260" y="1110788"/>
                  </a:lnTo>
                  <a:lnTo>
                    <a:pt x="2493085" y="1064173"/>
                  </a:lnTo>
                  <a:lnTo>
                    <a:pt x="2485219" y="1018113"/>
                  </a:lnTo>
                  <a:lnTo>
                    <a:pt x="2475694" y="972640"/>
                  </a:lnTo>
                  <a:lnTo>
                    <a:pt x="2464542" y="927788"/>
                  </a:lnTo>
                  <a:lnTo>
                    <a:pt x="2451796" y="883588"/>
                  </a:lnTo>
                  <a:lnTo>
                    <a:pt x="2437488" y="840073"/>
                  </a:lnTo>
                  <a:lnTo>
                    <a:pt x="2421652" y="797276"/>
                  </a:lnTo>
                  <a:lnTo>
                    <a:pt x="2404318" y="755229"/>
                  </a:lnTo>
                  <a:lnTo>
                    <a:pt x="2385520" y="713964"/>
                  </a:lnTo>
                  <a:lnTo>
                    <a:pt x="2365291" y="673514"/>
                  </a:lnTo>
                  <a:lnTo>
                    <a:pt x="2343662" y="633912"/>
                  </a:lnTo>
                  <a:lnTo>
                    <a:pt x="2320666" y="595190"/>
                  </a:lnTo>
                  <a:lnTo>
                    <a:pt x="2296336" y="557380"/>
                  </a:lnTo>
                  <a:lnTo>
                    <a:pt x="2270704" y="520515"/>
                  </a:lnTo>
                  <a:lnTo>
                    <a:pt x="2243803" y="484627"/>
                  </a:lnTo>
                  <a:lnTo>
                    <a:pt x="2215664" y="449748"/>
                  </a:lnTo>
                  <a:lnTo>
                    <a:pt x="2186321" y="415912"/>
                  </a:lnTo>
                  <a:lnTo>
                    <a:pt x="2155806" y="383151"/>
                  </a:lnTo>
                  <a:lnTo>
                    <a:pt x="2124152" y="351497"/>
                  </a:lnTo>
                  <a:lnTo>
                    <a:pt x="2091390" y="320982"/>
                  </a:lnTo>
                  <a:lnTo>
                    <a:pt x="2057553" y="291640"/>
                  </a:lnTo>
                  <a:lnTo>
                    <a:pt x="2022675" y="263502"/>
                  </a:lnTo>
                  <a:lnTo>
                    <a:pt x="1986786" y="236601"/>
                  </a:lnTo>
                  <a:lnTo>
                    <a:pt x="1949921" y="210969"/>
                  </a:lnTo>
                  <a:lnTo>
                    <a:pt x="1912110" y="186639"/>
                  </a:lnTo>
                  <a:lnTo>
                    <a:pt x="1873388" y="163644"/>
                  </a:lnTo>
                  <a:lnTo>
                    <a:pt x="1833785" y="142016"/>
                  </a:lnTo>
                  <a:lnTo>
                    <a:pt x="1793335" y="121786"/>
                  </a:lnTo>
                  <a:lnTo>
                    <a:pt x="1752070" y="102989"/>
                  </a:lnTo>
                  <a:lnTo>
                    <a:pt x="1710022" y="85656"/>
                  </a:lnTo>
                  <a:lnTo>
                    <a:pt x="1667225" y="69819"/>
                  </a:lnTo>
                  <a:lnTo>
                    <a:pt x="1623710" y="55512"/>
                  </a:lnTo>
                  <a:lnTo>
                    <a:pt x="1579510" y="42766"/>
                  </a:lnTo>
                  <a:lnTo>
                    <a:pt x="1534657" y="31615"/>
                  </a:lnTo>
                  <a:lnTo>
                    <a:pt x="1489184" y="22090"/>
                  </a:lnTo>
                  <a:lnTo>
                    <a:pt x="1443124" y="14224"/>
                  </a:lnTo>
                  <a:lnTo>
                    <a:pt x="1396508" y="8049"/>
                  </a:lnTo>
                  <a:lnTo>
                    <a:pt x="1349370" y="3599"/>
                  </a:lnTo>
                  <a:lnTo>
                    <a:pt x="1301741" y="905"/>
                  </a:lnTo>
                  <a:lnTo>
                    <a:pt x="1253655" y="0"/>
                  </a:lnTo>
                  <a:lnTo>
                    <a:pt x="1205568" y="905"/>
                  </a:lnTo>
                  <a:lnTo>
                    <a:pt x="1157939" y="3599"/>
                  </a:lnTo>
                  <a:lnTo>
                    <a:pt x="1110801" y="8049"/>
                  </a:lnTo>
                  <a:lnTo>
                    <a:pt x="1064185" y="14224"/>
                  </a:lnTo>
                  <a:lnTo>
                    <a:pt x="1018125" y="22090"/>
                  </a:lnTo>
                  <a:lnTo>
                    <a:pt x="972652" y="31615"/>
                  </a:lnTo>
                  <a:lnTo>
                    <a:pt x="927799" y="42766"/>
                  </a:lnTo>
                  <a:lnTo>
                    <a:pt x="883599" y="55512"/>
                  </a:lnTo>
                  <a:lnTo>
                    <a:pt x="840084" y="69819"/>
                  </a:lnTo>
                  <a:lnTo>
                    <a:pt x="797287" y="85656"/>
                  </a:lnTo>
                  <a:lnTo>
                    <a:pt x="755239" y="102989"/>
                  </a:lnTo>
                  <a:lnTo>
                    <a:pt x="713974" y="121786"/>
                  </a:lnTo>
                  <a:lnTo>
                    <a:pt x="673524" y="142016"/>
                  </a:lnTo>
                  <a:lnTo>
                    <a:pt x="633922" y="163644"/>
                  </a:lnTo>
                  <a:lnTo>
                    <a:pt x="595199" y="186639"/>
                  </a:lnTo>
                  <a:lnTo>
                    <a:pt x="557388" y="210969"/>
                  </a:lnTo>
                  <a:lnTo>
                    <a:pt x="520523" y="236601"/>
                  </a:lnTo>
                  <a:lnTo>
                    <a:pt x="484634" y="263502"/>
                  </a:lnTo>
                  <a:lnTo>
                    <a:pt x="449756" y="291640"/>
                  </a:lnTo>
                  <a:lnTo>
                    <a:pt x="415919" y="320982"/>
                  </a:lnTo>
                  <a:lnTo>
                    <a:pt x="383158" y="351497"/>
                  </a:lnTo>
                  <a:lnTo>
                    <a:pt x="351503" y="383151"/>
                  </a:lnTo>
                  <a:lnTo>
                    <a:pt x="320988" y="415912"/>
                  </a:lnTo>
                  <a:lnTo>
                    <a:pt x="291645" y="449748"/>
                  </a:lnTo>
                  <a:lnTo>
                    <a:pt x="263506" y="484627"/>
                  </a:lnTo>
                  <a:lnTo>
                    <a:pt x="236605" y="520515"/>
                  </a:lnTo>
                  <a:lnTo>
                    <a:pt x="210973" y="557380"/>
                  </a:lnTo>
                  <a:lnTo>
                    <a:pt x="186643" y="595190"/>
                  </a:lnTo>
                  <a:lnTo>
                    <a:pt x="163647" y="633912"/>
                  </a:lnTo>
                  <a:lnTo>
                    <a:pt x="142018" y="673514"/>
                  </a:lnTo>
                  <a:lnTo>
                    <a:pt x="121789" y="713964"/>
                  </a:lnTo>
                  <a:lnTo>
                    <a:pt x="102991" y="755229"/>
                  </a:lnTo>
                  <a:lnTo>
                    <a:pt x="85658" y="797276"/>
                  </a:lnTo>
                  <a:lnTo>
                    <a:pt x="69821" y="840073"/>
                  </a:lnTo>
                  <a:lnTo>
                    <a:pt x="55513" y="883588"/>
                  </a:lnTo>
                  <a:lnTo>
                    <a:pt x="42767" y="927788"/>
                  </a:lnTo>
                  <a:lnTo>
                    <a:pt x="31616" y="972640"/>
                  </a:lnTo>
                  <a:lnTo>
                    <a:pt x="22090" y="1018113"/>
                  </a:lnTo>
                  <a:lnTo>
                    <a:pt x="14224" y="1064173"/>
                  </a:lnTo>
                  <a:lnTo>
                    <a:pt x="8050" y="1110788"/>
                  </a:lnTo>
                  <a:lnTo>
                    <a:pt x="3599" y="1157927"/>
                  </a:lnTo>
                  <a:lnTo>
                    <a:pt x="905" y="1205555"/>
                  </a:lnTo>
                  <a:lnTo>
                    <a:pt x="0" y="1253642"/>
                  </a:lnTo>
                  <a:lnTo>
                    <a:pt x="905" y="1301729"/>
                  </a:lnTo>
                  <a:lnTo>
                    <a:pt x="3599" y="1349359"/>
                  </a:lnTo>
                  <a:lnTo>
                    <a:pt x="8050" y="1396498"/>
                  </a:lnTo>
                  <a:lnTo>
                    <a:pt x="14224" y="1443114"/>
                  </a:lnTo>
                  <a:lnTo>
                    <a:pt x="22090" y="1489175"/>
                  </a:lnTo>
                  <a:lnTo>
                    <a:pt x="31616" y="1534648"/>
                  </a:lnTo>
                  <a:lnTo>
                    <a:pt x="42767" y="1579502"/>
                  </a:lnTo>
                  <a:lnTo>
                    <a:pt x="55513" y="1623702"/>
                  </a:lnTo>
                  <a:lnTo>
                    <a:pt x="69821" y="1667217"/>
                  </a:lnTo>
                  <a:lnTo>
                    <a:pt x="85658" y="1710015"/>
                  </a:lnTo>
                  <a:lnTo>
                    <a:pt x="102991" y="1752063"/>
                  </a:lnTo>
                  <a:lnTo>
                    <a:pt x="121789" y="1793328"/>
                  </a:lnTo>
                  <a:lnTo>
                    <a:pt x="142018" y="1833778"/>
                  </a:lnTo>
                  <a:lnTo>
                    <a:pt x="163647" y="1873380"/>
                  </a:lnTo>
                  <a:lnTo>
                    <a:pt x="186643" y="1912103"/>
                  </a:lnTo>
                  <a:lnTo>
                    <a:pt x="210973" y="1949914"/>
                  </a:lnTo>
                  <a:lnTo>
                    <a:pt x="236605" y="1986779"/>
                  </a:lnTo>
                  <a:lnTo>
                    <a:pt x="263506" y="2022667"/>
                  </a:lnTo>
                  <a:lnTo>
                    <a:pt x="291645" y="2057546"/>
                  </a:lnTo>
                  <a:lnTo>
                    <a:pt x="320988" y="2091382"/>
                  </a:lnTo>
                  <a:lnTo>
                    <a:pt x="351503" y="2124144"/>
                  </a:lnTo>
                  <a:lnTo>
                    <a:pt x="383158" y="2155798"/>
                  </a:lnTo>
                  <a:lnTo>
                    <a:pt x="415919" y="2186313"/>
                  </a:lnTo>
                  <a:lnTo>
                    <a:pt x="449756" y="2215656"/>
                  </a:lnTo>
                  <a:lnTo>
                    <a:pt x="484634" y="2243794"/>
                  </a:lnTo>
                  <a:lnTo>
                    <a:pt x="520523" y="2270695"/>
                  </a:lnTo>
                  <a:lnTo>
                    <a:pt x="557388" y="2296327"/>
                  </a:lnTo>
                  <a:lnTo>
                    <a:pt x="595199" y="2320657"/>
                  </a:lnTo>
                  <a:lnTo>
                    <a:pt x="633922" y="2343652"/>
                  </a:lnTo>
                  <a:lnTo>
                    <a:pt x="673524" y="2365281"/>
                  </a:lnTo>
                  <a:lnTo>
                    <a:pt x="713974" y="2385510"/>
                  </a:lnTo>
                  <a:lnTo>
                    <a:pt x="755239" y="2404307"/>
                  </a:lnTo>
                  <a:lnTo>
                    <a:pt x="797287" y="2421640"/>
                  </a:lnTo>
                  <a:lnTo>
                    <a:pt x="840084" y="2437477"/>
                  </a:lnTo>
                  <a:lnTo>
                    <a:pt x="883599" y="2451784"/>
                  </a:lnTo>
                  <a:lnTo>
                    <a:pt x="927799" y="2464530"/>
                  </a:lnTo>
                  <a:lnTo>
                    <a:pt x="972652" y="2475682"/>
                  </a:lnTo>
                  <a:lnTo>
                    <a:pt x="1018125" y="2485207"/>
                  </a:lnTo>
                  <a:lnTo>
                    <a:pt x="1064185" y="2493073"/>
                  </a:lnTo>
                  <a:lnTo>
                    <a:pt x="1110801" y="2499247"/>
                  </a:lnTo>
                  <a:lnTo>
                    <a:pt x="1157939" y="2503698"/>
                  </a:lnTo>
                  <a:lnTo>
                    <a:pt x="1205568" y="2506392"/>
                  </a:lnTo>
                  <a:lnTo>
                    <a:pt x="1253655" y="2507297"/>
                  </a:lnTo>
                  <a:close/>
                </a:path>
              </a:pathLst>
            </a:custGeom>
            <a:ln w="254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" name="object 8"/>
          <p:cNvSpPr txBox="1"/>
          <p:nvPr/>
        </p:nvSpPr>
        <p:spPr>
          <a:xfrm>
            <a:off x="2423586" y="4282079"/>
            <a:ext cx="3139013" cy="48667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31265" marR="5080" indent="-1219200">
              <a:lnSpc>
                <a:spcPct val="107200"/>
              </a:lnSpc>
              <a:spcBef>
                <a:spcPts val="100"/>
              </a:spcBef>
            </a:pPr>
            <a:r>
              <a:rPr lang="uk-UA" sz="1400" b="1" spc="155" dirty="0" smtClean="0">
                <a:solidFill>
                  <a:srgbClr val="002A41"/>
                </a:solidFill>
                <a:latin typeface="Arial"/>
                <a:cs typeface="Arial"/>
              </a:rPr>
              <a:t>Лекція 1.</a:t>
            </a:r>
          </a:p>
          <a:p>
            <a:pPr marL="1231265" marR="5080" indent="-1219200">
              <a:lnSpc>
                <a:spcPct val="107200"/>
              </a:lnSpc>
              <a:spcBef>
                <a:spcPts val="100"/>
              </a:spcBef>
            </a:pPr>
            <a:r>
              <a:rPr lang="uk-UA" sz="1400" b="1" spc="155" dirty="0" smtClean="0">
                <a:solidFill>
                  <a:srgbClr val="002A41"/>
                </a:solidFill>
                <a:latin typeface="Arial"/>
                <a:cs typeface="Arial"/>
              </a:rPr>
              <a:t>Концепція та Індекс </a:t>
            </a:r>
            <a:r>
              <a:rPr lang="uk-UA" sz="1400" b="1" spc="30" dirty="0" smtClean="0">
                <a:solidFill>
                  <a:srgbClr val="002A41"/>
                </a:solidFill>
                <a:latin typeface="Arial"/>
                <a:cs typeface="Arial"/>
              </a:rPr>
              <a:t>Здоров’я</a:t>
            </a:r>
            <a:r>
              <a:rPr sz="1400" b="1" spc="30" dirty="0" smtClean="0">
                <a:solidFill>
                  <a:srgbClr val="002A41"/>
                </a:solidFill>
                <a:latin typeface="Arial"/>
                <a:cs typeface="Arial"/>
              </a:rPr>
              <a:t>.</a:t>
            </a:r>
            <a:r>
              <a:rPr sz="1400" b="1" spc="-85" dirty="0" smtClean="0">
                <a:solidFill>
                  <a:srgbClr val="002A41"/>
                </a:solidFill>
                <a:latin typeface="Arial"/>
                <a:cs typeface="Arial"/>
              </a:rPr>
              <a:t> </a:t>
            </a:r>
            <a:endParaRPr sz="1400" dirty="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50899" y="3754607"/>
            <a:ext cx="73025" cy="11683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600" b="1" spc="35" dirty="0">
                <a:solidFill>
                  <a:srgbClr val="002A41"/>
                </a:solidFill>
                <a:latin typeface="Arial"/>
                <a:cs typeface="Arial"/>
              </a:rPr>
              <a:t>0</a:t>
            </a:r>
            <a:endParaRPr sz="6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7056348" y="3754607"/>
            <a:ext cx="73025" cy="11683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600" b="1" spc="35" dirty="0">
                <a:solidFill>
                  <a:srgbClr val="002A41"/>
                </a:solidFill>
                <a:latin typeface="Arial"/>
                <a:cs typeface="Arial"/>
              </a:rPr>
              <a:t>0</a:t>
            </a:r>
            <a:endParaRPr sz="6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950899" y="2867868"/>
            <a:ext cx="123825" cy="11683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600" b="1" spc="45" dirty="0">
                <a:solidFill>
                  <a:srgbClr val="002A41"/>
                </a:solidFill>
                <a:latin typeface="Arial"/>
                <a:cs typeface="Arial"/>
              </a:rPr>
              <a:t>50</a:t>
            </a:r>
            <a:endParaRPr sz="6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7007276" y="2867868"/>
            <a:ext cx="123825" cy="11683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600" b="1" spc="45" dirty="0">
                <a:solidFill>
                  <a:srgbClr val="002A41"/>
                </a:solidFill>
                <a:latin typeface="Arial"/>
                <a:cs typeface="Arial"/>
              </a:rPr>
              <a:t>50</a:t>
            </a:r>
            <a:endParaRPr sz="6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950899" y="2012904"/>
            <a:ext cx="167005" cy="11683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600" b="1" spc="10" dirty="0">
                <a:solidFill>
                  <a:srgbClr val="002A41"/>
                </a:solidFill>
                <a:latin typeface="Arial"/>
                <a:cs typeface="Arial"/>
              </a:rPr>
              <a:t>1</a:t>
            </a:r>
            <a:r>
              <a:rPr sz="600" b="1" spc="50" dirty="0">
                <a:solidFill>
                  <a:srgbClr val="002A41"/>
                </a:solidFill>
                <a:latin typeface="Arial"/>
                <a:cs typeface="Arial"/>
              </a:rPr>
              <a:t>0</a:t>
            </a:r>
            <a:r>
              <a:rPr sz="600" b="1" spc="35" dirty="0">
                <a:solidFill>
                  <a:srgbClr val="002A41"/>
                </a:solidFill>
                <a:latin typeface="Arial"/>
                <a:cs typeface="Arial"/>
              </a:rPr>
              <a:t>0</a:t>
            </a:r>
            <a:endParaRPr sz="6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6962470" y="2012904"/>
            <a:ext cx="167005" cy="11683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600" b="1" spc="10" dirty="0">
                <a:solidFill>
                  <a:srgbClr val="002A41"/>
                </a:solidFill>
                <a:latin typeface="Arial"/>
                <a:cs typeface="Arial"/>
              </a:rPr>
              <a:t>1</a:t>
            </a:r>
            <a:r>
              <a:rPr sz="600" b="1" spc="50" dirty="0">
                <a:solidFill>
                  <a:srgbClr val="002A41"/>
                </a:solidFill>
                <a:latin typeface="Arial"/>
                <a:cs typeface="Arial"/>
              </a:rPr>
              <a:t>0</a:t>
            </a:r>
            <a:r>
              <a:rPr sz="600" b="1" spc="35" dirty="0">
                <a:solidFill>
                  <a:srgbClr val="002A41"/>
                </a:solidFill>
                <a:latin typeface="Arial"/>
                <a:cs typeface="Arial"/>
              </a:rPr>
              <a:t>0</a:t>
            </a:r>
            <a:endParaRPr sz="60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 rot="19020000">
            <a:off x="1084726" y="3986083"/>
            <a:ext cx="304509" cy="635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500"/>
              </a:lnSpc>
            </a:pPr>
            <a:r>
              <a:rPr sz="500" b="1" spc="-10" dirty="0">
                <a:solidFill>
                  <a:srgbClr val="002A41"/>
                </a:solidFill>
                <a:latin typeface="Arial"/>
                <a:cs typeface="Arial"/>
              </a:rPr>
              <a:t>С</a:t>
            </a:r>
            <a:r>
              <a:rPr sz="500" b="1" spc="30" dirty="0">
                <a:solidFill>
                  <a:srgbClr val="002A41"/>
                </a:solidFill>
                <a:latin typeface="Arial"/>
                <a:cs typeface="Arial"/>
              </a:rPr>
              <a:t>у</a:t>
            </a:r>
            <a:r>
              <a:rPr sz="500" b="1" spc="20" dirty="0">
                <a:solidFill>
                  <a:srgbClr val="002A41"/>
                </a:solidFill>
                <a:latin typeface="Arial"/>
                <a:cs typeface="Arial"/>
              </a:rPr>
              <a:t>м</a:t>
            </a:r>
            <a:r>
              <a:rPr sz="500" b="1" spc="15" dirty="0">
                <a:solidFill>
                  <a:srgbClr val="002A41"/>
                </a:solidFill>
                <a:latin typeface="Arial"/>
                <a:cs typeface="Arial"/>
              </a:rPr>
              <a:t>с</a:t>
            </a:r>
            <a:r>
              <a:rPr sz="500" b="1" spc="-25" dirty="0">
                <a:solidFill>
                  <a:srgbClr val="002A41"/>
                </a:solidFill>
                <a:latin typeface="Arial"/>
                <a:cs typeface="Arial"/>
              </a:rPr>
              <a:t>ь</a:t>
            </a:r>
            <a:r>
              <a:rPr sz="500" b="1" spc="90" dirty="0">
                <a:solidFill>
                  <a:srgbClr val="002A41"/>
                </a:solidFill>
                <a:latin typeface="Arial"/>
                <a:cs typeface="Arial"/>
              </a:rPr>
              <a:t>к</a:t>
            </a:r>
            <a:r>
              <a:rPr sz="500" b="1" spc="30" dirty="0">
                <a:solidFill>
                  <a:srgbClr val="002A41"/>
                </a:solidFill>
                <a:latin typeface="Arial"/>
                <a:cs typeface="Arial"/>
              </a:rPr>
              <a:t>а</a:t>
            </a:r>
            <a:endParaRPr sz="50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 rot="19020000">
            <a:off x="992138" y="4112469"/>
            <a:ext cx="667870" cy="635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500"/>
              </a:lnSpc>
            </a:pPr>
            <a:r>
              <a:rPr sz="500" b="1" spc="25" dirty="0">
                <a:solidFill>
                  <a:srgbClr val="002A41"/>
                </a:solidFill>
                <a:latin typeface="Arial"/>
                <a:cs typeface="Arial"/>
              </a:rPr>
              <a:t>Івано-Франк</a:t>
            </a:r>
            <a:r>
              <a:rPr sz="750" b="1" spc="37" baseline="5555" dirty="0">
                <a:solidFill>
                  <a:srgbClr val="002A41"/>
                </a:solidFill>
                <a:latin typeface="Arial"/>
                <a:cs typeface="Arial"/>
              </a:rPr>
              <a:t>івська</a:t>
            </a:r>
            <a:endParaRPr sz="750" baseline="5555"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 rot="19020000">
            <a:off x="1348928" y="4058690"/>
            <a:ext cx="512583" cy="635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500"/>
              </a:lnSpc>
            </a:pPr>
            <a:r>
              <a:rPr sz="500" b="1" dirty="0">
                <a:solidFill>
                  <a:srgbClr val="002A41"/>
                </a:solidFill>
                <a:latin typeface="Arial"/>
                <a:cs typeface="Arial"/>
              </a:rPr>
              <a:t>Т</a:t>
            </a:r>
            <a:r>
              <a:rPr sz="500" b="1" spc="-5" dirty="0">
                <a:solidFill>
                  <a:srgbClr val="002A41"/>
                </a:solidFill>
                <a:latin typeface="Arial"/>
                <a:cs typeface="Arial"/>
              </a:rPr>
              <a:t>е</a:t>
            </a:r>
            <a:r>
              <a:rPr sz="500" b="1" dirty="0">
                <a:solidFill>
                  <a:srgbClr val="002A41"/>
                </a:solidFill>
                <a:latin typeface="Arial"/>
                <a:cs typeface="Arial"/>
              </a:rPr>
              <a:t>р</a:t>
            </a:r>
            <a:r>
              <a:rPr sz="500" b="1" spc="40" dirty="0">
                <a:solidFill>
                  <a:srgbClr val="002A41"/>
                </a:solidFill>
                <a:latin typeface="Arial"/>
                <a:cs typeface="Arial"/>
              </a:rPr>
              <a:t>н</a:t>
            </a:r>
            <a:r>
              <a:rPr sz="500" b="1" spc="-15" dirty="0">
                <a:solidFill>
                  <a:srgbClr val="002A41"/>
                </a:solidFill>
                <a:latin typeface="Arial"/>
                <a:cs typeface="Arial"/>
              </a:rPr>
              <a:t>о</a:t>
            </a:r>
            <a:r>
              <a:rPr sz="500" b="1" spc="50" dirty="0">
                <a:solidFill>
                  <a:srgbClr val="002A41"/>
                </a:solidFill>
                <a:latin typeface="Arial"/>
                <a:cs typeface="Arial"/>
              </a:rPr>
              <a:t>пі</a:t>
            </a:r>
            <a:r>
              <a:rPr sz="500" b="1" spc="5" dirty="0">
                <a:solidFill>
                  <a:srgbClr val="002A41"/>
                </a:solidFill>
                <a:latin typeface="Arial"/>
                <a:cs typeface="Arial"/>
              </a:rPr>
              <a:t>л</a:t>
            </a:r>
            <a:r>
              <a:rPr sz="500" b="1" spc="-15" dirty="0">
                <a:solidFill>
                  <a:srgbClr val="002A41"/>
                </a:solidFill>
                <a:latin typeface="Arial"/>
                <a:cs typeface="Arial"/>
              </a:rPr>
              <a:t>ьс</a:t>
            </a:r>
            <a:r>
              <a:rPr sz="750" b="1" spc="-37" baseline="5555" dirty="0">
                <a:solidFill>
                  <a:srgbClr val="002A41"/>
                </a:solidFill>
                <a:latin typeface="Arial"/>
                <a:cs typeface="Arial"/>
              </a:rPr>
              <a:t>ь</a:t>
            </a:r>
            <a:r>
              <a:rPr sz="750" b="1" spc="135" baseline="5555" dirty="0">
                <a:solidFill>
                  <a:srgbClr val="002A41"/>
                </a:solidFill>
                <a:latin typeface="Arial"/>
                <a:cs typeface="Arial"/>
              </a:rPr>
              <a:t>к</a:t>
            </a:r>
            <a:r>
              <a:rPr sz="750" b="1" spc="44" baseline="5555" dirty="0">
                <a:solidFill>
                  <a:srgbClr val="002A41"/>
                </a:solidFill>
                <a:latin typeface="Arial"/>
                <a:cs typeface="Arial"/>
              </a:rPr>
              <a:t>а</a:t>
            </a:r>
            <a:endParaRPr sz="750" baseline="5555">
              <a:latin typeface="Arial"/>
              <a:cs typeface="Arial"/>
            </a:endParaRPr>
          </a:p>
        </p:txBody>
      </p:sp>
      <p:sp>
        <p:nvSpPr>
          <p:cNvPr id="11" name="object 11"/>
          <p:cNvSpPr txBox="1"/>
          <p:nvPr/>
        </p:nvSpPr>
        <p:spPr>
          <a:xfrm rot="19020000">
            <a:off x="1733830" y="3993398"/>
            <a:ext cx="325033" cy="635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500"/>
              </a:lnSpc>
            </a:pPr>
            <a:r>
              <a:rPr sz="500" b="1" spc="95" dirty="0">
                <a:solidFill>
                  <a:srgbClr val="002A41"/>
                </a:solidFill>
                <a:latin typeface="Arial"/>
                <a:cs typeface="Arial"/>
              </a:rPr>
              <a:t>К</a:t>
            </a:r>
            <a:r>
              <a:rPr sz="500" b="1" spc="50" dirty="0">
                <a:solidFill>
                  <a:srgbClr val="002A41"/>
                </a:solidFill>
                <a:latin typeface="Arial"/>
                <a:cs typeface="Arial"/>
              </a:rPr>
              <a:t>и</a:t>
            </a:r>
            <a:r>
              <a:rPr sz="500" b="1" spc="45" dirty="0">
                <a:solidFill>
                  <a:srgbClr val="002A41"/>
                </a:solidFill>
                <a:latin typeface="Arial"/>
                <a:cs typeface="Arial"/>
              </a:rPr>
              <a:t>і</a:t>
            </a:r>
            <a:r>
              <a:rPr sz="500" b="1" spc="-5" dirty="0">
                <a:solidFill>
                  <a:srgbClr val="002A41"/>
                </a:solidFill>
                <a:latin typeface="Arial"/>
                <a:cs typeface="Arial"/>
              </a:rPr>
              <a:t>̈в</a:t>
            </a:r>
            <a:r>
              <a:rPr sz="500" b="1" spc="-10" dirty="0">
                <a:solidFill>
                  <a:srgbClr val="002A41"/>
                </a:solidFill>
                <a:latin typeface="Arial"/>
                <a:cs typeface="Arial"/>
              </a:rPr>
              <a:t>с</a:t>
            </a:r>
            <a:r>
              <a:rPr sz="500" b="1" spc="-20" dirty="0">
                <a:solidFill>
                  <a:srgbClr val="002A41"/>
                </a:solidFill>
                <a:latin typeface="Arial"/>
                <a:cs typeface="Arial"/>
              </a:rPr>
              <a:t>ь</a:t>
            </a:r>
            <a:r>
              <a:rPr sz="500" b="1" spc="90" dirty="0">
                <a:solidFill>
                  <a:srgbClr val="002A41"/>
                </a:solidFill>
                <a:latin typeface="Arial"/>
                <a:cs typeface="Arial"/>
              </a:rPr>
              <a:t>к</a:t>
            </a:r>
            <a:r>
              <a:rPr sz="500" b="1" spc="30" dirty="0">
                <a:solidFill>
                  <a:srgbClr val="002A41"/>
                </a:solidFill>
                <a:latin typeface="Arial"/>
                <a:cs typeface="Arial"/>
              </a:rPr>
              <a:t>а</a:t>
            </a:r>
            <a:endParaRPr sz="500">
              <a:latin typeface="Arial"/>
              <a:cs typeface="Arial"/>
            </a:endParaRPr>
          </a:p>
        </p:txBody>
      </p:sp>
      <p:sp>
        <p:nvSpPr>
          <p:cNvPr id="12" name="object 12"/>
          <p:cNvSpPr txBox="1"/>
          <p:nvPr/>
        </p:nvSpPr>
        <p:spPr>
          <a:xfrm rot="19020000">
            <a:off x="1916338" y="4009471"/>
            <a:ext cx="371231" cy="635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500"/>
              </a:lnSpc>
            </a:pPr>
            <a:r>
              <a:rPr sz="500" b="1" spc="20" dirty="0">
                <a:solidFill>
                  <a:srgbClr val="002A41"/>
                </a:solidFill>
                <a:latin typeface="Arial"/>
                <a:cs typeface="Arial"/>
              </a:rPr>
              <a:t>Ч</a:t>
            </a:r>
            <a:r>
              <a:rPr sz="500" b="1" spc="10" dirty="0">
                <a:solidFill>
                  <a:srgbClr val="002A41"/>
                </a:solidFill>
                <a:latin typeface="Arial"/>
                <a:cs typeface="Arial"/>
              </a:rPr>
              <a:t>е</a:t>
            </a:r>
            <a:r>
              <a:rPr sz="500" b="1" dirty="0">
                <a:solidFill>
                  <a:srgbClr val="002A41"/>
                </a:solidFill>
                <a:latin typeface="Arial"/>
                <a:cs typeface="Arial"/>
              </a:rPr>
              <a:t>р</a:t>
            </a:r>
            <a:r>
              <a:rPr sz="500" b="1" spc="90" dirty="0">
                <a:solidFill>
                  <a:srgbClr val="002A41"/>
                </a:solidFill>
                <a:latin typeface="Arial"/>
                <a:cs typeface="Arial"/>
              </a:rPr>
              <a:t>к</a:t>
            </a:r>
            <a:r>
              <a:rPr sz="500" b="1" spc="5" dirty="0">
                <a:solidFill>
                  <a:srgbClr val="002A41"/>
                </a:solidFill>
                <a:latin typeface="Arial"/>
                <a:cs typeface="Arial"/>
              </a:rPr>
              <a:t>ас</a:t>
            </a:r>
            <a:r>
              <a:rPr sz="500" b="1" spc="-25" dirty="0">
                <a:solidFill>
                  <a:srgbClr val="002A41"/>
                </a:solidFill>
                <a:latin typeface="Arial"/>
                <a:cs typeface="Arial"/>
              </a:rPr>
              <a:t>ь</a:t>
            </a:r>
            <a:r>
              <a:rPr sz="500" b="1" spc="90" dirty="0">
                <a:solidFill>
                  <a:srgbClr val="002A41"/>
                </a:solidFill>
                <a:latin typeface="Arial"/>
                <a:cs typeface="Arial"/>
              </a:rPr>
              <a:t>к</a:t>
            </a:r>
            <a:r>
              <a:rPr sz="500" b="1" spc="30" dirty="0">
                <a:solidFill>
                  <a:srgbClr val="002A41"/>
                </a:solidFill>
                <a:latin typeface="Arial"/>
                <a:cs typeface="Arial"/>
              </a:rPr>
              <a:t>а</a:t>
            </a:r>
            <a:endParaRPr sz="500">
              <a:latin typeface="Arial"/>
              <a:cs typeface="Arial"/>
            </a:endParaRPr>
          </a:p>
        </p:txBody>
      </p:sp>
      <p:sp>
        <p:nvSpPr>
          <p:cNvPr id="13" name="object 13"/>
          <p:cNvSpPr txBox="1"/>
          <p:nvPr/>
        </p:nvSpPr>
        <p:spPr>
          <a:xfrm rot="19020000">
            <a:off x="2118344" y="4017691"/>
            <a:ext cx="395027" cy="635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500"/>
              </a:lnSpc>
            </a:pPr>
            <a:r>
              <a:rPr sz="500" b="1" spc="-5" dirty="0">
                <a:solidFill>
                  <a:srgbClr val="002A41"/>
                </a:solidFill>
                <a:latin typeface="Arial"/>
                <a:cs typeface="Arial"/>
              </a:rPr>
              <a:t>Р</a:t>
            </a:r>
            <a:r>
              <a:rPr sz="500" b="1" spc="45" dirty="0">
                <a:solidFill>
                  <a:srgbClr val="002A41"/>
                </a:solidFill>
                <a:latin typeface="Arial"/>
                <a:cs typeface="Arial"/>
              </a:rPr>
              <a:t>і</a:t>
            </a:r>
            <a:r>
              <a:rPr sz="500" b="1" spc="-15" dirty="0">
                <a:solidFill>
                  <a:srgbClr val="002A41"/>
                </a:solidFill>
                <a:latin typeface="Arial"/>
                <a:cs typeface="Arial"/>
              </a:rPr>
              <a:t>в</a:t>
            </a:r>
            <a:r>
              <a:rPr sz="500" b="1" spc="40" dirty="0">
                <a:solidFill>
                  <a:srgbClr val="002A41"/>
                </a:solidFill>
                <a:latin typeface="Arial"/>
                <a:cs typeface="Arial"/>
              </a:rPr>
              <a:t>н</a:t>
            </a:r>
            <a:r>
              <a:rPr sz="500" b="1" dirty="0">
                <a:solidFill>
                  <a:srgbClr val="002A41"/>
                </a:solidFill>
                <a:latin typeface="Arial"/>
                <a:cs typeface="Arial"/>
              </a:rPr>
              <a:t>е</a:t>
            </a:r>
            <a:r>
              <a:rPr sz="500" b="1" spc="40" dirty="0">
                <a:solidFill>
                  <a:srgbClr val="002A41"/>
                </a:solidFill>
                <a:latin typeface="Arial"/>
                <a:cs typeface="Arial"/>
              </a:rPr>
              <a:t>н</a:t>
            </a:r>
            <a:r>
              <a:rPr sz="500" b="1" spc="-15" dirty="0">
                <a:solidFill>
                  <a:srgbClr val="002A41"/>
                </a:solidFill>
                <a:latin typeface="Arial"/>
                <a:cs typeface="Arial"/>
              </a:rPr>
              <a:t>с</a:t>
            </a:r>
            <a:r>
              <a:rPr sz="500" b="1" spc="-25" dirty="0">
                <a:solidFill>
                  <a:srgbClr val="002A41"/>
                </a:solidFill>
                <a:latin typeface="Arial"/>
                <a:cs typeface="Arial"/>
              </a:rPr>
              <a:t>ь</a:t>
            </a:r>
            <a:r>
              <a:rPr sz="500" b="1" spc="90" dirty="0">
                <a:solidFill>
                  <a:srgbClr val="002A41"/>
                </a:solidFill>
                <a:latin typeface="Arial"/>
                <a:cs typeface="Arial"/>
              </a:rPr>
              <a:t>к</a:t>
            </a:r>
            <a:r>
              <a:rPr sz="500" b="1" spc="30" dirty="0">
                <a:solidFill>
                  <a:srgbClr val="002A41"/>
                </a:solidFill>
                <a:latin typeface="Arial"/>
                <a:cs typeface="Arial"/>
              </a:rPr>
              <a:t>а</a:t>
            </a:r>
            <a:endParaRPr sz="500">
              <a:latin typeface="Arial"/>
              <a:cs typeface="Arial"/>
            </a:endParaRPr>
          </a:p>
        </p:txBody>
      </p:sp>
      <p:sp>
        <p:nvSpPr>
          <p:cNvPr id="14" name="object 14"/>
          <p:cNvSpPr txBox="1"/>
          <p:nvPr/>
        </p:nvSpPr>
        <p:spPr>
          <a:xfrm rot="19020000">
            <a:off x="2460750" y="3969249"/>
            <a:ext cx="256891" cy="635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500"/>
              </a:lnSpc>
            </a:pPr>
            <a:r>
              <a:rPr sz="500" b="1" spc="25" dirty="0">
                <a:solidFill>
                  <a:srgbClr val="002A41"/>
                </a:solidFill>
                <a:latin typeface="Arial"/>
                <a:cs typeface="Arial"/>
              </a:rPr>
              <a:t>м.</a:t>
            </a:r>
            <a:r>
              <a:rPr sz="500" b="1" spc="-95" dirty="0">
                <a:solidFill>
                  <a:srgbClr val="002A41"/>
                </a:solidFill>
                <a:latin typeface="Arial"/>
                <a:cs typeface="Arial"/>
              </a:rPr>
              <a:t> </a:t>
            </a:r>
            <a:r>
              <a:rPr sz="500" b="1" spc="35" dirty="0">
                <a:solidFill>
                  <a:srgbClr val="002A41"/>
                </a:solidFill>
                <a:latin typeface="Arial"/>
                <a:cs typeface="Arial"/>
              </a:rPr>
              <a:t>Київ</a:t>
            </a:r>
            <a:endParaRPr sz="500">
              <a:latin typeface="Arial"/>
              <a:cs typeface="Arial"/>
            </a:endParaRPr>
          </a:p>
        </p:txBody>
      </p:sp>
      <p:sp>
        <p:nvSpPr>
          <p:cNvPr id="15" name="object 15"/>
          <p:cNvSpPr txBox="1"/>
          <p:nvPr/>
        </p:nvSpPr>
        <p:spPr>
          <a:xfrm rot="19020000">
            <a:off x="2548625" y="4023519"/>
            <a:ext cx="411331" cy="635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500"/>
              </a:lnSpc>
            </a:pPr>
            <a:r>
              <a:rPr sz="500" b="1" spc="40" dirty="0">
                <a:solidFill>
                  <a:srgbClr val="002A41"/>
                </a:solidFill>
                <a:latin typeface="Arial"/>
                <a:cs typeface="Arial"/>
              </a:rPr>
              <a:t>П</a:t>
            </a:r>
            <a:r>
              <a:rPr sz="500" b="1" spc="10" dirty="0">
                <a:solidFill>
                  <a:srgbClr val="002A41"/>
                </a:solidFill>
                <a:latin typeface="Arial"/>
                <a:cs typeface="Arial"/>
              </a:rPr>
              <a:t>о</a:t>
            </a:r>
            <a:r>
              <a:rPr sz="500" b="1" spc="5" dirty="0">
                <a:solidFill>
                  <a:srgbClr val="002A41"/>
                </a:solidFill>
                <a:latin typeface="Arial"/>
                <a:cs typeface="Arial"/>
              </a:rPr>
              <a:t>л</a:t>
            </a:r>
            <a:r>
              <a:rPr sz="500" b="1" spc="15" dirty="0">
                <a:solidFill>
                  <a:srgbClr val="002A41"/>
                </a:solidFill>
                <a:latin typeface="Arial"/>
                <a:cs typeface="Arial"/>
              </a:rPr>
              <a:t>т</a:t>
            </a:r>
            <a:r>
              <a:rPr sz="500" b="1" spc="20" dirty="0">
                <a:solidFill>
                  <a:srgbClr val="002A41"/>
                </a:solidFill>
                <a:latin typeface="Arial"/>
                <a:cs typeface="Arial"/>
              </a:rPr>
              <a:t>а</a:t>
            </a:r>
            <a:r>
              <a:rPr sz="500" b="1" spc="10" dirty="0">
                <a:solidFill>
                  <a:srgbClr val="002A41"/>
                </a:solidFill>
                <a:latin typeface="Arial"/>
                <a:cs typeface="Arial"/>
              </a:rPr>
              <a:t>в</a:t>
            </a:r>
            <a:r>
              <a:rPr sz="500" b="1" spc="-15" dirty="0">
                <a:solidFill>
                  <a:srgbClr val="002A41"/>
                </a:solidFill>
                <a:latin typeface="Arial"/>
                <a:cs typeface="Arial"/>
              </a:rPr>
              <a:t>с</a:t>
            </a:r>
            <a:r>
              <a:rPr sz="500" b="1" spc="-25" dirty="0">
                <a:solidFill>
                  <a:srgbClr val="002A41"/>
                </a:solidFill>
                <a:latin typeface="Arial"/>
                <a:cs typeface="Arial"/>
              </a:rPr>
              <a:t>ь</a:t>
            </a:r>
            <a:r>
              <a:rPr sz="500" b="1" spc="90" dirty="0">
                <a:solidFill>
                  <a:srgbClr val="002A41"/>
                </a:solidFill>
                <a:latin typeface="Arial"/>
                <a:cs typeface="Arial"/>
              </a:rPr>
              <a:t>к</a:t>
            </a:r>
            <a:r>
              <a:rPr sz="750" b="1" spc="44" baseline="5555" dirty="0">
                <a:solidFill>
                  <a:srgbClr val="002A41"/>
                </a:solidFill>
                <a:latin typeface="Arial"/>
                <a:cs typeface="Arial"/>
              </a:rPr>
              <a:t>а</a:t>
            </a:r>
            <a:endParaRPr sz="750" baseline="5555">
              <a:latin typeface="Arial"/>
              <a:cs typeface="Arial"/>
            </a:endParaRPr>
          </a:p>
        </p:txBody>
      </p:sp>
      <p:sp>
        <p:nvSpPr>
          <p:cNvPr id="16" name="object 16"/>
          <p:cNvSpPr txBox="1"/>
          <p:nvPr/>
        </p:nvSpPr>
        <p:spPr>
          <a:xfrm rot="19020000">
            <a:off x="2768255" y="4015664"/>
            <a:ext cx="388761" cy="635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500"/>
              </a:lnSpc>
            </a:pPr>
            <a:r>
              <a:rPr sz="500" b="1" spc="-5" dirty="0">
                <a:solidFill>
                  <a:srgbClr val="002A41"/>
                </a:solidFill>
                <a:latin typeface="Arial"/>
                <a:cs typeface="Arial"/>
              </a:rPr>
              <a:t>З</a:t>
            </a:r>
            <a:r>
              <a:rPr sz="500" b="1" spc="30" dirty="0">
                <a:solidFill>
                  <a:srgbClr val="002A41"/>
                </a:solidFill>
                <a:latin typeface="Arial"/>
                <a:cs typeface="Arial"/>
              </a:rPr>
              <a:t>а</a:t>
            </a:r>
            <a:r>
              <a:rPr sz="500" b="1" spc="40" dirty="0">
                <a:solidFill>
                  <a:srgbClr val="002A41"/>
                </a:solidFill>
                <a:latin typeface="Arial"/>
                <a:cs typeface="Arial"/>
              </a:rPr>
              <a:t>п</a:t>
            </a:r>
            <a:r>
              <a:rPr sz="500" b="1" spc="-15" dirty="0">
                <a:solidFill>
                  <a:srgbClr val="002A41"/>
                </a:solidFill>
                <a:latin typeface="Arial"/>
                <a:cs typeface="Arial"/>
              </a:rPr>
              <a:t>о</a:t>
            </a:r>
            <a:r>
              <a:rPr sz="500" b="1" spc="5" dirty="0">
                <a:solidFill>
                  <a:srgbClr val="002A41"/>
                </a:solidFill>
                <a:latin typeface="Arial"/>
                <a:cs typeface="Arial"/>
              </a:rPr>
              <a:t>р</a:t>
            </a:r>
            <a:r>
              <a:rPr sz="500" b="1" spc="45" dirty="0">
                <a:solidFill>
                  <a:srgbClr val="002A41"/>
                </a:solidFill>
                <a:latin typeface="Arial"/>
                <a:cs typeface="Arial"/>
              </a:rPr>
              <a:t>і</a:t>
            </a:r>
            <a:r>
              <a:rPr sz="500" b="1" spc="5" dirty="0">
                <a:solidFill>
                  <a:srgbClr val="002A41"/>
                </a:solidFill>
                <a:latin typeface="Arial"/>
                <a:cs typeface="Arial"/>
              </a:rPr>
              <a:t>з</a:t>
            </a:r>
            <a:r>
              <a:rPr sz="500" b="1" spc="-25" dirty="0">
                <a:solidFill>
                  <a:srgbClr val="002A41"/>
                </a:solidFill>
                <a:latin typeface="Arial"/>
                <a:cs typeface="Arial"/>
              </a:rPr>
              <a:t>ь</a:t>
            </a:r>
            <a:r>
              <a:rPr sz="500" b="1" spc="90" dirty="0">
                <a:solidFill>
                  <a:srgbClr val="002A41"/>
                </a:solidFill>
                <a:latin typeface="Arial"/>
                <a:cs typeface="Arial"/>
              </a:rPr>
              <a:t>к</a:t>
            </a:r>
            <a:r>
              <a:rPr sz="500" b="1" spc="30" dirty="0">
                <a:solidFill>
                  <a:srgbClr val="002A41"/>
                </a:solidFill>
                <a:latin typeface="Arial"/>
                <a:cs typeface="Arial"/>
              </a:rPr>
              <a:t>а</a:t>
            </a:r>
            <a:endParaRPr sz="500">
              <a:latin typeface="Arial"/>
              <a:cs typeface="Arial"/>
            </a:endParaRPr>
          </a:p>
        </p:txBody>
      </p:sp>
      <p:sp>
        <p:nvSpPr>
          <p:cNvPr id="17" name="object 17"/>
          <p:cNvSpPr txBox="1"/>
          <p:nvPr/>
        </p:nvSpPr>
        <p:spPr>
          <a:xfrm rot="19020000">
            <a:off x="2811420" y="4087611"/>
            <a:ext cx="595848" cy="635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500"/>
              </a:lnSpc>
            </a:pPr>
            <a:r>
              <a:rPr sz="500" b="1" spc="35" dirty="0">
                <a:solidFill>
                  <a:srgbClr val="002A41"/>
                </a:solidFill>
                <a:latin typeface="Arial"/>
                <a:cs typeface="Arial"/>
              </a:rPr>
              <a:t>Україна</a:t>
            </a:r>
            <a:r>
              <a:rPr sz="500" b="1" spc="-70" dirty="0">
                <a:solidFill>
                  <a:srgbClr val="002A41"/>
                </a:solidFill>
                <a:latin typeface="Arial"/>
                <a:cs typeface="Arial"/>
              </a:rPr>
              <a:t> </a:t>
            </a:r>
            <a:r>
              <a:rPr sz="500" b="1" dirty="0">
                <a:solidFill>
                  <a:srgbClr val="002A41"/>
                </a:solidFill>
                <a:latin typeface="Arial"/>
                <a:cs typeface="Arial"/>
              </a:rPr>
              <a:t>в</a:t>
            </a:r>
            <a:r>
              <a:rPr sz="500" b="1" spc="-70" dirty="0">
                <a:solidFill>
                  <a:srgbClr val="002A41"/>
                </a:solidFill>
                <a:latin typeface="Arial"/>
                <a:cs typeface="Arial"/>
              </a:rPr>
              <a:t> </a:t>
            </a:r>
            <a:r>
              <a:rPr sz="500" b="1" spc="30" dirty="0">
                <a:solidFill>
                  <a:srgbClr val="002A41"/>
                </a:solidFill>
                <a:latin typeface="Arial"/>
                <a:cs typeface="Arial"/>
              </a:rPr>
              <a:t>ц</a:t>
            </a:r>
            <a:r>
              <a:rPr sz="750" b="1" spc="44" baseline="5555" dirty="0">
                <a:solidFill>
                  <a:srgbClr val="002A41"/>
                </a:solidFill>
                <a:latin typeface="Arial"/>
                <a:cs typeface="Arial"/>
              </a:rPr>
              <a:t>ілому</a:t>
            </a:r>
            <a:endParaRPr sz="750" baseline="5555">
              <a:latin typeface="Arial"/>
              <a:cs typeface="Arial"/>
            </a:endParaRPr>
          </a:p>
        </p:txBody>
      </p:sp>
      <p:sp>
        <p:nvSpPr>
          <p:cNvPr id="18" name="object 18"/>
          <p:cNvSpPr txBox="1"/>
          <p:nvPr/>
        </p:nvSpPr>
        <p:spPr>
          <a:xfrm rot="19020000">
            <a:off x="3219790" y="4013019"/>
            <a:ext cx="381245" cy="635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500"/>
              </a:lnSpc>
            </a:pPr>
            <a:r>
              <a:rPr sz="500" b="1" spc="-15" dirty="0">
                <a:solidFill>
                  <a:srgbClr val="002A41"/>
                </a:solidFill>
                <a:latin typeface="Arial"/>
                <a:cs typeface="Arial"/>
              </a:rPr>
              <a:t>В</a:t>
            </a:r>
            <a:r>
              <a:rPr sz="500" b="1" dirty="0">
                <a:solidFill>
                  <a:srgbClr val="002A41"/>
                </a:solidFill>
                <a:latin typeface="Arial"/>
                <a:cs typeface="Arial"/>
              </a:rPr>
              <a:t>о</a:t>
            </a:r>
            <a:r>
              <a:rPr sz="500" b="1" spc="5" dirty="0">
                <a:solidFill>
                  <a:srgbClr val="002A41"/>
                </a:solidFill>
                <a:latin typeface="Arial"/>
                <a:cs typeface="Arial"/>
              </a:rPr>
              <a:t>л</a:t>
            </a:r>
            <a:r>
              <a:rPr sz="500" b="1" spc="55" dirty="0">
                <a:solidFill>
                  <a:srgbClr val="002A41"/>
                </a:solidFill>
                <a:latin typeface="Arial"/>
                <a:cs typeface="Arial"/>
              </a:rPr>
              <a:t>и</a:t>
            </a:r>
            <a:r>
              <a:rPr sz="500" b="1" spc="40" dirty="0">
                <a:solidFill>
                  <a:srgbClr val="002A41"/>
                </a:solidFill>
                <a:latin typeface="Arial"/>
                <a:cs typeface="Arial"/>
              </a:rPr>
              <a:t>н</a:t>
            </a:r>
            <a:r>
              <a:rPr sz="500" b="1" spc="-10" dirty="0">
                <a:solidFill>
                  <a:srgbClr val="002A41"/>
                </a:solidFill>
                <a:latin typeface="Arial"/>
                <a:cs typeface="Arial"/>
              </a:rPr>
              <a:t>с</a:t>
            </a:r>
            <a:r>
              <a:rPr sz="500" b="1" spc="-20" dirty="0">
                <a:solidFill>
                  <a:srgbClr val="002A41"/>
                </a:solidFill>
                <a:latin typeface="Arial"/>
                <a:cs typeface="Arial"/>
              </a:rPr>
              <a:t>ь</a:t>
            </a:r>
            <a:r>
              <a:rPr sz="500" b="1" spc="90" dirty="0">
                <a:solidFill>
                  <a:srgbClr val="002A41"/>
                </a:solidFill>
                <a:latin typeface="Arial"/>
                <a:cs typeface="Arial"/>
              </a:rPr>
              <a:t>к</a:t>
            </a:r>
            <a:r>
              <a:rPr sz="500" b="1" spc="30" dirty="0">
                <a:solidFill>
                  <a:srgbClr val="002A41"/>
                </a:solidFill>
                <a:latin typeface="Arial"/>
                <a:cs typeface="Arial"/>
              </a:rPr>
              <a:t>а</a:t>
            </a:r>
            <a:endParaRPr sz="500">
              <a:latin typeface="Arial"/>
              <a:cs typeface="Arial"/>
            </a:endParaRPr>
          </a:p>
        </p:txBody>
      </p:sp>
      <p:sp>
        <p:nvSpPr>
          <p:cNvPr id="19" name="object 19"/>
          <p:cNvSpPr txBox="1"/>
          <p:nvPr/>
        </p:nvSpPr>
        <p:spPr>
          <a:xfrm rot="19020000">
            <a:off x="3215701" y="4103813"/>
            <a:ext cx="643222" cy="635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500"/>
              </a:lnSpc>
            </a:pPr>
            <a:r>
              <a:rPr sz="500" b="1" spc="20" dirty="0">
                <a:solidFill>
                  <a:srgbClr val="002A41"/>
                </a:solidFill>
                <a:latin typeface="Arial"/>
                <a:cs typeface="Arial"/>
              </a:rPr>
              <a:t>Дніпропет</a:t>
            </a:r>
            <a:r>
              <a:rPr sz="750" b="1" spc="30" baseline="5555" dirty="0">
                <a:solidFill>
                  <a:srgbClr val="002A41"/>
                </a:solidFill>
                <a:latin typeface="Arial"/>
                <a:cs typeface="Arial"/>
              </a:rPr>
              <a:t>ровська</a:t>
            </a:r>
            <a:endParaRPr sz="750" baseline="5555">
              <a:latin typeface="Arial"/>
              <a:cs typeface="Arial"/>
            </a:endParaRPr>
          </a:p>
        </p:txBody>
      </p:sp>
      <p:sp>
        <p:nvSpPr>
          <p:cNvPr id="20" name="object 20"/>
          <p:cNvSpPr txBox="1"/>
          <p:nvPr/>
        </p:nvSpPr>
        <p:spPr>
          <a:xfrm rot="19020000">
            <a:off x="3698413" y="3999389"/>
            <a:ext cx="342488" cy="635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500"/>
              </a:lnSpc>
            </a:pPr>
            <a:r>
              <a:rPr sz="500" b="1" spc="10" dirty="0">
                <a:solidFill>
                  <a:srgbClr val="002A41"/>
                </a:solidFill>
                <a:latin typeface="Arial"/>
                <a:cs typeface="Arial"/>
              </a:rPr>
              <a:t>Д</a:t>
            </a:r>
            <a:r>
              <a:rPr sz="500" b="1" spc="-15" dirty="0">
                <a:solidFill>
                  <a:srgbClr val="002A41"/>
                </a:solidFill>
                <a:latin typeface="Arial"/>
                <a:cs typeface="Arial"/>
              </a:rPr>
              <a:t>о</a:t>
            </a:r>
            <a:r>
              <a:rPr sz="500" b="1" spc="40" dirty="0">
                <a:solidFill>
                  <a:srgbClr val="002A41"/>
                </a:solidFill>
                <a:latin typeface="Arial"/>
                <a:cs typeface="Arial"/>
              </a:rPr>
              <a:t>н</a:t>
            </a:r>
            <a:r>
              <a:rPr sz="500" b="1" dirty="0">
                <a:solidFill>
                  <a:srgbClr val="002A41"/>
                </a:solidFill>
                <a:latin typeface="Arial"/>
                <a:cs typeface="Arial"/>
              </a:rPr>
              <a:t>е</a:t>
            </a:r>
            <a:r>
              <a:rPr sz="500" b="1" spc="45" dirty="0">
                <a:solidFill>
                  <a:srgbClr val="002A41"/>
                </a:solidFill>
                <a:latin typeface="Arial"/>
                <a:cs typeface="Arial"/>
              </a:rPr>
              <a:t>ц</a:t>
            </a:r>
            <a:r>
              <a:rPr sz="500" b="1" spc="-25" dirty="0">
                <a:solidFill>
                  <a:srgbClr val="002A41"/>
                </a:solidFill>
                <a:latin typeface="Arial"/>
                <a:cs typeface="Arial"/>
              </a:rPr>
              <a:t>ь</a:t>
            </a:r>
            <a:r>
              <a:rPr sz="500" b="1" spc="90" dirty="0">
                <a:solidFill>
                  <a:srgbClr val="002A41"/>
                </a:solidFill>
                <a:latin typeface="Arial"/>
                <a:cs typeface="Arial"/>
              </a:rPr>
              <a:t>к</a:t>
            </a:r>
            <a:r>
              <a:rPr sz="500" b="1" spc="30" dirty="0">
                <a:solidFill>
                  <a:srgbClr val="002A41"/>
                </a:solidFill>
                <a:latin typeface="Arial"/>
                <a:cs typeface="Arial"/>
              </a:rPr>
              <a:t>а</a:t>
            </a:r>
            <a:endParaRPr sz="500">
              <a:latin typeface="Arial"/>
              <a:cs typeface="Arial"/>
            </a:endParaRPr>
          </a:p>
        </p:txBody>
      </p:sp>
      <p:sp>
        <p:nvSpPr>
          <p:cNvPr id="21" name="object 21"/>
          <p:cNvSpPr txBox="1"/>
          <p:nvPr/>
        </p:nvSpPr>
        <p:spPr>
          <a:xfrm rot="19020000">
            <a:off x="3764891" y="4070967"/>
            <a:ext cx="547887" cy="635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500"/>
              </a:lnSpc>
            </a:pPr>
            <a:r>
              <a:rPr sz="500" b="1" spc="15" dirty="0">
                <a:solidFill>
                  <a:srgbClr val="002A41"/>
                </a:solidFill>
                <a:latin typeface="Arial"/>
                <a:cs typeface="Arial"/>
              </a:rPr>
              <a:t>Кіровоград</a:t>
            </a:r>
            <a:r>
              <a:rPr sz="750" b="1" spc="22" baseline="5555" dirty="0">
                <a:solidFill>
                  <a:srgbClr val="002A41"/>
                </a:solidFill>
                <a:latin typeface="Arial"/>
                <a:cs typeface="Arial"/>
              </a:rPr>
              <a:t>ська</a:t>
            </a:r>
            <a:endParaRPr sz="750" baseline="5555">
              <a:latin typeface="Arial"/>
              <a:cs typeface="Arial"/>
            </a:endParaRPr>
          </a:p>
        </p:txBody>
      </p:sp>
      <p:sp>
        <p:nvSpPr>
          <p:cNvPr id="22" name="object 22"/>
          <p:cNvSpPr txBox="1"/>
          <p:nvPr/>
        </p:nvSpPr>
        <p:spPr>
          <a:xfrm rot="19020000">
            <a:off x="4186448" y="3980948"/>
            <a:ext cx="290241" cy="635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500"/>
              </a:lnSpc>
            </a:pPr>
            <a:r>
              <a:rPr sz="500" b="1" spc="-10" dirty="0">
                <a:solidFill>
                  <a:srgbClr val="002A41"/>
                </a:solidFill>
                <a:latin typeface="Arial"/>
                <a:cs typeface="Arial"/>
              </a:rPr>
              <a:t>О</a:t>
            </a:r>
            <a:r>
              <a:rPr sz="500" b="1" spc="-15" dirty="0">
                <a:solidFill>
                  <a:srgbClr val="002A41"/>
                </a:solidFill>
                <a:latin typeface="Arial"/>
                <a:cs typeface="Arial"/>
              </a:rPr>
              <a:t>д</a:t>
            </a:r>
            <a:r>
              <a:rPr sz="500" b="1" spc="5" dirty="0">
                <a:solidFill>
                  <a:srgbClr val="002A41"/>
                </a:solidFill>
                <a:latin typeface="Arial"/>
                <a:cs typeface="Arial"/>
              </a:rPr>
              <a:t>е</a:t>
            </a:r>
            <a:r>
              <a:rPr sz="500" b="1" spc="-15" dirty="0">
                <a:solidFill>
                  <a:srgbClr val="002A41"/>
                </a:solidFill>
                <a:latin typeface="Arial"/>
                <a:cs typeface="Arial"/>
              </a:rPr>
              <a:t>с</a:t>
            </a:r>
            <a:r>
              <a:rPr sz="500" b="1" spc="-25" dirty="0">
                <a:solidFill>
                  <a:srgbClr val="002A41"/>
                </a:solidFill>
                <a:latin typeface="Arial"/>
                <a:cs typeface="Arial"/>
              </a:rPr>
              <a:t>ь</a:t>
            </a:r>
            <a:r>
              <a:rPr sz="500" b="1" spc="90" dirty="0">
                <a:solidFill>
                  <a:srgbClr val="002A41"/>
                </a:solidFill>
                <a:latin typeface="Arial"/>
                <a:cs typeface="Arial"/>
              </a:rPr>
              <a:t>к</a:t>
            </a:r>
            <a:r>
              <a:rPr sz="500" b="1" spc="30" dirty="0">
                <a:solidFill>
                  <a:srgbClr val="002A41"/>
                </a:solidFill>
                <a:latin typeface="Arial"/>
                <a:cs typeface="Arial"/>
              </a:rPr>
              <a:t>а</a:t>
            </a:r>
            <a:endParaRPr sz="500">
              <a:latin typeface="Arial"/>
              <a:cs typeface="Arial"/>
            </a:endParaRPr>
          </a:p>
        </p:txBody>
      </p:sp>
      <p:sp>
        <p:nvSpPr>
          <p:cNvPr id="23" name="object 23"/>
          <p:cNvSpPr txBox="1"/>
          <p:nvPr/>
        </p:nvSpPr>
        <p:spPr>
          <a:xfrm rot="19020000">
            <a:off x="4321468" y="4018797"/>
            <a:ext cx="398161" cy="635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500"/>
              </a:lnSpc>
            </a:pPr>
            <a:r>
              <a:rPr sz="500" b="1" spc="40" dirty="0">
                <a:solidFill>
                  <a:srgbClr val="002A41"/>
                </a:solidFill>
                <a:latin typeface="Arial"/>
                <a:cs typeface="Arial"/>
              </a:rPr>
              <a:t>Х</a:t>
            </a:r>
            <a:r>
              <a:rPr sz="500" b="1" spc="10" dirty="0">
                <a:solidFill>
                  <a:srgbClr val="002A41"/>
                </a:solidFill>
                <a:latin typeface="Arial"/>
                <a:cs typeface="Arial"/>
              </a:rPr>
              <a:t>ар</a:t>
            </a:r>
            <a:r>
              <a:rPr sz="500" b="1" spc="95" dirty="0">
                <a:solidFill>
                  <a:srgbClr val="002A41"/>
                </a:solidFill>
                <a:latin typeface="Arial"/>
                <a:cs typeface="Arial"/>
              </a:rPr>
              <a:t>к</a:t>
            </a:r>
            <a:r>
              <a:rPr sz="500" b="1" spc="45" dirty="0">
                <a:solidFill>
                  <a:srgbClr val="002A41"/>
                </a:solidFill>
                <a:latin typeface="Arial"/>
                <a:cs typeface="Arial"/>
              </a:rPr>
              <a:t>і</a:t>
            </a:r>
            <a:r>
              <a:rPr sz="500" b="1" spc="-5" dirty="0">
                <a:solidFill>
                  <a:srgbClr val="002A41"/>
                </a:solidFill>
                <a:latin typeface="Arial"/>
                <a:cs typeface="Arial"/>
              </a:rPr>
              <a:t>в</a:t>
            </a:r>
            <a:r>
              <a:rPr sz="500" b="1" spc="-15" dirty="0">
                <a:solidFill>
                  <a:srgbClr val="002A41"/>
                </a:solidFill>
                <a:latin typeface="Arial"/>
                <a:cs typeface="Arial"/>
              </a:rPr>
              <a:t>с</a:t>
            </a:r>
            <a:r>
              <a:rPr sz="500" b="1" spc="-25" dirty="0">
                <a:solidFill>
                  <a:srgbClr val="002A41"/>
                </a:solidFill>
                <a:latin typeface="Arial"/>
                <a:cs typeface="Arial"/>
              </a:rPr>
              <a:t>ь</a:t>
            </a:r>
            <a:r>
              <a:rPr sz="500" b="1" spc="90" dirty="0">
                <a:solidFill>
                  <a:srgbClr val="002A41"/>
                </a:solidFill>
                <a:latin typeface="Arial"/>
                <a:cs typeface="Arial"/>
              </a:rPr>
              <a:t>к</a:t>
            </a:r>
            <a:r>
              <a:rPr sz="500" b="1" spc="30" dirty="0">
                <a:solidFill>
                  <a:srgbClr val="002A41"/>
                </a:solidFill>
                <a:latin typeface="Arial"/>
                <a:cs typeface="Arial"/>
              </a:rPr>
              <a:t>а</a:t>
            </a:r>
            <a:endParaRPr sz="500">
              <a:latin typeface="Arial"/>
              <a:cs typeface="Arial"/>
            </a:endParaRPr>
          </a:p>
        </p:txBody>
      </p:sp>
      <p:sp>
        <p:nvSpPr>
          <p:cNvPr id="24" name="object 24"/>
          <p:cNvSpPr txBox="1"/>
          <p:nvPr/>
        </p:nvSpPr>
        <p:spPr>
          <a:xfrm rot="19020000">
            <a:off x="4466633" y="4049786"/>
            <a:ext cx="487389" cy="635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500"/>
              </a:lnSpc>
            </a:pPr>
            <a:r>
              <a:rPr sz="500" b="1" spc="50" dirty="0">
                <a:solidFill>
                  <a:srgbClr val="002A41"/>
                </a:solidFill>
                <a:latin typeface="Arial"/>
                <a:cs typeface="Arial"/>
              </a:rPr>
              <a:t>Х</a:t>
            </a:r>
            <a:r>
              <a:rPr sz="500" b="1" spc="45" dirty="0">
                <a:solidFill>
                  <a:srgbClr val="002A41"/>
                </a:solidFill>
                <a:latin typeface="Arial"/>
                <a:cs typeface="Arial"/>
              </a:rPr>
              <a:t>м</a:t>
            </a:r>
            <a:r>
              <a:rPr sz="500" b="1" spc="10" dirty="0">
                <a:solidFill>
                  <a:srgbClr val="002A41"/>
                </a:solidFill>
                <a:latin typeface="Arial"/>
                <a:cs typeface="Arial"/>
              </a:rPr>
              <a:t>е</a:t>
            </a:r>
            <a:r>
              <a:rPr sz="500" b="1" spc="5" dirty="0">
                <a:solidFill>
                  <a:srgbClr val="002A41"/>
                </a:solidFill>
                <a:latin typeface="Arial"/>
                <a:cs typeface="Arial"/>
              </a:rPr>
              <a:t>л</a:t>
            </a:r>
            <a:r>
              <a:rPr sz="500" b="1" spc="-25" dirty="0">
                <a:solidFill>
                  <a:srgbClr val="002A41"/>
                </a:solidFill>
                <a:latin typeface="Arial"/>
                <a:cs typeface="Arial"/>
              </a:rPr>
              <a:t>ь</a:t>
            </a:r>
            <a:r>
              <a:rPr sz="500" b="1" spc="35" dirty="0">
                <a:solidFill>
                  <a:srgbClr val="002A41"/>
                </a:solidFill>
                <a:latin typeface="Arial"/>
                <a:cs typeface="Arial"/>
              </a:rPr>
              <a:t>ниц</a:t>
            </a:r>
            <a:r>
              <a:rPr sz="500" b="1" spc="25" dirty="0">
                <a:solidFill>
                  <a:srgbClr val="002A41"/>
                </a:solidFill>
                <a:latin typeface="Arial"/>
                <a:cs typeface="Arial"/>
              </a:rPr>
              <a:t>ь</a:t>
            </a:r>
            <a:r>
              <a:rPr sz="750" b="1" spc="135" baseline="5555" dirty="0">
                <a:solidFill>
                  <a:srgbClr val="002A41"/>
                </a:solidFill>
                <a:latin typeface="Arial"/>
                <a:cs typeface="Arial"/>
              </a:rPr>
              <a:t>к</a:t>
            </a:r>
            <a:r>
              <a:rPr sz="750" b="1" spc="44" baseline="5555" dirty="0">
                <a:solidFill>
                  <a:srgbClr val="002A41"/>
                </a:solidFill>
                <a:latin typeface="Arial"/>
                <a:cs typeface="Arial"/>
              </a:rPr>
              <a:t>а</a:t>
            </a:r>
            <a:endParaRPr sz="750" baseline="5555">
              <a:latin typeface="Arial"/>
              <a:cs typeface="Arial"/>
            </a:endParaRPr>
          </a:p>
        </p:txBody>
      </p:sp>
      <p:sp>
        <p:nvSpPr>
          <p:cNvPr id="25" name="object 25"/>
          <p:cNvSpPr txBox="1"/>
          <p:nvPr/>
        </p:nvSpPr>
        <p:spPr>
          <a:xfrm rot="19020000">
            <a:off x="4677458" y="4054449"/>
            <a:ext cx="500613" cy="635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500"/>
              </a:lnSpc>
            </a:pPr>
            <a:r>
              <a:rPr sz="500" b="1" spc="130" dirty="0">
                <a:solidFill>
                  <a:srgbClr val="002A41"/>
                </a:solidFill>
                <a:latin typeface="Arial"/>
                <a:cs typeface="Arial"/>
              </a:rPr>
              <a:t>Ж</a:t>
            </a:r>
            <a:r>
              <a:rPr sz="500" b="1" spc="55" dirty="0">
                <a:solidFill>
                  <a:srgbClr val="002A41"/>
                </a:solidFill>
                <a:latin typeface="Arial"/>
                <a:cs typeface="Arial"/>
              </a:rPr>
              <a:t>и</a:t>
            </a:r>
            <a:r>
              <a:rPr sz="500" b="1" spc="25" dirty="0">
                <a:solidFill>
                  <a:srgbClr val="002A41"/>
                </a:solidFill>
                <a:latin typeface="Arial"/>
                <a:cs typeface="Arial"/>
              </a:rPr>
              <a:t>т</a:t>
            </a:r>
            <a:r>
              <a:rPr sz="500" b="1" spc="-15" dirty="0">
                <a:solidFill>
                  <a:srgbClr val="002A41"/>
                </a:solidFill>
                <a:latin typeface="Arial"/>
                <a:cs typeface="Arial"/>
              </a:rPr>
              <a:t>о</a:t>
            </a:r>
            <a:r>
              <a:rPr sz="500" b="1" spc="65" dirty="0">
                <a:solidFill>
                  <a:srgbClr val="002A41"/>
                </a:solidFill>
                <a:latin typeface="Arial"/>
                <a:cs typeface="Arial"/>
              </a:rPr>
              <a:t>м</a:t>
            </a:r>
            <a:r>
              <a:rPr sz="500" b="1" spc="50" dirty="0">
                <a:solidFill>
                  <a:srgbClr val="002A41"/>
                </a:solidFill>
                <a:latin typeface="Arial"/>
                <a:cs typeface="Arial"/>
              </a:rPr>
              <a:t>и</a:t>
            </a:r>
            <a:r>
              <a:rPr sz="500" b="1" spc="10" dirty="0">
                <a:solidFill>
                  <a:srgbClr val="002A41"/>
                </a:solidFill>
                <a:latin typeface="Arial"/>
                <a:cs typeface="Arial"/>
              </a:rPr>
              <a:t>р</a:t>
            </a:r>
            <a:r>
              <a:rPr sz="500" b="1" spc="-10" dirty="0">
                <a:solidFill>
                  <a:srgbClr val="002A41"/>
                </a:solidFill>
                <a:latin typeface="Arial"/>
                <a:cs typeface="Arial"/>
              </a:rPr>
              <a:t>с</a:t>
            </a:r>
            <a:r>
              <a:rPr sz="500" b="1" spc="-20" dirty="0">
                <a:solidFill>
                  <a:srgbClr val="002A41"/>
                </a:solidFill>
                <a:latin typeface="Arial"/>
                <a:cs typeface="Arial"/>
              </a:rPr>
              <a:t>ь</a:t>
            </a:r>
            <a:r>
              <a:rPr sz="750" b="1" spc="135" baseline="5555" dirty="0">
                <a:solidFill>
                  <a:srgbClr val="002A41"/>
                </a:solidFill>
                <a:latin typeface="Arial"/>
                <a:cs typeface="Arial"/>
              </a:rPr>
              <a:t>к</a:t>
            </a:r>
            <a:r>
              <a:rPr sz="750" b="1" spc="44" baseline="5555" dirty="0">
                <a:solidFill>
                  <a:srgbClr val="002A41"/>
                </a:solidFill>
                <a:latin typeface="Arial"/>
                <a:cs typeface="Arial"/>
              </a:rPr>
              <a:t>а</a:t>
            </a:r>
            <a:endParaRPr sz="750" baseline="5555">
              <a:latin typeface="Arial"/>
              <a:cs typeface="Arial"/>
            </a:endParaRPr>
          </a:p>
        </p:txBody>
      </p:sp>
      <p:sp>
        <p:nvSpPr>
          <p:cNvPr id="26" name="object 26"/>
          <p:cNvSpPr txBox="1"/>
          <p:nvPr/>
        </p:nvSpPr>
        <p:spPr>
          <a:xfrm rot="19020000">
            <a:off x="4913511" y="4048957"/>
            <a:ext cx="484871" cy="635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500"/>
              </a:lnSpc>
            </a:pPr>
            <a:r>
              <a:rPr sz="500" b="1" spc="-5" dirty="0">
                <a:solidFill>
                  <a:srgbClr val="002A41"/>
                </a:solidFill>
                <a:latin typeface="Arial"/>
                <a:cs typeface="Arial"/>
              </a:rPr>
              <a:t>З</a:t>
            </a:r>
            <a:r>
              <a:rPr sz="500" b="1" spc="30" dirty="0">
                <a:solidFill>
                  <a:srgbClr val="002A41"/>
                </a:solidFill>
                <a:latin typeface="Arial"/>
                <a:cs typeface="Arial"/>
              </a:rPr>
              <a:t>а</a:t>
            </a:r>
            <a:r>
              <a:rPr sz="500" b="1" spc="90" dirty="0">
                <a:solidFill>
                  <a:srgbClr val="002A41"/>
                </a:solidFill>
                <a:latin typeface="Arial"/>
                <a:cs typeface="Arial"/>
              </a:rPr>
              <a:t>к</a:t>
            </a:r>
            <a:r>
              <a:rPr sz="500" b="1" spc="15" dirty="0">
                <a:solidFill>
                  <a:srgbClr val="002A41"/>
                </a:solidFill>
                <a:latin typeface="Arial"/>
                <a:cs typeface="Arial"/>
              </a:rPr>
              <a:t>а</a:t>
            </a:r>
            <a:r>
              <a:rPr sz="500" b="1" dirty="0">
                <a:solidFill>
                  <a:srgbClr val="002A41"/>
                </a:solidFill>
                <a:latin typeface="Arial"/>
                <a:cs typeface="Arial"/>
              </a:rPr>
              <a:t>р</a:t>
            </a:r>
            <a:r>
              <a:rPr sz="500" b="1" spc="45" dirty="0">
                <a:solidFill>
                  <a:srgbClr val="002A41"/>
                </a:solidFill>
                <a:latin typeface="Arial"/>
                <a:cs typeface="Arial"/>
              </a:rPr>
              <a:t>п</a:t>
            </a:r>
            <a:r>
              <a:rPr sz="500" b="1" spc="25" dirty="0">
                <a:solidFill>
                  <a:srgbClr val="002A41"/>
                </a:solidFill>
                <a:latin typeface="Arial"/>
                <a:cs typeface="Arial"/>
              </a:rPr>
              <a:t>ат</a:t>
            </a:r>
            <a:r>
              <a:rPr sz="500" b="1" spc="-15" dirty="0">
                <a:solidFill>
                  <a:srgbClr val="002A41"/>
                </a:solidFill>
                <a:latin typeface="Arial"/>
                <a:cs typeface="Arial"/>
              </a:rPr>
              <a:t>с</a:t>
            </a:r>
            <a:r>
              <a:rPr sz="500" b="1" spc="40" dirty="0">
                <a:solidFill>
                  <a:srgbClr val="002A41"/>
                </a:solidFill>
                <a:latin typeface="Arial"/>
                <a:cs typeface="Arial"/>
              </a:rPr>
              <a:t>ь</a:t>
            </a:r>
            <a:r>
              <a:rPr sz="500" b="1" spc="35" dirty="0">
                <a:solidFill>
                  <a:srgbClr val="002A41"/>
                </a:solidFill>
                <a:latin typeface="Arial"/>
                <a:cs typeface="Arial"/>
              </a:rPr>
              <a:t>к</a:t>
            </a:r>
            <a:r>
              <a:rPr sz="750" b="1" spc="44" baseline="5555" dirty="0">
                <a:solidFill>
                  <a:srgbClr val="002A41"/>
                </a:solidFill>
                <a:latin typeface="Arial"/>
                <a:cs typeface="Arial"/>
              </a:rPr>
              <a:t>а</a:t>
            </a:r>
            <a:endParaRPr sz="750" baseline="5555">
              <a:latin typeface="Arial"/>
              <a:cs typeface="Arial"/>
            </a:endParaRPr>
          </a:p>
        </p:txBody>
      </p:sp>
      <p:sp>
        <p:nvSpPr>
          <p:cNvPr id="27" name="object 27"/>
          <p:cNvSpPr txBox="1"/>
          <p:nvPr/>
        </p:nvSpPr>
        <p:spPr>
          <a:xfrm rot="19020000">
            <a:off x="5251324" y="4002578"/>
            <a:ext cx="351852" cy="635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500"/>
              </a:lnSpc>
            </a:pPr>
            <a:r>
              <a:rPr sz="500" b="1" spc="30" dirty="0">
                <a:solidFill>
                  <a:srgbClr val="002A41"/>
                </a:solidFill>
                <a:latin typeface="Arial"/>
                <a:cs typeface="Arial"/>
              </a:rPr>
              <a:t>Л</a:t>
            </a:r>
            <a:r>
              <a:rPr sz="500" b="1" spc="-15" dirty="0">
                <a:solidFill>
                  <a:srgbClr val="002A41"/>
                </a:solidFill>
                <a:latin typeface="Arial"/>
                <a:cs typeface="Arial"/>
              </a:rPr>
              <a:t>ь</a:t>
            </a:r>
            <a:r>
              <a:rPr sz="500" b="1" spc="-20" dirty="0">
                <a:solidFill>
                  <a:srgbClr val="002A41"/>
                </a:solidFill>
                <a:latin typeface="Arial"/>
                <a:cs typeface="Arial"/>
              </a:rPr>
              <a:t>в</a:t>
            </a:r>
            <a:r>
              <a:rPr sz="500" b="1" spc="45" dirty="0">
                <a:solidFill>
                  <a:srgbClr val="002A41"/>
                </a:solidFill>
                <a:latin typeface="Arial"/>
                <a:cs typeface="Arial"/>
              </a:rPr>
              <a:t>і</a:t>
            </a:r>
            <a:r>
              <a:rPr sz="500" b="1" spc="-5" dirty="0">
                <a:solidFill>
                  <a:srgbClr val="002A41"/>
                </a:solidFill>
                <a:latin typeface="Arial"/>
                <a:cs typeface="Arial"/>
              </a:rPr>
              <a:t>в</a:t>
            </a:r>
            <a:r>
              <a:rPr sz="500" b="1" spc="-15" dirty="0">
                <a:solidFill>
                  <a:srgbClr val="002A41"/>
                </a:solidFill>
                <a:latin typeface="Arial"/>
                <a:cs typeface="Arial"/>
              </a:rPr>
              <a:t>с</a:t>
            </a:r>
            <a:r>
              <a:rPr sz="500" b="1" spc="40" dirty="0">
                <a:solidFill>
                  <a:srgbClr val="002A41"/>
                </a:solidFill>
                <a:latin typeface="Arial"/>
                <a:cs typeface="Arial"/>
              </a:rPr>
              <a:t>ь</a:t>
            </a:r>
            <a:r>
              <a:rPr sz="500" b="1" spc="35" dirty="0">
                <a:solidFill>
                  <a:srgbClr val="002A41"/>
                </a:solidFill>
                <a:latin typeface="Arial"/>
                <a:cs typeface="Arial"/>
              </a:rPr>
              <a:t>к</a:t>
            </a:r>
            <a:r>
              <a:rPr sz="500" b="1" spc="30" dirty="0">
                <a:solidFill>
                  <a:srgbClr val="002A41"/>
                </a:solidFill>
                <a:latin typeface="Arial"/>
                <a:cs typeface="Arial"/>
              </a:rPr>
              <a:t>а</a:t>
            </a:r>
            <a:endParaRPr sz="500">
              <a:latin typeface="Arial"/>
              <a:cs typeface="Arial"/>
            </a:endParaRPr>
          </a:p>
        </p:txBody>
      </p:sp>
      <p:sp>
        <p:nvSpPr>
          <p:cNvPr id="28" name="object 28"/>
          <p:cNvSpPr txBox="1"/>
          <p:nvPr/>
        </p:nvSpPr>
        <p:spPr>
          <a:xfrm rot="19020000">
            <a:off x="5448504" y="4012720"/>
            <a:ext cx="381245" cy="635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500"/>
              </a:lnSpc>
            </a:pPr>
            <a:r>
              <a:rPr sz="500" b="1" spc="-25" dirty="0">
                <a:solidFill>
                  <a:srgbClr val="002A41"/>
                </a:solidFill>
                <a:latin typeface="Arial"/>
                <a:cs typeface="Arial"/>
              </a:rPr>
              <a:t>В</a:t>
            </a:r>
            <a:r>
              <a:rPr sz="500" b="1" spc="45" dirty="0">
                <a:solidFill>
                  <a:srgbClr val="002A41"/>
                </a:solidFill>
                <a:latin typeface="Arial"/>
                <a:cs typeface="Arial"/>
              </a:rPr>
              <a:t>і</a:t>
            </a:r>
            <a:r>
              <a:rPr sz="500" b="1" spc="40" dirty="0">
                <a:solidFill>
                  <a:srgbClr val="002A41"/>
                </a:solidFill>
                <a:latin typeface="Arial"/>
                <a:cs typeface="Arial"/>
              </a:rPr>
              <a:t>нниц</a:t>
            </a:r>
            <a:r>
              <a:rPr sz="500" b="1" spc="30" dirty="0">
                <a:solidFill>
                  <a:srgbClr val="002A41"/>
                </a:solidFill>
                <a:latin typeface="Arial"/>
                <a:cs typeface="Arial"/>
              </a:rPr>
              <a:t>ь</a:t>
            </a:r>
            <a:r>
              <a:rPr sz="500" b="1" spc="90" dirty="0">
                <a:solidFill>
                  <a:srgbClr val="002A41"/>
                </a:solidFill>
                <a:latin typeface="Arial"/>
                <a:cs typeface="Arial"/>
              </a:rPr>
              <a:t>к</a:t>
            </a:r>
            <a:r>
              <a:rPr sz="500" b="1" spc="30" dirty="0">
                <a:solidFill>
                  <a:srgbClr val="002A41"/>
                </a:solidFill>
                <a:latin typeface="Arial"/>
                <a:cs typeface="Arial"/>
              </a:rPr>
              <a:t>а</a:t>
            </a:r>
            <a:endParaRPr sz="500">
              <a:latin typeface="Arial"/>
              <a:cs typeface="Arial"/>
            </a:endParaRPr>
          </a:p>
        </p:txBody>
      </p:sp>
      <p:sp>
        <p:nvSpPr>
          <p:cNvPr id="29" name="object 29"/>
          <p:cNvSpPr txBox="1"/>
          <p:nvPr/>
        </p:nvSpPr>
        <p:spPr>
          <a:xfrm rot="19020000">
            <a:off x="5615232" y="4035100"/>
            <a:ext cx="445241" cy="635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500"/>
              </a:lnSpc>
            </a:pPr>
            <a:r>
              <a:rPr sz="500" b="1" spc="20" dirty="0">
                <a:solidFill>
                  <a:srgbClr val="002A41"/>
                </a:solidFill>
                <a:latin typeface="Arial"/>
                <a:cs typeface="Arial"/>
              </a:rPr>
              <a:t>Ч</a:t>
            </a:r>
            <a:r>
              <a:rPr sz="500" b="1" spc="-5" dirty="0">
                <a:solidFill>
                  <a:srgbClr val="002A41"/>
                </a:solidFill>
                <a:latin typeface="Arial"/>
                <a:cs typeface="Arial"/>
              </a:rPr>
              <a:t>е</a:t>
            </a:r>
            <a:r>
              <a:rPr sz="500" b="1" dirty="0">
                <a:solidFill>
                  <a:srgbClr val="002A41"/>
                </a:solidFill>
                <a:latin typeface="Arial"/>
                <a:cs typeface="Arial"/>
              </a:rPr>
              <a:t>р</a:t>
            </a:r>
            <a:r>
              <a:rPr sz="500" b="1" spc="50" dirty="0">
                <a:solidFill>
                  <a:srgbClr val="002A41"/>
                </a:solidFill>
                <a:latin typeface="Arial"/>
                <a:cs typeface="Arial"/>
              </a:rPr>
              <a:t>ні</a:t>
            </a:r>
            <a:r>
              <a:rPr sz="500" b="1" spc="-5" dirty="0">
                <a:solidFill>
                  <a:srgbClr val="002A41"/>
                </a:solidFill>
                <a:latin typeface="Arial"/>
                <a:cs typeface="Arial"/>
              </a:rPr>
              <a:t>в</a:t>
            </a:r>
            <a:r>
              <a:rPr sz="500" b="1" dirty="0">
                <a:solidFill>
                  <a:srgbClr val="002A41"/>
                </a:solidFill>
                <a:latin typeface="Arial"/>
                <a:cs typeface="Arial"/>
              </a:rPr>
              <a:t>е</a:t>
            </a:r>
            <a:r>
              <a:rPr sz="500" b="1" spc="20" dirty="0">
                <a:solidFill>
                  <a:srgbClr val="002A41"/>
                </a:solidFill>
                <a:latin typeface="Arial"/>
                <a:cs typeface="Arial"/>
              </a:rPr>
              <a:t>ц</a:t>
            </a:r>
            <a:r>
              <a:rPr sz="500" b="1" spc="10" dirty="0">
                <a:solidFill>
                  <a:srgbClr val="002A41"/>
                </a:solidFill>
                <a:latin typeface="Arial"/>
                <a:cs typeface="Arial"/>
              </a:rPr>
              <a:t>ь</a:t>
            </a:r>
            <a:r>
              <a:rPr sz="500" b="1" spc="90" dirty="0">
                <a:solidFill>
                  <a:srgbClr val="002A41"/>
                </a:solidFill>
                <a:latin typeface="Arial"/>
                <a:cs typeface="Arial"/>
              </a:rPr>
              <a:t>к</a:t>
            </a:r>
            <a:r>
              <a:rPr sz="750" b="1" spc="44" baseline="5555" dirty="0">
                <a:solidFill>
                  <a:srgbClr val="002A41"/>
                </a:solidFill>
                <a:latin typeface="Arial"/>
                <a:cs typeface="Arial"/>
              </a:rPr>
              <a:t>а</a:t>
            </a:r>
            <a:endParaRPr sz="750" baseline="5555">
              <a:latin typeface="Arial"/>
              <a:cs typeface="Arial"/>
            </a:endParaRPr>
          </a:p>
        </p:txBody>
      </p:sp>
      <p:sp>
        <p:nvSpPr>
          <p:cNvPr id="30" name="object 30"/>
          <p:cNvSpPr txBox="1"/>
          <p:nvPr/>
        </p:nvSpPr>
        <p:spPr>
          <a:xfrm rot="19020000">
            <a:off x="5829388" y="4038418"/>
            <a:ext cx="454671" cy="635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500"/>
              </a:lnSpc>
            </a:pPr>
            <a:r>
              <a:rPr sz="500" b="1" spc="20" dirty="0">
                <a:solidFill>
                  <a:srgbClr val="002A41"/>
                </a:solidFill>
                <a:latin typeface="Arial"/>
                <a:cs typeface="Arial"/>
              </a:rPr>
              <a:t>Ч</a:t>
            </a:r>
            <a:r>
              <a:rPr sz="500" b="1" spc="-5" dirty="0">
                <a:solidFill>
                  <a:srgbClr val="002A41"/>
                </a:solidFill>
                <a:latin typeface="Arial"/>
                <a:cs typeface="Arial"/>
              </a:rPr>
              <a:t>е</a:t>
            </a:r>
            <a:r>
              <a:rPr sz="500" b="1" dirty="0">
                <a:solidFill>
                  <a:srgbClr val="002A41"/>
                </a:solidFill>
                <a:latin typeface="Arial"/>
                <a:cs typeface="Arial"/>
              </a:rPr>
              <a:t>р</a:t>
            </a:r>
            <a:r>
              <a:rPr sz="500" b="1" spc="50" dirty="0">
                <a:solidFill>
                  <a:srgbClr val="002A41"/>
                </a:solidFill>
                <a:latin typeface="Arial"/>
                <a:cs typeface="Arial"/>
              </a:rPr>
              <a:t>ніг</a:t>
            </a:r>
            <a:r>
              <a:rPr sz="500" b="1" spc="45" dirty="0">
                <a:solidFill>
                  <a:srgbClr val="002A41"/>
                </a:solidFill>
                <a:latin typeface="Arial"/>
                <a:cs typeface="Arial"/>
              </a:rPr>
              <a:t>і</a:t>
            </a:r>
            <a:r>
              <a:rPr sz="500" b="1" spc="-5" dirty="0">
                <a:solidFill>
                  <a:srgbClr val="002A41"/>
                </a:solidFill>
                <a:latin typeface="Arial"/>
                <a:cs typeface="Arial"/>
              </a:rPr>
              <a:t>в</a:t>
            </a:r>
            <a:r>
              <a:rPr sz="500" b="1" spc="-10" dirty="0">
                <a:solidFill>
                  <a:srgbClr val="002A41"/>
                </a:solidFill>
                <a:latin typeface="Arial"/>
                <a:cs typeface="Arial"/>
              </a:rPr>
              <a:t>с</a:t>
            </a:r>
            <a:r>
              <a:rPr sz="500" b="1" spc="-20" dirty="0">
                <a:solidFill>
                  <a:srgbClr val="002A41"/>
                </a:solidFill>
                <a:latin typeface="Arial"/>
                <a:cs typeface="Arial"/>
              </a:rPr>
              <a:t>ь</a:t>
            </a:r>
            <a:r>
              <a:rPr sz="750" b="1" spc="135" baseline="5555" dirty="0">
                <a:solidFill>
                  <a:srgbClr val="002A41"/>
                </a:solidFill>
                <a:latin typeface="Arial"/>
                <a:cs typeface="Arial"/>
              </a:rPr>
              <a:t>к</a:t>
            </a:r>
            <a:r>
              <a:rPr sz="750" b="1" spc="44" baseline="5555" dirty="0">
                <a:solidFill>
                  <a:srgbClr val="002A41"/>
                </a:solidFill>
                <a:latin typeface="Arial"/>
                <a:cs typeface="Arial"/>
              </a:rPr>
              <a:t>а</a:t>
            </a:r>
            <a:endParaRPr sz="750" baseline="5555">
              <a:latin typeface="Arial"/>
              <a:cs typeface="Arial"/>
            </a:endParaRPr>
          </a:p>
        </p:txBody>
      </p:sp>
      <p:sp>
        <p:nvSpPr>
          <p:cNvPr id="31" name="object 31"/>
          <p:cNvSpPr txBox="1"/>
          <p:nvPr/>
        </p:nvSpPr>
        <p:spPr>
          <a:xfrm rot="19020000">
            <a:off x="6124823" y="4009082"/>
            <a:ext cx="370605" cy="635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500"/>
              </a:lnSpc>
            </a:pPr>
            <a:r>
              <a:rPr sz="500" b="1" spc="20" dirty="0">
                <a:solidFill>
                  <a:srgbClr val="002A41"/>
                </a:solidFill>
                <a:latin typeface="Arial"/>
                <a:cs typeface="Arial"/>
              </a:rPr>
              <a:t>Л</a:t>
            </a:r>
            <a:r>
              <a:rPr sz="500" b="1" spc="35" dirty="0">
                <a:solidFill>
                  <a:srgbClr val="002A41"/>
                </a:solidFill>
                <a:latin typeface="Arial"/>
                <a:cs typeface="Arial"/>
              </a:rPr>
              <a:t>у</a:t>
            </a:r>
            <a:r>
              <a:rPr sz="500" b="1" spc="40" dirty="0">
                <a:solidFill>
                  <a:srgbClr val="002A41"/>
                </a:solidFill>
                <a:latin typeface="Arial"/>
                <a:cs typeface="Arial"/>
              </a:rPr>
              <a:t>г</a:t>
            </a:r>
            <a:r>
              <a:rPr sz="500" b="1" spc="30" dirty="0">
                <a:solidFill>
                  <a:srgbClr val="002A41"/>
                </a:solidFill>
                <a:latin typeface="Arial"/>
                <a:cs typeface="Arial"/>
              </a:rPr>
              <a:t>а</a:t>
            </a:r>
            <a:r>
              <a:rPr sz="500" b="1" spc="15" dirty="0">
                <a:solidFill>
                  <a:srgbClr val="002A41"/>
                </a:solidFill>
                <a:latin typeface="Arial"/>
                <a:cs typeface="Arial"/>
              </a:rPr>
              <a:t>нс</a:t>
            </a:r>
            <a:r>
              <a:rPr sz="500" b="1" spc="-25" dirty="0">
                <a:solidFill>
                  <a:srgbClr val="002A41"/>
                </a:solidFill>
                <a:latin typeface="Arial"/>
                <a:cs typeface="Arial"/>
              </a:rPr>
              <a:t>ь</a:t>
            </a:r>
            <a:r>
              <a:rPr sz="500" b="1" spc="90" dirty="0">
                <a:solidFill>
                  <a:srgbClr val="002A41"/>
                </a:solidFill>
                <a:latin typeface="Arial"/>
                <a:cs typeface="Arial"/>
              </a:rPr>
              <a:t>к</a:t>
            </a:r>
            <a:r>
              <a:rPr sz="500" b="1" spc="30" dirty="0">
                <a:solidFill>
                  <a:srgbClr val="002A41"/>
                </a:solidFill>
                <a:latin typeface="Arial"/>
                <a:cs typeface="Arial"/>
              </a:rPr>
              <a:t>а</a:t>
            </a:r>
            <a:endParaRPr sz="500">
              <a:latin typeface="Arial"/>
              <a:cs typeface="Arial"/>
            </a:endParaRPr>
          </a:p>
        </p:txBody>
      </p:sp>
      <p:sp>
        <p:nvSpPr>
          <p:cNvPr id="32" name="object 32"/>
          <p:cNvSpPr txBox="1"/>
          <p:nvPr/>
        </p:nvSpPr>
        <p:spPr>
          <a:xfrm rot="19020000">
            <a:off x="6231580" y="4055521"/>
            <a:ext cx="503763" cy="635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500"/>
              </a:lnSpc>
            </a:pPr>
            <a:r>
              <a:rPr sz="500" b="1" spc="105" dirty="0">
                <a:solidFill>
                  <a:srgbClr val="002A41"/>
                </a:solidFill>
                <a:latin typeface="Arial"/>
                <a:cs typeface="Arial"/>
              </a:rPr>
              <a:t>М</a:t>
            </a:r>
            <a:r>
              <a:rPr sz="500" b="1" spc="50" dirty="0">
                <a:solidFill>
                  <a:srgbClr val="002A41"/>
                </a:solidFill>
                <a:latin typeface="Arial"/>
                <a:cs typeface="Arial"/>
              </a:rPr>
              <a:t>и</a:t>
            </a:r>
            <a:r>
              <a:rPr sz="500" b="1" spc="35" dirty="0">
                <a:solidFill>
                  <a:srgbClr val="002A41"/>
                </a:solidFill>
                <a:latin typeface="Arial"/>
                <a:cs typeface="Arial"/>
              </a:rPr>
              <a:t>к</a:t>
            </a:r>
            <a:r>
              <a:rPr sz="500" b="1" spc="50" dirty="0">
                <a:solidFill>
                  <a:srgbClr val="002A41"/>
                </a:solidFill>
                <a:latin typeface="Arial"/>
                <a:cs typeface="Arial"/>
              </a:rPr>
              <a:t>о</a:t>
            </a:r>
            <a:r>
              <a:rPr sz="500" b="1" spc="15" dirty="0">
                <a:solidFill>
                  <a:srgbClr val="002A41"/>
                </a:solidFill>
                <a:latin typeface="Arial"/>
                <a:cs typeface="Arial"/>
              </a:rPr>
              <a:t>л</a:t>
            </a:r>
            <a:r>
              <a:rPr sz="500" b="1" spc="20" dirty="0">
                <a:solidFill>
                  <a:srgbClr val="002A41"/>
                </a:solidFill>
                <a:latin typeface="Arial"/>
                <a:cs typeface="Arial"/>
              </a:rPr>
              <a:t>а</a:t>
            </a:r>
            <a:r>
              <a:rPr sz="500" b="1" spc="45" dirty="0">
                <a:solidFill>
                  <a:srgbClr val="002A41"/>
                </a:solidFill>
                <a:latin typeface="Arial"/>
                <a:cs typeface="Arial"/>
              </a:rPr>
              <a:t>і</a:t>
            </a:r>
            <a:r>
              <a:rPr sz="500" b="1" spc="-5" dirty="0">
                <a:solidFill>
                  <a:srgbClr val="002A41"/>
                </a:solidFill>
                <a:latin typeface="Arial"/>
                <a:cs typeface="Arial"/>
              </a:rPr>
              <a:t>̈в</a:t>
            </a:r>
            <a:r>
              <a:rPr sz="500" b="1" spc="-15" dirty="0">
                <a:solidFill>
                  <a:srgbClr val="002A41"/>
                </a:solidFill>
                <a:latin typeface="Arial"/>
                <a:cs typeface="Arial"/>
              </a:rPr>
              <a:t>с</a:t>
            </a:r>
            <a:r>
              <a:rPr sz="750" b="1" spc="-37" baseline="5555" dirty="0">
                <a:solidFill>
                  <a:srgbClr val="002A41"/>
                </a:solidFill>
                <a:latin typeface="Arial"/>
                <a:cs typeface="Arial"/>
              </a:rPr>
              <a:t>ь</a:t>
            </a:r>
            <a:r>
              <a:rPr sz="750" b="1" spc="135" baseline="5555" dirty="0">
                <a:solidFill>
                  <a:srgbClr val="002A41"/>
                </a:solidFill>
                <a:latin typeface="Arial"/>
                <a:cs typeface="Arial"/>
              </a:rPr>
              <a:t>к</a:t>
            </a:r>
            <a:r>
              <a:rPr sz="750" b="1" spc="44" baseline="5555" dirty="0">
                <a:solidFill>
                  <a:srgbClr val="002A41"/>
                </a:solidFill>
                <a:latin typeface="Arial"/>
                <a:cs typeface="Arial"/>
              </a:rPr>
              <a:t>а</a:t>
            </a:r>
            <a:endParaRPr sz="750" baseline="5555">
              <a:latin typeface="Arial"/>
              <a:cs typeface="Arial"/>
            </a:endParaRPr>
          </a:p>
        </p:txBody>
      </p:sp>
      <p:sp>
        <p:nvSpPr>
          <p:cNvPr id="33" name="object 33"/>
          <p:cNvSpPr txBox="1"/>
          <p:nvPr/>
        </p:nvSpPr>
        <p:spPr>
          <a:xfrm rot="19020000">
            <a:off x="6539582" y="4021191"/>
            <a:ext cx="405058" cy="635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500"/>
              </a:lnSpc>
            </a:pPr>
            <a:r>
              <a:rPr sz="500" b="1" spc="20" dirty="0">
                <a:solidFill>
                  <a:srgbClr val="002A41"/>
                </a:solidFill>
                <a:latin typeface="Arial"/>
                <a:cs typeface="Arial"/>
              </a:rPr>
              <a:t>Х</a:t>
            </a:r>
            <a:r>
              <a:rPr sz="500" b="1" spc="10" dirty="0">
                <a:solidFill>
                  <a:srgbClr val="002A41"/>
                </a:solidFill>
                <a:latin typeface="Arial"/>
                <a:cs typeface="Arial"/>
              </a:rPr>
              <a:t>ер</a:t>
            </a:r>
            <a:r>
              <a:rPr sz="500" b="1" spc="-15" dirty="0">
                <a:solidFill>
                  <a:srgbClr val="002A41"/>
                </a:solidFill>
                <a:latin typeface="Arial"/>
                <a:cs typeface="Arial"/>
              </a:rPr>
              <a:t>со</a:t>
            </a:r>
            <a:r>
              <a:rPr sz="500" b="1" spc="40" dirty="0">
                <a:solidFill>
                  <a:srgbClr val="002A41"/>
                </a:solidFill>
                <a:latin typeface="Arial"/>
                <a:cs typeface="Arial"/>
              </a:rPr>
              <a:t>н</a:t>
            </a:r>
            <a:r>
              <a:rPr sz="500" b="1" spc="-15" dirty="0">
                <a:solidFill>
                  <a:srgbClr val="002A41"/>
                </a:solidFill>
                <a:latin typeface="Arial"/>
                <a:cs typeface="Arial"/>
              </a:rPr>
              <a:t>с</a:t>
            </a:r>
            <a:r>
              <a:rPr sz="500" b="1" spc="-25" dirty="0">
                <a:solidFill>
                  <a:srgbClr val="002A41"/>
                </a:solidFill>
                <a:latin typeface="Arial"/>
                <a:cs typeface="Arial"/>
              </a:rPr>
              <a:t>ь</a:t>
            </a:r>
            <a:r>
              <a:rPr sz="500" b="1" spc="90" dirty="0">
                <a:solidFill>
                  <a:srgbClr val="002A41"/>
                </a:solidFill>
                <a:latin typeface="Arial"/>
                <a:cs typeface="Arial"/>
              </a:rPr>
              <a:t>к</a:t>
            </a:r>
            <a:r>
              <a:rPr sz="500" b="1" spc="30" dirty="0">
                <a:solidFill>
                  <a:srgbClr val="002A41"/>
                </a:solidFill>
                <a:latin typeface="Arial"/>
                <a:cs typeface="Arial"/>
              </a:rPr>
              <a:t>а</a:t>
            </a:r>
            <a:endParaRPr sz="500">
              <a:latin typeface="Arial"/>
              <a:cs typeface="Arial"/>
            </a:endParaRPr>
          </a:p>
        </p:txBody>
      </p:sp>
      <p:sp>
        <p:nvSpPr>
          <p:cNvPr id="34" name="object 34"/>
          <p:cNvSpPr/>
          <p:nvPr/>
        </p:nvSpPr>
        <p:spPr>
          <a:xfrm>
            <a:off x="815299" y="1536344"/>
            <a:ext cx="6160770" cy="0"/>
          </a:xfrm>
          <a:custGeom>
            <a:avLst/>
            <a:gdLst/>
            <a:ahLst/>
            <a:cxnLst/>
            <a:rect l="l" t="t" r="r" b="b"/>
            <a:pathLst>
              <a:path w="6160770">
                <a:moveTo>
                  <a:pt x="0" y="0"/>
                </a:moveTo>
                <a:lnTo>
                  <a:pt x="6160300" y="0"/>
                </a:lnTo>
              </a:path>
            </a:pathLst>
          </a:custGeom>
          <a:ln w="12700">
            <a:solidFill>
              <a:srgbClr val="002A4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 txBox="1"/>
          <p:nvPr/>
        </p:nvSpPr>
        <p:spPr>
          <a:xfrm>
            <a:off x="802600" y="923598"/>
            <a:ext cx="5232400" cy="534035"/>
          </a:xfrm>
          <a:prstGeom prst="rect">
            <a:avLst/>
          </a:prstGeom>
        </p:spPr>
        <p:txBody>
          <a:bodyPr vert="horz" wrap="square" lIns="0" tIns="10858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855"/>
              </a:spcBef>
            </a:pPr>
            <a:r>
              <a:rPr sz="1400" b="1" spc="95" dirty="0">
                <a:solidFill>
                  <a:srgbClr val="002A41"/>
                </a:solidFill>
                <a:latin typeface="Arial"/>
                <a:cs typeface="Arial"/>
              </a:rPr>
              <a:t>Графік</a:t>
            </a:r>
            <a:r>
              <a:rPr sz="1400" b="1" spc="-20" dirty="0">
                <a:solidFill>
                  <a:srgbClr val="002A41"/>
                </a:solidFill>
                <a:latin typeface="Arial"/>
                <a:cs typeface="Arial"/>
              </a:rPr>
              <a:t> </a:t>
            </a:r>
            <a:r>
              <a:rPr sz="1400" b="1" spc="-5" dirty="0">
                <a:solidFill>
                  <a:srgbClr val="002A41"/>
                </a:solidFill>
                <a:latin typeface="Arial"/>
                <a:cs typeface="Arial"/>
              </a:rPr>
              <a:t>1.1.</a:t>
            </a:r>
            <a:r>
              <a:rPr sz="1400" b="1" spc="-20" dirty="0">
                <a:solidFill>
                  <a:srgbClr val="002A41"/>
                </a:solidFill>
                <a:latin typeface="Arial"/>
                <a:cs typeface="Arial"/>
              </a:rPr>
              <a:t> </a:t>
            </a:r>
            <a:r>
              <a:rPr sz="1400" b="1" spc="100" dirty="0">
                <a:solidFill>
                  <a:srgbClr val="002A41"/>
                </a:solidFill>
                <a:latin typeface="Arial"/>
                <a:cs typeface="Arial"/>
              </a:rPr>
              <a:t>Значення</a:t>
            </a:r>
            <a:r>
              <a:rPr sz="1400" b="1" spc="-20" dirty="0">
                <a:solidFill>
                  <a:srgbClr val="002A41"/>
                </a:solidFill>
                <a:latin typeface="Arial"/>
                <a:cs typeface="Arial"/>
              </a:rPr>
              <a:t> </a:t>
            </a:r>
            <a:r>
              <a:rPr sz="1400" b="1" spc="105" dirty="0">
                <a:solidFill>
                  <a:srgbClr val="002A41"/>
                </a:solidFill>
                <a:latin typeface="Arial"/>
                <a:cs typeface="Arial"/>
              </a:rPr>
              <a:t>Індексу</a:t>
            </a:r>
            <a:r>
              <a:rPr sz="1400" b="1" spc="-20" dirty="0">
                <a:solidFill>
                  <a:srgbClr val="002A41"/>
                </a:solidFill>
                <a:latin typeface="Arial"/>
                <a:cs typeface="Arial"/>
              </a:rPr>
              <a:t> </a:t>
            </a:r>
            <a:r>
              <a:rPr sz="1400" b="1" spc="-5" dirty="0">
                <a:solidFill>
                  <a:srgbClr val="002A41"/>
                </a:solidFill>
                <a:latin typeface="Arial"/>
                <a:cs typeface="Arial"/>
              </a:rPr>
              <a:t>здоров’я.</a:t>
            </a:r>
            <a:r>
              <a:rPr sz="1400" b="1" spc="-15" dirty="0">
                <a:solidFill>
                  <a:srgbClr val="002A41"/>
                </a:solidFill>
                <a:latin typeface="Arial"/>
                <a:cs typeface="Arial"/>
              </a:rPr>
              <a:t> </a:t>
            </a:r>
            <a:r>
              <a:rPr sz="1400" b="1" spc="110" dirty="0">
                <a:solidFill>
                  <a:srgbClr val="002A41"/>
                </a:solidFill>
                <a:latin typeface="Arial"/>
                <a:cs typeface="Arial"/>
              </a:rPr>
              <a:t>Україна</a:t>
            </a:r>
            <a:r>
              <a:rPr sz="1400" b="1" spc="-20" dirty="0">
                <a:solidFill>
                  <a:srgbClr val="002A41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002A41"/>
                </a:solidFill>
                <a:latin typeface="Arial"/>
                <a:cs typeface="Arial"/>
              </a:rPr>
              <a:t>—</a:t>
            </a:r>
            <a:r>
              <a:rPr sz="1400" b="1" spc="-20" dirty="0">
                <a:solidFill>
                  <a:srgbClr val="002A41"/>
                </a:solidFill>
                <a:latin typeface="Arial"/>
                <a:cs typeface="Arial"/>
              </a:rPr>
              <a:t> </a:t>
            </a:r>
            <a:r>
              <a:rPr sz="1400" b="1" spc="25" dirty="0">
                <a:solidFill>
                  <a:srgbClr val="002A41"/>
                </a:solidFill>
                <a:latin typeface="Arial"/>
                <a:cs typeface="Arial"/>
              </a:rPr>
              <a:t>2016</a:t>
            </a:r>
            <a:endParaRPr sz="14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489"/>
              </a:spcBef>
            </a:pPr>
            <a:r>
              <a:rPr sz="900" i="1" spc="50" dirty="0">
                <a:solidFill>
                  <a:srgbClr val="002A41"/>
                </a:solidFill>
                <a:latin typeface="Cambria"/>
                <a:cs typeface="Cambria"/>
              </a:rPr>
              <a:t>(середнє </a:t>
            </a:r>
            <a:r>
              <a:rPr sz="900" i="1" spc="85" dirty="0">
                <a:solidFill>
                  <a:srgbClr val="002A41"/>
                </a:solidFill>
                <a:latin typeface="Cambria"/>
                <a:cs typeface="Cambria"/>
              </a:rPr>
              <a:t>арифметичне </a:t>
            </a:r>
            <a:r>
              <a:rPr sz="900" i="1" spc="75" dirty="0">
                <a:solidFill>
                  <a:srgbClr val="002A41"/>
                </a:solidFill>
                <a:latin typeface="Cambria"/>
                <a:cs typeface="Cambria"/>
              </a:rPr>
              <a:t>суб-показників</a:t>
            </a:r>
            <a:r>
              <a:rPr sz="900" i="1" dirty="0">
                <a:solidFill>
                  <a:srgbClr val="002A41"/>
                </a:solidFill>
                <a:latin typeface="Cambria"/>
                <a:cs typeface="Cambria"/>
              </a:rPr>
              <a:t> 1-10)</a:t>
            </a:r>
            <a:endParaRPr sz="900">
              <a:latin typeface="Cambria"/>
              <a:cs typeface="Cambria"/>
            </a:endParaRPr>
          </a:p>
        </p:txBody>
      </p:sp>
      <p:grpSp>
        <p:nvGrpSpPr>
          <p:cNvPr id="36" name="object 36"/>
          <p:cNvGrpSpPr/>
          <p:nvPr/>
        </p:nvGrpSpPr>
        <p:grpSpPr>
          <a:xfrm>
            <a:off x="1274940" y="2034133"/>
            <a:ext cx="123189" cy="1809114"/>
            <a:chOff x="1274940" y="2034133"/>
            <a:chExt cx="123189" cy="1809114"/>
          </a:xfrm>
        </p:grpSpPr>
        <p:sp>
          <p:nvSpPr>
            <p:cNvPr id="37" name="object 37"/>
            <p:cNvSpPr/>
            <p:nvPr/>
          </p:nvSpPr>
          <p:spPr>
            <a:xfrm>
              <a:off x="1274940" y="2034133"/>
              <a:ext cx="123189" cy="909319"/>
            </a:xfrm>
            <a:custGeom>
              <a:avLst/>
              <a:gdLst/>
              <a:ahLst/>
              <a:cxnLst/>
              <a:rect l="l" t="t" r="r" b="b"/>
              <a:pathLst>
                <a:path w="123190" h="909319">
                  <a:moveTo>
                    <a:pt x="0" y="909002"/>
                  </a:moveTo>
                  <a:lnTo>
                    <a:pt x="123050" y="909002"/>
                  </a:lnTo>
                  <a:lnTo>
                    <a:pt x="123050" y="0"/>
                  </a:lnTo>
                  <a:lnTo>
                    <a:pt x="0" y="0"/>
                  </a:lnTo>
                  <a:lnTo>
                    <a:pt x="0" y="909002"/>
                  </a:lnTo>
                  <a:close/>
                </a:path>
              </a:pathLst>
            </a:custGeom>
            <a:solidFill>
              <a:srgbClr val="26284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" name="object 38"/>
            <p:cNvSpPr/>
            <p:nvPr/>
          </p:nvSpPr>
          <p:spPr>
            <a:xfrm>
              <a:off x="1274940" y="2943136"/>
              <a:ext cx="123189" cy="900430"/>
            </a:xfrm>
            <a:custGeom>
              <a:avLst/>
              <a:gdLst/>
              <a:ahLst/>
              <a:cxnLst/>
              <a:rect l="l" t="t" r="r" b="b"/>
              <a:pathLst>
                <a:path w="123190" h="900429">
                  <a:moveTo>
                    <a:pt x="123050" y="0"/>
                  </a:moveTo>
                  <a:lnTo>
                    <a:pt x="0" y="0"/>
                  </a:lnTo>
                  <a:lnTo>
                    <a:pt x="0" y="899998"/>
                  </a:lnTo>
                  <a:lnTo>
                    <a:pt x="123050" y="899998"/>
                  </a:lnTo>
                  <a:lnTo>
                    <a:pt x="123050" y="0"/>
                  </a:lnTo>
                  <a:close/>
                </a:path>
              </a:pathLst>
            </a:custGeom>
            <a:solidFill>
              <a:srgbClr val="FAA73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39" name="object 39"/>
          <p:cNvGrpSpPr/>
          <p:nvPr/>
        </p:nvGrpSpPr>
        <p:grpSpPr>
          <a:xfrm>
            <a:off x="1497380" y="2034133"/>
            <a:ext cx="123189" cy="1809114"/>
            <a:chOff x="1497380" y="2034133"/>
            <a:chExt cx="123189" cy="1809114"/>
          </a:xfrm>
        </p:grpSpPr>
        <p:sp>
          <p:nvSpPr>
            <p:cNvPr id="40" name="object 40"/>
            <p:cNvSpPr/>
            <p:nvPr/>
          </p:nvSpPr>
          <p:spPr>
            <a:xfrm>
              <a:off x="1497380" y="2034133"/>
              <a:ext cx="123189" cy="891540"/>
            </a:xfrm>
            <a:custGeom>
              <a:avLst/>
              <a:gdLst/>
              <a:ahLst/>
              <a:cxnLst/>
              <a:rect l="l" t="t" r="r" b="b"/>
              <a:pathLst>
                <a:path w="123190" h="891539">
                  <a:moveTo>
                    <a:pt x="0" y="891006"/>
                  </a:moveTo>
                  <a:lnTo>
                    <a:pt x="123050" y="891006"/>
                  </a:lnTo>
                  <a:lnTo>
                    <a:pt x="123050" y="0"/>
                  </a:lnTo>
                  <a:lnTo>
                    <a:pt x="0" y="0"/>
                  </a:lnTo>
                  <a:lnTo>
                    <a:pt x="0" y="891006"/>
                  </a:lnTo>
                  <a:close/>
                </a:path>
              </a:pathLst>
            </a:custGeom>
            <a:solidFill>
              <a:srgbClr val="26284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" name="object 41"/>
            <p:cNvSpPr/>
            <p:nvPr/>
          </p:nvSpPr>
          <p:spPr>
            <a:xfrm>
              <a:off x="1497380" y="2925140"/>
              <a:ext cx="123189" cy="918210"/>
            </a:xfrm>
            <a:custGeom>
              <a:avLst/>
              <a:gdLst/>
              <a:ahLst/>
              <a:cxnLst/>
              <a:rect l="l" t="t" r="r" b="b"/>
              <a:pathLst>
                <a:path w="123190" h="918210">
                  <a:moveTo>
                    <a:pt x="123050" y="0"/>
                  </a:moveTo>
                  <a:lnTo>
                    <a:pt x="0" y="0"/>
                  </a:lnTo>
                  <a:lnTo>
                    <a:pt x="0" y="917994"/>
                  </a:lnTo>
                  <a:lnTo>
                    <a:pt x="123050" y="917994"/>
                  </a:lnTo>
                  <a:lnTo>
                    <a:pt x="123050" y="0"/>
                  </a:lnTo>
                  <a:close/>
                </a:path>
              </a:pathLst>
            </a:custGeom>
            <a:solidFill>
              <a:srgbClr val="FAA73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42" name="object 42"/>
          <p:cNvGrpSpPr/>
          <p:nvPr/>
        </p:nvGrpSpPr>
        <p:grpSpPr>
          <a:xfrm>
            <a:off x="1719821" y="2034133"/>
            <a:ext cx="123189" cy="1809114"/>
            <a:chOff x="1719821" y="2034133"/>
            <a:chExt cx="123189" cy="1809114"/>
          </a:xfrm>
        </p:grpSpPr>
        <p:sp>
          <p:nvSpPr>
            <p:cNvPr id="43" name="object 43"/>
            <p:cNvSpPr/>
            <p:nvPr/>
          </p:nvSpPr>
          <p:spPr>
            <a:xfrm>
              <a:off x="1719821" y="2034133"/>
              <a:ext cx="123189" cy="891540"/>
            </a:xfrm>
            <a:custGeom>
              <a:avLst/>
              <a:gdLst/>
              <a:ahLst/>
              <a:cxnLst/>
              <a:rect l="l" t="t" r="r" b="b"/>
              <a:pathLst>
                <a:path w="123189" h="891539">
                  <a:moveTo>
                    <a:pt x="0" y="891006"/>
                  </a:moveTo>
                  <a:lnTo>
                    <a:pt x="123050" y="891006"/>
                  </a:lnTo>
                  <a:lnTo>
                    <a:pt x="123050" y="0"/>
                  </a:lnTo>
                  <a:lnTo>
                    <a:pt x="0" y="0"/>
                  </a:lnTo>
                  <a:lnTo>
                    <a:pt x="0" y="891006"/>
                  </a:lnTo>
                  <a:close/>
                </a:path>
              </a:pathLst>
            </a:custGeom>
            <a:solidFill>
              <a:srgbClr val="26284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" name="object 44"/>
            <p:cNvSpPr/>
            <p:nvPr/>
          </p:nvSpPr>
          <p:spPr>
            <a:xfrm>
              <a:off x="1719821" y="2925140"/>
              <a:ext cx="123189" cy="918210"/>
            </a:xfrm>
            <a:custGeom>
              <a:avLst/>
              <a:gdLst/>
              <a:ahLst/>
              <a:cxnLst/>
              <a:rect l="l" t="t" r="r" b="b"/>
              <a:pathLst>
                <a:path w="123189" h="918210">
                  <a:moveTo>
                    <a:pt x="123050" y="0"/>
                  </a:moveTo>
                  <a:lnTo>
                    <a:pt x="0" y="0"/>
                  </a:lnTo>
                  <a:lnTo>
                    <a:pt x="0" y="917994"/>
                  </a:lnTo>
                  <a:lnTo>
                    <a:pt x="123050" y="917994"/>
                  </a:lnTo>
                  <a:lnTo>
                    <a:pt x="123050" y="0"/>
                  </a:lnTo>
                  <a:close/>
                </a:path>
              </a:pathLst>
            </a:custGeom>
            <a:solidFill>
              <a:srgbClr val="FAA73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45" name="object 45"/>
          <p:cNvGrpSpPr/>
          <p:nvPr/>
        </p:nvGrpSpPr>
        <p:grpSpPr>
          <a:xfrm>
            <a:off x="1942261" y="2034133"/>
            <a:ext cx="123189" cy="1809114"/>
            <a:chOff x="1942261" y="2034133"/>
            <a:chExt cx="123189" cy="1809114"/>
          </a:xfrm>
        </p:grpSpPr>
        <p:sp>
          <p:nvSpPr>
            <p:cNvPr id="46" name="object 46"/>
            <p:cNvSpPr/>
            <p:nvPr/>
          </p:nvSpPr>
          <p:spPr>
            <a:xfrm>
              <a:off x="1942261" y="2034133"/>
              <a:ext cx="123189" cy="873125"/>
            </a:xfrm>
            <a:custGeom>
              <a:avLst/>
              <a:gdLst/>
              <a:ahLst/>
              <a:cxnLst/>
              <a:rect l="l" t="t" r="r" b="b"/>
              <a:pathLst>
                <a:path w="123189" h="873125">
                  <a:moveTo>
                    <a:pt x="0" y="872997"/>
                  </a:moveTo>
                  <a:lnTo>
                    <a:pt x="123050" y="872997"/>
                  </a:lnTo>
                  <a:lnTo>
                    <a:pt x="123050" y="0"/>
                  </a:lnTo>
                  <a:lnTo>
                    <a:pt x="0" y="0"/>
                  </a:lnTo>
                  <a:lnTo>
                    <a:pt x="0" y="872997"/>
                  </a:lnTo>
                  <a:close/>
                </a:path>
              </a:pathLst>
            </a:custGeom>
            <a:solidFill>
              <a:srgbClr val="26284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" name="object 47"/>
            <p:cNvSpPr/>
            <p:nvPr/>
          </p:nvSpPr>
          <p:spPr>
            <a:xfrm>
              <a:off x="1942261" y="2907131"/>
              <a:ext cx="123189" cy="936625"/>
            </a:xfrm>
            <a:custGeom>
              <a:avLst/>
              <a:gdLst/>
              <a:ahLst/>
              <a:cxnLst/>
              <a:rect l="l" t="t" r="r" b="b"/>
              <a:pathLst>
                <a:path w="123189" h="936625">
                  <a:moveTo>
                    <a:pt x="123050" y="0"/>
                  </a:moveTo>
                  <a:lnTo>
                    <a:pt x="0" y="0"/>
                  </a:lnTo>
                  <a:lnTo>
                    <a:pt x="0" y="936002"/>
                  </a:lnTo>
                  <a:lnTo>
                    <a:pt x="123050" y="936002"/>
                  </a:lnTo>
                  <a:lnTo>
                    <a:pt x="123050" y="0"/>
                  </a:lnTo>
                  <a:close/>
                </a:path>
              </a:pathLst>
            </a:custGeom>
            <a:solidFill>
              <a:srgbClr val="FAA73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48" name="object 48"/>
          <p:cNvGrpSpPr/>
          <p:nvPr/>
        </p:nvGrpSpPr>
        <p:grpSpPr>
          <a:xfrm>
            <a:off x="2164689" y="2034133"/>
            <a:ext cx="123189" cy="1809114"/>
            <a:chOff x="2164689" y="2034133"/>
            <a:chExt cx="123189" cy="1809114"/>
          </a:xfrm>
        </p:grpSpPr>
        <p:sp>
          <p:nvSpPr>
            <p:cNvPr id="49" name="object 49"/>
            <p:cNvSpPr/>
            <p:nvPr/>
          </p:nvSpPr>
          <p:spPr>
            <a:xfrm>
              <a:off x="2164689" y="2034133"/>
              <a:ext cx="123189" cy="855344"/>
            </a:xfrm>
            <a:custGeom>
              <a:avLst/>
              <a:gdLst/>
              <a:ahLst/>
              <a:cxnLst/>
              <a:rect l="l" t="t" r="r" b="b"/>
              <a:pathLst>
                <a:path w="123189" h="855344">
                  <a:moveTo>
                    <a:pt x="0" y="855002"/>
                  </a:moveTo>
                  <a:lnTo>
                    <a:pt x="123050" y="855002"/>
                  </a:lnTo>
                  <a:lnTo>
                    <a:pt x="123050" y="0"/>
                  </a:lnTo>
                  <a:lnTo>
                    <a:pt x="0" y="0"/>
                  </a:lnTo>
                  <a:lnTo>
                    <a:pt x="0" y="855002"/>
                  </a:lnTo>
                  <a:close/>
                </a:path>
              </a:pathLst>
            </a:custGeom>
            <a:solidFill>
              <a:srgbClr val="26284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0" name="object 50"/>
            <p:cNvSpPr/>
            <p:nvPr/>
          </p:nvSpPr>
          <p:spPr>
            <a:xfrm>
              <a:off x="2164689" y="2889135"/>
              <a:ext cx="123189" cy="954405"/>
            </a:xfrm>
            <a:custGeom>
              <a:avLst/>
              <a:gdLst/>
              <a:ahLst/>
              <a:cxnLst/>
              <a:rect l="l" t="t" r="r" b="b"/>
              <a:pathLst>
                <a:path w="123189" h="954404">
                  <a:moveTo>
                    <a:pt x="123050" y="0"/>
                  </a:moveTo>
                  <a:lnTo>
                    <a:pt x="0" y="0"/>
                  </a:lnTo>
                  <a:lnTo>
                    <a:pt x="0" y="953998"/>
                  </a:lnTo>
                  <a:lnTo>
                    <a:pt x="123050" y="953998"/>
                  </a:lnTo>
                  <a:lnTo>
                    <a:pt x="123050" y="0"/>
                  </a:lnTo>
                  <a:close/>
                </a:path>
              </a:pathLst>
            </a:custGeom>
            <a:solidFill>
              <a:srgbClr val="FAA73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51" name="object 51"/>
          <p:cNvGrpSpPr/>
          <p:nvPr/>
        </p:nvGrpSpPr>
        <p:grpSpPr>
          <a:xfrm>
            <a:off x="2387130" y="2034133"/>
            <a:ext cx="123189" cy="1809114"/>
            <a:chOff x="2387130" y="2034133"/>
            <a:chExt cx="123189" cy="1809114"/>
          </a:xfrm>
        </p:grpSpPr>
        <p:sp>
          <p:nvSpPr>
            <p:cNvPr id="52" name="object 52"/>
            <p:cNvSpPr/>
            <p:nvPr/>
          </p:nvSpPr>
          <p:spPr>
            <a:xfrm>
              <a:off x="2387130" y="2034133"/>
              <a:ext cx="123189" cy="837565"/>
            </a:xfrm>
            <a:custGeom>
              <a:avLst/>
              <a:gdLst/>
              <a:ahLst/>
              <a:cxnLst/>
              <a:rect l="l" t="t" r="r" b="b"/>
              <a:pathLst>
                <a:path w="123189" h="837564">
                  <a:moveTo>
                    <a:pt x="0" y="837006"/>
                  </a:moveTo>
                  <a:lnTo>
                    <a:pt x="123050" y="837006"/>
                  </a:lnTo>
                  <a:lnTo>
                    <a:pt x="123050" y="0"/>
                  </a:lnTo>
                  <a:lnTo>
                    <a:pt x="0" y="0"/>
                  </a:lnTo>
                  <a:lnTo>
                    <a:pt x="0" y="837006"/>
                  </a:lnTo>
                  <a:close/>
                </a:path>
              </a:pathLst>
            </a:custGeom>
            <a:solidFill>
              <a:srgbClr val="26284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3" name="object 53"/>
            <p:cNvSpPr/>
            <p:nvPr/>
          </p:nvSpPr>
          <p:spPr>
            <a:xfrm>
              <a:off x="2387130" y="2871139"/>
              <a:ext cx="123189" cy="972185"/>
            </a:xfrm>
            <a:custGeom>
              <a:avLst/>
              <a:gdLst/>
              <a:ahLst/>
              <a:cxnLst/>
              <a:rect l="l" t="t" r="r" b="b"/>
              <a:pathLst>
                <a:path w="123189" h="972185">
                  <a:moveTo>
                    <a:pt x="123050" y="0"/>
                  </a:moveTo>
                  <a:lnTo>
                    <a:pt x="0" y="0"/>
                  </a:lnTo>
                  <a:lnTo>
                    <a:pt x="0" y="971994"/>
                  </a:lnTo>
                  <a:lnTo>
                    <a:pt x="123050" y="971994"/>
                  </a:lnTo>
                  <a:lnTo>
                    <a:pt x="123050" y="0"/>
                  </a:lnTo>
                  <a:close/>
                </a:path>
              </a:pathLst>
            </a:custGeom>
            <a:solidFill>
              <a:srgbClr val="FAA73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54" name="object 54"/>
          <p:cNvGrpSpPr/>
          <p:nvPr/>
        </p:nvGrpSpPr>
        <p:grpSpPr>
          <a:xfrm>
            <a:off x="2609570" y="2034133"/>
            <a:ext cx="123189" cy="1809114"/>
            <a:chOff x="2609570" y="2034133"/>
            <a:chExt cx="123189" cy="1809114"/>
          </a:xfrm>
        </p:grpSpPr>
        <p:sp>
          <p:nvSpPr>
            <p:cNvPr id="55" name="object 55"/>
            <p:cNvSpPr/>
            <p:nvPr/>
          </p:nvSpPr>
          <p:spPr>
            <a:xfrm>
              <a:off x="2609570" y="2034133"/>
              <a:ext cx="123189" cy="819150"/>
            </a:xfrm>
            <a:custGeom>
              <a:avLst/>
              <a:gdLst/>
              <a:ahLst/>
              <a:cxnLst/>
              <a:rect l="l" t="t" r="r" b="b"/>
              <a:pathLst>
                <a:path w="123189" h="819150">
                  <a:moveTo>
                    <a:pt x="0" y="818997"/>
                  </a:moveTo>
                  <a:lnTo>
                    <a:pt x="123050" y="818997"/>
                  </a:lnTo>
                  <a:lnTo>
                    <a:pt x="123050" y="0"/>
                  </a:lnTo>
                  <a:lnTo>
                    <a:pt x="0" y="0"/>
                  </a:lnTo>
                  <a:lnTo>
                    <a:pt x="0" y="818997"/>
                  </a:lnTo>
                  <a:close/>
                </a:path>
              </a:pathLst>
            </a:custGeom>
            <a:solidFill>
              <a:srgbClr val="26284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6" name="object 56"/>
            <p:cNvSpPr/>
            <p:nvPr/>
          </p:nvSpPr>
          <p:spPr>
            <a:xfrm>
              <a:off x="2609570" y="2853131"/>
              <a:ext cx="123189" cy="990600"/>
            </a:xfrm>
            <a:custGeom>
              <a:avLst/>
              <a:gdLst/>
              <a:ahLst/>
              <a:cxnLst/>
              <a:rect l="l" t="t" r="r" b="b"/>
              <a:pathLst>
                <a:path w="123189" h="990600">
                  <a:moveTo>
                    <a:pt x="123050" y="0"/>
                  </a:moveTo>
                  <a:lnTo>
                    <a:pt x="0" y="0"/>
                  </a:lnTo>
                  <a:lnTo>
                    <a:pt x="0" y="990003"/>
                  </a:lnTo>
                  <a:lnTo>
                    <a:pt x="123050" y="990003"/>
                  </a:lnTo>
                  <a:lnTo>
                    <a:pt x="123050" y="0"/>
                  </a:lnTo>
                  <a:close/>
                </a:path>
              </a:pathLst>
            </a:custGeom>
            <a:solidFill>
              <a:srgbClr val="FAA73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57" name="object 57"/>
          <p:cNvGrpSpPr/>
          <p:nvPr/>
        </p:nvGrpSpPr>
        <p:grpSpPr>
          <a:xfrm>
            <a:off x="2825661" y="2027783"/>
            <a:ext cx="135890" cy="1815464"/>
            <a:chOff x="2825661" y="2027783"/>
            <a:chExt cx="135890" cy="1815464"/>
          </a:xfrm>
        </p:grpSpPr>
        <p:sp>
          <p:nvSpPr>
            <p:cNvPr id="58" name="object 58"/>
            <p:cNvSpPr/>
            <p:nvPr/>
          </p:nvSpPr>
          <p:spPr>
            <a:xfrm>
              <a:off x="2832011" y="2034133"/>
              <a:ext cx="123189" cy="1800225"/>
            </a:xfrm>
            <a:custGeom>
              <a:avLst/>
              <a:gdLst/>
              <a:ahLst/>
              <a:cxnLst/>
              <a:rect l="l" t="t" r="r" b="b"/>
              <a:pathLst>
                <a:path w="123189" h="1800225">
                  <a:moveTo>
                    <a:pt x="0" y="1799996"/>
                  </a:moveTo>
                  <a:lnTo>
                    <a:pt x="123050" y="1799996"/>
                  </a:lnTo>
                  <a:lnTo>
                    <a:pt x="123050" y="0"/>
                  </a:lnTo>
                  <a:lnTo>
                    <a:pt x="0" y="0"/>
                  </a:lnTo>
                  <a:lnTo>
                    <a:pt x="0" y="1799996"/>
                  </a:lnTo>
                  <a:close/>
                </a:path>
              </a:pathLst>
            </a:custGeom>
            <a:ln w="12699">
              <a:solidFill>
                <a:srgbClr val="26284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9" name="object 59"/>
            <p:cNvSpPr/>
            <p:nvPr/>
          </p:nvSpPr>
          <p:spPr>
            <a:xfrm>
              <a:off x="2832011" y="2853131"/>
              <a:ext cx="123189" cy="990600"/>
            </a:xfrm>
            <a:custGeom>
              <a:avLst/>
              <a:gdLst/>
              <a:ahLst/>
              <a:cxnLst/>
              <a:rect l="l" t="t" r="r" b="b"/>
              <a:pathLst>
                <a:path w="123189" h="990600">
                  <a:moveTo>
                    <a:pt x="123050" y="0"/>
                  </a:moveTo>
                  <a:lnTo>
                    <a:pt x="0" y="0"/>
                  </a:lnTo>
                  <a:lnTo>
                    <a:pt x="0" y="990003"/>
                  </a:lnTo>
                  <a:lnTo>
                    <a:pt x="123050" y="990003"/>
                  </a:lnTo>
                  <a:lnTo>
                    <a:pt x="123050" y="0"/>
                  </a:lnTo>
                  <a:close/>
                </a:path>
              </a:pathLst>
            </a:custGeom>
            <a:solidFill>
              <a:srgbClr val="FAA73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60" name="object 60"/>
          <p:cNvGrpSpPr/>
          <p:nvPr/>
        </p:nvGrpSpPr>
        <p:grpSpPr>
          <a:xfrm>
            <a:off x="3254565" y="2034133"/>
            <a:ext cx="123189" cy="1809114"/>
            <a:chOff x="3254565" y="2034133"/>
            <a:chExt cx="123189" cy="1809114"/>
          </a:xfrm>
        </p:grpSpPr>
        <p:sp>
          <p:nvSpPr>
            <p:cNvPr id="61" name="object 61"/>
            <p:cNvSpPr/>
            <p:nvPr/>
          </p:nvSpPr>
          <p:spPr>
            <a:xfrm>
              <a:off x="3254565" y="2034133"/>
              <a:ext cx="123189" cy="801370"/>
            </a:xfrm>
            <a:custGeom>
              <a:avLst/>
              <a:gdLst/>
              <a:ahLst/>
              <a:cxnLst/>
              <a:rect l="l" t="t" r="r" b="b"/>
              <a:pathLst>
                <a:path w="123189" h="801369">
                  <a:moveTo>
                    <a:pt x="0" y="801001"/>
                  </a:moveTo>
                  <a:lnTo>
                    <a:pt x="123050" y="801001"/>
                  </a:lnTo>
                  <a:lnTo>
                    <a:pt x="123050" y="0"/>
                  </a:lnTo>
                  <a:lnTo>
                    <a:pt x="0" y="0"/>
                  </a:lnTo>
                  <a:lnTo>
                    <a:pt x="0" y="801001"/>
                  </a:lnTo>
                  <a:close/>
                </a:path>
              </a:pathLst>
            </a:custGeom>
            <a:solidFill>
              <a:srgbClr val="26284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2" name="object 62"/>
            <p:cNvSpPr/>
            <p:nvPr/>
          </p:nvSpPr>
          <p:spPr>
            <a:xfrm>
              <a:off x="3254565" y="2835135"/>
              <a:ext cx="123189" cy="1008380"/>
            </a:xfrm>
            <a:custGeom>
              <a:avLst/>
              <a:gdLst/>
              <a:ahLst/>
              <a:cxnLst/>
              <a:rect l="l" t="t" r="r" b="b"/>
              <a:pathLst>
                <a:path w="123189" h="1008379">
                  <a:moveTo>
                    <a:pt x="123050" y="0"/>
                  </a:moveTo>
                  <a:lnTo>
                    <a:pt x="0" y="0"/>
                  </a:lnTo>
                  <a:lnTo>
                    <a:pt x="0" y="1007999"/>
                  </a:lnTo>
                  <a:lnTo>
                    <a:pt x="123050" y="1007999"/>
                  </a:lnTo>
                  <a:lnTo>
                    <a:pt x="123050" y="0"/>
                  </a:lnTo>
                  <a:close/>
                </a:path>
              </a:pathLst>
            </a:custGeom>
            <a:solidFill>
              <a:srgbClr val="FAA73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63" name="object 63"/>
          <p:cNvGrpSpPr/>
          <p:nvPr/>
        </p:nvGrpSpPr>
        <p:grpSpPr>
          <a:xfrm>
            <a:off x="3477005" y="2034133"/>
            <a:ext cx="123189" cy="1809114"/>
            <a:chOff x="3477005" y="2034133"/>
            <a:chExt cx="123189" cy="1809114"/>
          </a:xfrm>
        </p:grpSpPr>
        <p:sp>
          <p:nvSpPr>
            <p:cNvPr id="64" name="object 64"/>
            <p:cNvSpPr/>
            <p:nvPr/>
          </p:nvSpPr>
          <p:spPr>
            <a:xfrm>
              <a:off x="3477005" y="2034133"/>
              <a:ext cx="123189" cy="801370"/>
            </a:xfrm>
            <a:custGeom>
              <a:avLst/>
              <a:gdLst/>
              <a:ahLst/>
              <a:cxnLst/>
              <a:rect l="l" t="t" r="r" b="b"/>
              <a:pathLst>
                <a:path w="123189" h="801369">
                  <a:moveTo>
                    <a:pt x="0" y="801001"/>
                  </a:moveTo>
                  <a:lnTo>
                    <a:pt x="123050" y="801001"/>
                  </a:lnTo>
                  <a:lnTo>
                    <a:pt x="123050" y="0"/>
                  </a:lnTo>
                  <a:lnTo>
                    <a:pt x="0" y="0"/>
                  </a:lnTo>
                  <a:lnTo>
                    <a:pt x="0" y="801001"/>
                  </a:lnTo>
                  <a:close/>
                </a:path>
              </a:pathLst>
            </a:custGeom>
            <a:solidFill>
              <a:srgbClr val="26284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5" name="object 65"/>
            <p:cNvSpPr/>
            <p:nvPr/>
          </p:nvSpPr>
          <p:spPr>
            <a:xfrm>
              <a:off x="3477005" y="2835135"/>
              <a:ext cx="123189" cy="1008380"/>
            </a:xfrm>
            <a:custGeom>
              <a:avLst/>
              <a:gdLst/>
              <a:ahLst/>
              <a:cxnLst/>
              <a:rect l="l" t="t" r="r" b="b"/>
              <a:pathLst>
                <a:path w="123189" h="1008379">
                  <a:moveTo>
                    <a:pt x="123050" y="0"/>
                  </a:moveTo>
                  <a:lnTo>
                    <a:pt x="0" y="0"/>
                  </a:lnTo>
                  <a:lnTo>
                    <a:pt x="0" y="1007999"/>
                  </a:lnTo>
                  <a:lnTo>
                    <a:pt x="123050" y="1007999"/>
                  </a:lnTo>
                  <a:lnTo>
                    <a:pt x="123050" y="0"/>
                  </a:lnTo>
                  <a:close/>
                </a:path>
              </a:pathLst>
            </a:custGeom>
            <a:solidFill>
              <a:srgbClr val="FAA73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66" name="object 66"/>
          <p:cNvGrpSpPr/>
          <p:nvPr/>
        </p:nvGrpSpPr>
        <p:grpSpPr>
          <a:xfrm>
            <a:off x="3699446" y="2034133"/>
            <a:ext cx="123189" cy="1809114"/>
            <a:chOff x="3699446" y="2034133"/>
            <a:chExt cx="123189" cy="1809114"/>
          </a:xfrm>
        </p:grpSpPr>
        <p:sp>
          <p:nvSpPr>
            <p:cNvPr id="67" name="object 67"/>
            <p:cNvSpPr/>
            <p:nvPr/>
          </p:nvSpPr>
          <p:spPr>
            <a:xfrm>
              <a:off x="3699446" y="2034133"/>
              <a:ext cx="123189" cy="801370"/>
            </a:xfrm>
            <a:custGeom>
              <a:avLst/>
              <a:gdLst/>
              <a:ahLst/>
              <a:cxnLst/>
              <a:rect l="l" t="t" r="r" b="b"/>
              <a:pathLst>
                <a:path w="123189" h="801369">
                  <a:moveTo>
                    <a:pt x="0" y="801001"/>
                  </a:moveTo>
                  <a:lnTo>
                    <a:pt x="123050" y="801001"/>
                  </a:lnTo>
                  <a:lnTo>
                    <a:pt x="123050" y="0"/>
                  </a:lnTo>
                  <a:lnTo>
                    <a:pt x="0" y="0"/>
                  </a:lnTo>
                  <a:lnTo>
                    <a:pt x="0" y="801001"/>
                  </a:lnTo>
                  <a:close/>
                </a:path>
              </a:pathLst>
            </a:custGeom>
            <a:solidFill>
              <a:srgbClr val="26284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8" name="object 68"/>
            <p:cNvSpPr/>
            <p:nvPr/>
          </p:nvSpPr>
          <p:spPr>
            <a:xfrm>
              <a:off x="3699446" y="2835135"/>
              <a:ext cx="123189" cy="1008380"/>
            </a:xfrm>
            <a:custGeom>
              <a:avLst/>
              <a:gdLst/>
              <a:ahLst/>
              <a:cxnLst/>
              <a:rect l="l" t="t" r="r" b="b"/>
              <a:pathLst>
                <a:path w="123189" h="1008379">
                  <a:moveTo>
                    <a:pt x="123050" y="0"/>
                  </a:moveTo>
                  <a:lnTo>
                    <a:pt x="0" y="0"/>
                  </a:lnTo>
                  <a:lnTo>
                    <a:pt x="0" y="1007999"/>
                  </a:lnTo>
                  <a:lnTo>
                    <a:pt x="123050" y="1007999"/>
                  </a:lnTo>
                  <a:lnTo>
                    <a:pt x="123050" y="0"/>
                  </a:lnTo>
                  <a:close/>
                </a:path>
              </a:pathLst>
            </a:custGeom>
            <a:solidFill>
              <a:srgbClr val="FAA73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69" name="object 69"/>
          <p:cNvGrpSpPr/>
          <p:nvPr/>
        </p:nvGrpSpPr>
        <p:grpSpPr>
          <a:xfrm>
            <a:off x="3921886" y="2034133"/>
            <a:ext cx="123189" cy="1809114"/>
            <a:chOff x="3921886" y="2034133"/>
            <a:chExt cx="123189" cy="1809114"/>
          </a:xfrm>
        </p:grpSpPr>
        <p:sp>
          <p:nvSpPr>
            <p:cNvPr id="70" name="object 70"/>
            <p:cNvSpPr/>
            <p:nvPr/>
          </p:nvSpPr>
          <p:spPr>
            <a:xfrm>
              <a:off x="3921886" y="2034133"/>
              <a:ext cx="123189" cy="801370"/>
            </a:xfrm>
            <a:custGeom>
              <a:avLst/>
              <a:gdLst/>
              <a:ahLst/>
              <a:cxnLst/>
              <a:rect l="l" t="t" r="r" b="b"/>
              <a:pathLst>
                <a:path w="123189" h="801369">
                  <a:moveTo>
                    <a:pt x="0" y="801001"/>
                  </a:moveTo>
                  <a:lnTo>
                    <a:pt x="123050" y="801001"/>
                  </a:lnTo>
                  <a:lnTo>
                    <a:pt x="123050" y="0"/>
                  </a:lnTo>
                  <a:lnTo>
                    <a:pt x="0" y="0"/>
                  </a:lnTo>
                  <a:lnTo>
                    <a:pt x="0" y="801001"/>
                  </a:lnTo>
                  <a:close/>
                </a:path>
              </a:pathLst>
            </a:custGeom>
            <a:solidFill>
              <a:srgbClr val="26284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1" name="object 71"/>
            <p:cNvSpPr/>
            <p:nvPr/>
          </p:nvSpPr>
          <p:spPr>
            <a:xfrm>
              <a:off x="3921886" y="2835135"/>
              <a:ext cx="123189" cy="1008380"/>
            </a:xfrm>
            <a:custGeom>
              <a:avLst/>
              <a:gdLst/>
              <a:ahLst/>
              <a:cxnLst/>
              <a:rect l="l" t="t" r="r" b="b"/>
              <a:pathLst>
                <a:path w="123189" h="1008379">
                  <a:moveTo>
                    <a:pt x="123050" y="0"/>
                  </a:moveTo>
                  <a:lnTo>
                    <a:pt x="0" y="0"/>
                  </a:lnTo>
                  <a:lnTo>
                    <a:pt x="0" y="1007999"/>
                  </a:lnTo>
                  <a:lnTo>
                    <a:pt x="123050" y="1007999"/>
                  </a:lnTo>
                  <a:lnTo>
                    <a:pt x="123050" y="0"/>
                  </a:lnTo>
                  <a:close/>
                </a:path>
              </a:pathLst>
            </a:custGeom>
            <a:solidFill>
              <a:srgbClr val="FAA73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72" name="object 72"/>
          <p:cNvGrpSpPr/>
          <p:nvPr/>
        </p:nvGrpSpPr>
        <p:grpSpPr>
          <a:xfrm>
            <a:off x="3032125" y="2034133"/>
            <a:ext cx="123189" cy="1809114"/>
            <a:chOff x="3032125" y="2034133"/>
            <a:chExt cx="123189" cy="1809114"/>
          </a:xfrm>
        </p:grpSpPr>
        <p:sp>
          <p:nvSpPr>
            <p:cNvPr id="73" name="object 73"/>
            <p:cNvSpPr/>
            <p:nvPr/>
          </p:nvSpPr>
          <p:spPr>
            <a:xfrm>
              <a:off x="3032125" y="2034133"/>
              <a:ext cx="123189" cy="801370"/>
            </a:xfrm>
            <a:custGeom>
              <a:avLst/>
              <a:gdLst/>
              <a:ahLst/>
              <a:cxnLst/>
              <a:rect l="l" t="t" r="r" b="b"/>
              <a:pathLst>
                <a:path w="123189" h="801369">
                  <a:moveTo>
                    <a:pt x="0" y="801001"/>
                  </a:moveTo>
                  <a:lnTo>
                    <a:pt x="123050" y="801001"/>
                  </a:lnTo>
                  <a:lnTo>
                    <a:pt x="123050" y="0"/>
                  </a:lnTo>
                  <a:lnTo>
                    <a:pt x="0" y="0"/>
                  </a:lnTo>
                  <a:lnTo>
                    <a:pt x="0" y="801001"/>
                  </a:lnTo>
                  <a:close/>
                </a:path>
              </a:pathLst>
            </a:custGeom>
            <a:solidFill>
              <a:srgbClr val="26284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4" name="object 74"/>
            <p:cNvSpPr/>
            <p:nvPr/>
          </p:nvSpPr>
          <p:spPr>
            <a:xfrm>
              <a:off x="3032125" y="2835135"/>
              <a:ext cx="123189" cy="1008380"/>
            </a:xfrm>
            <a:custGeom>
              <a:avLst/>
              <a:gdLst/>
              <a:ahLst/>
              <a:cxnLst/>
              <a:rect l="l" t="t" r="r" b="b"/>
              <a:pathLst>
                <a:path w="123189" h="1008379">
                  <a:moveTo>
                    <a:pt x="123050" y="0"/>
                  </a:moveTo>
                  <a:lnTo>
                    <a:pt x="0" y="0"/>
                  </a:lnTo>
                  <a:lnTo>
                    <a:pt x="0" y="1007999"/>
                  </a:lnTo>
                  <a:lnTo>
                    <a:pt x="123050" y="1007999"/>
                  </a:lnTo>
                  <a:lnTo>
                    <a:pt x="123050" y="0"/>
                  </a:lnTo>
                  <a:close/>
                </a:path>
              </a:pathLst>
            </a:custGeom>
            <a:solidFill>
              <a:srgbClr val="FAA73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75" name="object 75"/>
          <p:cNvGrpSpPr/>
          <p:nvPr/>
        </p:nvGrpSpPr>
        <p:grpSpPr>
          <a:xfrm>
            <a:off x="4166641" y="2034133"/>
            <a:ext cx="123189" cy="1809114"/>
            <a:chOff x="4166641" y="2034133"/>
            <a:chExt cx="123189" cy="1809114"/>
          </a:xfrm>
        </p:grpSpPr>
        <p:sp>
          <p:nvSpPr>
            <p:cNvPr id="76" name="object 76"/>
            <p:cNvSpPr/>
            <p:nvPr/>
          </p:nvSpPr>
          <p:spPr>
            <a:xfrm>
              <a:off x="4166641" y="2034133"/>
              <a:ext cx="123189" cy="801370"/>
            </a:xfrm>
            <a:custGeom>
              <a:avLst/>
              <a:gdLst/>
              <a:ahLst/>
              <a:cxnLst/>
              <a:rect l="l" t="t" r="r" b="b"/>
              <a:pathLst>
                <a:path w="123189" h="801369">
                  <a:moveTo>
                    <a:pt x="0" y="801001"/>
                  </a:moveTo>
                  <a:lnTo>
                    <a:pt x="123050" y="801001"/>
                  </a:lnTo>
                  <a:lnTo>
                    <a:pt x="123050" y="0"/>
                  </a:lnTo>
                  <a:lnTo>
                    <a:pt x="0" y="0"/>
                  </a:lnTo>
                  <a:lnTo>
                    <a:pt x="0" y="801001"/>
                  </a:lnTo>
                  <a:close/>
                </a:path>
              </a:pathLst>
            </a:custGeom>
            <a:solidFill>
              <a:srgbClr val="26284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7" name="object 77"/>
            <p:cNvSpPr/>
            <p:nvPr/>
          </p:nvSpPr>
          <p:spPr>
            <a:xfrm>
              <a:off x="4166641" y="2835135"/>
              <a:ext cx="123189" cy="1008380"/>
            </a:xfrm>
            <a:custGeom>
              <a:avLst/>
              <a:gdLst/>
              <a:ahLst/>
              <a:cxnLst/>
              <a:rect l="l" t="t" r="r" b="b"/>
              <a:pathLst>
                <a:path w="123189" h="1008379">
                  <a:moveTo>
                    <a:pt x="123050" y="0"/>
                  </a:moveTo>
                  <a:lnTo>
                    <a:pt x="0" y="0"/>
                  </a:lnTo>
                  <a:lnTo>
                    <a:pt x="0" y="1007999"/>
                  </a:lnTo>
                  <a:lnTo>
                    <a:pt x="123050" y="1007999"/>
                  </a:lnTo>
                  <a:lnTo>
                    <a:pt x="123050" y="0"/>
                  </a:lnTo>
                  <a:close/>
                </a:path>
              </a:pathLst>
            </a:custGeom>
            <a:solidFill>
              <a:srgbClr val="FAA73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78" name="object 78"/>
          <p:cNvGrpSpPr/>
          <p:nvPr/>
        </p:nvGrpSpPr>
        <p:grpSpPr>
          <a:xfrm>
            <a:off x="4389081" y="2034133"/>
            <a:ext cx="123189" cy="1809114"/>
            <a:chOff x="4389081" y="2034133"/>
            <a:chExt cx="123189" cy="1809114"/>
          </a:xfrm>
        </p:grpSpPr>
        <p:sp>
          <p:nvSpPr>
            <p:cNvPr id="79" name="object 79"/>
            <p:cNvSpPr/>
            <p:nvPr/>
          </p:nvSpPr>
          <p:spPr>
            <a:xfrm>
              <a:off x="4389081" y="2034133"/>
              <a:ext cx="123189" cy="801370"/>
            </a:xfrm>
            <a:custGeom>
              <a:avLst/>
              <a:gdLst/>
              <a:ahLst/>
              <a:cxnLst/>
              <a:rect l="l" t="t" r="r" b="b"/>
              <a:pathLst>
                <a:path w="123189" h="801369">
                  <a:moveTo>
                    <a:pt x="0" y="801001"/>
                  </a:moveTo>
                  <a:lnTo>
                    <a:pt x="123050" y="801001"/>
                  </a:lnTo>
                  <a:lnTo>
                    <a:pt x="123050" y="0"/>
                  </a:lnTo>
                  <a:lnTo>
                    <a:pt x="0" y="0"/>
                  </a:lnTo>
                  <a:lnTo>
                    <a:pt x="0" y="801001"/>
                  </a:lnTo>
                  <a:close/>
                </a:path>
              </a:pathLst>
            </a:custGeom>
            <a:solidFill>
              <a:srgbClr val="26284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0" name="object 80"/>
            <p:cNvSpPr/>
            <p:nvPr/>
          </p:nvSpPr>
          <p:spPr>
            <a:xfrm>
              <a:off x="4389081" y="2835135"/>
              <a:ext cx="123189" cy="1008380"/>
            </a:xfrm>
            <a:custGeom>
              <a:avLst/>
              <a:gdLst/>
              <a:ahLst/>
              <a:cxnLst/>
              <a:rect l="l" t="t" r="r" b="b"/>
              <a:pathLst>
                <a:path w="123189" h="1008379">
                  <a:moveTo>
                    <a:pt x="123050" y="0"/>
                  </a:moveTo>
                  <a:lnTo>
                    <a:pt x="0" y="0"/>
                  </a:lnTo>
                  <a:lnTo>
                    <a:pt x="0" y="1007999"/>
                  </a:lnTo>
                  <a:lnTo>
                    <a:pt x="123050" y="1007999"/>
                  </a:lnTo>
                  <a:lnTo>
                    <a:pt x="123050" y="0"/>
                  </a:lnTo>
                  <a:close/>
                </a:path>
              </a:pathLst>
            </a:custGeom>
            <a:solidFill>
              <a:srgbClr val="FAA73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81" name="object 81"/>
          <p:cNvGrpSpPr/>
          <p:nvPr/>
        </p:nvGrpSpPr>
        <p:grpSpPr>
          <a:xfrm>
            <a:off x="4819345" y="2034133"/>
            <a:ext cx="123189" cy="1809114"/>
            <a:chOff x="4819345" y="2034133"/>
            <a:chExt cx="123189" cy="1809114"/>
          </a:xfrm>
        </p:grpSpPr>
        <p:sp>
          <p:nvSpPr>
            <p:cNvPr id="82" name="object 82"/>
            <p:cNvSpPr/>
            <p:nvPr/>
          </p:nvSpPr>
          <p:spPr>
            <a:xfrm>
              <a:off x="4819345" y="2034133"/>
              <a:ext cx="123189" cy="801370"/>
            </a:xfrm>
            <a:custGeom>
              <a:avLst/>
              <a:gdLst/>
              <a:ahLst/>
              <a:cxnLst/>
              <a:rect l="l" t="t" r="r" b="b"/>
              <a:pathLst>
                <a:path w="123189" h="801369">
                  <a:moveTo>
                    <a:pt x="0" y="801001"/>
                  </a:moveTo>
                  <a:lnTo>
                    <a:pt x="123050" y="801001"/>
                  </a:lnTo>
                  <a:lnTo>
                    <a:pt x="123050" y="0"/>
                  </a:lnTo>
                  <a:lnTo>
                    <a:pt x="0" y="0"/>
                  </a:lnTo>
                  <a:lnTo>
                    <a:pt x="0" y="801001"/>
                  </a:lnTo>
                  <a:close/>
                </a:path>
              </a:pathLst>
            </a:custGeom>
            <a:solidFill>
              <a:srgbClr val="26284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3" name="object 83"/>
            <p:cNvSpPr/>
            <p:nvPr/>
          </p:nvSpPr>
          <p:spPr>
            <a:xfrm>
              <a:off x="4819345" y="2835135"/>
              <a:ext cx="123189" cy="1008380"/>
            </a:xfrm>
            <a:custGeom>
              <a:avLst/>
              <a:gdLst/>
              <a:ahLst/>
              <a:cxnLst/>
              <a:rect l="l" t="t" r="r" b="b"/>
              <a:pathLst>
                <a:path w="123189" h="1008379">
                  <a:moveTo>
                    <a:pt x="123050" y="0"/>
                  </a:moveTo>
                  <a:lnTo>
                    <a:pt x="0" y="0"/>
                  </a:lnTo>
                  <a:lnTo>
                    <a:pt x="0" y="1007999"/>
                  </a:lnTo>
                  <a:lnTo>
                    <a:pt x="123050" y="1007999"/>
                  </a:lnTo>
                  <a:lnTo>
                    <a:pt x="123050" y="0"/>
                  </a:lnTo>
                  <a:close/>
                </a:path>
              </a:pathLst>
            </a:custGeom>
            <a:solidFill>
              <a:srgbClr val="FAA73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84" name="object 84"/>
          <p:cNvGrpSpPr/>
          <p:nvPr/>
        </p:nvGrpSpPr>
        <p:grpSpPr>
          <a:xfrm>
            <a:off x="5041785" y="2034133"/>
            <a:ext cx="123189" cy="1809114"/>
            <a:chOff x="5041785" y="2034133"/>
            <a:chExt cx="123189" cy="1809114"/>
          </a:xfrm>
        </p:grpSpPr>
        <p:sp>
          <p:nvSpPr>
            <p:cNvPr id="85" name="object 85"/>
            <p:cNvSpPr/>
            <p:nvPr/>
          </p:nvSpPr>
          <p:spPr>
            <a:xfrm>
              <a:off x="5041785" y="2034133"/>
              <a:ext cx="123189" cy="783590"/>
            </a:xfrm>
            <a:custGeom>
              <a:avLst/>
              <a:gdLst/>
              <a:ahLst/>
              <a:cxnLst/>
              <a:rect l="l" t="t" r="r" b="b"/>
              <a:pathLst>
                <a:path w="123189" h="783589">
                  <a:moveTo>
                    <a:pt x="0" y="783005"/>
                  </a:moveTo>
                  <a:lnTo>
                    <a:pt x="123050" y="783005"/>
                  </a:lnTo>
                  <a:lnTo>
                    <a:pt x="123050" y="0"/>
                  </a:lnTo>
                  <a:lnTo>
                    <a:pt x="0" y="0"/>
                  </a:lnTo>
                  <a:lnTo>
                    <a:pt x="0" y="783005"/>
                  </a:lnTo>
                  <a:close/>
                </a:path>
              </a:pathLst>
            </a:custGeom>
            <a:solidFill>
              <a:srgbClr val="26284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6" name="object 86"/>
            <p:cNvSpPr/>
            <p:nvPr/>
          </p:nvSpPr>
          <p:spPr>
            <a:xfrm>
              <a:off x="5041785" y="2817139"/>
              <a:ext cx="123189" cy="1026160"/>
            </a:xfrm>
            <a:custGeom>
              <a:avLst/>
              <a:gdLst/>
              <a:ahLst/>
              <a:cxnLst/>
              <a:rect l="l" t="t" r="r" b="b"/>
              <a:pathLst>
                <a:path w="123189" h="1026160">
                  <a:moveTo>
                    <a:pt x="123050" y="0"/>
                  </a:moveTo>
                  <a:lnTo>
                    <a:pt x="0" y="0"/>
                  </a:lnTo>
                  <a:lnTo>
                    <a:pt x="0" y="1025994"/>
                  </a:lnTo>
                  <a:lnTo>
                    <a:pt x="123050" y="1025994"/>
                  </a:lnTo>
                  <a:lnTo>
                    <a:pt x="123050" y="0"/>
                  </a:lnTo>
                  <a:close/>
                </a:path>
              </a:pathLst>
            </a:custGeom>
            <a:solidFill>
              <a:srgbClr val="FAA73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87" name="object 87"/>
          <p:cNvGrpSpPr/>
          <p:nvPr/>
        </p:nvGrpSpPr>
        <p:grpSpPr>
          <a:xfrm>
            <a:off x="5264213" y="2034133"/>
            <a:ext cx="123189" cy="1809114"/>
            <a:chOff x="5264213" y="2034133"/>
            <a:chExt cx="123189" cy="1809114"/>
          </a:xfrm>
        </p:grpSpPr>
        <p:sp>
          <p:nvSpPr>
            <p:cNvPr id="88" name="object 88"/>
            <p:cNvSpPr/>
            <p:nvPr/>
          </p:nvSpPr>
          <p:spPr>
            <a:xfrm>
              <a:off x="5264213" y="2034133"/>
              <a:ext cx="123189" cy="783590"/>
            </a:xfrm>
            <a:custGeom>
              <a:avLst/>
              <a:gdLst/>
              <a:ahLst/>
              <a:cxnLst/>
              <a:rect l="l" t="t" r="r" b="b"/>
              <a:pathLst>
                <a:path w="123189" h="783589">
                  <a:moveTo>
                    <a:pt x="0" y="783005"/>
                  </a:moveTo>
                  <a:lnTo>
                    <a:pt x="123050" y="783005"/>
                  </a:lnTo>
                  <a:lnTo>
                    <a:pt x="123050" y="0"/>
                  </a:lnTo>
                  <a:lnTo>
                    <a:pt x="0" y="0"/>
                  </a:lnTo>
                  <a:lnTo>
                    <a:pt x="0" y="783005"/>
                  </a:lnTo>
                  <a:close/>
                </a:path>
              </a:pathLst>
            </a:custGeom>
            <a:solidFill>
              <a:srgbClr val="26284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9" name="object 89"/>
            <p:cNvSpPr/>
            <p:nvPr/>
          </p:nvSpPr>
          <p:spPr>
            <a:xfrm>
              <a:off x="5264213" y="2817139"/>
              <a:ext cx="123189" cy="1026160"/>
            </a:xfrm>
            <a:custGeom>
              <a:avLst/>
              <a:gdLst/>
              <a:ahLst/>
              <a:cxnLst/>
              <a:rect l="l" t="t" r="r" b="b"/>
              <a:pathLst>
                <a:path w="123189" h="1026160">
                  <a:moveTo>
                    <a:pt x="123050" y="0"/>
                  </a:moveTo>
                  <a:lnTo>
                    <a:pt x="0" y="0"/>
                  </a:lnTo>
                  <a:lnTo>
                    <a:pt x="0" y="1025994"/>
                  </a:lnTo>
                  <a:lnTo>
                    <a:pt x="123050" y="1025994"/>
                  </a:lnTo>
                  <a:lnTo>
                    <a:pt x="123050" y="0"/>
                  </a:lnTo>
                  <a:close/>
                </a:path>
              </a:pathLst>
            </a:custGeom>
            <a:solidFill>
              <a:srgbClr val="FAA73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90" name="object 90"/>
          <p:cNvGrpSpPr/>
          <p:nvPr/>
        </p:nvGrpSpPr>
        <p:grpSpPr>
          <a:xfrm>
            <a:off x="5486653" y="2034133"/>
            <a:ext cx="123189" cy="1809114"/>
            <a:chOff x="5486653" y="2034133"/>
            <a:chExt cx="123189" cy="1809114"/>
          </a:xfrm>
        </p:grpSpPr>
        <p:sp>
          <p:nvSpPr>
            <p:cNvPr id="91" name="object 91"/>
            <p:cNvSpPr/>
            <p:nvPr/>
          </p:nvSpPr>
          <p:spPr>
            <a:xfrm>
              <a:off x="5486653" y="2034133"/>
              <a:ext cx="123189" cy="783590"/>
            </a:xfrm>
            <a:custGeom>
              <a:avLst/>
              <a:gdLst/>
              <a:ahLst/>
              <a:cxnLst/>
              <a:rect l="l" t="t" r="r" b="b"/>
              <a:pathLst>
                <a:path w="123189" h="783589">
                  <a:moveTo>
                    <a:pt x="0" y="783005"/>
                  </a:moveTo>
                  <a:lnTo>
                    <a:pt x="123050" y="783005"/>
                  </a:lnTo>
                  <a:lnTo>
                    <a:pt x="123050" y="0"/>
                  </a:lnTo>
                  <a:lnTo>
                    <a:pt x="0" y="0"/>
                  </a:lnTo>
                  <a:lnTo>
                    <a:pt x="0" y="783005"/>
                  </a:lnTo>
                  <a:close/>
                </a:path>
              </a:pathLst>
            </a:custGeom>
            <a:solidFill>
              <a:srgbClr val="26284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2" name="object 92"/>
            <p:cNvSpPr/>
            <p:nvPr/>
          </p:nvSpPr>
          <p:spPr>
            <a:xfrm>
              <a:off x="5486653" y="2817139"/>
              <a:ext cx="123189" cy="1026160"/>
            </a:xfrm>
            <a:custGeom>
              <a:avLst/>
              <a:gdLst/>
              <a:ahLst/>
              <a:cxnLst/>
              <a:rect l="l" t="t" r="r" b="b"/>
              <a:pathLst>
                <a:path w="123189" h="1026160">
                  <a:moveTo>
                    <a:pt x="123050" y="0"/>
                  </a:moveTo>
                  <a:lnTo>
                    <a:pt x="0" y="0"/>
                  </a:lnTo>
                  <a:lnTo>
                    <a:pt x="0" y="1025994"/>
                  </a:lnTo>
                  <a:lnTo>
                    <a:pt x="123050" y="1025994"/>
                  </a:lnTo>
                  <a:lnTo>
                    <a:pt x="123050" y="0"/>
                  </a:lnTo>
                  <a:close/>
                </a:path>
              </a:pathLst>
            </a:custGeom>
            <a:solidFill>
              <a:srgbClr val="FAA73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93" name="object 93"/>
          <p:cNvGrpSpPr/>
          <p:nvPr/>
        </p:nvGrpSpPr>
        <p:grpSpPr>
          <a:xfrm>
            <a:off x="5709094" y="2034133"/>
            <a:ext cx="123189" cy="1809114"/>
            <a:chOff x="5709094" y="2034133"/>
            <a:chExt cx="123189" cy="1809114"/>
          </a:xfrm>
        </p:grpSpPr>
        <p:sp>
          <p:nvSpPr>
            <p:cNvPr id="94" name="object 94"/>
            <p:cNvSpPr/>
            <p:nvPr/>
          </p:nvSpPr>
          <p:spPr>
            <a:xfrm>
              <a:off x="5709094" y="2034133"/>
              <a:ext cx="123189" cy="765175"/>
            </a:xfrm>
            <a:custGeom>
              <a:avLst/>
              <a:gdLst/>
              <a:ahLst/>
              <a:cxnLst/>
              <a:rect l="l" t="t" r="r" b="b"/>
              <a:pathLst>
                <a:path w="123189" h="765175">
                  <a:moveTo>
                    <a:pt x="0" y="764997"/>
                  </a:moveTo>
                  <a:lnTo>
                    <a:pt x="123050" y="764997"/>
                  </a:lnTo>
                  <a:lnTo>
                    <a:pt x="123050" y="0"/>
                  </a:lnTo>
                  <a:lnTo>
                    <a:pt x="0" y="0"/>
                  </a:lnTo>
                  <a:lnTo>
                    <a:pt x="0" y="764997"/>
                  </a:lnTo>
                  <a:close/>
                </a:path>
              </a:pathLst>
            </a:custGeom>
            <a:solidFill>
              <a:srgbClr val="26284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5" name="object 95"/>
            <p:cNvSpPr/>
            <p:nvPr/>
          </p:nvSpPr>
          <p:spPr>
            <a:xfrm>
              <a:off x="5709094" y="2799130"/>
              <a:ext cx="123189" cy="1044575"/>
            </a:xfrm>
            <a:custGeom>
              <a:avLst/>
              <a:gdLst/>
              <a:ahLst/>
              <a:cxnLst/>
              <a:rect l="l" t="t" r="r" b="b"/>
              <a:pathLst>
                <a:path w="123189" h="1044575">
                  <a:moveTo>
                    <a:pt x="123050" y="0"/>
                  </a:moveTo>
                  <a:lnTo>
                    <a:pt x="0" y="0"/>
                  </a:lnTo>
                  <a:lnTo>
                    <a:pt x="0" y="1044003"/>
                  </a:lnTo>
                  <a:lnTo>
                    <a:pt x="123050" y="1044003"/>
                  </a:lnTo>
                  <a:lnTo>
                    <a:pt x="123050" y="0"/>
                  </a:lnTo>
                  <a:close/>
                </a:path>
              </a:pathLst>
            </a:custGeom>
            <a:solidFill>
              <a:srgbClr val="FAA73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96" name="object 96"/>
          <p:cNvGrpSpPr/>
          <p:nvPr/>
        </p:nvGrpSpPr>
        <p:grpSpPr>
          <a:xfrm>
            <a:off x="5931534" y="2034133"/>
            <a:ext cx="123189" cy="1809114"/>
            <a:chOff x="5931534" y="2034133"/>
            <a:chExt cx="123189" cy="1809114"/>
          </a:xfrm>
        </p:grpSpPr>
        <p:sp>
          <p:nvSpPr>
            <p:cNvPr id="97" name="object 97"/>
            <p:cNvSpPr/>
            <p:nvPr/>
          </p:nvSpPr>
          <p:spPr>
            <a:xfrm>
              <a:off x="5931534" y="2034133"/>
              <a:ext cx="123189" cy="747395"/>
            </a:xfrm>
            <a:custGeom>
              <a:avLst/>
              <a:gdLst/>
              <a:ahLst/>
              <a:cxnLst/>
              <a:rect l="l" t="t" r="r" b="b"/>
              <a:pathLst>
                <a:path w="123189" h="747394">
                  <a:moveTo>
                    <a:pt x="0" y="747001"/>
                  </a:moveTo>
                  <a:lnTo>
                    <a:pt x="123050" y="747001"/>
                  </a:lnTo>
                  <a:lnTo>
                    <a:pt x="123050" y="0"/>
                  </a:lnTo>
                  <a:lnTo>
                    <a:pt x="0" y="0"/>
                  </a:lnTo>
                  <a:lnTo>
                    <a:pt x="0" y="747001"/>
                  </a:lnTo>
                  <a:close/>
                </a:path>
              </a:pathLst>
            </a:custGeom>
            <a:solidFill>
              <a:srgbClr val="26284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8" name="object 98"/>
            <p:cNvSpPr/>
            <p:nvPr/>
          </p:nvSpPr>
          <p:spPr>
            <a:xfrm>
              <a:off x="5931534" y="2781134"/>
              <a:ext cx="123189" cy="1062355"/>
            </a:xfrm>
            <a:custGeom>
              <a:avLst/>
              <a:gdLst/>
              <a:ahLst/>
              <a:cxnLst/>
              <a:rect l="l" t="t" r="r" b="b"/>
              <a:pathLst>
                <a:path w="123189" h="1062354">
                  <a:moveTo>
                    <a:pt x="123050" y="0"/>
                  </a:moveTo>
                  <a:lnTo>
                    <a:pt x="0" y="0"/>
                  </a:lnTo>
                  <a:lnTo>
                    <a:pt x="0" y="1061999"/>
                  </a:lnTo>
                  <a:lnTo>
                    <a:pt x="123050" y="1061999"/>
                  </a:lnTo>
                  <a:lnTo>
                    <a:pt x="123050" y="0"/>
                  </a:lnTo>
                  <a:close/>
                </a:path>
              </a:pathLst>
            </a:custGeom>
            <a:solidFill>
              <a:srgbClr val="FAA73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99" name="object 99"/>
          <p:cNvGrpSpPr/>
          <p:nvPr/>
        </p:nvGrpSpPr>
        <p:grpSpPr>
          <a:xfrm>
            <a:off x="6153975" y="2034133"/>
            <a:ext cx="123189" cy="1809114"/>
            <a:chOff x="6153975" y="2034133"/>
            <a:chExt cx="123189" cy="1809114"/>
          </a:xfrm>
        </p:grpSpPr>
        <p:sp>
          <p:nvSpPr>
            <p:cNvPr id="100" name="object 100"/>
            <p:cNvSpPr/>
            <p:nvPr/>
          </p:nvSpPr>
          <p:spPr>
            <a:xfrm>
              <a:off x="6153975" y="2034133"/>
              <a:ext cx="123189" cy="711200"/>
            </a:xfrm>
            <a:custGeom>
              <a:avLst/>
              <a:gdLst/>
              <a:ahLst/>
              <a:cxnLst/>
              <a:rect l="l" t="t" r="r" b="b"/>
              <a:pathLst>
                <a:path w="123189" h="711200">
                  <a:moveTo>
                    <a:pt x="0" y="710996"/>
                  </a:moveTo>
                  <a:lnTo>
                    <a:pt x="123050" y="710996"/>
                  </a:lnTo>
                  <a:lnTo>
                    <a:pt x="123050" y="0"/>
                  </a:lnTo>
                  <a:lnTo>
                    <a:pt x="0" y="0"/>
                  </a:lnTo>
                  <a:lnTo>
                    <a:pt x="0" y="710996"/>
                  </a:lnTo>
                  <a:close/>
                </a:path>
              </a:pathLst>
            </a:custGeom>
            <a:solidFill>
              <a:srgbClr val="26284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1" name="object 101"/>
            <p:cNvSpPr/>
            <p:nvPr/>
          </p:nvSpPr>
          <p:spPr>
            <a:xfrm>
              <a:off x="6153975" y="2745130"/>
              <a:ext cx="123189" cy="1098550"/>
            </a:xfrm>
            <a:custGeom>
              <a:avLst/>
              <a:gdLst/>
              <a:ahLst/>
              <a:cxnLst/>
              <a:rect l="l" t="t" r="r" b="b"/>
              <a:pathLst>
                <a:path w="123189" h="1098550">
                  <a:moveTo>
                    <a:pt x="123050" y="0"/>
                  </a:moveTo>
                  <a:lnTo>
                    <a:pt x="0" y="0"/>
                  </a:lnTo>
                  <a:lnTo>
                    <a:pt x="0" y="1098003"/>
                  </a:lnTo>
                  <a:lnTo>
                    <a:pt x="123050" y="1098003"/>
                  </a:lnTo>
                  <a:lnTo>
                    <a:pt x="123050" y="0"/>
                  </a:lnTo>
                  <a:close/>
                </a:path>
              </a:pathLst>
            </a:custGeom>
            <a:solidFill>
              <a:srgbClr val="FAA73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02" name="object 102"/>
          <p:cNvGrpSpPr/>
          <p:nvPr/>
        </p:nvGrpSpPr>
        <p:grpSpPr>
          <a:xfrm>
            <a:off x="6376415" y="2034133"/>
            <a:ext cx="123189" cy="1809114"/>
            <a:chOff x="6376415" y="2034133"/>
            <a:chExt cx="123189" cy="1809114"/>
          </a:xfrm>
        </p:grpSpPr>
        <p:sp>
          <p:nvSpPr>
            <p:cNvPr id="103" name="object 103"/>
            <p:cNvSpPr/>
            <p:nvPr/>
          </p:nvSpPr>
          <p:spPr>
            <a:xfrm>
              <a:off x="6376415" y="2034133"/>
              <a:ext cx="123189" cy="693420"/>
            </a:xfrm>
            <a:custGeom>
              <a:avLst/>
              <a:gdLst/>
              <a:ahLst/>
              <a:cxnLst/>
              <a:rect l="l" t="t" r="r" b="b"/>
              <a:pathLst>
                <a:path w="123189" h="693419">
                  <a:moveTo>
                    <a:pt x="0" y="693000"/>
                  </a:moveTo>
                  <a:lnTo>
                    <a:pt x="123050" y="693000"/>
                  </a:lnTo>
                  <a:lnTo>
                    <a:pt x="123050" y="0"/>
                  </a:lnTo>
                  <a:lnTo>
                    <a:pt x="0" y="0"/>
                  </a:lnTo>
                  <a:lnTo>
                    <a:pt x="0" y="693000"/>
                  </a:lnTo>
                  <a:close/>
                </a:path>
              </a:pathLst>
            </a:custGeom>
            <a:solidFill>
              <a:srgbClr val="26284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4" name="object 104"/>
            <p:cNvSpPr/>
            <p:nvPr/>
          </p:nvSpPr>
          <p:spPr>
            <a:xfrm>
              <a:off x="6376415" y="2727134"/>
              <a:ext cx="123189" cy="1116330"/>
            </a:xfrm>
            <a:custGeom>
              <a:avLst/>
              <a:gdLst/>
              <a:ahLst/>
              <a:cxnLst/>
              <a:rect l="l" t="t" r="r" b="b"/>
              <a:pathLst>
                <a:path w="123189" h="1116329">
                  <a:moveTo>
                    <a:pt x="123050" y="0"/>
                  </a:moveTo>
                  <a:lnTo>
                    <a:pt x="0" y="0"/>
                  </a:lnTo>
                  <a:lnTo>
                    <a:pt x="0" y="1115999"/>
                  </a:lnTo>
                  <a:lnTo>
                    <a:pt x="123050" y="1115999"/>
                  </a:lnTo>
                  <a:lnTo>
                    <a:pt x="123050" y="0"/>
                  </a:lnTo>
                  <a:close/>
                </a:path>
              </a:pathLst>
            </a:custGeom>
            <a:solidFill>
              <a:srgbClr val="FAA73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05" name="object 105"/>
          <p:cNvGrpSpPr/>
          <p:nvPr/>
        </p:nvGrpSpPr>
        <p:grpSpPr>
          <a:xfrm>
            <a:off x="6595465" y="2034133"/>
            <a:ext cx="123189" cy="1809114"/>
            <a:chOff x="6595465" y="2034133"/>
            <a:chExt cx="123189" cy="1809114"/>
          </a:xfrm>
        </p:grpSpPr>
        <p:sp>
          <p:nvSpPr>
            <p:cNvPr id="106" name="object 106"/>
            <p:cNvSpPr/>
            <p:nvPr/>
          </p:nvSpPr>
          <p:spPr>
            <a:xfrm>
              <a:off x="6595465" y="2034133"/>
              <a:ext cx="123189" cy="675005"/>
            </a:xfrm>
            <a:custGeom>
              <a:avLst/>
              <a:gdLst/>
              <a:ahLst/>
              <a:cxnLst/>
              <a:rect l="l" t="t" r="r" b="b"/>
              <a:pathLst>
                <a:path w="123190" h="675005">
                  <a:moveTo>
                    <a:pt x="0" y="675004"/>
                  </a:moveTo>
                  <a:lnTo>
                    <a:pt x="123050" y="675004"/>
                  </a:lnTo>
                  <a:lnTo>
                    <a:pt x="123050" y="0"/>
                  </a:lnTo>
                  <a:lnTo>
                    <a:pt x="0" y="0"/>
                  </a:lnTo>
                  <a:lnTo>
                    <a:pt x="0" y="675004"/>
                  </a:lnTo>
                  <a:close/>
                </a:path>
              </a:pathLst>
            </a:custGeom>
            <a:solidFill>
              <a:srgbClr val="26284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7" name="object 107"/>
            <p:cNvSpPr/>
            <p:nvPr/>
          </p:nvSpPr>
          <p:spPr>
            <a:xfrm>
              <a:off x="6595465" y="2709138"/>
              <a:ext cx="123189" cy="1134110"/>
            </a:xfrm>
            <a:custGeom>
              <a:avLst/>
              <a:gdLst/>
              <a:ahLst/>
              <a:cxnLst/>
              <a:rect l="l" t="t" r="r" b="b"/>
              <a:pathLst>
                <a:path w="123190" h="1134110">
                  <a:moveTo>
                    <a:pt x="123050" y="0"/>
                  </a:moveTo>
                  <a:lnTo>
                    <a:pt x="0" y="0"/>
                  </a:lnTo>
                  <a:lnTo>
                    <a:pt x="0" y="1133995"/>
                  </a:lnTo>
                  <a:lnTo>
                    <a:pt x="123050" y="1133995"/>
                  </a:lnTo>
                  <a:lnTo>
                    <a:pt x="123050" y="0"/>
                  </a:lnTo>
                  <a:close/>
                </a:path>
              </a:pathLst>
            </a:custGeom>
            <a:solidFill>
              <a:srgbClr val="FAA73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08" name="object 108"/>
          <p:cNvGrpSpPr/>
          <p:nvPr/>
        </p:nvGrpSpPr>
        <p:grpSpPr>
          <a:xfrm>
            <a:off x="6815023" y="2034133"/>
            <a:ext cx="123189" cy="1809114"/>
            <a:chOff x="6815023" y="2034133"/>
            <a:chExt cx="123189" cy="1809114"/>
          </a:xfrm>
        </p:grpSpPr>
        <p:sp>
          <p:nvSpPr>
            <p:cNvPr id="109" name="object 109"/>
            <p:cNvSpPr/>
            <p:nvPr/>
          </p:nvSpPr>
          <p:spPr>
            <a:xfrm>
              <a:off x="6815023" y="2034133"/>
              <a:ext cx="123189" cy="675005"/>
            </a:xfrm>
            <a:custGeom>
              <a:avLst/>
              <a:gdLst/>
              <a:ahLst/>
              <a:cxnLst/>
              <a:rect l="l" t="t" r="r" b="b"/>
              <a:pathLst>
                <a:path w="123190" h="675005">
                  <a:moveTo>
                    <a:pt x="0" y="675004"/>
                  </a:moveTo>
                  <a:lnTo>
                    <a:pt x="123050" y="675004"/>
                  </a:lnTo>
                  <a:lnTo>
                    <a:pt x="123050" y="0"/>
                  </a:lnTo>
                  <a:lnTo>
                    <a:pt x="0" y="0"/>
                  </a:lnTo>
                  <a:lnTo>
                    <a:pt x="0" y="675004"/>
                  </a:lnTo>
                  <a:close/>
                </a:path>
              </a:pathLst>
            </a:custGeom>
            <a:solidFill>
              <a:srgbClr val="26284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0" name="object 110"/>
            <p:cNvSpPr/>
            <p:nvPr/>
          </p:nvSpPr>
          <p:spPr>
            <a:xfrm>
              <a:off x="6815023" y="2709138"/>
              <a:ext cx="123189" cy="1134110"/>
            </a:xfrm>
            <a:custGeom>
              <a:avLst/>
              <a:gdLst/>
              <a:ahLst/>
              <a:cxnLst/>
              <a:rect l="l" t="t" r="r" b="b"/>
              <a:pathLst>
                <a:path w="123190" h="1134110">
                  <a:moveTo>
                    <a:pt x="123050" y="0"/>
                  </a:moveTo>
                  <a:lnTo>
                    <a:pt x="0" y="0"/>
                  </a:lnTo>
                  <a:lnTo>
                    <a:pt x="0" y="1133995"/>
                  </a:lnTo>
                  <a:lnTo>
                    <a:pt x="123050" y="1133995"/>
                  </a:lnTo>
                  <a:lnTo>
                    <a:pt x="123050" y="0"/>
                  </a:lnTo>
                  <a:close/>
                </a:path>
              </a:pathLst>
            </a:custGeom>
            <a:solidFill>
              <a:srgbClr val="FAA73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11" name="object 111"/>
          <p:cNvSpPr txBox="1"/>
          <p:nvPr/>
        </p:nvSpPr>
        <p:spPr>
          <a:xfrm>
            <a:off x="1274940" y="2034133"/>
            <a:ext cx="123189" cy="909319"/>
          </a:xfrm>
          <a:prstGeom prst="rect">
            <a:avLst/>
          </a:prstGeom>
          <a:solidFill>
            <a:srgbClr val="26284F"/>
          </a:solidFill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750">
              <a:latin typeface="Times New Roman"/>
              <a:cs typeface="Times New Roman"/>
            </a:endParaRPr>
          </a:p>
          <a:p>
            <a:pPr marL="20955">
              <a:lnSpc>
                <a:spcPct val="100000"/>
              </a:lnSpc>
            </a:pPr>
            <a:r>
              <a:rPr sz="500" b="1" spc="40" dirty="0">
                <a:solidFill>
                  <a:srgbClr val="F99F1B"/>
                </a:solidFill>
                <a:latin typeface="Arial"/>
                <a:cs typeface="Arial"/>
              </a:rPr>
              <a:t>50</a:t>
            </a:r>
            <a:endParaRPr sz="500">
              <a:latin typeface="Arial"/>
              <a:cs typeface="Arial"/>
            </a:endParaRPr>
          </a:p>
        </p:txBody>
      </p:sp>
      <p:sp>
        <p:nvSpPr>
          <p:cNvPr id="112" name="object 112"/>
          <p:cNvSpPr txBox="1"/>
          <p:nvPr/>
        </p:nvSpPr>
        <p:spPr>
          <a:xfrm>
            <a:off x="1497380" y="2034133"/>
            <a:ext cx="123189" cy="891540"/>
          </a:xfrm>
          <a:prstGeom prst="rect">
            <a:avLst/>
          </a:prstGeom>
          <a:solidFill>
            <a:srgbClr val="26284F"/>
          </a:solidFill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600">
              <a:latin typeface="Times New Roman"/>
              <a:cs typeface="Times New Roman"/>
            </a:endParaRPr>
          </a:p>
          <a:p>
            <a:pPr marL="22225">
              <a:lnSpc>
                <a:spcPct val="100000"/>
              </a:lnSpc>
            </a:pPr>
            <a:r>
              <a:rPr sz="500" b="1" spc="15" dirty="0">
                <a:solidFill>
                  <a:srgbClr val="F99F1B"/>
                </a:solidFill>
                <a:latin typeface="Arial"/>
                <a:cs typeface="Arial"/>
              </a:rPr>
              <a:t>51</a:t>
            </a:r>
            <a:endParaRPr sz="500">
              <a:latin typeface="Arial"/>
              <a:cs typeface="Arial"/>
            </a:endParaRPr>
          </a:p>
        </p:txBody>
      </p:sp>
      <p:sp>
        <p:nvSpPr>
          <p:cNvPr id="113" name="object 113"/>
          <p:cNvSpPr txBox="1"/>
          <p:nvPr/>
        </p:nvSpPr>
        <p:spPr>
          <a:xfrm>
            <a:off x="1719821" y="2034133"/>
            <a:ext cx="123189" cy="891540"/>
          </a:xfrm>
          <a:prstGeom prst="rect">
            <a:avLst/>
          </a:prstGeom>
          <a:solidFill>
            <a:srgbClr val="26284F"/>
          </a:solidFill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600">
              <a:latin typeface="Times New Roman"/>
              <a:cs typeface="Times New Roman"/>
            </a:endParaRPr>
          </a:p>
          <a:p>
            <a:pPr marL="22225">
              <a:lnSpc>
                <a:spcPct val="100000"/>
              </a:lnSpc>
            </a:pPr>
            <a:r>
              <a:rPr sz="500" b="1" spc="15" dirty="0">
                <a:solidFill>
                  <a:srgbClr val="F99F1B"/>
                </a:solidFill>
                <a:latin typeface="Arial"/>
                <a:cs typeface="Arial"/>
              </a:rPr>
              <a:t>51</a:t>
            </a:r>
            <a:endParaRPr sz="500">
              <a:latin typeface="Arial"/>
              <a:cs typeface="Arial"/>
            </a:endParaRPr>
          </a:p>
        </p:txBody>
      </p:sp>
      <p:sp>
        <p:nvSpPr>
          <p:cNvPr id="114" name="object 114"/>
          <p:cNvSpPr txBox="1"/>
          <p:nvPr/>
        </p:nvSpPr>
        <p:spPr>
          <a:xfrm>
            <a:off x="1942261" y="2034133"/>
            <a:ext cx="123189" cy="873125"/>
          </a:xfrm>
          <a:prstGeom prst="rect">
            <a:avLst/>
          </a:prstGeom>
          <a:solidFill>
            <a:srgbClr val="26284F"/>
          </a:solidFill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500">
              <a:latin typeface="Times New Roman"/>
              <a:cs typeface="Times New Roman"/>
            </a:endParaRPr>
          </a:p>
          <a:p>
            <a:pPr marL="21590">
              <a:lnSpc>
                <a:spcPct val="100000"/>
              </a:lnSpc>
            </a:pPr>
            <a:r>
              <a:rPr sz="500" b="1" spc="30" dirty="0">
                <a:solidFill>
                  <a:srgbClr val="F99F1B"/>
                </a:solidFill>
                <a:latin typeface="Arial"/>
                <a:cs typeface="Arial"/>
              </a:rPr>
              <a:t>52</a:t>
            </a:r>
            <a:endParaRPr sz="500">
              <a:latin typeface="Arial"/>
              <a:cs typeface="Arial"/>
            </a:endParaRPr>
          </a:p>
        </p:txBody>
      </p:sp>
      <p:sp>
        <p:nvSpPr>
          <p:cNvPr id="115" name="object 115"/>
          <p:cNvSpPr txBox="1"/>
          <p:nvPr/>
        </p:nvSpPr>
        <p:spPr>
          <a:xfrm>
            <a:off x="2164689" y="2034133"/>
            <a:ext cx="123189" cy="855344"/>
          </a:xfrm>
          <a:prstGeom prst="rect">
            <a:avLst/>
          </a:prstGeom>
          <a:solidFill>
            <a:srgbClr val="26284F"/>
          </a:solidFill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600">
              <a:latin typeface="Times New Roman"/>
              <a:cs typeface="Times New Roman"/>
            </a:endParaRPr>
          </a:p>
          <a:p>
            <a:pPr marL="20955">
              <a:lnSpc>
                <a:spcPct val="100000"/>
              </a:lnSpc>
              <a:spcBef>
                <a:spcPts val="409"/>
              </a:spcBef>
            </a:pPr>
            <a:r>
              <a:rPr sz="500" b="1" spc="40" dirty="0">
                <a:solidFill>
                  <a:srgbClr val="F99F1B"/>
                </a:solidFill>
                <a:latin typeface="Arial"/>
                <a:cs typeface="Arial"/>
              </a:rPr>
              <a:t>53</a:t>
            </a:r>
            <a:endParaRPr sz="500">
              <a:latin typeface="Arial"/>
              <a:cs typeface="Arial"/>
            </a:endParaRPr>
          </a:p>
        </p:txBody>
      </p:sp>
      <p:sp>
        <p:nvSpPr>
          <p:cNvPr id="116" name="object 116"/>
          <p:cNvSpPr txBox="1"/>
          <p:nvPr/>
        </p:nvSpPr>
        <p:spPr>
          <a:xfrm>
            <a:off x="2387130" y="2034133"/>
            <a:ext cx="123189" cy="837565"/>
          </a:xfrm>
          <a:prstGeom prst="rect">
            <a:avLst/>
          </a:prstGeom>
          <a:solidFill>
            <a:srgbClr val="26284F"/>
          </a:solidFill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800">
              <a:latin typeface="Times New Roman"/>
              <a:cs typeface="Times New Roman"/>
            </a:endParaRPr>
          </a:p>
          <a:p>
            <a:pPr marL="20320">
              <a:lnSpc>
                <a:spcPct val="100000"/>
              </a:lnSpc>
            </a:pPr>
            <a:r>
              <a:rPr sz="500" b="1" spc="50" dirty="0">
                <a:solidFill>
                  <a:srgbClr val="F99F1B"/>
                </a:solidFill>
                <a:latin typeface="Arial"/>
                <a:cs typeface="Arial"/>
              </a:rPr>
              <a:t>54</a:t>
            </a:r>
            <a:endParaRPr sz="500">
              <a:latin typeface="Arial"/>
              <a:cs typeface="Arial"/>
            </a:endParaRPr>
          </a:p>
        </p:txBody>
      </p:sp>
      <p:sp>
        <p:nvSpPr>
          <p:cNvPr id="117" name="object 117"/>
          <p:cNvSpPr txBox="1"/>
          <p:nvPr/>
        </p:nvSpPr>
        <p:spPr>
          <a:xfrm>
            <a:off x="2609570" y="2034133"/>
            <a:ext cx="123189" cy="819150"/>
          </a:xfrm>
          <a:prstGeom prst="rect">
            <a:avLst/>
          </a:prstGeom>
          <a:solidFill>
            <a:srgbClr val="26284F"/>
          </a:solidFill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700">
              <a:latin typeface="Times New Roman"/>
              <a:cs typeface="Times New Roman"/>
            </a:endParaRPr>
          </a:p>
          <a:p>
            <a:pPr marL="21590">
              <a:lnSpc>
                <a:spcPct val="100000"/>
              </a:lnSpc>
              <a:spcBef>
                <a:spcPts val="5"/>
              </a:spcBef>
            </a:pPr>
            <a:r>
              <a:rPr sz="500" b="1" spc="35" dirty="0">
                <a:solidFill>
                  <a:srgbClr val="F99F1B"/>
                </a:solidFill>
                <a:latin typeface="Arial"/>
                <a:cs typeface="Arial"/>
              </a:rPr>
              <a:t>55</a:t>
            </a:r>
            <a:endParaRPr sz="500">
              <a:latin typeface="Arial"/>
              <a:cs typeface="Arial"/>
            </a:endParaRPr>
          </a:p>
        </p:txBody>
      </p:sp>
      <p:sp>
        <p:nvSpPr>
          <p:cNvPr id="118" name="object 118"/>
          <p:cNvSpPr txBox="1"/>
          <p:nvPr/>
        </p:nvSpPr>
        <p:spPr>
          <a:xfrm>
            <a:off x="2838361" y="2738911"/>
            <a:ext cx="110489" cy="101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3335">
              <a:lnSpc>
                <a:spcPct val="100000"/>
              </a:lnSpc>
              <a:spcBef>
                <a:spcPts val="100"/>
              </a:spcBef>
            </a:pPr>
            <a:r>
              <a:rPr sz="500" b="1" spc="20" dirty="0">
                <a:solidFill>
                  <a:srgbClr val="002A41"/>
                </a:solidFill>
                <a:latin typeface="Arial"/>
                <a:cs typeface="Arial"/>
              </a:rPr>
              <a:t>55</a:t>
            </a:r>
            <a:endParaRPr sz="500">
              <a:latin typeface="Arial"/>
              <a:cs typeface="Arial"/>
            </a:endParaRPr>
          </a:p>
        </p:txBody>
      </p:sp>
      <p:sp>
        <p:nvSpPr>
          <p:cNvPr id="119" name="object 119"/>
          <p:cNvSpPr txBox="1"/>
          <p:nvPr/>
        </p:nvSpPr>
        <p:spPr>
          <a:xfrm>
            <a:off x="3254565" y="2034133"/>
            <a:ext cx="123189" cy="801370"/>
          </a:xfrm>
          <a:prstGeom prst="rect">
            <a:avLst/>
          </a:prstGeom>
          <a:solidFill>
            <a:srgbClr val="26284F"/>
          </a:solidFill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600">
              <a:latin typeface="Times New Roman"/>
              <a:cs typeface="Times New Roman"/>
            </a:endParaRPr>
          </a:p>
          <a:p>
            <a:pPr marL="20955">
              <a:lnSpc>
                <a:spcPct val="100000"/>
              </a:lnSpc>
            </a:pPr>
            <a:r>
              <a:rPr sz="500" b="1" spc="35" dirty="0">
                <a:solidFill>
                  <a:srgbClr val="F99F1B"/>
                </a:solidFill>
                <a:latin typeface="Arial"/>
                <a:cs typeface="Arial"/>
              </a:rPr>
              <a:t>56</a:t>
            </a:r>
            <a:endParaRPr sz="500">
              <a:latin typeface="Arial"/>
              <a:cs typeface="Arial"/>
            </a:endParaRPr>
          </a:p>
        </p:txBody>
      </p:sp>
      <p:sp>
        <p:nvSpPr>
          <p:cNvPr id="120" name="object 120"/>
          <p:cNvSpPr txBox="1"/>
          <p:nvPr/>
        </p:nvSpPr>
        <p:spPr>
          <a:xfrm>
            <a:off x="3477005" y="2034133"/>
            <a:ext cx="123189" cy="801370"/>
          </a:xfrm>
          <a:prstGeom prst="rect">
            <a:avLst/>
          </a:prstGeom>
          <a:solidFill>
            <a:srgbClr val="26284F"/>
          </a:solidFill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600">
              <a:latin typeface="Times New Roman"/>
              <a:cs typeface="Times New Roman"/>
            </a:endParaRPr>
          </a:p>
          <a:p>
            <a:pPr marL="20955">
              <a:lnSpc>
                <a:spcPct val="100000"/>
              </a:lnSpc>
            </a:pPr>
            <a:r>
              <a:rPr sz="500" b="1" spc="35" dirty="0">
                <a:solidFill>
                  <a:srgbClr val="F99F1B"/>
                </a:solidFill>
                <a:latin typeface="Arial"/>
                <a:cs typeface="Arial"/>
              </a:rPr>
              <a:t>56</a:t>
            </a:r>
            <a:endParaRPr sz="500">
              <a:latin typeface="Arial"/>
              <a:cs typeface="Arial"/>
            </a:endParaRPr>
          </a:p>
        </p:txBody>
      </p:sp>
      <p:sp>
        <p:nvSpPr>
          <p:cNvPr id="121" name="object 121"/>
          <p:cNvSpPr txBox="1"/>
          <p:nvPr/>
        </p:nvSpPr>
        <p:spPr>
          <a:xfrm>
            <a:off x="3699446" y="2034133"/>
            <a:ext cx="123189" cy="801370"/>
          </a:xfrm>
          <a:prstGeom prst="rect">
            <a:avLst/>
          </a:prstGeom>
          <a:solidFill>
            <a:srgbClr val="26284F"/>
          </a:solidFill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600">
              <a:latin typeface="Times New Roman"/>
              <a:cs typeface="Times New Roman"/>
            </a:endParaRPr>
          </a:p>
          <a:p>
            <a:pPr marL="20955">
              <a:lnSpc>
                <a:spcPct val="100000"/>
              </a:lnSpc>
            </a:pPr>
            <a:r>
              <a:rPr sz="500" b="1" spc="35" dirty="0">
                <a:solidFill>
                  <a:srgbClr val="F99F1B"/>
                </a:solidFill>
                <a:latin typeface="Arial"/>
                <a:cs typeface="Arial"/>
              </a:rPr>
              <a:t>56</a:t>
            </a:r>
            <a:endParaRPr sz="500">
              <a:latin typeface="Arial"/>
              <a:cs typeface="Arial"/>
            </a:endParaRPr>
          </a:p>
        </p:txBody>
      </p:sp>
      <p:sp>
        <p:nvSpPr>
          <p:cNvPr id="122" name="object 122"/>
          <p:cNvSpPr txBox="1"/>
          <p:nvPr/>
        </p:nvSpPr>
        <p:spPr>
          <a:xfrm>
            <a:off x="3921886" y="2034133"/>
            <a:ext cx="123189" cy="801370"/>
          </a:xfrm>
          <a:prstGeom prst="rect">
            <a:avLst/>
          </a:prstGeom>
          <a:solidFill>
            <a:srgbClr val="26284F"/>
          </a:solidFill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600">
              <a:latin typeface="Times New Roman"/>
              <a:cs typeface="Times New Roman"/>
            </a:endParaRPr>
          </a:p>
          <a:p>
            <a:pPr marL="20955">
              <a:lnSpc>
                <a:spcPct val="100000"/>
              </a:lnSpc>
            </a:pPr>
            <a:r>
              <a:rPr sz="500" b="1" spc="35" dirty="0">
                <a:solidFill>
                  <a:srgbClr val="F99F1B"/>
                </a:solidFill>
                <a:latin typeface="Arial"/>
                <a:cs typeface="Arial"/>
              </a:rPr>
              <a:t>56</a:t>
            </a:r>
            <a:endParaRPr sz="500">
              <a:latin typeface="Arial"/>
              <a:cs typeface="Arial"/>
            </a:endParaRPr>
          </a:p>
        </p:txBody>
      </p:sp>
      <p:sp>
        <p:nvSpPr>
          <p:cNvPr id="123" name="object 123"/>
          <p:cNvSpPr txBox="1"/>
          <p:nvPr/>
        </p:nvSpPr>
        <p:spPr>
          <a:xfrm>
            <a:off x="3032125" y="2034133"/>
            <a:ext cx="123189" cy="801370"/>
          </a:xfrm>
          <a:prstGeom prst="rect">
            <a:avLst/>
          </a:prstGeom>
          <a:solidFill>
            <a:srgbClr val="26284F"/>
          </a:solidFill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600">
              <a:latin typeface="Times New Roman"/>
              <a:cs typeface="Times New Roman"/>
            </a:endParaRPr>
          </a:p>
          <a:p>
            <a:pPr marL="19050">
              <a:lnSpc>
                <a:spcPct val="100000"/>
              </a:lnSpc>
            </a:pPr>
            <a:r>
              <a:rPr sz="500" b="1" spc="35" dirty="0">
                <a:solidFill>
                  <a:srgbClr val="F99F1B"/>
                </a:solidFill>
                <a:latin typeface="Arial"/>
                <a:cs typeface="Arial"/>
              </a:rPr>
              <a:t>55</a:t>
            </a:r>
            <a:endParaRPr sz="500">
              <a:latin typeface="Arial"/>
              <a:cs typeface="Arial"/>
            </a:endParaRPr>
          </a:p>
        </p:txBody>
      </p:sp>
      <p:sp>
        <p:nvSpPr>
          <p:cNvPr id="124" name="object 124"/>
          <p:cNvSpPr txBox="1"/>
          <p:nvPr/>
        </p:nvSpPr>
        <p:spPr>
          <a:xfrm>
            <a:off x="4166641" y="2034133"/>
            <a:ext cx="123189" cy="801370"/>
          </a:xfrm>
          <a:prstGeom prst="rect">
            <a:avLst/>
          </a:prstGeom>
          <a:solidFill>
            <a:srgbClr val="26284F"/>
          </a:solidFill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600">
              <a:latin typeface="Times New Roman"/>
              <a:cs typeface="Times New Roman"/>
            </a:endParaRPr>
          </a:p>
          <a:p>
            <a:pPr marL="21590">
              <a:lnSpc>
                <a:spcPct val="100000"/>
              </a:lnSpc>
            </a:pPr>
            <a:r>
              <a:rPr sz="500" b="1" spc="35" dirty="0">
                <a:solidFill>
                  <a:srgbClr val="F99F1B"/>
                </a:solidFill>
                <a:latin typeface="Arial"/>
                <a:cs typeface="Arial"/>
              </a:rPr>
              <a:t>56</a:t>
            </a:r>
            <a:endParaRPr sz="500">
              <a:latin typeface="Arial"/>
              <a:cs typeface="Arial"/>
            </a:endParaRPr>
          </a:p>
        </p:txBody>
      </p:sp>
      <p:sp>
        <p:nvSpPr>
          <p:cNvPr id="125" name="object 125"/>
          <p:cNvSpPr txBox="1"/>
          <p:nvPr/>
        </p:nvSpPr>
        <p:spPr>
          <a:xfrm>
            <a:off x="4389081" y="2034133"/>
            <a:ext cx="123189" cy="801370"/>
          </a:xfrm>
          <a:prstGeom prst="rect">
            <a:avLst/>
          </a:prstGeom>
          <a:solidFill>
            <a:srgbClr val="26284F"/>
          </a:solidFill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600">
              <a:latin typeface="Times New Roman"/>
              <a:cs typeface="Times New Roman"/>
            </a:endParaRPr>
          </a:p>
          <a:p>
            <a:pPr marL="21590">
              <a:lnSpc>
                <a:spcPct val="100000"/>
              </a:lnSpc>
            </a:pPr>
            <a:r>
              <a:rPr sz="500" b="1" spc="35" dirty="0">
                <a:solidFill>
                  <a:srgbClr val="F99F1B"/>
                </a:solidFill>
                <a:latin typeface="Arial"/>
                <a:cs typeface="Arial"/>
              </a:rPr>
              <a:t>56</a:t>
            </a:r>
            <a:endParaRPr sz="500">
              <a:latin typeface="Arial"/>
              <a:cs typeface="Arial"/>
            </a:endParaRPr>
          </a:p>
        </p:txBody>
      </p:sp>
      <p:sp>
        <p:nvSpPr>
          <p:cNvPr id="126" name="object 126"/>
          <p:cNvSpPr txBox="1"/>
          <p:nvPr/>
        </p:nvSpPr>
        <p:spPr>
          <a:xfrm>
            <a:off x="4819345" y="2034133"/>
            <a:ext cx="123189" cy="801370"/>
          </a:xfrm>
          <a:prstGeom prst="rect">
            <a:avLst/>
          </a:prstGeom>
          <a:solidFill>
            <a:srgbClr val="26284F"/>
          </a:solidFill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600">
              <a:latin typeface="Times New Roman"/>
              <a:cs typeface="Times New Roman"/>
            </a:endParaRPr>
          </a:p>
          <a:p>
            <a:pPr marL="21590">
              <a:lnSpc>
                <a:spcPct val="100000"/>
              </a:lnSpc>
            </a:pPr>
            <a:r>
              <a:rPr sz="500" b="1" spc="35" dirty="0">
                <a:solidFill>
                  <a:srgbClr val="F99F1B"/>
                </a:solidFill>
                <a:latin typeface="Arial"/>
                <a:cs typeface="Arial"/>
              </a:rPr>
              <a:t>56</a:t>
            </a:r>
            <a:endParaRPr sz="500">
              <a:latin typeface="Arial"/>
              <a:cs typeface="Arial"/>
            </a:endParaRPr>
          </a:p>
        </p:txBody>
      </p:sp>
      <p:sp>
        <p:nvSpPr>
          <p:cNvPr id="127" name="object 127"/>
          <p:cNvSpPr txBox="1"/>
          <p:nvPr/>
        </p:nvSpPr>
        <p:spPr>
          <a:xfrm>
            <a:off x="5041785" y="2034133"/>
            <a:ext cx="123189" cy="783590"/>
          </a:xfrm>
          <a:prstGeom prst="rect">
            <a:avLst/>
          </a:prstGeom>
          <a:solidFill>
            <a:srgbClr val="26284F"/>
          </a:solidFill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450">
              <a:latin typeface="Times New Roman"/>
              <a:cs typeface="Times New Roman"/>
            </a:endParaRPr>
          </a:p>
          <a:p>
            <a:pPr marL="21590">
              <a:lnSpc>
                <a:spcPct val="100000"/>
              </a:lnSpc>
            </a:pPr>
            <a:r>
              <a:rPr sz="500" b="1" spc="30" dirty="0">
                <a:solidFill>
                  <a:srgbClr val="F99F1B"/>
                </a:solidFill>
                <a:latin typeface="Arial"/>
                <a:cs typeface="Arial"/>
              </a:rPr>
              <a:t>57</a:t>
            </a:r>
            <a:endParaRPr sz="500">
              <a:latin typeface="Arial"/>
              <a:cs typeface="Arial"/>
            </a:endParaRPr>
          </a:p>
        </p:txBody>
      </p:sp>
      <p:sp>
        <p:nvSpPr>
          <p:cNvPr id="128" name="object 128"/>
          <p:cNvSpPr txBox="1"/>
          <p:nvPr/>
        </p:nvSpPr>
        <p:spPr>
          <a:xfrm>
            <a:off x="5264213" y="2034133"/>
            <a:ext cx="123189" cy="783590"/>
          </a:xfrm>
          <a:prstGeom prst="rect">
            <a:avLst/>
          </a:prstGeom>
          <a:solidFill>
            <a:srgbClr val="26284F"/>
          </a:solidFill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450">
              <a:latin typeface="Times New Roman"/>
              <a:cs typeface="Times New Roman"/>
            </a:endParaRPr>
          </a:p>
          <a:p>
            <a:pPr marL="24130">
              <a:lnSpc>
                <a:spcPct val="100000"/>
              </a:lnSpc>
            </a:pPr>
            <a:r>
              <a:rPr sz="500" b="1" spc="30" dirty="0">
                <a:solidFill>
                  <a:srgbClr val="F99F1B"/>
                </a:solidFill>
                <a:latin typeface="Arial"/>
                <a:cs typeface="Arial"/>
              </a:rPr>
              <a:t>57</a:t>
            </a:r>
            <a:endParaRPr sz="500">
              <a:latin typeface="Arial"/>
              <a:cs typeface="Arial"/>
            </a:endParaRPr>
          </a:p>
        </p:txBody>
      </p:sp>
      <p:sp>
        <p:nvSpPr>
          <p:cNvPr id="129" name="object 129"/>
          <p:cNvSpPr txBox="1"/>
          <p:nvPr/>
        </p:nvSpPr>
        <p:spPr>
          <a:xfrm>
            <a:off x="5486653" y="2034133"/>
            <a:ext cx="123189" cy="783590"/>
          </a:xfrm>
          <a:prstGeom prst="rect">
            <a:avLst/>
          </a:prstGeom>
          <a:solidFill>
            <a:srgbClr val="26284F"/>
          </a:solidFill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450">
              <a:latin typeface="Times New Roman"/>
              <a:cs typeface="Times New Roman"/>
            </a:endParaRPr>
          </a:p>
          <a:p>
            <a:pPr marL="21590">
              <a:lnSpc>
                <a:spcPct val="100000"/>
              </a:lnSpc>
            </a:pPr>
            <a:r>
              <a:rPr sz="500" b="1" spc="30" dirty="0">
                <a:solidFill>
                  <a:srgbClr val="F99F1B"/>
                </a:solidFill>
                <a:latin typeface="Arial"/>
                <a:cs typeface="Arial"/>
              </a:rPr>
              <a:t>57</a:t>
            </a:r>
            <a:endParaRPr sz="500">
              <a:latin typeface="Arial"/>
              <a:cs typeface="Arial"/>
            </a:endParaRPr>
          </a:p>
        </p:txBody>
      </p:sp>
      <p:sp>
        <p:nvSpPr>
          <p:cNvPr id="130" name="object 130"/>
          <p:cNvSpPr txBox="1"/>
          <p:nvPr/>
        </p:nvSpPr>
        <p:spPr>
          <a:xfrm>
            <a:off x="5709094" y="2034133"/>
            <a:ext cx="123189" cy="765175"/>
          </a:xfrm>
          <a:prstGeom prst="rect">
            <a:avLst/>
          </a:prstGeom>
          <a:solidFill>
            <a:srgbClr val="26284F"/>
          </a:solidFill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600">
              <a:latin typeface="Times New Roman"/>
              <a:cs typeface="Times New Roman"/>
            </a:endParaRPr>
          </a:p>
          <a:p>
            <a:pPr marL="20955">
              <a:lnSpc>
                <a:spcPct val="100000"/>
              </a:lnSpc>
              <a:spcBef>
                <a:spcPts val="425"/>
              </a:spcBef>
            </a:pPr>
            <a:r>
              <a:rPr sz="500" b="1" spc="35" dirty="0">
                <a:solidFill>
                  <a:srgbClr val="F99F1B"/>
                </a:solidFill>
                <a:latin typeface="Arial"/>
                <a:cs typeface="Arial"/>
              </a:rPr>
              <a:t>58</a:t>
            </a:r>
            <a:endParaRPr sz="500">
              <a:latin typeface="Arial"/>
              <a:cs typeface="Arial"/>
            </a:endParaRPr>
          </a:p>
        </p:txBody>
      </p:sp>
      <p:sp>
        <p:nvSpPr>
          <p:cNvPr id="131" name="object 131"/>
          <p:cNvSpPr txBox="1"/>
          <p:nvPr/>
        </p:nvSpPr>
        <p:spPr>
          <a:xfrm>
            <a:off x="5931534" y="2034133"/>
            <a:ext cx="123189" cy="747395"/>
          </a:xfrm>
          <a:prstGeom prst="rect">
            <a:avLst/>
          </a:prstGeom>
          <a:solidFill>
            <a:srgbClr val="26284F"/>
          </a:solidFill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55"/>
              </a:spcBef>
            </a:pPr>
            <a:endParaRPr sz="800">
              <a:latin typeface="Times New Roman"/>
              <a:cs typeface="Times New Roman"/>
            </a:endParaRPr>
          </a:p>
          <a:p>
            <a:pPr marL="21590">
              <a:lnSpc>
                <a:spcPct val="100000"/>
              </a:lnSpc>
            </a:pPr>
            <a:r>
              <a:rPr sz="500" b="1" spc="30" dirty="0">
                <a:solidFill>
                  <a:srgbClr val="F99F1B"/>
                </a:solidFill>
                <a:latin typeface="Arial"/>
                <a:cs typeface="Arial"/>
              </a:rPr>
              <a:t>59</a:t>
            </a:r>
            <a:endParaRPr sz="500">
              <a:latin typeface="Arial"/>
              <a:cs typeface="Arial"/>
            </a:endParaRPr>
          </a:p>
        </p:txBody>
      </p:sp>
      <p:sp>
        <p:nvSpPr>
          <p:cNvPr id="132" name="object 132"/>
          <p:cNvSpPr txBox="1"/>
          <p:nvPr/>
        </p:nvSpPr>
        <p:spPr>
          <a:xfrm>
            <a:off x="6153975" y="2034133"/>
            <a:ext cx="123189" cy="711200"/>
          </a:xfrm>
          <a:prstGeom prst="rect">
            <a:avLst/>
          </a:prstGeom>
          <a:solidFill>
            <a:srgbClr val="26284F"/>
          </a:solidFill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550">
              <a:latin typeface="Times New Roman"/>
              <a:cs typeface="Times New Roman"/>
            </a:endParaRPr>
          </a:p>
          <a:p>
            <a:pPr marL="22860">
              <a:lnSpc>
                <a:spcPct val="100000"/>
              </a:lnSpc>
            </a:pPr>
            <a:r>
              <a:rPr sz="500" b="1" spc="15" dirty="0">
                <a:solidFill>
                  <a:srgbClr val="F99F1B"/>
                </a:solidFill>
                <a:latin typeface="Arial"/>
                <a:cs typeface="Arial"/>
              </a:rPr>
              <a:t>61</a:t>
            </a:r>
            <a:endParaRPr sz="500">
              <a:latin typeface="Arial"/>
              <a:cs typeface="Arial"/>
            </a:endParaRPr>
          </a:p>
        </p:txBody>
      </p:sp>
      <p:sp>
        <p:nvSpPr>
          <p:cNvPr id="133" name="object 133"/>
          <p:cNvSpPr txBox="1"/>
          <p:nvPr/>
        </p:nvSpPr>
        <p:spPr>
          <a:xfrm>
            <a:off x="6376415" y="2034133"/>
            <a:ext cx="123189" cy="693420"/>
          </a:xfrm>
          <a:prstGeom prst="rect">
            <a:avLst/>
          </a:prstGeom>
          <a:solidFill>
            <a:srgbClr val="26284F"/>
          </a:solidFill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450">
              <a:latin typeface="Times New Roman"/>
              <a:cs typeface="Times New Roman"/>
            </a:endParaRPr>
          </a:p>
          <a:p>
            <a:pPr marL="21590">
              <a:lnSpc>
                <a:spcPct val="100000"/>
              </a:lnSpc>
              <a:spcBef>
                <a:spcPts val="5"/>
              </a:spcBef>
            </a:pPr>
            <a:r>
              <a:rPr sz="500" b="1" spc="35" dirty="0">
                <a:solidFill>
                  <a:srgbClr val="F99F1B"/>
                </a:solidFill>
                <a:latin typeface="Arial"/>
                <a:cs typeface="Arial"/>
              </a:rPr>
              <a:t>62</a:t>
            </a:r>
            <a:endParaRPr sz="500">
              <a:latin typeface="Arial"/>
              <a:cs typeface="Arial"/>
            </a:endParaRPr>
          </a:p>
        </p:txBody>
      </p:sp>
      <p:sp>
        <p:nvSpPr>
          <p:cNvPr id="134" name="object 134"/>
          <p:cNvSpPr txBox="1"/>
          <p:nvPr/>
        </p:nvSpPr>
        <p:spPr>
          <a:xfrm>
            <a:off x="6595465" y="2034133"/>
            <a:ext cx="123189" cy="675005"/>
          </a:xfrm>
          <a:prstGeom prst="rect">
            <a:avLst/>
          </a:prstGeom>
          <a:solidFill>
            <a:srgbClr val="26284F"/>
          </a:solidFill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600">
              <a:latin typeface="Times New Roman"/>
              <a:cs typeface="Times New Roman"/>
            </a:endParaRPr>
          </a:p>
          <a:p>
            <a:pPr marL="18415">
              <a:lnSpc>
                <a:spcPct val="100000"/>
              </a:lnSpc>
              <a:spcBef>
                <a:spcPts val="409"/>
              </a:spcBef>
            </a:pPr>
            <a:r>
              <a:rPr sz="500" b="1" spc="40" dirty="0">
                <a:solidFill>
                  <a:srgbClr val="F99F1B"/>
                </a:solidFill>
                <a:latin typeface="Arial"/>
                <a:cs typeface="Arial"/>
              </a:rPr>
              <a:t>63</a:t>
            </a:r>
            <a:endParaRPr sz="500">
              <a:latin typeface="Arial"/>
              <a:cs typeface="Arial"/>
            </a:endParaRPr>
          </a:p>
        </p:txBody>
      </p:sp>
      <p:sp>
        <p:nvSpPr>
          <p:cNvPr id="135" name="object 135"/>
          <p:cNvSpPr txBox="1"/>
          <p:nvPr/>
        </p:nvSpPr>
        <p:spPr>
          <a:xfrm>
            <a:off x="6815023" y="2034133"/>
            <a:ext cx="123189" cy="675005"/>
          </a:xfrm>
          <a:prstGeom prst="rect">
            <a:avLst/>
          </a:prstGeom>
          <a:solidFill>
            <a:srgbClr val="26284F"/>
          </a:solidFill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600">
              <a:latin typeface="Times New Roman"/>
              <a:cs typeface="Times New Roman"/>
            </a:endParaRPr>
          </a:p>
          <a:p>
            <a:pPr marL="18415">
              <a:lnSpc>
                <a:spcPct val="100000"/>
              </a:lnSpc>
              <a:spcBef>
                <a:spcPts val="409"/>
              </a:spcBef>
            </a:pPr>
            <a:r>
              <a:rPr sz="500" b="1" spc="40" dirty="0">
                <a:solidFill>
                  <a:srgbClr val="F99F1B"/>
                </a:solidFill>
                <a:latin typeface="Arial"/>
                <a:cs typeface="Arial"/>
              </a:rPr>
              <a:t>63</a:t>
            </a:r>
            <a:endParaRPr sz="500">
              <a:latin typeface="Arial"/>
              <a:cs typeface="Arial"/>
            </a:endParaRPr>
          </a:p>
        </p:txBody>
      </p:sp>
      <p:grpSp>
        <p:nvGrpSpPr>
          <p:cNvPr id="136" name="object 136"/>
          <p:cNvGrpSpPr/>
          <p:nvPr/>
        </p:nvGrpSpPr>
        <p:grpSpPr>
          <a:xfrm>
            <a:off x="4590643" y="2034133"/>
            <a:ext cx="123189" cy="1809114"/>
            <a:chOff x="4590643" y="2034133"/>
            <a:chExt cx="123189" cy="1809114"/>
          </a:xfrm>
        </p:grpSpPr>
        <p:sp>
          <p:nvSpPr>
            <p:cNvPr id="137" name="object 137"/>
            <p:cNvSpPr/>
            <p:nvPr/>
          </p:nvSpPr>
          <p:spPr>
            <a:xfrm>
              <a:off x="4590643" y="2034133"/>
              <a:ext cx="123189" cy="801370"/>
            </a:xfrm>
            <a:custGeom>
              <a:avLst/>
              <a:gdLst/>
              <a:ahLst/>
              <a:cxnLst/>
              <a:rect l="l" t="t" r="r" b="b"/>
              <a:pathLst>
                <a:path w="123189" h="801369">
                  <a:moveTo>
                    <a:pt x="0" y="801001"/>
                  </a:moveTo>
                  <a:lnTo>
                    <a:pt x="123050" y="801001"/>
                  </a:lnTo>
                  <a:lnTo>
                    <a:pt x="123050" y="0"/>
                  </a:lnTo>
                  <a:lnTo>
                    <a:pt x="0" y="0"/>
                  </a:lnTo>
                  <a:lnTo>
                    <a:pt x="0" y="801001"/>
                  </a:lnTo>
                  <a:close/>
                </a:path>
              </a:pathLst>
            </a:custGeom>
            <a:solidFill>
              <a:srgbClr val="26284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8" name="object 138"/>
            <p:cNvSpPr/>
            <p:nvPr/>
          </p:nvSpPr>
          <p:spPr>
            <a:xfrm>
              <a:off x="4590643" y="2835135"/>
              <a:ext cx="123189" cy="1008380"/>
            </a:xfrm>
            <a:custGeom>
              <a:avLst/>
              <a:gdLst/>
              <a:ahLst/>
              <a:cxnLst/>
              <a:rect l="l" t="t" r="r" b="b"/>
              <a:pathLst>
                <a:path w="123189" h="1008379">
                  <a:moveTo>
                    <a:pt x="123050" y="0"/>
                  </a:moveTo>
                  <a:lnTo>
                    <a:pt x="0" y="0"/>
                  </a:lnTo>
                  <a:lnTo>
                    <a:pt x="0" y="1007999"/>
                  </a:lnTo>
                  <a:lnTo>
                    <a:pt x="123050" y="1007999"/>
                  </a:lnTo>
                  <a:lnTo>
                    <a:pt x="123050" y="0"/>
                  </a:lnTo>
                  <a:close/>
                </a:path>
              </a:pathLst>
            </a:custGeom>
            <a:solidFill>
              <a:srgbClr val="FAA73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39" name="object 139"/>
          <p:cNvSpPr txBox="1"/>
          <p:nvPr/>
        </p:nvSpPr>
        <p:spPr>
          <a:xfrm>
            <a:off x="4590643" y="2034133"/>
            <a:ext cx="123189" cy="801370"/>
          </a:xfrm>
          <a:prstGeom prst="rect">
            <a:avLst/>
          </a:prstGeom>
          <a:solidFill>
            <a:srgbClr val="26284F"/>
          </a:solidFill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600">
              <a:latin typeface="Times New Roman"/>
              <a:cs typeface="Times New Roman"/>
            </a:endParaRPr>
          </a:p>
          <a:p>
            <a:pPr marL="21590">
              <a:lnSpc>
                <a:spcPct val="100000"/>
              </a:lnSpc>
            </a:pPr>
            <a:r>
              <a:rPr sz="500" b="1" spc="35" dirty="0">
                <a:solidFill>
                  <a:srgbClr val="F99F1B"/>
                </a:solidFill>
                <a:latin typeface="Arial"/>
                <a:cs typeface="Arial"/>
              </a:rPr>
              <a:t>56</a:t>
            </a:r>
            <a:endParaRPr sz="500">
              <a:latin typeface="Arial"/>
              <a:cs typeface="Arial"/>
            </a:endParaRPr>
          </a:p>
        </p:txBody>
      </p:sp>
      <p:sp>
        <p:nvSpPr>
          <p:cNvPr id="142" name="object 142"/>
          <p:cNvSpPr/>
          <p:nvPr/>
        </p:nvSpPr>
        <p:spPr>
          <a:xfrm>
            <a:off x="660704" y="476986"/>
            <a:ext cx="5873750" cy="83820"/>
          </a:xfrm>
          <a:custGeom>
            <a:avLst/>
            <a:gdLst/>
            <a:ahLst/>
            <a:cxnLst/>
            <a:rect l="l" t="t" r="r" b="b"/>
            <a:pathLst>
              <a:path w="5873750" h="83820">
                <a:moveTo>
                  <a:pt x="5873305" y="0"/>
                </a:moveTo>
                <a:lnTo>
                  <a:pt x="0" y="0"/>
                </a:lnTo>
                <a:lnTo>
                  <a:pt x="0" y="83654"/>
                </a:lnTo>
                <a:lnTo>
                  <a:pt x="5873305" y="83654"/>
                </a:lnTo>
                <a:lnTo>
                  <a:pt x="5873305" y="0"/>
                </a:lnTo>
                <a:close/>
              </a:path>
            </a:pathLst>
          </a:custGeom>
          <a:solidFill>
            <a:srgbClr val="384E6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3" name="object 143"/>
          <p:cNvSpPr/>
          <p:nvPr/>
        </p:nvSpPr>
        <p:spPr>
          <a:xfrm>
            <a:off x="6587578" y="476986"/>
            <a:ext cx="541020" cy="83820"/>
          </a:xfrm>
          <a:custGeom>
            <a:avLst/>
            <a:gdLst/>
            <a:ahLst/>
            <a:cxnLst/>
            <a:rect l="l" t="t" r="r" b="b"/>
            <a:pathLst>
              <a:path w="541020" h="83820">
                <a:moveTo>
                  <a:pt x="540854" y="0"/>
                </a:moveTo>
                <a:lnTo>
                  <a:pt x="0" y="0"/>
                </a:lnTo>
                <a:lnTo>
                  <a:pt x="0" y="83654"/>
                </a:lnTo>
                <a:lnTo>
                  <a:pt x="540854" y="83654"/>
                </a:lnTo>
                <a:lnTo>
                  <a:pt x="540854" y="0"/>
                </a:lnTo>
                <a:close/>
              </a:path>
            </a:pathLst>
          </a:custGeom>
          <a:solidFill>
            <a:srgbClr val="F99F1B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858657" y="1522077"/>
            <a:ext cx="4592320" cy="8134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12300"/>
              </a:lnSpc>
              <a:spcBef>
                <a:spcPts val="100"/>
              </a:spcBef>
            </a:pPr>
            <a:r>
              <a:rPr sz="2300" spc="175" dirty="0">
                <a:solidFill>
                  <a:srgbClr val="384E64"/>
                </a:solidFill>
                <a:latin typeface="Cambria"/>
                <a:cs typeface="Cambria"/>
              </a:rPr>
              <a:t>ЗАДОВОЛЕНІСТЬ</a:t>
            </a:r>
            <a:r>
              <a:rPr sz="2300" spc="25" dirty="0">
                <a:solidFill>
                  <a:srgbClr val="384E64"/>
                </a:solidFill>
                <a:latin typeface="Cambria"/>
                <a:cs typeface="Cambria"/>
              </a:rPr>
              <a:t> </a:t>
            </a:r>
            <a:r>
              <a:rPr sz="2300" spc="280" dirty="0">
                <a:solidFill>
                  <a:srgbClr val="384E64"/>
                </a:solidFill>
                <a:latin typeface="Cambria"/>
                <a:cs typeface="Cambria"/>
              </a:rPr>
              <a:t>МЕДИЧНОЮ  </a:t>
            </a:r>
            <a:r>
              <a:rPr sz="2300" spc="185" dirty="0">
                <a:solidFill>
                  <a:srgbClr val="384E64"/>
                </a:solidFill>
                <a:latin typeface="Cambria"/>
                <a:cs typeface="Cambria"/>
              </a:rPr>
              <a:t>ДОПОМОГОЮ </a:t>
            </a:r>
            <a:r>
              <a:rPr sz="2300" spc="130" dirty="0">
                <a:solidFill>
                  <a:srgbClr val="384E64"/>
                </a:solidFill>
                <a:latin typeface="Cambria"/>
                <a:cs typeface="Cambria"/>
              </a:rPr>
              <a:t>В</a:t>
            </a:r>
            <a:r>
              <a:rPr sz="2300" spc="-10" dirty="0">
                <a:solidFill>
                  <a:srgbClr val="384E64"/>
                </a:solidFill>
                <a:latin typeface="Cambria"/>
                <a:cs typeface="Cambria"/>
              </a:rPr>
              <a:t> </a:t>
            </a:r>
            <a:r>
              <a:rPr sz="2300" spc="215" dirty="0">
                <a:solidFill>
                  <a:srgbClr val="384E64"/>
                </a:solidFill>
                <a:latin typeface="Cambria"/>
                <a:cs typeface="Cambria"/>
              </a:rPr>
              <a:t>УКРАЇНІ</a:t>
            </a:r>
            <a:endParaRPr sz="2300">
              <a:latin typeface="Cambria"/>
              <a:cs typeface="Cambria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1086219" y="1645206"/>
            <a:ext cx="616585" cy="615950"/>
            <a:chOff x="1086219" y="1645206"/>
            <a:chExt cx="616585" cy="615950"/>
          </a:xfrm>
        </p:grpSpPr>
        <p:sp>
          <p:nvSpPr>
            <p:cNvPr id="4" name="object 4"/>
            <p:cNvSpPr/>
            <p:nvPr/>
          </p:nvSpPr>
          <p:spPr>
            <a:xfrm>
              <a:off x="1086219" y="1645206"/>
              <a:ext cx="616585" cy="615950"/>
            </a:xfrm>
            <a:custGeom>
              <a:avLst/>
              <a:gdLst/>
              <a:ahLst/>
              <a:cxnLst/>
              <a:rect l="l" t="t" r="r" b="b"/>
              <a:pathLst>
                <a:path w="616585" h="615950">
                  <a:moveTo>
                    <a:pt x="308190" y="0"/>
                  </a:moveTo>
                  <a:lnTo>
                    <a:pt x="262649" y="3338"/>
                  </a:lnTo>
                  <a:lnTo>
                    <a:pt x="219182" y="13038"/>
                  </a:lnTo>
                  <a:lnTo>
                    <a:pt x="178267" y="28621"/>
                  </a:lnTo>
                  <a:lnTo>
                    <a:pt x="140379" y="49612"/>
                  </a:lnTo>
                  <a:lnTo>
                    <a:pt x="105996" y="75535"/>
                  </a:lnTo>
                  <a:lnTo>
                    <a:pt x="75595" y="105913"/>
                  </a:lnTo>
                  <a:lnTo>
                    <a:pt x="49652" y="140269"/>
                  </a:lnTo>
                  <a:lnTo>
                    <a:pt x="28644" y="178129"/>
                  </a:lnTo>
                  <a:lnTo>
                    <a:pt x="13048" y="219015"/>
                  </a:lnTo>
                  <a:lnTo>
                    <a:pt x="3341" y="262452"/>
                  </a:lnTo>
                  <a:lnTo>
                    <a:pt x="0" y="307962"/>
                  </a:lnTo>
                  <a:lnTo>
                    <a:pt x="3341" y="353472"/>
                  </a:lnTo>
                  <a:lnTo>
                    <a:pt x="13048" y="396908"/>
                  </a:lnTo>
                  <a:lnTo>
                    <a:pt x="28644" y="437794"/>
                  </a:lnTo>
                  <a:lnTo>
                    <a:pt x="49652" y="475654"/>
                  </a:lnTo>
                  <a:lnTo>
                    <a:pt x="75595" y="510011"/>
                  </a:lnTo>
                  <a:lnTo>
                    <a:pt x="105996" y="540389"/>
                  </a:lnTo>
                  <a:lnTo>
                    <a:pt x="140379" y="566312"/>
                  </a:lnTo>
                  <a:lnTo>
                    <a:pt x="178267" y="587303"/>
                  </a:lnTo>
                  <a:lnTo>
                    <a:pt x="219182" y="602886"/>
                  </a:lnTo>
                  <a:lnTo>
                    <a:pt x="262649" y="612585"/>
                  </a:lnTo>
                  <a:lnTo>
                    <a:pt x="308190" y="615924"/>
                  </a:lnTo>
                  <a:lnTo>
                    <a:pt x="353732" y="612585"/>
                  </a:lnTo>
                  <a:lnTo>
                    <a:pt x="397199" y="602886"/>
                  </a:lnTo>
                  <a:lnTo>
                    <a:pt x="438114" y="587303"/>
                  </a:lnTo>
                  <a:lnTo>
                    <a:pt x="476002" y="566312"/>
                  </a:lnTo>
                  <a:lnTo>
                    <a:pt x="510385" y="540389"/>
                  </a:lnTo>
                  <a:lnTo>
                    <a:pt x="540786" y="510011"/>
                  </a:lnTo>
                  <a:lnTo>
                    <a:pt x="566729" y="475654"/>
                  </a:lnTo>
                  <a:lnTo>
                    <a:pt x="587737" y="437794"/>
                  </a:lnTo>
                  <a:lnTo>
                    <a:pt x="603332" y="396908"/>
                  </a:lnTo>
                  <a:lnTo>
                    <a:pt x="613040" y="353472"/>
                  </a:lnTo>
                  <a:lnTo>
                    <a:pt x="616381" y="307962"/>
                  </a:lnTo>
                  <a:lnTo>
                    <a:pt x="613040" y="262452"/>
                  </a:lnTo>
                  <a:lnTo>
                    <a:pt x="603332" y="219015"/>
                  </a:lnTo>
                  <a:lnTo>
                    <a:pt x="587737" y="178129"/>
                  </a:lnTo>
                  <a:lnTo>
                    <a:pt x="566729" y="140269"/>
                  </a:lnTo>
                  <a:lnTo>
                    <a:pt x="540786" y="105913"/>
                  </a:lnTo>
                  <a:lnTo>
                    <a:pt x="510385" y="75535"/>
                  </a:lnTo>
                  <a:lnTo>
                    <a:pt x="476002" y="49612"/>
                  </a:lnTo>
                  <a:lnTo>
                    <a:pt x="438114" y="28621"/>
                  </a:lnTo>
                  <a:lnTo>
                    <a:pt x="397199" y="13038"/>
                  </a:lnTo>
                  <a:lnTo>
                    <a:pt x="353732" y="3338"/>
                  </a:lnTo>
                  <a:lnTo>
                    <a:pt x="30819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314687" y="1728702"/>
              <a:ext cx="159448" cy="75501"/>
            </a:xfrm>
            <a:prstGeom prst="rect">
              <a:avLst/>
            </a:prstGeom>
          </p:spPr>
        </p:pic>
        <p:sp>
          <p:nvSpPr>
            <p:cNvPr id="6" name="object 6"/>
            <p:cNvSpPr/>
            <p:nvPr/>
          </p:nvSpPr>
          <p:spPr>
            <a:xfrm>
              <a:off x="1194206" y="1824164"/>
              <a:ext cx="400685" cy="311150"/>
            </a:xfrm>
            <a:custGeom>
              <a:avLst/>
              <a:gdLst/>
              <a:ahLst/>
              <a:cxnLst/>
              <a:rect l="l" t="t" r="r" b="b"/>
              <a:pathLst>
                <a:path w="400684" h="311150">
                  <a:moveTo>
                    <a:pt x="400392" y="0"/>
                  </a:moveTo>
                  <a:lnTo>
                    <a:pt x="281012" y="0"/>
                  </a:lnTo>
                  <a:lnTo>
                    <a:pt x="281012" y="133350"/>
                  </a:lnTo>
                  <a:lnTo>
                    <a:pt x="281012" y="181610"/>
                  </a:lnTo>
                  <a:lnTo>
                    <a:pt x="222377" y="181610"/>
                  </a:lnTo>
                  <a:lnTo>
                    <a:pt x="222377" y="246380"/>
                  </a:lnTo>
                  <a:lnTo>
                    <a:pt x="178028" y="246380"/>
                  </a:lnTo>
                  <a:lnTo>
                    <a:pt x="178028" y="181610"/>
                  </a:lnTo>
                  <a:lnTo>
                    <a:pt x="119392" y="181610"/>
                  </a:lnTo>
                  <a:lnTo>
                    <a:pt x="119392" y="133350"/>
                  </a:lnTo>
                  <a:lnTo>
                    <a:pt x="178028" y="133350"/>
                  </a:lnTo>
                  <a:lnTo>
                    <a:pt x="178028" y="69850"/>
                  </a:lnTo>
                  <a:lnTo>
                    <a:pt x="222377" y="69850"/>
                  </a:lnTo>
                  <a:lnTo>
                    <a:pt x="222377" y="133350"/>
                  </a:lnTo>
                  <a:lnTo>
                    <a:pt x="281012" y="133350"/>
                  </a:lnTo>
                  <a:lnTo>
                    <a:pt x="281012" y="0"/>
                  </a:lnTo>
                  <a:lnTo>
                    <a:pt x="0" y="0"/>
                  </a:lnTo>
                  <a:lnTo>
                    <a:pt x="0" y="69850"/>
                  </a:lnTo>
                  <a:lnTo>
                    <a:pt x="0" y="133350"/>
                  </a:lnTo>
                  <a:lnTo>
                    <a:pt x="0" y="181610"/>
                  </a:lnTo>
                  <a:lnTo>
                    <a:pt x="0" y="246380"/>
                  </a:lnTo>
                  <a:lnTo>
                    <a:pt x="0" y="311150"/>
                  </a:lnTo>
                  <a:lnTo>
                    <a:pt x="400392" y="311150"/>
                  </a:lnTo>
                  <a:lnTo>
                    <a:pt x="400392" y="246380"/>
                  </a:lnTo>
                  <a:lnTo>
                    <a:pt x="400392" y="181610"/>
                  </a:lnTo>
                  <a:lnTo>
                    <a:pt x="400392" y="133350"/>
                  </a:lnTo>
                  <a:lnTo>
                    <a:pt x="400392" y="69850"/>
                  </a:lnTo>
                  <a:lnTo>
                    <a:pt x="400392" y="0"/>
                  </a:lnTo>
                  <a:close/>
                </a:path>
              </a:pathLst>
            </a:custGeom>
            <a:solidFill>
              <a:srgbClr val="F99F1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" name="object 9"/>
          <p:cNvSpPr/>
          <p:nvPr/>
        </p:nvSpPr>
        <p:spPr>
          <a:xfrm>
            <a:off x="1245603" y="476986"/>
            <a:ext cx="5876290" cy="83820"/>
          </a:xfrm>
          <a:custGeom>
            <a:avLst/>
            <a:gdLst/>
            <a:ahLst/>
            <a:cxnLst/>
            <a:rect l="l" t="t" r="r" b="b"/>
            <a:pathLst>
              <a:path w="5876290" h="83820">
                <a:moveTo>
                  <a:pt x="5876048" y="0"/>
                </a:moveTo>
                <a:lnTo>
                  <a:pt x="0" y="0"/>
                </a:lnTo>
                <a:lnTo>
                  <a:pt x="0" y="83654"/>
                </a:lnTo>
                <a:lnTo>
                  <a:pt x="5876048" y="83654"/>
                </a:lnTo>
                <a:lnTo>
                  <a:pt x="5876048" y="0"/>
                </a:lnTo>
                <a:close/>
              </a:path>
            </a:pathLst>
          </a:custGeom>
          <a:solidFill>
            <a:srgbClr val="384E6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654354" y="476986"/>
            <a:ext cx="541020" cy="83820"/>
          </a:xfrm>
          <a:custGeom>
            <a:avLst/>
            <a:gdLst/>
            <a:ahLst/>
            <a:cxnLst/>
            <a:rect l="l" t="t" r="r" b="b"/>
            <a:pathLst>
              <a:path w="541019" h="83820">
                <a:moveTo>
                  <a:pt x="540854" y="0"/>
                </a:moveTo>
                <a:lnTo>
                  <a:pt x="0" y="0"/>
                </a:lnTo>
                <a:lnTo>
                  <a:pt x="0" y="83654"/>
                </a:lnTo>
                <a:lnTo>
                  <a:pt x="540854" y="83654"/>
                </a:lnTo>
                <a:lnTo>
                  <a:pt x="540854" y="0"/>
                </a:lnTo>
                <a:close/>
              </a:path>
            </a:pathLst>
          </a:custGeom>
          <a:solidFill>
            <a:srgbClr val="F99F1B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03300" y="906282"/>
            <a:ext cx="640080" cy="12598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100" spc="880" dirty="0">
                <a:solidFill>
                  <a:srgbClr val="F99F1B"/>
                </a:solidFill>
                <a:latin typeface="Cambria"/>
                <a:cs typeface="Cambria"/>
              </a:rPr>
              <a:t>«</a:t>
            </a:r>
            <a:endParaRPr sz="8100">
              <a:latin typeface="Cambria"/>
              <a:cs typeface="Cambria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660704" y="476986"/>
            <a:ext cx="6468110" cy="1066165"/>
            <a:chOff x="660704" y="476986"/>
            <a:chExt cx="6468110" cy="1066165"/>
          </a:xfrm>
        </p:grpSpPr>
        <p:sp>
          <p:nvSpPr>
            <p:cNvPr id="4" name="object 4"/>
            <p:cNvSpPr/>
            <p:nvPr/>
          </p:nvSpPr>
          <p:spPr>
            <a:xfrm>
              <a:off x="815299" y="1536344"/>
              <a:ext cx="6160770" cy="0"/>
            </a:xfrm>
            <a:custGeom>
              <a:avLst/>
              <a:gdLst/>
              <a:ahLst/>
              <a:cxnLst/>
              <a:rect l="l" t="t" r="r" b="b"/>
              <a:pathLst>
                <a:path w="6160770">
                  <a:moveTo>
                    <a:pt x="0" y="0"/>
                  </a:moveTo>
                  <a:lnTo>
                    <a:pt x="6160300" y="0"/>
                  </a:lnTo>
                </a:path>
              </a:pathLst>
            </a:custGeom>
            <a:ln w="12700">
              <a:solidFill>
                <a:srgbClr val="002A4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660704" y="476986"/>
              <a:ext cx="5873750" cy="83820"/>
            </a:xfrm>
            <a:custGeom>
              <a:avLst/>
              <a:gdLst/>
              <a:ahLst/>
              <a:cxnLst/>
              <a:rect l="l" t="t" r="r" b="b"/>
              <a:pathLst>
                <a:path w="5873750" h="83820">
                  <a:moveTo>
                    <a:pt x="5873305" y="0"/>
                  </a:moveTo>
                  <a:lnTo>
                    <a:pt x="0" y="0"/>
                  </a:lnTo>
                  <a:lnTo>
                    <a:pt x="0" y="83654"/>
                  </a:lnTo>
                  <a:lnTo>
                    <a:pt x="5873305" y="83654"/>
                  </a:lnTo>
                  <a:lnTo>
                    <a:pt x="5873305" y="0"/>
                  </a:lnTo>
                  <a:close/>
                </a:path>
              </a:pathLst>
            </a:custGeom>
            <a:solidFill>
              <a:srgbClr val="384E6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6587579" y="476986"/>
              <a:ext cx="541020" cy="83820"/>
            </a:xfrm>
            <a:custGeom>
              <a:avLst/>
              <a:gdLst/>
              <a:ahLst/>
              <a:cxnLst/>
              <a:rect l="l" t="t" r="r" b="b"/>
              <a:pathLst>
                <a:path w="541020" h="83820">
                  <a:moveTo>
                    <a:pt x="540854" y="0"/>
                  </a:moveTo>
                  <a:lnTo>
                    <a:pt x="0" y="0"/>
                  </a:lnTo>
                  <a:lnTo>
                    <a:pt x="0" y="83654"/>
                  </a:lnTo>
                  <a:lnTo>
                    <a:pt x="540854" y="83654"/>
                  </a:lnTo>
                  <a:lnTo>
                    <a:pt x="540854" y="0"/>
                  </a:lnTo>
                  <a:close/>
                </a:path>
              </a:pathLst>
            </a:custGeom>
            <a:solidFill>
              <a:srgbClr val="F99F1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 txBox="1"/>
          <p:nvPr/>
        </p:nvSpPr>
        <p:spPr>
          <a:xfrm rot="10800000">
            <a:off x="6356019" y="3102123"/>
            <a:ext cx="961711" cy="8255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6500"/>
              </a:lnSpc>
            </a:pPr>
            <a:r>
              <a:rPr sz="6500" spc="705" dirty="0">
                <a:solidFill>
                  <a:srgbClr val="F99F1B"/>
                </a:solidFill>
                <a:latin typeface="Cambria"/>
                <a:cs typeface="Cambria"/>
              </a:rPr>
              <a:t>«</a:t>
            </a:r>
            <a:endParaRPr sz="6500">
              <a:latin typeface="Cambria"/>
              <a:cs typeface="Cambria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802599" y="1610586"/>
            <a:ext cx="1871345" cy="1397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750" spc="50" dirty="0">
                <a:solidFill>
                  <a:srgbClr val="002A41"/>
                </a:solidFill>
                <a:latin typeface="Tahoma"/>
                <a:cs typeface="Tahoma"/>
              </a:rPr>
              <a:t>Задоволеність </a:t>
            </a:r>
            <a:r>
              <a:rPr sz="750" spc="75" dirty="0">
                <a:solidFill>
                  <a:srgbClr val="002A41"/>
                </a:solidFill>
                <a:latin typeface="Tahoma"/>
                <a:cs typeface="Tahoma"/>
              </a:rPr>
              <a:t>медичною</a:t>
            </a:r>
            <a:r>
              <a:rPr sz="750" spc="-135" dirty="0">
                <a:solidFill>
                  <a:srgbClr val="002A41"/>
                </a:solidFill>
                <a:latin typeface="Tahoma"/>
                <a:cs typeface="Tahoma"/>
              </a:rPr>
              <a:t> </a:t>
            </a:r>
            <a:r>
              <a:rPr sz="750" spc="55" dirty="0">
                <a:solidFill>
                  <a:srgbClr val="002A41"/>
                </a:solidFill>
                <a:latin typeface="Tahoma"/>
                <a:cs typeface="Tahoma"/>
              </a:rPr>
              <a:t>допомогою</a:t>
            </a:r>
            <a:endParaRPr sz="750">
              <a:latin typeface="Tahoma"/>
              <a:cs typeface="Tahoma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802599" y="1750317"/>
            <a:ext cx="1757680" cy="1397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750" spc="80" dirty="0">
                <a:solidFill>
                  <a:srgbClr val="002A41"/>
                </a:solidFill>
                <a:latin typeface="Tahoma"/>
                <a:cs typeface="Tahoma"/>
              </a:rPr>
              <a:t>як</a:t>
            </a:r>
            <a:r>
              <a:rPr sz="750" spc="-40" dirty="0">
                <a:solidFill>
                  <a:srgbClr val="002A41"/>
                </a:solidFill>
                <a:latin typeface="Tahoma"/>
                <a:cs typeface="Tahoma"/>
              </a:rPr>
              <a:t> </a:t>
            </a:r>
            <a:r>
              <a:rPr sz="750" spc="60" dirty="0">
                <a:solidFill>
                  <a:srgbClr val="002A41"/>
                </a:solidFill>
                <a:latin typeface="Tahoma"/>
                <a:cs typeface="Tahoma"/>
              </a:rPr>
              <a:t>споживачів,</a:t>
            </a:r>
            <a:r>
              <a:rPr sz="750" spc="-35" dirty="0">
                <a:solidFill>
                  <a:srgbClr val="002A41"/>
                </a:solidFill>
                <a:latin typeface="Tahoma"/>
                <a:cs typeface="Tahoma"/>
              </a:rPr>
              <a:t> </a:t>
            </a:r>
            <a:r>
              <a:rPr sz="750" spc="60" dirty="0">
                <a:solidFill>
                  <a:srgbClr val="002A41"/>
                </a:solidFill>
                <a:latin typeface="Tahoma"/>
                <a:cs typeface="Tahoma"/>
              </a:rPr>
              <a:t>так</a:t>
            </a:r>
            <a:r>
              <a:rPr sz="750" spc="-35" dirty="0">
                <a:solidFill>
                  <a:srgbClr val="002A41"/>
                </a:solidFill>
                <a:latin typeface="Tahoma"/>
                <a:cs typeface="Tahoma"/>
              </a:rPr>
              <a:t> </a:t>
            </a:r>
            <a:r>
              <a:rPr sz="750" spc="70" dirty="0">
                <a:solidFill>
                  <a:srgbClr val="002A41"/>
                </a:solidFill>
                <a:latin typeface="Tahoma"/>
                <a:cs typeface="Tahoma"/>
              </a:rPr>
              <a:t>і</a:t>
            </a:r>
            <a:r>
              <a:rPr sz="750" spc="-35" dirty="0">
                <a:solidFill>
                  <a:srgbClr val="002A41"/>
                </a:solidFill>
                <a:latin typeface="Tahoma"/>
                <a:cs typeface="Tahoma"/>
              </a:rPr>
              <a:t> </a:t>
            </a:r>
            <a:r>
              <a:rPr sz="750" spc="60" dirty="0">
                <a:solidFill>
                  <a:srgbClr val="002A41"/>
                </a:solidFill>
                <a:latin typeface="Tahoma"/>
                <a:cs typeface="Tahoma"/>
              </a:rPr>
              <a:t>«не-спожива-</a:t>
            </a:r>
            <a:endParaRPr sz="750">
              <a:latin typeface="Tahoma"/>
              <a:cs typeface="Tahoma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802599" y="1890049"/>
            <a:ext cx="1765935" cy="1397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750" spc="60" dirty="0">
                <a:solidFill>
                  <a:srgbClr val="002A41"/>
                </a:solidFill>
                <a:latin typeface="Tahoma"/>
                <a:cs typeface="Tahoma"/>
              </a:rPr>
              <a:t>чів»</a:t>
            </a:r>
            <a:r>
              <a:rPr sz="750" spc="-35" dirty="0">
                <a:solidFill>
                  <a:srgbClr val="002A41"/>
                </a:solidFill>
                <a:latin typeface="Tahoma"/>
                <a:cs typeface="Tahoma"/>
              </a:rPr>
              <a:t> </a:t>
            </a:r>
            <a:r>
              <a:rPr sz="750" spc="65" dirty="0">
                <a:solidFill>
                  <a:srgbClr val="002A41"/>
                </a:solidFill>
                <a:latin typeface="Tahoma"/>
                <a:cs typeface="Tahoma"/>
              </a:rPr>
              <a:t>—</a:t>
            </a:r>
            <a:r>
              <a:rPr sz="750" spc="-35" dirty="0">
                <a:solidFill>
                  <a:srgbClr val="002A41"/>
                </a:solidFill>
                <a:latin typeface="Tahoma"/>
                <a:cs typeface="Tahoma"/>
              </a:rPr>
              <a:t> </a:t>
            </a:r>
            <a:r>
              <a:rPr sz="750" spc="15" dirty="0">
                <a:solidFill>
                  <a:srgbClr val="002A41"/>
                </a:solidFill>
                <a:latin typeface="Tahoma"/>
                <a:cs typeface="Tahoma"/>
              </a:rPr>
              <a:t>це,</a:t>
            </a:r>
            <a:r>
              <a:rPr sz="750" spc="-30" dirty="0">
                <a:solidFill>
                  <a:srgbClr val="002A41"/>
                </a:solidFill>
                <a:latin typeface="Tahoma"/>
                <a:cs typeface="Tahoma"/>
              </a:rPr>
              <a:t> </a:t>
            </a:r>
            <a:r>
              <a:rPr sz="750" spc="25" dirty="0">
                <a:solidFill>
                  <a:srgbClr val="002A41"/>
                </a:solidFill>
                <a:latin typeface="Tahoma"/>
                <a:cs typeface="Tahoma"/>
              </a:rPr>
              <a:t>безперечно,</a:t>
            </a:r>
            <a:r>
              <a:rPr sz="750" spc="-35" dirty="0">
                <a:solidFill>
                  <a:srgbClr val="002A41"/>
                </a:solidFill>
                <a:latin typeface="Tahoma"/>
                <a:cs typeface="Tahoma"/>
              </a:rPr>
              <a:t> </a:t>
            </a:r>
            <a:r>
              <a:rPr sz="750" spc="55" dirty="0">
                <a:solidFill>
                  <a:srgbClr val="002A41"/>
                </a:solidFill>
                <a:latin typeface="Tahoma"/>
                <a:cs typeface="Tahoma"/>
              </a:rPr>
              <a:t>суб’єктивна</a:t>
            </a:r>
            <a:endParaRPr sz="750">
              <a:latin typeface="Tahoma"/>
              <a:cs typeface="Tahoma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802599" y="2004350"/>
            <a:ext cx="1910080" cy="163448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27305">
              <a:lnSpc>
                <a:spcPct val="122200"/>
              </a:lnSpc>
              <a:spcBef>
                <a:spcPts val="100"/>
              </a:spcBef>
            </a:pPr>
            <a:r>
              <a:rPr sz="750" spc="60" dirty="0">
                <a:solidFill>
                  <a:srgbClr val="002A41"/>
                </a:solidFill>
                <a:latin typeface="Tahoma"/>
                <a:cs typeface="Tahoma"/>
              </a:rPr>
              <a:t>оцінка, </a:t>
            </a:r>
            <a:r>
              <a:rPr sz="750" spc="45" dirty="0">
                <a:solidFill>
                  <a:srgbClr val="002A41"/>
                </a:solidFill>
                <a:latin typeface="Tahoma"/>
                <a:cs typeface="Tahoma"/>
              </a:rPr>
              <a:t>але </a:t>
            </a:r>
            <a:r>
              <a:rPr sz="750" spc="55" dirty="0">
                <a:solidFill>
                  <a:srgbClr val="002A41"/>
                </a:solidFill>
                <a:latin typeface="Tahoma"/>
                <a:cs typeface="Tahoma"/>
              </a:rPr>
              <a:t>вона </a:t>
            </a:r>
            <a:r>
              <a:rPr sz="750" spc="70" dirty="0">
                <a:solidFill>
                  <a:srgbClr val="002A41"/>
                </a:solidFill>
                <a:latin typeface="Tahoma"/>
                <a:cs typeface="Tahoma"/>
              </a:rPr>
              <a:t>вкрай </a:t>
            </a:r>
            <a:r>
              <a:rPr sz="750" spc="85" dirty="0">
                <a:solidFill>
                  <a:srgbClr val="002A41"/>
                </a:solidFill>
                <a:latin typeface="Tahoma"/>
                <a:cs typeface="Tahoma"/>
              </a:rPr>
              <a:t>цінна </a:t>
            </a:r>
            <a:r>
              <a:rPr sz="750" spc="65" dirty="0">
                <a:solidFill>
                  <a:srgbClr val="002A41"/>
                </a:solidFill>
                <a:latin typeface="Tahoma"/>
                <a:cs typeface="Tahoma"/>
              </a:rPr>
              <a:t>для  </a:t>
            </a:r>
            <a:r>
              <a:rPr sz="750" spc="30" dirty="0">
                <a:solidFill>
                  <a:srgbClr val="002A41"/>
                </a:solidFill>
                <a:latin typeface="Tahoma"/>
                <a:cs typeface="Tahoma"/>
              </a:rPr>
              <a:t>зворотного </a:t>
            </a:r>
            <a:r>
              <a:rPr sz="750" spc="5" dirty="0">
                <a:solidFill>
                  <a:srgbClr val="002A41"/>
                </a:solidFill>
                <a:latin typeface="Tahoma"/>
                <a:cs typeface="Tahoma"/>
              </a:rPr>
              <a:t>зв’язку </a:t>
            </a:r>
            <a:r>
              <a:rPr sz="750" spc="-114" dirty="0">
                <a:solidFill>
                  <a:srgbClr val="002A41"/>
                </a:solidFill>
                <a:latin typeface="Tahoma"/>
                <a:cs typeface="Tahoma"/>
              </a:rPr>
              <a:t>з </a:t>
            </a:r>
            <a:r>
              <a:rPr sz="750" spc="90" dirty="0">
                <a:solidFill>
                  <a:srgbClr val="002A41"/>
                </a:solidFill>
                <a:latin typeface="Tahoma"/>
                <a:cs typeface="Tahoma"/>
              </a:rPr>
              <a:t>жителями </a:t>
            </a:r>
            <a:r>
              <a:rPr sz="750" spc="35" dirty="0">
                <a:solidFill>
                  <a:srgbClr val="002A41"/>
                </a:solidFill>
                <a:latin typeface="Tahoma"/>
                <a:cs typeface="Tahoma"/>
              </a:rPr>
              <a:t>об-  </a:t>
            </a:r>
            <a:r>
              <a:rPr sz="750" spc="40" dirty="0">
                <a:solidFill>
                  <a:srgbClr val="002A41"/>
                </a:solidFill>
                <a:latin typeface="Tahoma"/>
                <a:cs typeface="Tahoma"/>
              </a:rPr>
              <a:t>ласті.</a:t>
            </a:r>
            <a:r>
              <a:rPr sz="750" spc="-45" dirty="0">
                <a:solidFill>
                  <a:srgbClr val="002A41"/>
                </a:solidFill>
                <a:latin typeface="Tahoma"/>
                <a:cs typeface="Tahoma"/>
              </a:rPr>
              <a:t> </a:t>
            </a:r>
            <a:r>
              <a:rPr sz="750" spc="80" dirty="0">
                <a:solidFill>
                  <a:srgbClr val="002A41"/>
                </a:solidFill>
                <a:latin typeface="Tahoma"/>
                <a:cs typeface="Tahoma"/>
              </a:rPr>
              <a:t>Якщо</a:t>
            </a:r>
            <a:r>
              <a:rPr sz="750" spc="-40" dirty="0">
                <a:solidFill>
                  <a:srgbClr val="002A41"/>
                </a:solidFill>
                <a:latin typeface="Tahoma"/>
                <a:cs typeface="Tahoma"/>
              </a:rPr>
              <a:t> </a:t>
            </a:r>
            <a:r>
              <a:rPr sz="750" spc="40" dirty="0">
                <a:solidFill>
                  <a:srgbClr val="002A41"/>
                </a:solidFill>
                <a:latin typeface="Tahoma"/>
                <a:cs typeface="Tahoma"/>
              </a:rPr>
              <a:t>серед</a:t>
            </a:r>
            <a:r>
              <a:rPr sz="750" spc="-40" dirty="0">
                <a:solidFill>
                  <a:srgbClr val="002A41"/>
                </a:solidFill>
                <a:latin typeface="Tahoma"/>
                <a:cs typeface="Tahoma"/>
              </a:rPr>
              <a:t> </a:t>
            </a:r>
            <a:r>
              <a:rPr sz="750" spc="60" dirty="0">
                <a:solidFill>
                  <a:srgbClr val="002A41"/>
                </a:solidFill>
                <a:latin typeface="Tahoma"/>
                <a:cs typeface="Tahoma"/>
              </a:rPr>
              <a:t>людей</a:t>
            </a:r>
            <a:r>
              <a:rPr sz="750" spc="-40" dirty="0">
                <a:solidFill>
                  <a:srgbClr val="002A41"/>
                </a:solidFill>
                <a:latin typeface="Tahoma"/>
                <a:cs typeface="Tahoma"/>
              </a:rPr>
              <a:t> </a:t>
            </a:r>
            <a:r>
              <a:rPr sz="750" spc="25" dirty="0">
                <a:solidFill>
                  <a:srgbClr val="002A41"/>
                </a:solidFill>
                <a:latin typeface="Tahoma"/>
                <a:cs typeface="Tahoma"/>
              </a:rPr>
              <a:t>є</a:t>
            </a:r>
            <a:r>
              <a:rPr sz="750" spc="-40" dirty="0">
                <a:solidFill>
                  <a:srgbClr val="002A41"/>
                </a:solidFill>
                <a:latin typeface="Tahoma"/>
                <a:cs typeface="Tahoma"/>
              </a:rPr>
              <a:t> </a:t>
            </a:r>
            <a:r>
              <a:rPr sz="750" spc="60" dirty="0">
                <a:solidFill>
                  <a:srgbClr val="002A41"/>
                </a:solidFill>
                <a:latin typeface="Tahoma"/>
                <a:cs typeface="Tahoma"/>
              </a:rPr>
              <a:t>негативне  </a:t>
            </a:r>
            <a:r>
              <a:rPr sz="750" spc="65" dirty="0">
                <a:solidFill>
                  <a:srgbClr val="002A41"/>
                </a:solidFill>
                <a:latin typeface="Tahoma"/>
                <a:cs typeface="Tahoma"/>
              </a:rPr>
              <a:t>ставлення</a:t>
            </a:r>
            <a:r>
              <a:rPr sz="750" spc="-40" dirty="0">
                <a:solidFill>
                  <a:srgbClr val="002A41"/>
                </a:solidFill>
                <a:latin typeface="Tahoma"/>
                <a:cs typeface="Tahoma"/>
              </a:rPr>
              <a:t> </a:t>
            </a:r>
            <a:r>
              <a:rPr sz="750" spc="30" dirty="0">
                <a:solidFill>
                  <a:srgbClr val="002A41"/>
                </a:solidFill>
                <a:latin typeface="Tahoma"/>
                <a:cs typeface="Tahoma"/>
              </a:rPr>
              <a:t>до</a:t>
            </a:r>
            <a:r>
              <a:rPr sz="750" spc="-40" dirty="0">
                <a:solidFill>
                  <a:srgbClr val="002A41"/>
                </a:solidFill>
                <a:latin typeface="Tahoma"/>
                <a:cs typeface="Tahoma"/>
              </a:rPr>
              <a:t> </a:t>
            </a:r>
            <a:r>
              <a:rPr sz="750" spc="95" dirty="0">
                <a:solidFill>
                  <a:srgbClr val="002A41"/>
                </a:solidFill>
                <a:latin typeface="Tahoma"/>
                <a:cs typeface="Tahoma"/>
              </a:rPr>
              <a:t>медицини</a:t>
            </a:r>
            <a:r>
              <a:rPr sz="750" spc="-40" dirty="0">
                <a:solidFill>
                  <a:srgbClr val="002A41"/>
                </a:solidFill>
                <a:latin typeface="Tahoma"/>
                <a:cs typeface="Tahoma"/>
              </a:rPr>
              <a:t> </a:t>
            </a:r>
            <a:r>
              <a:rPr sz="750" spc="15" dirty="0">
                <a:solidFill>
                  <a:srgbClr val="002A41"/>
                </a:solidFill>
                <a:latin typeface="Tahoma"/>
                <a:cs typeface="Tahoma"/>
              </a:rPr>
              <a:t>(або</a:t>
            </a:r>
            <a:r>
              <a:rPr sz="750" spc="-40" dirty="0">
                <a:solidFill>
                  <a:srgbClr val="002A41"/>
                </a:solidFill>
                <a:latin typeface="Tahoma"/>
                <a:cs typeface="Tahoma"/>
              </a:rPr>
              <a:t> </a:t>
            </a:r>
            <a:r>
              <a:rPr sz="750" spc="30" dirty="0">
                <a:solidFill>
                  <a:srgbClr val="002A41"/>
                </a:solidFill>
                <a:latin typeface="Tahoma"/>
                <a:cs typeface="Tahoma"/>
              </a:rPr>
              <a:t>незадо-  </a:t>
            </a:r>
            <a:r>
              <a:rPr sz="750" spc="40" dirty="0">
                <a:solidFill>
                  <a:srgbClr val="002A41"/>
                </a:solidFill>
                <a:latin typeface="Tahoma"/>
                <a:cs typeface="Tahoma"/>
              </a:rPr>
              <a:t>волення), </a:t>
            </a:r>
            <a:r>
              <a:rPr sz="750" spc="35" dirty="0">
                <a:solidFill>
                  <a:srgbClr val="002A41"/>
                </a:solidFill>
                <a:latin typeface="Tahoma"/>
                <a:cs typeface="Tahoma"/>
              </a:rPr>
              <a:t>то </a:t>
            </a:r>
            <a:r>
              <a:rPr sz="750" spc="45" dirty="0">
                <a:solidFill>
                  <a:srgbClr val="002A41"/>
                </a:solidFill>
                <a:latin typeface="Tahoma"/>
                <a:cs typeface="Tahoma"/>
              </a:rPr>
              <a:t>це </a:t>
            </a:r>
            <a:r>
              <a:rPr sz="750" spc="40" dirty="0">
                <a:solidFill>
                  <a:srgbClr val="002A41"/>
                </a:solidFill>
                <a:latin typeface="Tahoma"/>
                <a:cs typeface="Tahoma"/>
              </a:rPr>
              <a:t>стає </a:t>
            </a:r>
            <a:r>
              <a:rPr sz="750" spc="80" dirty="0">
                <a:solidFill>
                  <a:srgbClr val="002A41"/>
                </a:solidFill>
                <a:latin typeface="Tahoma"/>
                <a:cs typeface="Tahoma"/>
              </a:rPr>
              <a:t>психологічним  </a:t>
            </a:r>
            <a:r>
              <a:rPr sz="750" spc="45" dirty="0">
                <a:solidFill>
                  <a:srgbClr val="002A41"/>
                </a:solidFill>
                <a:latin typeface="Tahoma"/>
                <a:cs typeface="Tahoma"/>
              </a:rPr>
              <a:t>бар’єром </a:t>
            </a:r>
            <a:r>
              <a:rPr sz="750" spc="60" dirty="0">
                <a:solidFill>
                  <a:srgbClr val="002A41"/>
                </a:solidFill>
                <a:latin typeface="Tahoma"/>
                <a:cs typeface="Tahoma"/>
              </a:rPr>
              <a:t>у </a:t>
            </a:r>
            <a:r>
              <a:rPr sz="750" spc="45" dirty="0">
                <a:solidFill>
                  <a:srgbClr val="002A41"/>
                </a:solidFill>
                <a:latin typeface="Tahoma"/>
                <a:cs typeface="Tahoma"/>
              </a:rPr>
              <a:t>зверненні </a:t>
            </a:r>
            <a:r>
              <a:rPr sz="750" spc="30" dirty="0">
                <a:solidFill>
                  <a:srgbClr val="002A41"/>
                </a:solidFill>
                <a:latin typeface="Tahoma"/>
                <a:cs typeface="Tahoma"/>
              </a:rPr>
              <a:t>до </a:t>
            </a:r>
            <a:r>
              <a:rPr sz="750" spc="50" dirty="0">
                <a:solidFill>
                  <a:srgbClr val="002A41"/>
                </a:solidFill>
                <a:latin typeface="Tahoma"/>
                <a:cs typeface="Tahoma"/>
              </a:rPr>
              <a:t>лікаря, </a:t>
            </a:r>
            <a:r>
              <a:rPr sz="750" spc="70" dirty="0">
                <a:solidFill>
                  <a:srgbClr val="002A41"/>
                </a:solidFill>
                <a:latin typeface="Tahoma"/>
                <a:cs typeface="Tahoma"/>
              </a:rPr>
              <a:t>коли  </a:t>
            </a:r>
            <a:r>
              <a:rPr sz="750" spc="50" dirty="0">
                <a:solidFill>
                  <a:srgbClr val="002A41"/>
                </a:solidFill>
                <a:latin typeface="Tahoma"/>
                <a:cs typeface="Tahoma"/>
              </a:rPr>
              <a:t>настає </a:t>
            </a:r>
            <a:r>
              <a:rPr sz="750" spc="35" dirty="0">
                <a:solidFill>
                  <a:srgbClr val="002A41"/>
                </a:solidFill>
                <a:latin typeface="Tahoma"/>
                <a:cs typeface="Tahoma"/>
              </a:rPr>
              <a:t>хвороба, або </a:t>
            </a:r>
            <a:r>
              <a:rPr sz="750" spc="70" dirty="0">
                <a:solidFill>
                  <a:srgbClr val="002A41"/>
                </a:solidFill>
                <a:latin typeface="Tahoma"/>
                <a:cs typeface="Tahoma"/>
              </a:rPr>
              <a:t>коли </a:t>
            </a:r>
            <a:r>
              <a:rPr sz="750" spc="55" dirty="0">
                <a:solidFill>
                  <a:srgbClr val="002A41"/>
                </a:solidFill>
                <a:latin typeface="Tahoma"/>
                <a:cs typeface="Tahoma"/>
              </a:rPr>
              <a:t>потрібно  </a:t>
            </a:r>
            <a:r>
              <a:rPr sz="750" spc="75" dirty="0">
                <a:solidFill>
                  <a:srgbClr val="002A41"/>
                </a:solidFill>
                <a:latin typeface="Tahoma"/>
                <a:cs typeface="Tahoma"/>
              </a:rPr>
              <a:t>пройти </a:t>
            </a:r>
            <a:r>
              <a:rPr sz="750" spc="80" dirty="0">
                <a:solidFill>
                  <a:srgbClr val="002A41"/>
                </a:solidFill>
                <a:latin typeface="Tahoma"/>
                <a:cs typeface="Tahoma"/>
              </a:rPr>
              <a:t>профілактичний</a:t>
            </a:r>
            <a:r>
              <a:rPr sz="750" spc="-145" dirty="0">
                <a:solidFill>
                  <a:srgbClr val="002A41"/>
                </a:solidFill>
                <a:latin typeface="Tahoma"/>
                <a:cs typeface="Tahoma"/>
              </a:rPr>
              <a:t> </a:t>
            </a:r>
            <a:r>
              <a:rPr sz="750" spc="40" dirty="0">
                <a:solidFill>
                  <a:srgbClr val="002A41"/>
                </a:solidFill>
                <a:latin typeface="Tahoma"/>
                <a:cs typeface="Tahoma"/>
              </a:rPr>
              <a:t>огляд.</a:t>
            </a:r>
            <a:endParaRPr sz="750">
              <a:latin typeface="Tahoma"/>
              <a:cs typeface="Tahoma"/>
            </a:endParaRPr>
          </a:p>
          <a:p>
            <a:pPr marL="12700" marR="5080">
              <a:lnSpc>
                <a:spcPct val="122300"/>
              </a:lnSpc>
              <a:spcBef>
                <a:spcPts val="565"/>
              </a:spcBef>
            </a:pPr>
            <a:r>
              <a:rPr sz="750" spc="85" dirty="0">
                <a:solidFill>
                  <a:srgbClr val="002A41"/>
                </a:solidFill>
                <a:latin typeface="Tahoma"/>
                <a:cs typeface="Tahoma"/>
              </a:rPr>
              <a:t>У</a:t>
            </a:r>
            <a:r>
              <a:rPr sz="750" spc="-30" dirty="0">
                <a:solidFill>
                  <a:srgbClr val="002A41"/>
                </a:solidFill>
                <a:latin typeface="Tahoma"/>
                <a:cs typeface="Tahoma"/>
              </a:rPr>
              <a:t> </a:t>
            </a:r>
            <a:r>
              <a:rPr sz="750" spc="65" dirty="0">
                <a:solidFill>
                  <a:srgbClr val="002A41"/>
                </a:solidFill>
                <a:latin typeface="Tahoma"/>
                <a:cs typeface="Tahoma"/>
              </a:rPr>
              <a:t>пострадянських</a:t>
            </a:r>
            <a:r>
              <a:rPr sz="750" spc="-30" dirty="0">
                <a:solidFill>
                  <a:srgbClr val="002A41"/>
                </a:solidFill>
                <a:latin typeface="Tahoma"/>
                <a:cs typeface="Tahoma"/>
              </a:rPr>
              <a:t> </a:t>
            </a:r>
            <a:r>
              <a:rPr sz="750" spc="75" dirty="0">
                <a:solidFill>
                  <a:srgbClr val="002A41"/>
                </a:solidFill>
                <a:latin typeface="Tahoma"/>
                <a:cs typeface="Tahoma"/>
              </a:rPr>
              <a:t>країнах</a:t>
            </a:r>
            <a:r>
              <a:rPr sz="750" spc="-25" dirty="0">
                <a:solidFill>
                  <a:srgbClr val="002A41"/>
                </a:solidFill>
                <a:latin typeface="Tahoma"/>
                <a:cs typeface="Tahoma"/>
              </a:rPr>
              <a:t> </a:t>
            </a:r>
            <a:r>
              <a:rPr sz="750" spc="70" dirty="0">
                <a:solidFill>
                  <a:srgbClr val="002A41"/>
                </a:solidFill>
                <a:latin typeface="Tahoma"/>
                <a:cs typeface="Tahoma"/>
              </a:rPr>
              <a:t>оцінюван-  </a:t>
            </a:r>
            <a:r>
              <a:rPr sz="750" spc="80" dirty="0">
                <a:solidFill>
                  <a:srgbClr val="002A41"/>
                </a:solidFill>
                <a:latin typeface="Tahoma"/>
                <a:cs typeface="Tahoma"/>
              </a:rPr>
              <a:t>ню </a:t>
            </a:r>
            <a:r>
              <a:rPr sz="750" spc="40" dirty="0">
                <a:solidFill>
                  <a:srgbClr val="002A41"/>
                </a:solidFill>
                <a:latin typeface="Tahoma"/>
                <a:cs typeface="Tahoma"/>
              </a:rPr>
              <a:t>задоволеності </a:t>
            </a:r>
            <a:r>
              <a:rPr sz="750" spc="80" dirty="0">
                <a:solidFill>
                  <a:srgbClr val="002A41"/>
                </a:solidFill>
                <a:latin typeface="Tahoma"/>
                <a:cs typeface="Tahoma"/>
              </a:rPr>
              <a:t>медициною </a:t>
            </a:r>
            <a:r>
              <a:rPr sz="750" spc="50" dirty="0">
                <a:solidFill>
                  <a:srgbClr val="002A41"/>
                </a:solidFill>
                <a:latin typeface="Tahoma"/>
                <a:cs typeface="Tahoma"/>
              </a:rPr>
              <a:t>часто  не</a:t>
            </a:r>
            <a:r>
              <a:rPr sz="750" spc="-35" dirty="0">
                <a:solidFill>
                  <a:srgbClr val="002A41"/>
                </a:solidFill>
                <a:latin typeface="Tahoma"/>
                <a:cs typeface="Tahoma"/>
              </a:rPr>
              <a:t> </a:t>
            </a:r>
            <a:r>
              <a:rPr sz="750" spc="60" dirty="0">
                <a:solidFill>
                  <a:srgbClr val="002A41"/>
                </a:solidFill>
                <a:latin typeface="Tahoma"/>
                <a:cs typeface="Tahoma"/>
              </a:rPr>
              <a:t>надають</a:t>
            </a:r>
            <a:r>
              <a:rPr sz="750" spc="-30" dirty="0">
                <a:solidFill>
                  <a:srgbClr val="002A41"/>
                </a:solidFill>
                <a:latin typeface="Tahoma"/>
                <a:cs typeface="Tahoma"/>
              </a:rPr>
              <a:t> </a:t>
            </a:r>
            <a:r>
              <a:rPr sz="750" spc="60" dirty="0">
                <a:solidFill>
                  <a:srgbClr val="002A41"/>
                </a:solidFill>
                <a:latin typeface="Tahoma"/>
                <a:cs typeface="Tahoma"/>
              </a:rPr>
              <a:t>необхідної</a:t>
            </a:r>
            <a:r>
              <a:rPr sz="750" spc="-35" dirty="0">
                <a:solidFill>
                  <a:srgbClr val="002A41"/>
                </a:solidFill>
                <a:latin typeface="Tahoma"/>
                <a:cs typeface="Tahoma"/>
              </a:rPr>
              <a:t> </a:t>
            </a:r>
            <a:r>
              <a:rPr sz="750" spc="70" dirty="0">
                <a:solidFill>
                  <a:srgbClr val="002A41"/>
                </a:solidFill>
                <a:latin typeface="Tahoma"/>
                <a:cs typeface="Tahoma"/>
              </a:rPr>
              <a:t>ваги</a:t>
            </a:r>
            <a:r>
              <a:rPr sz="750" spc="-30" dirty="0">
                <a:solidFill>
                  <a:srgbClr val="002A41"/>
                </a:solidFill>
                <a:latin typeface="Tahoma"/>
                <a:cs typeface="Tahoma"/>
              </a:rPr>
              <a:t> </a:t>
            </a:r>
            <a:r>
              <a:rPr sz="750" spc="10" dirty="0">
                <a:solidFill>
                  <a:srgbClr val="002A41"/>
                </a:solidFill>
                <a:latin typeface="Tahoma"/>
                <a:cs typeface="Tahoma"/>
              </a:rPr>
              <a:t>через</a:t>
            </a:r>
            <a:r>
              <a:rPr sz="750" spc="-30" dirty="0">
                <a:solidFill>
                  <a:srgbClr val="002A41"/>
                </a:solidFill>
                <a:latin typeface="Tahoma"/>
                <a:cs typeface="Tahoma"/>
              </a:rPr>
              <a:t> </a:t>
            </a:r>
            <a:r>
              <a:rPr sz="750" spc="90" dirty="0">
                <a:solidFill>
                  <a:srgbClr val="002A41"/>
                </a:solidFill>
                <a:latin typeface="Tahoma"/>
                <a:cs typeface="Tahoma"/>
              </a:rPr>
              <a:t>її</a:t>
            </a:r>
            <a:endParaRPr sz="750">
              <a:latin typeface="Tahoma"/>
              <a:cs typeface="Tahoma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2881387" y="1585535"/>
            <a:ext cx="2010410" cy="21209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 marR="30480">
              <a:lnSpc>
                <a:spcPct val="122200"/>
              </a:lnSpc>
              <a:spcBef>
                <a:spcPts val="100"/>
              </a:spcBef>
            </a:pPr>
            <a:r>
              <a:rPr sz="750" spc="50" dirty="0">
                <a:solidFill>
                  <a:srgbClr val="002A41"/>
                </a:solidFill>
                <a:latin typeface="Tahoma"/>
                <a:cs typeface="Tahoma"/>
              </a:rPr>
              <a:t>суб’єктивність, </a:t>
            </a:r>
            <a:r>
              <a:rPr sz="750" spc="45" dirty="0">
                <a:solidFill>
                  <a:srgbClr val="002A41"/>
                </a:solidFill>
                <a:latin typeface="Tahoma"/>
                <a:cs typeface="Tahoma"/>
              </a:rPr>
              <a:t>але </a:t>
            </a:r>
            <a:r>
              <a:rPr sz="750" spc="65" dirty="0">
                <a:solidFill>
                  <a:srgbClr val="002A41"/>
                </a:solidFill>
                <a:latin typeface="Tahoma"/>
                <a:cs typeface="Tahoma"/>
              </a:rPr>
              <a:t>насправді </a:t>
            </a:r>
            <a:r>
              <a:rPr sz="750" spc="25" dirty="0">
                <a:solidFill>
                  <a:srgbClr val="002A41"/>
                </a:solidFill>
                <a:latin typeface="Tahoma"/>
                <a:cs typeface="Tahoma"/>
              </a:rPr>
              <a:t>задово-  </a:t>
            </a:r>
            <a:r>
              <a:rPr sz="750" spc="65" dirty="0">
                <a:solidFill>
                  <a:srgbClr val="002A41"/>
                </a:solidFill>
                <a:latin typeface="Tahoma"/>
                <a:cs typeface="Tahoma"/>
              </a:rPr>
              <a:t>лені</a:t>
            </a:r>
            <a:r>
              <a:rPr sz="750" spc="-45" dirty="0">
                <a:solidFill>
                  <a:srgbClr val="002A41"/>
                </a:solidFill>
                <a:latin typeface="Tahoma"/>
                <a:cs typeface="Tahoma"/>
              </a:rPr>
              <a:t> </a:t>
            </a:r>
            <a:r>
              <a:rPr sz="750" spc="80" dirty="0">
                <a:solidFill>
                  <a:srgbClr val="002A41"/>
                </a:solidFill>
                <a:latin typeface="Tahoma"/>
                <a:cs typeface="Tahoma"/>
              </a:rPr>
              <a:t>пацієнти</a:t>
            </a:r>
            <a:r>
              <a:rPr sz="750" spc="-40" dirty="0">
                <a:solidFill>
                  <a:srgbClr val="002A41"/>
                </a:solidFill>
                <a:latin typeface="Tahoma"/>
                <a:cs typeface="Tahoma"/>
              </a:rPr>
              <a:t> </a:t>
            </a:r>
            <a:r>
              <a:rPr sz="750" spc="60" dirty="0">
                <a:solidFill>
                  <a:srgbClr val="002A41"/>
                </a:solidFill>
                <a:latin typeface="Tahoma"/>
                <a:cs typeface="Tahoma"/>
              </a:rPr>
              <a:t>більш</a:t>
            </a:r>
            <a:r>
              <a:rPr sz="750" spc="-40" dirty="0">
                <a:solidFill>
                  <a:srgbClr val="002A41"/>
                </a:solidFill>
                <a:latin typeface="Tahoma"/>
                <a:cs typeface="Tahoma"/>
              </a:rPr>
              <a:t> </a:t>
            </a:r>
            <a:r>
              <a:rPr sz="750" spc="75" dirty="0">
                <a:solidFill>
                  <a:srgbClr val="002A41"/>
                </a:solidFill>
                <a:latin typeface="Tahoma"/>
                <a:cs typeface="Tahoma"/>
              </a:rPr>
              <a:t>схильні</a:t>
            </a:r>
            <a:r>
              <a:rPr sz="750" spc="-40" dirty="0">
                <a:solidFill>
                  <a:srgbClr val="002A41"/>
                </a:solidFill>
                <a:latin typeface="Tahoma"/>
                <a:cs typeface="Tahoma"/>
              </a:rPr>
              <a:t> </a:t>
            </a:r>
            <a:r>
              <a:rPr sz="750" spc="65" dirty="0">
                <a:solidFill>
                  <a:srgbClr val="002A41"/>
                </a:solidFill>
                <a:latin typeface="Tahoma"/>
                <a:cs typeface="Tahoma"/>
              </a:rPr>
              <a:t>спожива-  </a:t>
            </a:r>
            <a:r>
              <a:rPr sz="750" spc="75" dirty="0">
                <a:solidFill>
                  <a:srgbClr val="002A41"/>
                </a:solidFill>
                <a:latin typeface="Tahoma"/>
                <a:cs typeface="Tahoma"/>
              </a:rPr>
              <a:t>ти </a:t>
            </a:r>
            <a:r>
              <a:rPr sz="750" spc="85" dirty="0">
                <a:solidFill>
                  <a:srgbClr val="002A41"/>
                </a:solidFill>
                <a:latin typeface="Tahoma"/>
                <a:cs typeface="Tahoma"/>
              </a:rPr>
              <a:t>медичну </a:t>
            </a:r>
            <a:r>
              <a:rPr sz="750" spc="45" dirty="0">
                <a:solidFill>
                  <a:srgbClr val="002A41"/>
                </a:solidFill>
                <a:latin typeface="Tahoma"/>
                <a:cs typeface="Tahoma"/>
              </a:rPr>
              <a:t>допомогу, </a:t>
            </a:r>
            <a:r>
              <a:rPr sz="750" spc="65" dirty="0">
                <a:solidFill>
                  <a:srgbClr val="002A41"/>
                </a:solidFill>
                <a:latin typeface="Tahoma"/>
                <a:cs typeface="Tahoma"/>
              </a:rPr>
              <a:t>бути </a:t>
            </a:r>
            <a:r>
              <a:rPr sz="750" spc="70" dirty="0">
                <a:solidFill>
                  <a:srgbClr val="002A41"/>
                </a:solidFill>
                <a:latin typeface="Tahoma"/>
                <a:cs typeface="Tahoma"/>
              </a:rPr>
              <a:t>прихиль-  </a:t>
            </a:r>
            <a:r>
              <a:rPr sz="750" spc="120" dirty="0">
                <a:solidFill>
                  <a:srgbClr val="002A41"/>
                </a:solidFill>
                <a:latin typeface="Tahoma"/>
                <a:cs typeface="Tahoma"/>
              </a:rPr>
              <a:t>ними </a:t>
            </a:r>
            <a:r>
              <a:rPr sz="750" spc="30" dirty="0">
                <a:solidFill>
                  <a:srgbClr val="002A41"/>
                </a:solidFill>
                <a:latin typeface="Tahoma"/>
                <a:cs typeface="Tahoma"/>
              </a:rPr>
              <a:t>до </a:t>
            </a:r>
            <a:r>
              <a:rPr sz="750" spc="50" dirty="0">
                <a:solidFill>
                  <a:srgbClr val="002A41"/>
                </a:solidFill>
                <a:latin typeface="Tahoma"/>
                <a:cs typeface="Tahoma"/>
              </a:rPr>
              <a:t>призначеної </a:t>
            </a:r>
            <a:r>
              <a:rPr sz="750" spc="75" dirty="0">
                <a:solidFill>
                  <a:srgbClr val="002A41"/>
                </a:solidFill>
                <a:latin typeface="Tahoma"/>
                <a:cs typeface="Tahoma"/>
              </a:rPr>
              <a:t>лікарем </a:t>
            </a:r>
            <a:r>
              <a:rPr sz="750" spc="80" dirty="0">
                <a:solidFill>
                  <a:srgbClr val="002A41"/>
                </a:solidFill>
                <a:latin typeface="Tahoma"/>
                <a:cs typeface="Tahoma"/>
              </a:rPr>
              <a:t>схеми  </a:t>
            </a:r>
            <a:r>
              <a:rPr sz="750" spc="75" dirty="0">
                <a:solidFill>
                  <a:srgbClr val="002A41"/>
                </a:solidFill>
                <a:latin typeface="Tahoma"/>
                <a:cs typeface="Tahoma"/>
              </a:rPr>
              <a:t>лікування, </a:t>
            </a:r>
            <a:r>
              <a:rPr sz="750" spc="80" dirty="0">
                <a:solidFill>
                  <a:srgbClr val="002A41"/>
                </a:solidFill>
                <a:latin typeface="Tahoma"/>
                <a:cs typeface="Tahoma"/>
              </a:rPr>
              <a:t>підтримувати </a:t>
            </a:r>
            <a:r>
              <a:rPr sz="750" spc="75" dirty="0">
                <a:solidFill>
                  <a:srgbClr val="002A41"/>
                </a:solidFill>
                <a:latin typeface="Tahoma"/>
                <a:cs typeface="Tahoma"/>
              </a:rPr>
              <a:t>стосунки </a:t>
            </a:r>
            <a:r>
              <a:rPr sz="750" spc="-114" dirty="0">
                <a:solidFill>
                  <a:srgbClr val="002A41"/>
                </a:solidFill>
                <a:latin typeface="Tahoma"/>
                <a:cs typeface="Tahoma"/>
              </a:rPr>
              <a:t>з  </a:t>
            </a:r>
            <a:r>
              <a:rPr sz="750" spc="85" dirty="0">
                <a:solidFill>
                  <a:srgbClr val="002A41"/>
                </a:solidFill>
                <a:latin typeface="Tahoma"/>
                <a:cs typeface="Tahoma"/>
              </a:rPr>
              <a:t>певним</a:t>
            </a:r>
            <a:r>
              <a:rPr sz="750" spc="-35" dirty="0">
                <a:solidFill>
                  <a:srgbClr val="002A41"/>
                </a:solidFill>
                <a:latin typeface="Tahoma"/>
                <a:cs typeface="Tahoma"/>
              </a:rPr>
              <a:t> </a:t>
            </a:r>
            <a:r>
              <a:rPr sz="750" spc="70" dirty="0">
                <a:solidFill>
                  <a:srgbClr val="002A41"/>
                </a:solidFill>
                <a:latin typeface="Tahoma"/>
                <a:cs typeface="Tahoma"/>
              </a:rPr>
              <a:t>надавачем</a:t>
            </a:r>
            <a:r>
              <a:rPr sz="750" spc="-30" dirty="0">
                <a:solidFill>
                  <a:srgbClr val="002A41"/>
                </a:solidFill>
                <a:latin typeface="Tahoma"/>
                <a:cs typeface="Tahoma"/>
              </a:rPr>
              <a:t> </a:t>
            </a:r>
            <a:r>
              <a:rPr sz="750" spc="75" dirty="0">
                <a:solidFill>
                  <a:srgbClr val="002A41"/>
                </a:solidFill>
                <a:latin typeface="Tahoma"/>
                <a:cs typeface="Tahoma"/>
              </a:rPr>
              <a:t>медичної</a:t>
            </a:r>
            <a:r>
              <a:rPr sz="750" spc="-35" dirty="0">
                <a:solidFill>
                  <a:srgbClr val="002A41"/>
                </a:solidFill>
                <a:latin typeface="Tahoma"/>
                <a:cs typeface="Tahoma"/>
              </a:rPr>
              <a:t> </a:t>
            </a:r>
            <a:r>
              <a:rPr sz="750" spc="55" dirty="0">
                <a:solidFill>
                  <a:srgbClr val="002A41"/>
                </a:solidFill>
                <a:latin typeface="Tahoma"/>
                <a:cs typeface="Tahoma"/>
              </a:rPr>
              <a:t>допомо-  </a:t>
            </a:r>
            <a:r>
              <a:rPr sz="750" spc="85" dirty="0">
                <a:solidFill>
                  <a:srgbClr val="002A41"/>
                </a:solidFill>
                <a:latin typeface="Tahoma"/>
                <a:cs typeface="Tahoma"/>
              </a:rPr>
              <a:t>ги</a:t>
            </a:r>
            <a:r>
              <a:rPr sz="750" spc="-35" dirty="0">
                <a:solidFill>
                  <a:srgbClr val="002A41"/>
                </a:solidFill>
                <a:latin typeface="Tahoma"/>
                <a:cs typeface="Tahoma"/>
              </a:rPr>
              <a:t> </a:t>
            </a:r>
            <a:r>
              <a:rPr sz="750" spc="40" dirty="0">
                <a:solidFill>
                  <a:srgbClr val="002A41"/>
                </a:solidFill>
                <a:latin typeface="Tahoma"/>
                <a:cs typeface="Tahoma"/>
              </a:rPr>
              <a:t>та</a:t>
            </a:r>
            <a:r>
              <a:rPr sz="750" spc="-35" dirty="0">
                <a:solidFill>
                  <a:srgbClr val="002A41"/>
                </a:solidFill>
                <a:latin typeface="Tahoma"/>
                <a:cs typeface="Tahoma"/>
              </a:rPr>
              <a:t> </a:t>
            </a:r>
            <a:r>
              <a:rPr sz="750" spc="65" dirty="0">
                <a:solidFill>
                  <a:srgbClr val="002A41"/>
                </a:solidFill>
                <a:latin typeface="Tahoma"/>
                <a:cs typeface="Tahoma"/>
              </a:rPr>
              <a:t>рекомендувати</a:t>
            </a:r>
            <a:r>
              <a:rPr sz="750" spc="-35" dirty="0">
                <a:solidFill>
                  <a:srgbClr val="002A41"/>
                </a:solidFill>
                <a:latin typeface="Tahoma"/>
                <a:cs typeface="Tahoma"/>
              </a:rPr>
              <a:t> </a:t>
            </a:r>
            <a:r>
              <a:rPr sz="750" spc="75" dirty="0">
                <a:solidFill>
                  <a:srgbClr val="002A41"/>
                </a:solidFill>
                <a:latin typeface="Tahoma"/>
                <a:cs typeface="Tahoma"/>
              </a:rPr>
              <a:t>послуги</a:t>
            </a:r>
            <a:r>
              <a:rPr sz="750" spc="-35" dirty="0">
                <a:solidFill>
                  <a:srgbClr val="002A41"/>
                </a:solidFill>
                <a:latin typeface="Tahoma"/>
                <a:cs typeface="Tahoma"/>
              </a:rPr>
              <a:t> </a:t>
            </a:r>
            <a:r>
              <a:rPr sz="750" spc="80" dirty="0">
                <a:solidFill>
                  <a:srgbClr val="002A41"/>
                </a:solidFill>
                <a:latin typeface="Tahoma"/>
                <a:cs typeface="Tahoma"/>
              </a:rPr>
              <a:t>іншим.</a:t>
            </a:r>
            <a:r>
              <a:rPr sz="600" spc="120" baseline="34722" dirty="0">
                <a:solidFill>
                  <a:srgbClr val="002A41"/>
                </a:solidFill>
                <a:latin typeface="Tahoma"/>
                <a:cs typeface="Tahoma"/>
              </a:rPr>
              <a:t>7  </a:t>
            </a:r>
            <a:r>
              <a:rPr sz="750" spc="60" dirty="0">
                <a:solidFill>
                  <a:srgbClr val="002A41"/>
                </a:solidFill>
                <a:latin typeface="Tahoma"/>
                <a:cs typeface="Tahoma"/>
              </a:rPr>
              <a:t>Попередні </a:t>
            </a:r>
            <a:r>
              <a:rPr sz="750" spc="70" dirty="0">
                <a:solidFill>
                  <a:srgbClr val="002A41"/>
                </a:solidFill>
                <a:latin typeface="Tahoma"/>
                <a:cs typeface="Tahoma"/>
              </a:rPr>
              <a:t>порівняльні дослідження</a:t>
            </a:r>
            <a:r>
              <a:rPr sz="600" spc="104" baseline="34722" dirty="0">
                <a:solidFill>
                  <a:srgbClr val="002A41"/>
                </a:solidFill>
                <a:latin typeface="Tahoma"/>
                <a:cs typeface="Tahoma"/>
              </a:rPr>
              <a:t>8  </a:t>
            </a:r>
            <a:r>
              <a:rPr sz="750" spc="45" dirty="0">
                <a:solidFill>
                  <a:srgbClr val="002A41"/>
                </a:solidFill>
                <a:latin typeface="Tahoma"/>
                <a:cs typeface="Tahoma"/>
              </a:rPr>
              <a:t>вказують </a:t>
            </a:r>
            <a:r>
              <a:rPr sz="750" spc="70" dirty="0">
                <a:solidFill>
                  <a:srgbClr val="002A41"/>
                </a:solidFill>
                <a:latin typeface="Tahoma"/>
                <a:cs typeface="Tahoma"/>
              </a:rPr>
              <a:t>на </a:t>
            </a:r>
            <a:r>
              <a:rPr sz="750" spc="50" dirty="0">
                <a:solidFill>
                  <a:srgbClr val="002A41"/>
                </a:solidFill>
                <a:latin typeface="Tahoma"/>
                <a:cs typeface="Tahoma"/>
              </a:rPr>
              <a:t>досить </a:t>
            </a:r>
            <a:r>
              <a:rPr sz="750" spc="60" dirty="0">
                <a:solidFill>
                  <a:srgbClr val="002A41"/>
                </a:solidFill>
                <a:latin typeface="Tahoma"/>
                <a:cs typeface="Tahoma"/>
              </a:rPr>
              <a:t>низький </a:t>
            </a:r>
            <a:r>
              <a:rPr sz="750" spc="55" dirty="0">
                <a:solidFill>
                  <a:srgbClr val="002A41"/>
                </a:solidFill>
                <a:latin typeface="Tahoma"/>
                <a:cs typeface="Tahoma"/>
              </a:rPr>
              <a:t>рівень  </a:t>
            </a:r>
            <a:r>
              <a:rPr sz="750" spc="45" dirty="0">
                <a:solidFill>
                  <a:srgbClr val="002A41"/>
                </a:solidFill>
                <a:latin typeface="Tahoma"/>
                <a:cs typeface="Tahoma"/>
              </a:rPr>
              <a:t>задоволення </a:t>
            </a:r>
            <a:r>
              <a:rPr sz="750" spc="70" dirty="0">
                <a:solidFill>
                  <a:srgbClr val="002A41"/>
                </a:solidFill>
                <a:latin typeface="Tahoma"/>
                <a:cs typeface="Tahoma"/>
              </a:rPr>
              <a:t>якістю </a:t>
            </a:r>
            <a:r>
              <a:rPr sz="750" spc="40" dirty="0">
                <a:solidFill>
                  <a:srgbClr val="002A41"/>
                </a:solidFill>
                <a:latin typeface="Tahoma"/>
                <a:cs typeface="Tahoma"/>
              </a:rPr>
              <a:t>та </a:t>
            </a:r>
            <a:r>
              <a:rPr sz="750" spc="65" dirty="0">
                <a:solidFill>
                  <a:srgbClr val="002A41"/>
                </a:solidFill>
                <a:latin typeface="Tahoma"/>
                <a:cs typeface="Tahoma"/>
              </a:rPr>
              <a:t>доступністю  </a:t>
            </a:r>
            <a:r>
              <a:rPr sz="750" spc="75" dirty="0">
                <a:solidFill>
                  <a:srgbClr val="002A41"/>
                </a:solidFill>
                <a:latin typeface="Tahoma"/>
                <a:cs typeface="Tahoma"/>
              </a:rPr>
              <a:t>медичної </a:t>
            </a:r>
            <a:r>
              <a:rPr sz="750" spc="65" dirty="0">
                <a:solidFill>
                  <a:srgbClr val="002A41"/>
                </a:solidFill>
                <a:latin typeface="Tahoma"/>
                <a:cs typeface="Tahoma"/>
              </a:rPr>
              <a:t>допомоги </a:t>
            </a:r>
            <a:r>
              <a:rPr sz="750" spc="40" dirty="0">
                <a:solidFill>
                  <a:srgbClr val="002A41"/>
                </a:solidFill>
                <a:latin typeface="Tahoma"/>
                <a:cs typeface="Tahoma"/>
              </a:rPr>
              <a:t>в </a:t>
            </a:r>
            <a:r>
              <a:rPr sz="750" spc="80" dirty="0">
                <a:solidFill>
                  <a:srgbClr val="002A41"/>
                </a:solidFill>
                <a:latin typeface="Tahoma"/>
                <a:cs typeface="Tahoma"/>
              </a:rPr>
              <a:t>Україні </a:t>
            </a:r>
            <a:r>
              <a:rPr sz="750" spc="40" dirty="0">
                <a:solidFill>
                  <a:srgbClr val="002A41"/>
                </a:solidFill>
                <a:latin typeface="Tahoma"/>
                <a:cs typeface="Tahoma"/>
              </a:rPr>
              <a:t>серед  </a:t>
            </a:r>
            <a:r>
              <a:rPr sz="750" spc="70" dirty="0">
                <a:solidFill>
                  <a:srgbClr val="002A41"/>
                </a:solidFill>
                <a:latin typeface="Tahoma"/>
                <a:cs typeface="Tahoma"/>
              </a:rPr>
              <a:t>споживачів </a:t>
            </a:r>
            <a:r>
              <a:rPr sz="750" spc="50" dirty="0">
                <a:solidFill>
                  <a:srgbClr val="002A41"/>
                </a:solidFill>
                <a:latin typeface="Tahoma"/>
                <a:cs typeface="Tahoma"/>
              </a:rPr>
              <a:t>(репрезентативні </a:t>
            </a:r>
            <a:r>
              <a:rPr sz="750" spc="65" dirty="0">
                <a:solidFill>
                  <a:srgbClr val="002A41"/>
                </a:solidFill>
                <a:latin typeface="Tahoma"/>
                <a:cs typeface="Tahoma"/>
              </a:rPr>
              <a:t>для  </a:t>
            </a:r>
            <a:r>
              <a:rPr sz="750" spc="80" dirty="0">
                <a:solidFill>
                  <a:srgbClr val="002A41"/>
                </a:solidFill>
                <a:latin typeface="Tahoma"/>
                <a:cs typeface="Tahoma"/>
              </a:rPr>
              <a:t>країн </a:t>
            </a:r>
            <a:r>
              <a:rPr sz="750" spc="75" dirty="0">
                <a:solidFill>
                  <a:srgbClr val="002A41"/>
                </a:solidFill>
                <a:latin typeface="Tahoma"/>
                <a:cs typeface="Tahoma"/>
              </a:rPr>
              <a:t>дані </a:t>
            </a:r>
            <a:r>
              <a:rPr sz="750" spc="10" dirty="0">
                <a:solidFill>
                  <a:srgbClr val="002A41"/>
                </a:solidFill>
                <a:latin typeface="Tahoma"/>
                <a:cs typeface="Tahoma"/>
              </a:rPr>
              <a:t>2010 </a:t>
            </a:r>
            <a:r>
              <a:rPr sz="750" spc="45" dirty="0">
                <a:solidFill>
                  <a:srgbClr val="002A41"/>
                </a:solidFill>
                <a:latin typeface="Tahoma"/>
                <a:cs typeface="Tahoma"/>
              </a:rPr>
              <a:t>року) </a:t>
            </a:r>
            <a:r>
              <a:rPr sz="750" spc="65" dirty="0">
                <a:solidFill>
                  <a:srgbClr val="002A41"/>
                </a:solidFill>
                <a:latin typeface="Tahoma"/>
                <a:cs typeface="Tahoma"/>
              </a:rPr>
              <a:t>— </a:t>
            </a:r>
            <a:r>
              <a:rPr sz="750" spc="-30" dirty="0">
                <a:solidFill>
                  <a:srgbClr val="002A41"/>
                </a:solidFill>
                <a:latin typeface="Tahoma"/>
                <a:cs typeface="Tahoma"/>
              </a:rPr>
              <a:t>41% </a:t>
            </a:r>
            <a:r>
              <a:rPr sz="750" spc="25" dirty="0">
                <a:solidFill>
                  <a:srgbClr val="002A41"/>
                </a:solidFill>
                <a:latin typeface="Tahoma"/>
                <a:cs typeface="Tahoma"/>
              </a:rPr>
              <a:t>задово-  </a:t>
            </a:r>
            <a:r>
              <a:rPr sz="750" spc="70" dirty="0">
                <a:solidFill>
                  <a:srgbClr val="002A41"/>
                </a:solidFill>
                <a:latin typeface="Tahoma"/>
                <a:cs typeface="Tahoma"/>
              </a:rPr>
              <a:t>лених </a:t>
            </a:r>
            <a:r>
              <a:rPr sz="750" spc="55" dirty="0">
                <a:solidFill>
                  <a:srgbClr val="002A41"/>
                </a:solidFill>
                <a:latin typeface="Tahoma"/>
                <a:cs typeface="Tahoma"/>
              </a:rPr>
              <a:t>амбулаторною допомогою </a:t>
            </a:r>
            <a:r>
              <a:rPr sz="750" spc="40" dirty="0">
                <a:solidFill>
                  <a:srgbClr val="002A41"/>
                </a:solidFill>
                <a:latin typeface="Tahoma"/>
                <a:cs typeface="Tahoma"/>
              </a:rPr>
              <a:t>в  </a:t>
            </a:r>
            <a:r>
              <a:rPr sz="750" spc="80" dirty="0">
                <a:solidFill>
                  <a:srgbClr val="002A41"/>
                </a:solidFill>
                <a:latin typeface="Tahoma"/>
                <a:cs typeface="Tahoma"/>
              </a:rPr>
              <a:t>Україні</a:t>
            </a:r>
            <a:r>
              <a:rPr sz="750" spc="-40" dirty="0">
                <a:solidFill>
                  <a:srgbClr val="002A41"/>
                </a:solidFill>
                <a:latin typeface="Tahoma"/>
                <a:cs typeface="Tahoma"/>
              </a:rPr>
              <a:t> </a:t>
            </a:r>
            <a:r>
              <a:rPr sz="750" spc="70" dirty="0">
                <a:solidFill>
                  <a:srgbClr val="002A41"/>
                </a:solidFill>
                <a:latin typeface="Tahoma"/>
                <a:cs typeface="Tahoma"/>
              </a:rPr>
              <a:t>на</a:t>
            </a:r>
            <a:r>
              <a:rPr sz="750" spc="-35" dirty="0">
                <a:solidFill>
                  <a:srgbClr val="002A41"/>
                </a:solidFill>
                <a:latin typeface="Tahoma"/>
                <a:cs typeface="Tahoma"/>
              </a:rPr>
              <a:t> </a:t>
            </a:r>
            <a:r>
              <a:rPr sz="750" spc="70" dirty="0">
                <a:solidFill>
                  <a:srgbClr val="002A41"/>
                </a:solidFill>
                <a:latin typeface="Tahoma"/>
                <a:cs typeface="Tahoma"/>
              </a:rPr>
              <a:t>противагу</a:t>
            </a:r>
            <a:r>
              <a:rPr sz="750" spc="-35" dirty="0">
                <a:solidFill>
                  <a:srgbClr val="002A41"/>
                </a:solidFill>
                <a:latin typeface="Tahoma"/>
                <a:cs typeface="Tahoma"/>
              </a:rPr>
              <a:t> </a:t>
            </a:r>
            <a:r>
              <a:rPr sz="750" spc="-10" dirty="0">
                <a:solidFill>
                  <a:srgbClr val="002A41"/>
                </a:solidFill>
                <a:latin typeface="Tahoma"/>
                <a:cs typeface="Tahoma"/>
              </a:rPr>
              <a:t>70%</a:t>
            </a:r>
            <a:r>
              <a:rPr sz="750" spc="-35" dirty="0">
                <a:solidFill>
                  <a:srgbClr val="002A41"/>
                </a:solidFill>
                <a:latin typeface="Tahoma"/>
                <a:cs typeface="Tahoma"/>
              </a:rPr>
              <a:t> </a:t>
            </a:r>
            <a:r>
              <a:rPr sz="750" spc="40" dirty="0">
                <a:solidFill>
                  <a:srgbClr val="002A41"/>
                </a:solidFill>
                <a:latin typeface="Tahoma"/>
                <a:cs typeface="Tahoma"/>
              </a:rPr>
              <a:t>в</a:t>
            </a:r>
            <a:r>
              <a:rPr sz="750" spc="-35" dirty="0">
                <a:solidFill>
                  <a:srgbClr val="002A41"/>
                </a:solidFill>
                <a:latin typeface="Tahoma"/>
                <a:cs typeface="Tahoma"/>
              </a:rPr>
              <a:t> </a:t>
            </a:r>
            <a:r>
              <a:rPr sz="750" spc="60" dirty="0">
                <a:solidFill>
                  <a:srgbClr val="002A41"/>
                </a:solidFill>
                <a:latin typeface="Tahoma"/>
                <a:cs typeface="Tahoma"/>
              </a:rPr>
              <a:t>Угорщині,</a:t>
            </a:r>
            <a:endParaRPr sz="750">
              <a:latin typeface="Tahoma"/>
              <a:cs typeface="Tahoma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5011074" y="1585408"/>
            <a:ext cx="1936114" cy="191452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22300"/>
              </a:lnSpc>
              <a:spcBef>
                <a:spcPts val="100"/>
              </a:spcBef>
            </a:pPr>
            <a:r>
              <a:rPr sz="750" spc="45" dirty="0">
                <a:solidFill>
                  <a:srgbClr val="002A41"/>
                </a:solidFill>
                <a:latin typeface="Tahoma"/>
                <a:cs typeface="Tahoma"/>
              </a:rPr>
              <a:t>а</a:t>
            </a:r>
            <a:r>
              <a:rPr sz="750" spc="-45" dirty="0">
                <a:solidFill>
                  <a:srgbClr val="002A41"/>
                </a:solidFill>
                <a:latin typeface="Tahoma"/>
                <a:cs typeface="Tahoma"/>
              </a:rPr>
              <a:t> </a:t>
            </a:r>
            <a:r>
              <a:rPr sz="750" spc="40" dirty="0">
                <a:solidFill>
                  <a:srgbClr val="002A41"/>
                </a:solidFill>
                <a:latin typeface="Tahoma"/>
                <a:cs typeface="Tahoma"/>
              </a:rPr>
              <a:t>в</a:t>
            </a:r>
            <a:r>
              <a:rPr sz="750" spc="-40" dirty="0">
                <a:solidFill>
                  <a:srgbClr val="002A41"/>
                </a:solidFill>
                <a:latin typeface="Tahoma"/>
                <a:cs typeface="Tahoma"/>
              </a:rPr>
              <a:t> </a:t>
            </a:r>
            <a:r>
              <a:rPr sz="750" spc="70" dirty="0">
                <a:solidFill>
                  <a:srgbClr val="002A41"/>
                </a:solidFill>
                <a:latin typeface="Tahoma"/>
                <a:cs typeface="Tahoma"/>
              </a:rPr>
              <a:t>стаціонарній</a:t>
            </a:r>
            <a:r>
              <a:rPr sz="750" spc="-40" dirty="0">
                <a:solidFill>
                  <a:srgbClr val="002A41"/>
                </a:solidFill>
                <a:latin typeface="Tahoma"/>
                <a:cs typeface="Tahoma"/>
              </a:rPr>
              <a:t> </a:t>
            </a:r>
            <a:r>
              <a:rPr sz="750" spc="40" dirty="0">
                <a:solidFill>
                  <a:srgbClr val="002A41"/>
                </a:solidFill>
                <a:latin typeface="Tahoma"/>
                <a:cs typeface="Tahoma"/>
              </a:rPr>
              <a:t>допомозі</a:t>
            </a:r>
            <a:r>
              <a:rPr sz="750" spc="-45" dirty="0">
                <a:solidFill>
                  <a:srgbClr val="002A41"/>
                </a:solidFill>
                <a:latin typeface="Tahoma"/>
                <a:cs typeface="Tahoma"/>
              </a:rPr>
              <a:t> </a:t>
            </a:r>
            <a:r>
              <a:rPr sz="750" spc="85" dirty="0">
                <a:solidFill>
                  <a:srgbClr val="002A41"/>
                </a:solidFill>
                <a:latin typeface="Tahoma"/>
                <a:cs typeface="Tahoma"/>
              </a:rPr>
              <a:t>ці</a:t>
            </a:r>
            <a:r>
              <a:rPr sz="750" spc="-40" dirty="0">
                <a:solidFill>
                  <a:srgbClr val="002A41"/>
                </a:solidFill>
                <a:latin typeface="Tahoma"/>
                <a:cs typeface="Tahoma"/>
              </a:rPr>
              <a:t> </a:t>
            </a:r>
            <a:r>
              <a:rPr sz="750" spc="50" dirty="0">
                <a:solidFill>
                  <a:srgbClr val="002A41"/>
                </a:solidFill>
                <a:latin typeface="Tahoma"/>
                <a:cs typeface="Tahoma"/>
              </a:rPr>
              <a:t>показни-  </a:t>
            </a:r>
            <a:r>
              <a:rPr sz="750" spc="100" dirty="0">
                <a:solidFill>
                  <a:srgbClr val="002A41"/>
                </a:solidFill>
                <a:latin typeface="Tahoma"/>
                <a:cs typeface="Tahoma"/>
              </a:rPr>
              <a:t>ки</a:t>
            </a:r>
            <a:r>
              <a:rPr sz="750" spc="-35" dirty="0">
                <a:solidFill>
                  <a:srgbClr val="002A41"/>
                </a:solidFill>
                <a:latin typeface="Tahoma"/>
                <a:cs typeface="Tahoma"/>
              </a:rPr>
              <a:t> </a:t>
            </a:r>
            <a:r>
              <a:rPr sz="750" spc="55" dirty="0">
                <a:solidFill>
                  <a:srgbClr val="002A41"/>
                </a:solidFill>
                <a:latin typeface="Tahoma"/>
                <a:cs typeface="Tahoma"/>
              </a:rPr>
              <a:t>становлять</a:t>
            </a:r>
            <a:r>
              <a:rPr sz="750" spc="-30" dirty="0">
                <a:solidFill>
                  <a:srgbClr val="002A41"/>
                </a:solidFill>
                <a:latin typeface="Tahoma"/>
                <a:cs typeface="Tahoma"/>
              </a:rPr>
              <a:t> </a:t>
            </a:r>
            <a:r>
              <a:rPr sz="750" spc="-5" dirty="0">
                <a:solidFill>
                  <a:srgbClr val="002A41"/>
                </a:solidFill>
                <a:latin typeface="Tahoma"/>
                <a:cs typeface="Tahoma"/>
              </a:rPr>
              <a:t>44%</a:t>
            </a:r>
            <a:r>
              <a:rPr sz="750" spc="-30" dirty="0">
                <a:solidFill>
                  <a:srgbClr val="002A41"/>
                </a:solidFill>
                <a:latin typeface="Tahoma"/>
                <a:cs typeface="Tahoma"/>
              </a:rPr>
              <a:t> </a:t>
            </a:r>
            <a:r>
              <a:rPr sz="750" spc="40" dirty="0">
                <a:solidFill>
                  <a:srgbClr val="002A41"/>
                </a:solidFill>
                <a:latin typeface="Tahoma"/>
                <a:cs typeface="Tahoma"/>
              </a:rPr>
              <a:t>та</a:t>
            </a:r>
            <a:r>
              <a:rPr sz="750" spc="-35" dirty="0">
                <a:solidFill>
                  <a:srgbClr val="002A41"/>
                </a:solidFill>
                <a:latin typeface="Tahoma"/>
                <a:cs typeface="Tahoma"/>
              </a:rPr>
              <a:t> </a:t>
            </a:r>
            <a:r>
              <a:rPr sz="750" dirty="0">
                <a:solidFill>
                  <a:srgbClr val="002A41"/>
                </a:solidFill>
                <a:latin typeface="Tahoma"/>
                <a:cs typeface="Tahoma"/>
              </a:rPr>
              <a:t>68%</a:t>
            </a:r>
            <a:r>
              <a:rPr sz="750" spc="-30" dirty="0">
                <a:solidFill>
                  <a:srgbClr val="002A41"/>
                </a:solidFill>
                <a:latin typeface="Tahoma"/>
                <a:cs typeface="Tahoma"/>
              </a:rPr>
              <a:t> </a:t>
            </a:r>
            <a:r>
              <a:rPr sz="750" spc="50" dirty="0">
                <a:solidFill>
                  <a:srgbClr val="002A41"/>
                </a:solidFill>
                <a:latin typeface="Tahoma"/>
                <a:cs typeface="Tahoma"/>
              </a:rPr>
              <a:t>відповідно.</a:t>
            </a:r>
            <a:endParaRPr sz="750">
              <a:latin typeface="Tahoma"/>
              <a:cs typeface="Tahoma"/>
            </a:endParaRPr>
          </a:p>
          <a:p>
            <a:pPr marL="12700" marR="111760">
              <a:lnSpc>
                <a:spcPct val="122200"/>
              </a:lnSpc>
              <a:spcBef>
                <a:spcPts val="565"/>
              </a:spcBef>
            </a:pPr>
            <a:r>
              <a:rPr sz="750" spc="70" dirty="0">
                <a:solidFill>
                  <a:srgbClr val="002A41"/>
                </a:solidFill>
                <a:latin typeface="Tahoma"/>
                <a:cs typeface="Tahoma"/>
              </a:rPr>
              <a:t>Найчастіше </a:t>
            </a:r>
            <a:r>
              <a:rPr sz="750" spc="50" dirty="0">
                <a:solidFill>
                  <a:srgbClr val="002A41"/>
                </a:solidFill>
                <a:latin typeface="Tahoma"/>
                <a:cs typeface="Tahoma"/>
              </a:rPr>
              <a:t>спостерігається </a:t>
            </a:r>
            <a:r>
              <a:rPr sz="750" spc="30" dirty="0">
                <a:solidFill>
                  <a:srgbClr val="002A41"/>
                </a:solidFill>
                <a:latin typeface="Tahoma"/>
                <a:cs typeface="Tahoma"/>
              </a:rPr>
              <a:t>низь-  </a:t>
            </a:r>
            <a:r>
              <a:rPr sz="750" spc="105" dirty="0">
                <a:solidFill>
                  <a:srgbClr val="002A41"/>
                </a:solidFill>
                <a:latin typeface="Tahoma"/>
                <a:cs typeface="Tahoma"/>
              </a:rPr>
              <a:t>кий </a:t>
            </a:r>
            <a:r>
              <a:rPr sz="750" spc="55" dirty="0">
                <a:solidFill>
                  <a:srgbClr val="002A41"/>
                </a:solidFill>
                <a:latin typeface="Tahoma"/>
                <a:cs typeface="Tahoma"/>
              </a:rPr>
              <a:t>рівень </a:t>
            </a:r>
            <a:r>
              <a:rPr sz="750" spc="40" dirty="0">
                <a:solidFill>
                  <a:srgbClr val="002A41"/>
                </a:solidFill>
                <a:latin typeface="Tahoma"/>
                <a:cs typeface="Tahoma"/>
              </a:rPr>
              <a:t>задоволеності </a:t>
            </a:r>
            <a:r>
              <a:rPr sz="750" spc="60" dirty="0">
                <a:solidFill>
                  <a:srgbClr val="002A41"/>
                </a:solidFill>
                <a:latin typeface="Tahoma"/>
                <a:cs typeface="Tahoma"/>
              </a:rPr>
              <a:t>у </a:t>
            </a:r>
            <a:r>
              <a:rPr sz="750" spc="55" dirty="0">
                <a:solidFill>
                  <a:srgbClr val="002A41"/>
                </a:solidFill>
                <a:latin typeface="Tahoma"/>
                <a:cs typeface="Tahoma"/>
              </a:rPr>
              <a:t>періоди  </a:t>
            </a:r>
            <a:r>
              <a:rPr sz="750" spc="45" dirty="0">
                <a:solidFill>
                  <a:srgbClr val="002A41"/>
                </a:solidFill>
                <a:latin typeface="Tahoma"/>
                <a:cs typeface="Tahoma"/>
              </a:rPr>
              <a:t>реформ,</a:t>
            </a:r>
            <a:r>
              <a:rPr sz="750" spc="-40" dirty="0">
                <a:solidFill>
                  <a:srgbClr val="002A41"/>
                </a:solidFill>
                <a:latin typeface="Tahoma"/>
                <a:cs typeface="Tahoma"/>
              </a:rPr>
              <a:t> </a:t>
            </a:r>
            <a:r>
              <a:rPr sz="750" spc="70" dirty="0">
                <a:solidFill>
                  <a:srgbClr val="002A41"/>
                </a:solidFill>
                <a:latin typeface="Tahoma"/>
                <a:cs typeface="Tahoma"/>
              </a:rPr>
              <a:t>коли</a:t>
            </a:r>
            <a:r>
              <a:rPr sz="750" spc="-35" dirty="0">
                <a:solidFill>
                  <a:srgbClr val="002A41"/>
                </a:solidFill>
                <a:latin typeface="Tahoma"/>
                <a:cs typeface="Tahoma"/>
              </a:rPr>
              <a:t> </a:t>
            </a:r>
            <a:r>
              <a:rPr sz="750" spc="65" dirty="0">
                <a:solidFill>
                  <a:srgbClr val="002A41"/>
                </a:solidFill>
                <a:latin typeface="Tahoma"/>
                <a:cs typeface="Tahoma"/>
              </a:rPr>
              <a:t>впроваджуються</a:t>
            </a:r>
            <a:r>
              <a:rPr sz="750" spc="-35" dirty="0">
                <a:solidFill>
                  <a:srgbClr val="002A41"/>
                </a:solidFill>
                <a:latin typeface="Tahoma"/>
                <a:cs typeface="Tahoma"/>
              </a:rPr>
              <a:t> </a:t>
            </a:r>
            <a:r>
              <a:rPr sz="750" spc="55" dirty="0">
                <a:solidFill>
                  <a:srgbClr val="002A41"/>
                </a:solidFill>
                <a:latin typeface="Tahoma"/>
                <a:cs typeface="Tahoma"/>
              </a:rPr>
              <a:t>нові</a:t>
            </a:r>
            <a:endParaRPr sz="750">
              <a:latin typeface="Tahoma"/>
              <a:cs typeface="Tahoma"/>
            </a:endParaRPr>
          </a:p>
          <a:p>
            <a:pPr marL="12700" marR="29209">
              <a:lnSpc>
                <a:spcPct val="122200"/>
              </a:lnSpc>
            </a:pPr>
            <a:r>
              <a:rPr sz="750" spc="60" dirty="0">
                <a:solidFill>
                  <a:srgbClr val="002A41"/>
                </a:solidFill>
                <a:latin typeface="Tahoma"/>
                <a:cs typeface="Tahoma"/>
              </a:rPr>
              <a:t>«правила </a:t>
            </a:r>
            <a:r>
              <a:rPr sz="750" spc="25" dirty="0">
                <a:solidFill>
                  <a:srgbClr val="002A41"/>
                </a:solidFill>
                <a:latin typeface="Tahoma"/>
                <a:cs typeface="Tahoma"/>
              </a:rPr>
              <a:t>гри», </a:t>
            </a:r>
            <a:r>
              <a:rPr sz="750" spc="65" dirty="0">
                <a:solidFill>
                  <a:srgbClr val="002A41"/>
                </a:solidFill>
                <a:latin typeface="Tahoma"/>
                <a:cs typeface="Tahoma"/>
              </a:rPr>
              <a:t>однак </a:t>
            </a:r>
            <a:r>
              <a:rPr sz="750" spc="30" dirty="0">
                <a:solidFill>
                  <a:srgbClr val="002A41"/>
                </a:solidFill>
                <a:latin typeface="Tahoma"/>
                <a:cs typeface="Tahoma"/>
              </a:rPr>
              <a:t>згодом </a:t>
            </a:r>
            <a:r>
              <a:rPr sz="750" spc="65" dirty="0">
                <a:solidFill>
                  <a:srgbClr val="002A41"/>
                </a:solidFill>
                <a:latin typeface="Tahoma"/>
                <a:cs typeface="Tahoma"/>
              </a:rPr>
              <a:t>— </a:t>
            </a:r>
            <a:r>
              <a:rPr sz="750" spc="60" dirty="0">
                <a:solidFill>
                  <a:srgbClr val="002A41"/>
                </a:solidFill>
                <a:latin typeface="Tahoma"/>
                <a:cs typeface="Tahoma"/>
              </a:rPr>
              <a:t>піс-  </a:t>
            </a:r>
            <a:r>
              <a:rPr sz="750" spc="70" dirty="0">
                <a:solidFill>
                  <a:srgbClr val="002A41"/>
                </a:solidFill>
                <a:latin typeface="Tahoma"/>
                <a:cs typeface="Tahoma"/>
              </a:rPr>
              <a:t>ля </a:t>
            </a:r>
            <a:r>
              <a:rPr sz="750" spc="55" dirty="0">
                <a:solidFill>
                  <a:srgbClr val="002A41"/>
                </a:solidFill>
                <a:latin typeface="Tahoma"/>
                <a:cs typeface="Tahoma"/>
              </a:rPr>
              <a:t>періоду реформ </a:t>
            </a:r>
            <a:r>
              <a:rPr sz="750" spc="65" dirty="0">
                <a:solidFill>
                  <a:srgbClr val="002A41"/>
                </a:solidFill>
                <a:latin typeface="Tahoma"/>
                <a:cs typeface="Tahoma"/>
              </a:rPr>
              <a:t>— </a:t>
            </a:r>
            <a:r>
              <a:rPr sz="750" spc="55" dirty="0">
                <a:solidFill>
                  <a:srgbClr val="002A41"/>
                </a:solidFill>
                <a:latin typeface="Tahoma"/>
                <a:cs typeface="Tahoma"/>
              </a:rPr>
              <a:t>очікується, що  </a:t>
            </a:r>
            <a:r>
              <a:rPr sz="750" spc="40" dirty="0">
                <a:solidFill>
                  <a:srgbClr val="002A41"/>
                </a:solidFill>
                <a:latin typeface="Tahoma"/>
                <a:cs typeface="Tahoma"/>
              </a:rPr>
              <a:t>задоволеність</a:t>
            </a:r>
            <a:r>
              <a:rPr sz="750" spc="-50" dirty="0">
                <a:solidFill>
                  <a:srgbClr val="002A41"/>
                </a:solidFill>
                <a:latin typeface="Tahoma"/>
                <a:cs typeface="Tahoma"/>
              </a:rPr>
              <a:t> </a:t>
            </a:r>
            <a:r>
              <a:rPr sz="750" spc="60" dirty="0">
                <a:solidFill>
                  <a:srgbClr val="002A41"/>
                </a:solidFill>
                <a:latin typeface="Tahoma"/>
                <a:cs typeface="Tahoma"/>
              </a:rPr>
              <a:t>людей</a:t>
            </a:r>
            <a:r>
              <a:rPr sz="750" spc="-45" dirty="0">
                <a:solidFill>
                  <a:srgbClr val="002A41"/>
                </a:solidFill>
                <a:latin typeface="Tahoma"/>
                <a:cs typeface="Tahoma"/>
              </a:rPr>
              <a:t> </a:t>
            </a:r>
            <a:r>
              <a:rPr sz="750" spc="80" dirty="0">
                <a:solidFill>
                  <a:srgbClr val="002A41"/>
                </a:solidFill>
                <a:latin typeface="Tahoma"/>
                <a:cs typeface="Tahoma"/>
              </a:rPr>
              <a:t>медициною</a:t>
            </a:r>
            <a:r>
              <a:rPr sz="750" spc="-45" dirty="0">
                <a:solidFill>
                  <a:srgbClr val="002A41"/>
                </a:solidFill>
                <a:latin typeface="Tahoma"/>
                <a:cs typeface="Tahoma"/>
              </a:rPr>
              <a:t> </a:t>
            </a:r>
            <a:r>
              <a:rPr sz="750" spc="75" dirty="0">
                <a:solidFill>
                  <a:srgbClr val="002A41"/>
                </a:solidFill>
                <a:latin typeface="Tahoma"/>
                <a:cs typeface="Tahoma"/>
              </a:rPr>
              <a:t>має  </a:t>
            </a:r>
            <a:r>
              <a:rPr sz="750" spc="20" dirty="0">
                <a:solidFill>
                  <a:srgbClr val="002A41"/>
                </a:solidFill>
                <a:latin typeface="Tahoma"/>
                <a:cs typeface="Tahoma"/>
              </a:rPr>
              <a:t>зрости. </a:t>
            </a:r>
            <a:r>
              <a:rPr sz="750" spc="45" dirty="0">
                <a:solidFill>
                  <a:srgbClr val="002A41"/>
                </a:solidFill>
                <a:latin typeface="Tahoma"/>
                <a:cs typeface="Tahoma"/>
              </a:rPr>
              <a:t>Однак, </a:t>
            </a:r>
            <a:r>
              <a:rPr sz="750" spc="-114" dirty="0">
                <a:solidFill>
                  <a:srgbClr val="002A41"/>
                </a:solidFill>
                <a:latin typeface="Tahoma"/>
                <a:cs typeface="Tahoma"/>
              </a:rPr>
              <a:t>з </a:t>
            </a:r>
            <a:r>
              <a:rPr sz="750" spc="60" dirty="0">
                <a:solidFill>
                  <a:srgbClr val="002A41"/>
                </a:solidFill>
                <a:latin typeface="Tahoma"/>
                <a:cs typeface="Tahoma"/>
              </a:rPr>
              <a:t>огляду </a:t>
            </a:r>
            <a:r>
              <a:rPr sz="750" spc="70" dirty="0">
                <a:solidFill>
                  <a:srgbClr val="002A41"/>
                </a:solidFill>
                <a:latin typeface="Tahoma"/>
                <a:cs typeface="Tahoma"/>
              </a:rPr>
              <a:t>на </a:t>
            </a:r>
            <a:r>
              <a:rPr sz="750" spc="95" dirty="0">
                <a:solidFill>
                  <a:srgbClr val="002A41"/>
                </a:solidFill>
                <a:latin typeface="Tahoma"/>
                <a:cs typeface="Tahoma"/>
              </a:rPr>
              <a:t>інші </a:t>
            </a:r>
            <a:r>
              <a:rPr sz="750" spc="75" dirty="0">
                <a:solidFill>
                  <a:srgbClr val="002A41"/>
                </a:solidFill>
                <a:latin typeface="Tahoma"/>
                <a:cs typeface="Tahoma"/>
              </a:rPr>
              <a:t>дані  </a:t>
            </a:r>
            <a:r>
              <a:rPr sz="750" spc="-10" dirty="0">
                <a:solidFill>
                  <a:srgbClr val="002A41"/>
                </a:solidFill>
                <a:latin typeface="Tahoma"/>
                <a:cs typeface="Tahoma"/>
              </a:rPr>
              <a:t>(ст. </a:t>
            </a:r>
            <a:r>
              <a:rPr sz="750" spc="45" dirty="0">
                <a:solidFill>
                  <a:srgbClr val="002A41"/>
                </a:solidFill>
                <a:latin typeface="Tahoma"/>
                <a:cs typeface="Tahoma"/>
              </a:rPr>
              <a:t>44 цього </a:t>
            </a:r>
            <a:r>
              <a:rPr sz="750" spc="30" dirty="0">
                <a:solidFill>
                  <a:srgbClr val="002A41"/>
                </a:solidFill>
                <a:latin typeface="Tahoma"/>
                <a:cs typeface="Tahoma"/>
              </a:rPr>
              <a:t>Звіту), </a:t>
            </a:r>
            <a:r>
              <a:rPr sz="750" spc="40" dirty="0">
                <a:solidFill>
                  <a:srgbClr val="002A41"/>
                </a:solidFill>
                <a:latin typeface="Tahoma"/>
                <a:cs typeface="Tahoma"/>
              </a:rPr>
              <a:t>в </a:t>
            </a:r>
            <a:r>
              <a:rPr sz="750" spc="80" dirty="0">
                <a:solidFill>
                  <a:srgbClr val="002A41"/>
                </a:solidFill>
                <a:latin typeface="Tahoma"/>
                <a:cs typeface="Tahoma"/>
              </a:rPr>
              <a:t>Україні </a:t>
            </a:r>
            <a:r>
              <a:rPr sz="750" spc="70" dirty="0">
                <a:solidFill>
                  <a:srgbClr val="002A41"/>
                </a:solidFill>
                <a:latin typeface="Tahoma"/>
                <a:cs typeface="Tahoma"/>
              </a:rPr>
              <a:t>люди  </a:t>
            </a:r>
            <a:r>
              <a:rPr sz="750" spc="35" dirty="0">
                <a:solidFill>
                  <a:srgbClr val="002A41"/>
                </a:solidFill>
                <a:latin typeface="Tahoma"/>
                <a:cs typeface="Tahoma"/>
              </a:rPr>
              <a:t>здебільшого</a:t>
            </a:r>
            <a:r>
              <a:rPr sz="750" spc="-35" dirty="0">
                <a:solidFill>
                  <a:srgbClr val="002A41"/>
                </a:solidFill>
                <a:latin typeface="Tahoma"/>
                <a:cs typeface="Tahoma"/>
              </a:rPr>
              <a:t> </a:t>
            </a:r>
            <a:r>
              <a:rPr sz="750" spc="50" dirty="0">
                <a:solidFill>
                  <a:srgbClr val="002A41"/>
                </a:solidFill>
                <a:latin typeface="Tahoma"/>
                <a:cs typeface="Tahoma"/>
              </a:rPr>
              <a:t>не</a:t>
            </a:r>
            <a:r>
              <a:rPr sz="750" spc="-35" dirty="0">
                <a:solidFill>
                  <a:srgbClr val="002A41"/>
                </a:solidFill>
                <a:latin typeface="Tahoma"/>
                <a:cs typeface="Tahoma"/>
              </a:rPr>
              <a:t> </a:t>
            </a:r>
            <a:r>
              <a:rPr sz="750" spc="65" dirty="0">
                <a:solidFill>
                  <a:srgbClr val="002A41"/>
                </a:solidFill>
                <a:latin typeface="Tahoma"/>
                <a:cs typeface="Tahoma"/>
              </a:rPr>
              <a:t>відчувають</a:t>
            </a:r>
            <a:r>
              <a:rPr sz="750" spc="-30" dirty="0">
                <a:solidFill>
                  <a:srgbClr val="002A41"/>
                </a:solidFill>
                <a:latin typeface="Tahoma"/>
                <a:cs typeface="Tahoma"/>
              </a:rPr>
              <a:t> </a:t>
            </a:r>
            <a:r>
              <a:rPr sz="750" spc="20" dirty="0">
                <a:solidFill>
                  <a:srgbClr val="002A41"/>
                </a:solidFill>
                <a:latin typeface="Tahoma"/>
                <a:cs typeface="Tahoma"/>
              </a:rPr>
              <a:t>того,</a:t>
            </a:r>
            <a:endParaRPr sz="75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  <a:spcBef>
                <a:spcPts val="200"/>
              </a:spcBef>
            </a:pPr>
            <a:r>
              <a:rPr sz="750" spc="55" dirty="0">
                <a:solidFill>
                  <a:srgbClr val="002A41"/>
                </a:solidFill>
                <a:latin typeface="Tahoma"/>
                <a:cs typeface="Tahoma"/>
              </a:rPr>
              <a:t>що </a:t>
            </a:r>
            <a:r>
              <a:rPr sz="750" spc="65" dirty="0">
                <a:solidFill>
                  <a:srgbClr val="002A41"/>
                </a:solidFill>
                <a:latin typeface="Tahoma"/>
                <a:cs typeface="Tahoma"/>
              </a:rPr>
              <a:t>реформи</a:t>
            </a:r>
            <a:r>
              <a:rPr sz="750" spc="-120" dirty="0">
                <a:solidFill>
                  <a:srgbClr val="002A41"/>
                </a:solidFill>
                <a:latin typeface="Tahoma"/>
                <a:cs typeface="Tahoma"/>
              </a:rPr>
              <a:t> </a:t>
            </a:r>
            <a:r>
              <a:rPr sz="750" spc="50" dirty="0">
                <a:solidFill>
                  <a:srgbClr val="002A41"/>
                </a:solidFill>
                <a:latin typeface="Tahoma"/>
                <a:cs typeface="Tahoma"/>
              </a:rPr>
              <a:t>відбуваються,</a:t>
            </a:r>
            <a:endParaRPr sz="75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  <a:spcBef>
                <a:spcPts val="200"/>
              </a:spcBef>
            </a:pPr>
            <a:r>
              <a:rPr sz="750" spc="70" dirty="0">
                <a:solidFill>
                  <a:srgbClr val="002A41"/>
                </a:solidFill>
                <a:latin typeface="Tahoma"/>
                <a:cs typeface="Tahoma"/>
              </a:rPr>
              <a:t>і</a:t>
            </a:r>
            <a:r>
              <a:rPr sz="750" spc="-35" dirty="0">
                <a:solidFill>
                  <a:srgbClr val="002A41"/>
                </a:solidFill>
                <a:latin typeface="Tahoma"/>
                <a:cs typeface="Tahoma"/>
              </a:rPr>
              <a:t> </a:t>
            </a:r>
            <a:r>
              <a:rPr sz="750" spc="-114" dirty="0">
                <a:solidFill>
                  <a:srgbClr val="002A41"/>
                </a:solidFill>
                <a:latin typeface="Tahoma"/>
                <a:cs typeface="Tahoma"/>
              </a:rPr>
              <a:t>з</a:t>
            </a:r>
            <a:r>
              <a:rPr sz="750" spc="-30" dirty="0">
                <a:solidFill>
                  <a:srgbClr val="002A41"/>
                </a:solidFill>
                <a:latin typeface="Tahoma"/>
                <a:cs typeface="Tahoma"/>
              </a:rPr>
              <a:t> </a:t>
            </a:r>
            <a:r>
              <a:rPr sz="750" spc="80" dirty="0">
                <a:solidFill>
                  <a:srgbClr val="002A41"/>
                </a:solidFill>
                <a:latin typeface="Tahoma"/>
                <a:cs typeface="Tahoma"/>
              </a:rPr>
              <a:t>нетерпінням</a:t>
            </a:r>
            <a:r>
              <a:rPr sz="750" spc="-35" dirty="0">
                <a:solidFill>
                  <a:srgbClr val="002A41"/>
                </a:solidFill>
                <a:latin typeface="Tahoma"/>
                <a:cs typeface="Tahoma"/>
              </a:rPr>
              <a:t> </a:t>
            </a:r>
            <a:r>
              <a:rPr sz="750" spc="70" dirty="0">
                <a:solidFill>
                  <a:srgbClr val="002A41"/>
                </a:solidFill>
                <a:latin typeface="Tahoma"/>
                <a:cs typeface="Tahoma"/>
              </a:rPr>
              <a:t>на</a:t>
            </a:r>
            <a:r>
              <a:rPr sz="750" spc="-30" dirty="0">
                <a:solidFill>
                  <a:srgbClr val="002A41"/>
                </a:solidFill>
                <a:latin typeface="Tahoma"/>
                <a:cs typeface="Tahoma"/>
              </a:rPr>
              <a:t> </a:t>
            </a:r>
            <a:r>
              <a:rPr sz="750" spc="95" dirty="0">
                <a:solidFill>
                  <a:srgbClr val="002A41"/>
                </a:solidFill>
                <a:latin typeface="Tahoma"/>
                <a:cs typeface="Tahoma"/>
              </a:rPr>
              <a:t>них</a:t>
            </a:r>
            <a:r>
              <a:rPr sz="750" spc="-35" dirty="0">
                <a:solidFill>
                  <a:srgbClr val="002A41"/>
                </a:solidFill>
                <a:latin typeface="Tahoma"/>
                <a:cs typeface="Tahoma"/>
              </a:rPr>
              <a:t> </a:t>
            </a:r>
            <a:r>
              <a:rPr sz="750" spc="55" dirty="0">
                <a:solidFill>
                  <a:srgbClr val="002A41"/>
                </a:solidFill>
                <a:latin typeface="Tahoma"/>
                <a:cs typeface="Tahoma"/>
              </a:rPr>
              <a:t>очікують.</a:t>
            </a:r>
            <a:endParaRPr sz="750">
              <a:latin typeface="Tahoma"/>
              <a:cs typeface="Tahoma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764499" y="3805342"/>
            <a:ext cx="6375400" cy="12909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269105">
              <a:lnSpc>
                <a:spcPct val="100000"/>
              </a:lnSpc>
              <a:spcBef>
                <a:spcPts val="100"/>
              </a:spcBef>
            </a:pPr>
            <a:r>
              <a:rPr sz="800" b="1" spc="55" dirty="0">
                <a:solidFill>
                  <a:srgbClr val="002A41"/>
                </a:solidFill>
                <a:latin typeface="Arial"/>
                <a:cs typeface="Arial"/>
              </a:rPr>
              <a:t>Тетяна</a:t>
            </a:r>
            <a:r>
              <a:rPr sz="800" b="1" spc="-20" dirty="0">
                <a:solidFill>
                  <a:srgbClr val="002A41"/>
                </a:solidFill>
                <a:latin typeface="Arial"/>
                <a:cs typeface="Arial"/>
              </a:rPr>
              <a:t> </a:t>
            </a:r>
            <a:r>
              <a:rPr sz="800" b="1" spc="60" dirty="0">
                <a:solidFill>
                  <a:srgbClr val="002A41"/>
                </a:solidFill>
                <a:latin typeface="Arial"/>
                <a:cs typeface="Arial"/>
              </a:rPr>
              <a:t>Степурко</a:t>
            </a:r>
            <a:endParaRPr sz="800">
              <a:latin typeface="Arial"/>
              <a:cs typeface="Arial"/>
            </a:endParaRPr>
          </a:p>
          <a:p>
            <a:pPr marL="4269105">
              <a:lnSpc>
                <a:spcPct val="100000"/>
              </a:lnSpc>
              <a:spcBef>
                <a:spcPts val="705"/>
              </a:spcBef>
            </a:pPr>
            <a:r>
              <a:rPr sz="700" i="1" spc="10" dirty="0">
                <a:solidFill>
                  <a:srgbClr val="002A41"/>
                </a:solidFill>
                <a:latin typeface="Georgia"/>
                <a:cs typeface="Georgia"/>
              </a:rPr>
              <a:t>Керівник </a:t>
            </a:r>
            <a:r>
              <a:rPr sz="700" i="1" spc="15" dirty="0">
                <a:solidFill>
                  <a:srgbClr val="002A41"/>
                </a:solidFill>
                <a:latin typeface="Georgia"/>
                <a:cs typeface="Georgia"/>
              </a:rPr>
              <a:t>магістерської</a:t>
            </a:r>
            <a:r>
              <a:rPr sz="700" i="1" spc="50" dirty="0">
                <a:solidFill>
                  <a:srgbClr val="002A41"/>
                </a:solidFill>
                <a:latin typeface="Georgia"/>
                <a:cs typeface="Georgia"/>
              </a:rPr>
              <a:t> </a:t>
            </a:r>
            <a:r>
              <a:rPr sz="700" i="1" spc="25" dirty="0">
                <a:solidFill>
                  <a:srgbClr val="002A41"/>
                </a:solidFill>
                <a:latin typeface="Georgia"/>
                <a:cs typeface="Georgia"/>
              </a:rPr>
              <a:t>програми</a:t>
            </a:r>
            <a:endParaRPr sz="700">
              <a:latin typeface="Georgia"/>
              <a:cs typeface="Georgia"/>
            </a:endParaRPr>
          </a:p>
          <a:p>
            <a:pPr marL="4269105">
              <a:lnSpc>
                <a:spcPct val="100000"/>
              </a:lnSpc>
              <a:spcBef>
                <a:spcPts val="160"/>
              </a:spcBef>
            </a:pPr>
            <a:r>
              <a:rPr sz="700" i="1" spc="20" dirty="0">
                <a:solidFill>
                  <a:srgbClr val="002A41"/>
                </a:solidFill>
                <a:latin typeface="Georgia"/>
                <a:cs typeface="Georgia"/>
              </a:rPr>
              <a:t>«Менеджмент </a:t>
            </a:r>
            <a:r>
              <a:rPr sz="700" i="1" spc="15" dirty="0">
                <a:solidFill>
                  <a:srgbClr val="002A41"/>
                </a:solidFill>
                <a:latin typeface="Georgia"/>
                <a:cs typeface="Georgia"/>
              </a:rPr>
              <a:t>в </a:t>
            </a:r>
            <a:r>
              <a:rPr sz="700" i="1" spc="20" dirty="0">
                <a:solidFill>
                  <a:srgbClr val="002A41"/>
                </a:solidFill>
                <a:latin typeface="Georgia"/>
                <a:cs typeface="Georgia"/>
              </a:rPr>
              <a:t>охороні</a:t>
            </a:r>
            <a:r>
              <a:rPr sz="700" i="1" spc="-25" dirty="0">
                <a:solidFill>
                  <a:srgbClr val="002A41"/>
                </a:solidFill>
                <a:latin typeface="Georgia"/>
                <a:cs typeface="Georgia"/>
              </a:rPr>
              <a:t> </a:t>
            </a:r>
            <a:r>
              <a:rPr sz="700" i="1" spc="5" dirty="0">
                <a:solidFill>
                  <a:srgbClr val="002A41"/>
                </a:solidFill>
                <a:latin typeface="Georgia"/>
                <a:cs typeface="Georgia"/>
              </a:rPr>
              <a:t>здоров’я»</a:t>
            </a:r>
            <a:endParaRPr sz="700">
              <a:latin typeface="Georgia"/>
              <a:cs typeface="Georgia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600">
              <a:latin typeface="Georgia"/>
              <a:cs typeface="Georgia"/>
            </a:endParaRPr>
          </a:p>
          <a:p>
            <a:pPr marL="4269105">
              <a:lnSpc>
                <a:spcPct val="100000"/>
              </a:lnSpc>
            </a:pPr>
            <a:r>
              <a:rPr sz="700" i="1" spc="15" dirty="0">
                <a:solidFill>
                  <a:srgbClr val="002A41"/>
                </a:solidFill>
                <a:latin typeface="Georgia"/>
                <a:cs typeface="Georgia"/>
              </a:rPr>
              <a:t>Національний</a:t>
            </a:r>
            <a:r>
              <a:rPr sz="700" i="1" spc="20" dirty="0">
                <a:solidFill>
                  <a:srgbClr val="002A41"/>
                </a:solidFill>
                <a:latin typeface="Georgia"/>
                <a:cs typeface="Georgia"/>
              </a:rPr>
              <a:t> університет</a:t>
            </a:r>
            <a:endParaRPr sz="700">
              <a:latin typeface="Georgia"/>
              <a:cs typeface="Georgia"/>
            </a:endParaRPr>
          </a:p>
          <a:p>
            <a:pPr marL="4269105">
              <a:lnSpc>
                <a:spcPct val="100000"/>
              </a:lnSpc>
              <a:spcBef>
                <a:spcPts val="160"/>
              </a:spcBef>
            </a:pPr>
            <a:r>
              <a:rPr sz="700" i="1" spc="15" dirty="0">
                <a:solidFill>
                  <a:srgbClr val="002A41"/>
                </a:solidFill>
                <a:latin typeface="Georgia"/>
                <a:cs typeface="Georgia"/>
              </a:rPr>
              <a:t>«Києво-Могилянська</a:t>
            </a:r>
            <a:r>
              <a:rPr sz="700" i="1" spc="20" dirty="0">
                <a:solidFill>
                  <a:srgbClr val="002A41"/>
                </a:solidFill>
                <a:latin typeface="Georgia"/>
                <a:cs typeface="Georgia"/>
              </a:rPr>
              <a:t> академія»</a:t>
            </a:r>
            <a:endParaRPr sz="700">
              <a:latin typeface="Georgia"/>
              <a:cs typeface="Georgia"/>
            </a:endParaRPr>
          </a:p>
          <a:p>
            <a:pPr>
              <a:lnSpc>
                <a:spcPct val="100000"/>
              </a:lnSpc>
            </a:pPr>
            <a:endParaRPr sz="800">
              <a:latin typeface="Georgia"/>
              <a:cs typeface="Georgia"/>
            </a:endParaRPr>
          </a:p>
          <a:p>
            <a:pPr marL="50800">
              <a:lnSpc>
                <a:spcPct val="100000"/>
              </a:lnSpc>
              <a:spcBef>
                <a:spcPts val="660"/>
              </a:spcBef>
            </a:pPr>
            <a:r>
              <a:rPr sz="525" i="1" spc="22" baseline="31746" dirty="0">
                <a:solidFill>
                  <a:srgbClr val="002A41"/>
                </a:solidFill>
                <a:latin typeface="Cambria"/>
                <a:cs typeface="Cambria"/>
              </a:rPr>
              <a:t>7</a:t>
            </a:r>
            <a:r>
              <a:rPr sz="525" i="1" spc="127" baseline="31746" dirty="0">
                <a:solidFill>
                  <a:srgbClr val="002A41"/>
                </a:solidFill>
                <a:latin typeface="Cambria"/>
                <a:cs typeface="Cambria"/>
              </a:rPr>
              <a:t> </a:t>
            </a:r>
            <a:r>
              <a:rPr sz="600" i="1" spc="50" dirty="0">
                <a:solidFill>
                  <a:srgbClr val="002A41"/>
                </a:solidFill>
                <a:latin typeface="Cambria"/>
                <a:cs typeface="Cambria"/>
              </a:rPr>
              <a:t>Hekkert</a:t>
            </a:r>
            <a:r>
              <a:rPr sz="600" i="1" spc="30" dirty="0">
                <a:solidFill>
                  <a:srgbClr val="002A41"/>
                </a:solidFill>
                <a:latin typeface="Cambria"/>
                <a:cs typeface="Cambria"/>
              </a:rPr>
              <a:t> </a:t>
            </a:r>
            <a:r>
              <a:rPr sz="600" i="1" spc="60" dirty="0">
                <a:solidFill>
                  <a:srgbClr val="002A41"/>
                </a:solidFill>
                <a:latin typeface="Cambria"/>
                <a:cs typeface="Cambria"/>
              </a:rPr>
              <a:t>KD,</a:t>
            </a:r>
            <a:r>
              <a:rPr sz="600" i="1" spc="35" dirty="0">
                <a:solidFill>
                  <a:srgbClr val="002A41"/>
                </a:solidFill>
                <a:latin typeface="Cambria"/>
                <a:cs typeface="Cambria"/>
              </a:rPr>
              <a:t> </a:t>
            </a:r>
            <a:r>
              <a:rPr sz="600" i="1" spc="50" dirty="0">
                <a:solidFill>
                  <a:srgbClr val="002A41"/>
                </a:solidFill>
                <a:latin typeface="Cambria"/>
                <a:cs typeface="Cambria"/>
              </a:rPr>
              <a:t>Cihangir</a:t>
            </a:r>
            <a:r>
              <a:rPr sz="600" i="1" spc="30" dirty="0">
                <a:solidFill>
                  <a:srgbClr val="002A41"/>
                </a:solidFill>
                <a:latin typeface="Cambria"/>
                <a:cs typeface="Cambria"/>
              </a:rPr>
              <a:t> </a:t>
            </a:r>
            <a:r>
              <a:rPr sz="600" i="1" spc="60" dirty="0">
                <a:solidFill>
                  <a:srgbClr val="002A41"/>
                </a:solidFill>
                <a:latin typeface="Cambria"/>
                <a:cs typeface="Cambria"/>
              </a:rPr>
              <a:t>S,</a:t>
            </a:r>
            <a:r>
              <a:rPr sz="600" i="1" spc="35" dirty="0">
                <a:solidFill>
                  <a:srgbClr val="002A41"/>
                </a:solidFill>
                <a:latin typeface="Cambria"/>
                <a:cs typeface="Cambria"/>
              </a:rPr>
              <a:t> </a:t>
            </a:r>
            <a:r>
              <a:rPr sz="600" i="1" spc="50" dirty="0">
                <a:solidFill>
                  <a:srgbClr val="002A41"/>
                </a:solidFill>
                <a:latin typeface="Cambria"/>
                <a:cs typeface="Cambria"/>
              </a:rPr>
              <a:t>Kleefstra</a:t>
            </a:r>
            <a:r>
              <a:rPr sz="600" i="1" spc="35" dirty="0">
                <a:solidFill>
                  <a:srgbClr val="002A41"/>
                </a:solidFill>
                <a:latin typeface="Cambria"/>
                <a:cs typeface="Cambria"/>
              </a:rPr>
              <a:t> </a:t>
            </a:r>
            <a:r>
              <a:rPr sz="600" i="1" spc="80" dirty="0">
                <a:solidFill>
                  <a:srgbClr val="002A41"/>
                </a:solidFill>
                <a:latin typeface="Cambria"/>
                <a:cs typeface="Cambria"/>
              </a:rPr>
              <a:t>SM,</a:t>
            </a:r>
            <a:r>
              <a:rPr sz="600" i="1" spc="30" dirty="0">
                <a:solidFill>
                  <a:srgbClr val="002A41"/>
                </a:solidFill>
                <a:latin typeface="Cambria"/>
                <a:cs typeface="Cambria"/>
              </a:rPr>
              <a:t> </a:t>
            </a:r>
            <a:r>
              <a:rPr sz="600" i="1" spc="60" dirty="0">
                <a:solidFill>
                  <a:srgbClr val="002A41"/>
                </a:solidFill>
                <a:latin typeface="Cambria"/>
                <a:cs typeface="Cambria"/>
              </a:rPr>
              <a:t>van</a:t>
            </a:r>
            <a:r>
              <a:rPr sz="600" i="1" spc="35" dirty="0">
                <a:solidFill>
                  <a:srgbClr val="002A41"/>
                </a:solidFill>
                <a:latin typeface="Cambria"/>
                <a:cs typeface="Cambria"/>
              </a:rPr>
              <a:t> </a:t>
            </a:r>
            <a:r>
              <a:rPr sz="600" i="1" spc="55" dirty="0">
                <a:solidFill>
                  <a:srgbClr val="002A41"/>
                </a:solidFill>
                <a:latin typeface="Cambria"/>
                <a:cs typeface="Cambria"/>
              </a:rPr>
              <a:t>den</a:t>
            </a:r>
            <a:r>
              <a:rPr sz="600" i="1" spc="30" dirty="0">
                <a:solidFill>
                  <a:srgbClr val="002A41"/>
                </a:solidFill>
                <a:latin typeface="Cambria"/>
                <a:cs typeface="Cambria"/>
              </a:rPr>
              <a:t> </a:t>
            </a:r>
            <a:r>
              <a:rPr sz="600" i="1" spc="45" dirty="0">
                <a:solidFill>
                  <a:srgbClr val="002A41"/>
                </a:solidFill>
                <a:latin typeface="Cambria"/>
                <a:cs typeface="Cambria"/>
              </a:rPr>
              <a:t>Berg</a:t>
            </a:r>
            <a:r>
              <a:rPr sz="600" i="1" spc="35" dirty="0">
                <a:solidFill>
                  <a:srgbClr val="002A41"/>
                </a:solidFill>
                <a:latin typeface="Cambria"/>
                <a:cs typeface="Cambria"/>
              </a:rPr>
              <a:t> </a:t>
            </a:r>
            <a:r>
              <a:rPr sz="600" i="1" spc="40" dirty="0">
                <a:solidFill>
                  <a:srgbClr val="002A41"/>
                </a:solidFill>
                <a:latin typeface="Cambria"/>
                <a:cs typeface="Cambria"/>
              </a:rPr>
              <a:t>B,</a:t>
            </a:r>
            <a:r>
              <a:rPr sz="600" i="1" spc="35" dirty="0">
                <a:solidFill>
                  <a:srgbClr val="002A41"/>
                </a:solidFill>
                <a:latin typeface="Cambria"/>
                <a:cs typeface="Cambria"/>
              </a:rPr>
              <a:t> </a:t>
            </a:r>
            <a:r>
              <a:rPr sz="600" i="1" spc="50" dirty="0">
                <a:solidFill>
                  <a:srgbClr val="002A41"/>
                </a:solidFill>
                <a:latin typeface="Cambria"/>
                <a:cs typeface="Cambria"/>
              </a:rPr>
              <a:t>Kool</a:t>
            </a:r>
            <a:r>
              <a:rPr sz="600" i="1" spc="30" dirty="0">
                <a:solidFill>
                  <a:srgbClr val="002A41"/>
                </a:solidFill>
                <a:latin typeface="Cambria"/>
                <a:cs typeface="Cambria"/>
              </a:rPr>
              <a:t> </a:t>
            </a:r>
            <a:r>
              <a:rPr sz="600" i="1" spc="55" dirty="0">
                <a:solidFill>
                  <a:srgbClr val="002A41"/>
                </a:solidFill>
                <a:latin typeface="Cambria"/>
                <a:cs typeface="Cambria"/>
              </a:rPr>
              <a:t>RB.</a:t>
            </a:r>
            <a:r>
              <a:rPr sz="600" i="1" spc="35" dirty="0">
                <a:solidFill>
                  <a:srgbClr val="002A41"/>
                </a:solidFill>
                <a:latin typeface="Cambria"/>
                <a:cs typeface="Cambria"/>
              </a:rPr>
              <a:t> </a:t>
            </a:r>
            <a:r>
              <a:rPr sz="600" i="1" spc="40" dirty="0">
                <a:solidFill>
                  <a:srgbClr val="002A41"/>
                </a:solidFill>
                <a:latin typeface="Cambria"/>
                <a:cs typeface="Cambria"/>
              </a:rPr>
              <a:t>Patient</a:t>
            </a:r>
            <a:r>
              <a:rPr sz="600" i="1" spc="35" dirty="0">
                <a:solidFill>
                  <a:srgbClr val="002A41"/>
                </a:solidFill>
                <a:latin typeface="Cambria"/>
                <a:cs typeface="Cambria"/>
              </a:rPr>
              <a:t> </a:t>
            </a:r>
            <a:r>
              <a:rPr sz="600" i="1" spc="50" dirty="0">
                <a:solidFill>
                  <a:srgbClr val="002A41"/>
                </a:solidFill>
                <a:latin typeface="Cambria"/>
                <a:cs typeface="Cambria"/>
              </a:rPr>
              <a:t>satisfaction</a:t>
            </a:r>
            <a:r>
              <a:rPr sz="600" i="1" spc="30" dirty="0">
                <a:solidFill>
                  <a:srgbClr val="002A41"/>
                </a:solidFill>
                <a:latin typeface="Cambria"/>
                <a:cs typeface="Cambria"/>
              </a:rPr>
              <a:t> </a:t>
            </a:r>
            <a:r>
              <a:rPr sz="600" i="1" spc="45" dirty="0">
                <a:solidFill>
                  <a:srgbClr val="002A41"/>
                </a:solidFill>
                <a:latin typeface="Cambria"/>
                <a:cs typeface="Cambria"/>
              </a:rPr>
              <a:t>revisited:</a:t>
            </a:r>
            <a:r>
              <a:rPr sz="600" i="1" spc="35" dirty="0">
                <a:solidFill>
                  <a:srgbClr val="002A41"/>
                </a:solidFill>
                <a:latin typeface="Cambria"/>
                <a:cs typeface="Cambria"/>
              </a:rPr>
              <a:t> </a:t>
            </a:r>
            <a:r>
              <a:rPr sz="600" i="1" spc="45" dirty="0">
                <a:solidFill>
                  <a:srgbClr val="002A41"/>
                </a:solidFill>
                <a:latin typeface="Cambria"/>
                <a:cs typeface="Cambria"/>
              </a:rPr>
              <a:t>a</a:t>
            </a:r>
            <a:r>
              <a:rPr sz="600" i="1" spc="30" dirty="0">
                <a:solidFill>
                  <a:srgbClr val="002A41"/>
                </a:solidFill>
                <a:latin typeface="Cambria"/>
                <a:cs typeface="Cambria"/>
              </a:rPr>
              <a:t> </a:t>
            </a:r>
            <a:r>
              <a:rPr sz="600" i="1" spc="50" dirty="0">
                <a:solidFill>
                  <a:srgbClr val="002A41"/>
                </a:solidFill>
                <a:latin typeface="Cambria"/>
                <a:cs typeface="Cambria"/>
              </a:rPr>
              <a:t>multilevel</a:t>
            </a:r>
            <a:r>
              <a:rPr sz="600" i="1" spc="35" dirty="0">
                <a:solidFill>
                  <a:srgbClr val="002A41"/>
                </a:solidFill>
                <a:latin typeface="Cambria"/>
                <a:cs typeface="Cambria"/>
              </a:rPr>
              <a:t> </a:t>
            </a:r>
            <a:r>
              <a:rPr sz="600" i="1" spc="50" dirty="0">
                <a:solidFill>
                  <a:srgbClr val="002A41"/>
                </a:solidFill>
                <a:latin typeface="Cambria"/>
                <a:cs typeface="Cambria"/>
              </a:rPr>
              <a:t>approach.</a:t>
            </a:r>
            <a:r>
              <a:rPr sz="600" i="1" spc="35" dirty="0">
                <a:solidFill>
                  <a:srgbClr val="002A41"/>
                </a:solidFill>
                <a:latin typeface="Cambria"/>
                <a:cs typeface="Cambria"/>
              </a:rPr>
              <a:t> </a:t>
            </a:r>
            <a:r>
              <a:rPr sz="600" i="1" spc="55" dirty="0">
                <a:solidFill>
                  <a:srgbClr val="002A41"/>
                </a:solidFill>
                <a:latin typeface="Cambria"/>
                <a:cs typeface="Cambria"/>
              </a:rPr>
              <a:t>Soc</a:t>
            </a:r>
            <a:r>
              <a:rPr sz="600" i="1" spc="30" dirty="0">
                <a:solidFill>
                  <a:srgbClr val="002A41"/>
                </a:solidFill>
                <a:latin typeface="Cambria"/>
                <a:cs typeface="Cambria"/>
              </a:rPr>
              <a:t> </a:t>
            </a:r>
            <a:r>
              <a:rPr sz="600" i="1" spc="55" dirty="0">
                <a:solidFill>
                  <a:srgbClr val="002A41"/>
                </a:solidFill>
                <a:latin typeface="Cambria"/>
                <a:cs typeface="Cambria"/>
              </a:rPr>
              <a:t>Sci</a:t>
            </a:r>
            <a:r>
              <a:rPr sz="600" i="1" spc="35" dirty="0">
                <a:solidFill>
                  <a:srgbClr val="002A41"/>
                </a:solidFill>
                <a:latin typeface="Cambria"/>
                <a:cs typeface="Cambria"/>
              </a:rPr>
              <a:t> </a:t>
            </a:r>
            <a:r>
              <a:rPr sz="600" i="1" spc="65" dirty="0">
                <a:solidFill>
                  <a:srgbClr val="002A41"/>
                </a:solidFill>
                <a:latin typeface="Cambria"/>
                <a:cs typeface="Cambria"/>
              </a:rPr>
              <a:t>Med.</a:t>
            </a:r>
            <a:r>
              <a:rPr sz="600" i="1" spc="30" dirty="0">
                <a:solidFill>
                  <a:srgbClr val="002A41"/>
                </a:solidFill>
                <a:latin typeface="Cambria"/>
                <a:cs typeface="Cambria"/>
              </a:rPr>
              <a:t> </a:t>
            </a:r>
            <a:r>
              <a:rPr sz="600" i="1" spc="25" dirty="0">
                <a:solidFill>
                  <a:srgbClr val="002A41"/>
                </a:solidFill>
                <a:latin typeface="Cambria"/>
                <a:cs typeface="Cambria"/>
              </a:rPr>
              <a:t>2009;69:68–75</a:t>
            </a:r>
            <a:endParaRPr sz="600">
              <a:latin typeface="Cambria"/>
              <a:cs typeface="Cambria"/>
            </a:endParaRPr>
          </a:p>
          <a:p>
            <a:pPr marL="50800" marR="43180" indent="-635">
              <a:lnSpc>
                <a:spcPct val="111100"/>
              </a:lnSpc>
            </a:pPr>
            <a:r>
              <a:rPr sz="525" i="1" spc="22" baseline="31746" dirty="0">
                <a:solidFill>
                  <a:srgbClr val="002A41"/>
                </a:solidFill>
                <a:latin typeface="Cambria"/>
                <a:cs typeface="Cambria"/>
              </a:rPr>
              <a:t>8 </a:t>
            </a:r>
            <a:r>
              <a:rPr sz="600" i="1" spc="50" dirty="0">
                <a:solidFill>
                  <a:srgbClr val="002A41"/>
                </a:solidFill>
                <a:latin typeface="Cambria"/>
                <a:cs typeface="Cambria"/>
              </a:rPr>
              <a:t>Stepurko, </a:t>
            </a:r>
            <a:r>
              <a:rPr sz="600" i="1" spc="25" dirty="0">
                <a:solidFill>
                  <a:srgbClr val="002A41"/>
                </a:solidFill>
                <a:latin typeface="Cambria"/>
                <a:cs typeface="Cambria"/>
              </a:rPr>
              <a:t>T., </a:t>
            </a:r>
            <a:r>
              <a:rPr sz="600" i="1" spc="45" dirty="0">
                <a:solidFill>
                  <a:srgbClr val="002A41"/>
                </a:solidFill>
                <a:latin typeface="Cambria"/>
                <a:cs typeface="Cambria"/>
              </a:rPr>
              <a:t>Pavlova, </a:t>
            </a:r>
            <a:r>
              <a:rPr sz="600" i="1" spc="70" dirty="0">
                <a:solidFill>
                  <a:srgbClr val="002A41"/>
                </a:solidFill>
                <a:latin typeface="Cambria"/>
                <a:cs typeface="Cambria"/>
              </a:rPr>
              <a:t>M., </a:t>
            </a:r>
            <a:r>
              <a:rPr sz="600" i="1" spc="30" dirty="0">
                <a:solidFill>
                  <a:srgbClr val="002A41"/>
                </a:solidFill>
                <a:latin typeface="Cambria"/>
                <a:cs typeface="Cambria"/>
              </a:rPr>
              <a:t>&amp; </a:t>
            </a:r>
            <a:r>
              <a:rPr sz="600" i="1" spc="45" dirty="0">
                <a:solidFill>
                  <a:srgbClr val="002A41"/>
                </a:solidFill>
                <a:latin typeface="Cambria"/>
                <a:cs typeface="Cambria"/>
              </a:rPr>
              <a:t>Groot, </a:t>
            </a:r>
            <a:r>
              <a:rPr sz="600" i="1" spc="30" dirty="0">
                <a:solidFill>
                  <a:srgbClr val="002A41"/>
                </a:solidFill>
                <a:latin typeface="Cambria"/>
                <a:cs typeface="Cambria"/>
              </a:rPr>
              <a:t>W. </a:t>
            </a:r>
            <a:r>
              <a:rPr sz="600" i="1" spc="10" dirty="0">
                <a:solidFill>
                  <a:srgbClr val="002A41"/>
                </a:solidFill>
                <a:latin typeface="Cambria"/>
                <a:cs typeface="Cambria"/>
              </a:rPr>
              <a:t>(2016). </a:t>
            </a:r>
            <a:r>
              <a:rPr sz="600" i="1" spc="50" dirty="0">
                <a:solidFill>
                  <a:srgbClr val="002A41"/>
                </a:solidFill>
                <a:latin typeface="Cambria"/>
                <a:cs typeface="Cambria"/>
              </a:rPr>
              <a:t>Overall satisfaction </a:t>
            </a:r>
            <a:r>
              <a:rPr sz="600" i="1" spc="35" dirty="0">
                <a:solidFill>
                  <a:srgbClr val="002A41"/>
                </a:solidFill>
                <a:latin typeface="Cambria"/>
                <a:cs typeface="Cambria"/>
              </a:rPr>
              <a:t>of </a:t>
            </a:r>
            <a:r>
              <a:rPr sz="600" i="1" spc="45" dirty="0">
                <a:solidFill>
                  <a:srgbClr val="002A41"/>
                </a:solidFill>
                <a:latin typeface="Cambria"/>
                <a:cs typeface="Cambria"/>
              </a:rPr>
              <a:t>health care </a:t>
            </a:r>
            <a:r>
              <a:rPr sz="600" i="1" spc="65" dirty="0">
                <a:solidFill>
                  <a:srgbClr val="002A41"/>
                </a:solidFill>
                <a:latin typeface="Cambria"/>
                <a:cs typeface="Cambria"/>
              </a:rPr>
              <a:t>users </a:t>
            </a:r>
            <a:r>
              <a:rPr sz="600" i="1" spc="50" dirty="0">
                <a:solidFill>
                  <a:srgbClr val="002A41"/>
                </a:solidFill>
                <a:latin typeface="Cambria"/>
                <a:cs typeface="Cambria"/>
              </a:rPr>
              <a:t>with </a:t>
            </a:r>
            <a:r>
              <a:rPr sz="600" i="1" spc="40" dirty="0">
                <a:solidFill>
                  <a:srgbClr val="002A41"/>
                </a:solidFill>
                <a:latin typeface="Cambria"/>
                <a:cs typeface="Cambria"/>
              </a:rPr>
              <a:t>the </a:t>
            </a:r>
            <a:r>
              <a:rPr sz="600" i="1" spc="45" dirty="0">
                <a:solidFill>
                  <a:srgbClr val="002A41"/>
                </a:solidFill>
                <a:latin typeface="Cambria"/>
                <a:cs typeface="Cambria"/>
              </a:rPr>
              <a:t>quality </a:t>
            </a:r>
            <a:r>
              <a:rPr sz="600" i="1" spc="35" dirty="0">
                <a:solidFill>
                  <a:srgbClr val="002A41"/>
                </a:solidFill>
                <a:latin typeface="Cambria"/>
                <a:cs typeface="Cambria"/>
              </a:rPr>
              <a:t>of </a:t>
            </a:r>
            <a:r>
              <a:rPr sz="600" i="1" spc="55" dirty="0">
                <a:solidFill>
                  <a:srgbClr val="002A41"/>
                </a:solidFill>
                <a:latin typeface="Cambria"/>
                <a:cs typeface="Cambria"/>
              </a:rPr>
              <a:t>and </a:t>
            </a:r>
            <a:r>
              <a:rPr sz="600" i="1" spc="60" dirty="0">
                <a:solidFill>
                  <a:srgbClr val="002A41"/>
                </a:solidFill>
                <a:latin typeface="Cambria"/>
                <a:cs typeface="Cambria"/>
              </a:rPr>
              <a:t>access </a:t>
            </a:r>
            <a:r>
              <a:rPr sz="600" i="1" spc="25" dirty="0">
                <a:solidFill>
                  <a:srgbClr val="002A41"/>
                </a:solidFill>
                <a:latin typeface="Cambria"/>
                <a:cs typeface="Cambria"/>
              </a:rPr>
              <a:t>to </a:t>
            </a:r>
            <a:r>
              <a:rPr sz="600" i="1" spc="45" dirty="0">
                <a:solidFill>
                  <a:srgbClr val="002A41"/>
                </a:solidFill>
                <a:latin typeface="Cambria"/>
                <a:cs typeface="Cambria"/>
              </a:rPr>
              <a:t>health care </a:t>
            </a:r>
            <a:r>
              <a:rPr sz="600" i="1" spc="50" dirty="0">
                <a:solidFill>
                  <a:srgbClr val="002A41"/>
                </a:solidFill>
                <a:latin typeface="Cambria"/>
                <a:cs typeface="Cambria"/>
              </a:rPr>
              <a:t>services: </a:t>
            </a:r>
            <a:r>
              <a:rPr sz="600" i="1" spc="45" dirty="0">
                <a:solidFill>
                  <a:srgbClr val="002A41"/>
                </a:solidFill>
                <a:latin typeface="Cambria"/>
                <a:cs typeface="Cambria"/>
              </a:rPr>
              <a:t>a </a:t>
            </a:r>
            <a:r>
              <a:rPr sz="600" i="1" spc="55" dirty="0">
                <a:solidFill>
                  <a:srgbClr val="002A41"/>
                </a:solidFill>
                <a:latin typeface="Cambria"/>
                <a:cs typeface="Cambria"/>
              </a:rPr>
              <a:t>cross-sectional </a:t>
            </a:r>
            <a:r>
              <a:rPr sz="600" i="1" spc="60" dirty="0">
                <a:solidFill>
                  <a:srgbClr val="002A41"/>
                </a:solidFill>
                <a:latin typeface="Cambria"/>
                <a:cs typeface="Cambria"/>
              </a:rPr>
              <a:t>study </a:t>
            </a:r>
            <a:r>
              <a:rPr sz="600" i="1" spc="55" dirty="0">
                <a:solidFill>
                  <a:srgbClr val="002A41"/>
                </a:solidFill>
                <a:latin typeface="Cambria"/>
                <a:cs typeface="Cambria"/>
              </a:rPr>
              <a:t>in  </a:t>
            </a:r>
            <a:r>
              <a:rPr sz="600" i="1" spc="75" dirty="0">
                <a:solidFill>
                  <a:srgbClr val="002A41"/>
                </a:solidFill>
                <a:latin typeface="Cambria"/>
                <a:cs typeface="Cambria"/>
              </a:rPr>
              <a:t>six</a:t>
            </a:r>
            <a:r>
              <a:rPr sz="600" i="1" spc="30" dirty="0">
                <a:solidFill>
                  <a:srgbClr val="002A41"/>
                </a:solidFill>
                <a:latin typeface="Cambria"/>
                <a:cs typeface="Cambria"/>
              </a:rPr>
              <a:t> </a:t>
            </a:r>
            <a:r>
              <a:rPr sz="600" i="1" spc="50" dirty="0">
                <a:solidFill>
                  <a:srgbClr val="002A41"/>
                </a:solidFill>
                <a:latin typeface="Cambria"/>
                <a:cs typeface="Cambria"/>
              </a:rPr>
              <a:t>Central</a:t>
            </a:r>
            <a:r>
              <a:rPr sz="600" i="1" spc="30" dirty="0">
                <a:solidFill>
                  <a:srgbClr val="002A41"/>
                </a:solidFill>
                <a:latin typeface="Cambria"/>
                <a:cs typeface="Cambria"/>
              </a:rPr>
              <a:t> </a:t>
            </a:r>
            <a:r>
              <a:rPr sz="600" i="1" spc="55" dirty="0">
                <a:solidFill>
                  <a:srgbClr val="002A41"/>
                </a:solidFill>
                <a:latin typeface="Cambria"/>
                <a:cs typeface="Cambria"/>
              </a:rPr>
              <a:t>and</a:t>
            </a:r>
            <a:r>
              <a:rPr sz="600" i="1" spc="30" dirty="0">
                <a:solidFill>
                  <a:srgbClr val="002A41"/>
                </a:solidFill>
                <a:latin typeface="Cambria"/>
                <a:cs typeface="Cambria"/>
              </a:rPr>
              <a:t> </a:t>
            </a:r>
            <a:r>
              <a:rPr sz="600" i="1" spc="55" dirty="0">
                <a:solidFill>
                  <a:srgbClr val="002A41"/>
                </a:solidFill>
                <a:latin typeface="Cambria"/>
                <a:cs typeface="Cambria"/>
              </a:rPr>
              <a:t>Eastern</a:t>
            </a:r>
            <a:r>
              <a:rPr sz="600" i="1" spc="30" dirty="0">
                <a:solidFill>
                  <a:srgbClr val="002A41"/>
                </a:solidFill>
                <a:latin typeface="Cambria"/>
                <a:cs typeface="Cambria"/>
              </a:rPr>
              <a:t> </a:t>
            </a:r>
            <a:r>
              <a:rPr sz="600" i="1" spc="55" dirty="0">
                <a:solidFill>
                  <a:srgbClr val="002A41"/>
                </a:solidFill>
                <a:latin typeface="Cambria"/>
                <a:cs typeface="Cambria"/>
              </a:rPr>
              <a:t>European</a:t>
            </a:r>
            <a:r>
              <a:rPr sz="600" i="1" spc="30" dirty="0">
                <a:solidFill>
                  <a:srgbClr val="002A41"/>
                </a:solidFill>
                <a:latin typeface="Cambria"/>
                <a:cs typeface="Cambria"/>
              </a:rPr>
              <a:t> </a:t>
            </a:r>
            <a:r>
              <a:rPr sz="600" i="1" spc="55" dirty="0">
                <a:solidFill>
                  <a:srgbClr val="002A41"/>
                </a:solidFill>
                <a:latin typeface="Cambria"/>
                <a:cs typeface="Cambria"/>
              </a:rPr>
              <a:t>countries.</a:t>
            </a:r>
            <a:r>
              <a:rPr sz="600" i="1" spc="30" dirty="0">
                <a:solidFill>
                  <a:srgbClr val="002A41"/>
                </a:solidFill>
                <a:latin typeface="Cambria"/>
                <a:cs typeface="Cambria"/>
              </a:rPr>
              <a:t> </a:t>
            </a:r>
            <a:r>
              <a:rPr sz="600" i="1" spc="70" dirty="0">
                <a:solidFill>
                  <a:srgbClr val="002A41"/>
                </a:solidFill>
                <a:latin typeface="Cambria"/>
                <a:cs typeface="Cambria"/>
              </a:rPr>
              <a:t>BMC</a:t>
            </a:r>
            <a:r>
              <a:rPr sz="600" i="1" spc="30" dirty="0">
                <a:solidFill>
                  <a:srgbClr val="002A41"/>
                </a:solidFill>
                <a:latin typeface="Cambria"/>
                <a:cs typeface="Cambria"/>
              </a:rPr>
              <a:t> </a:t>
            </a:r>
            <a:r>
              <a:rPr sz="600" i="1" spc="45" dirty="0">
                <a:solidFill>
                  <a:srgbClr val="002A41"/>
                </a:solidFill>
                <a:latin typeface="Cambria"/>
                <a:cs typeface="Cambria"/>
              </a:rPr>
              <a:t>Health</a:t>
            </a:r>
            <a:r>
              <a:rPr sz="600" i="1" spc="30" dirty="0">
                <a:solidFill>
                  <a:srgbClr val="002A41"/>
                </a:solidFill>
                <a:latin typeface="Cambria"/>
                <a:cs typeface="Cambria"/>
              </a:rPr>
              <a:t> </a:t>
            </a:r>
            <a:r>
              <a:rPr sz="600" i="1" spc="60" dirty="0">
                <a:solidFill>
                  <a:srgbClr val="002A41"/>
                </a:solidFill>
                <a:latin typeface="Cambria"/>
                <a:cs typeface="Cambria"/>
              </a:rPr>
              <a:t>Services</a:t>
            </a:r>
            <a:r>
              <a:rPr sz="600" i="1" spc="30" dirty="0">
                <a:solidFill>
                  <a:srgbClr val="002A41"/>
                </a:solidFill>
                <a:latin typeface="Cambria"/>
                <a:cs typeface="Cambria"/>
              </a:rPr>
              <a:t> </a:t>
            </a:r>
            <a:r>
              <a:rPr sz="600" i="1" spc="55" dirty="0">
                <a:solidFill>
                  <a:srgbClr val="002A41"/>
                </a:solidFill>
                <a:latin typeface="Cambria"/>
                <a:cs typeface="Cambria"/>
              </a:rPr>
              <a:t>Research,</a:t>
            </a:r>
            <a:r>
              <a:rPr sz="600" i="1" spc="30" dirty="0">
                <a:solidFill>
                  <a:srgbClr val="002A41"/>
                </a:solidFill>
                <a:latin typeface="Cambria"/>
                <a:cs typeface="Cambria"/>
              </a:rPr>
              <a:t> </a:t>
            </a:r>
            <a:r>
              <a:rPr sz="600" i="1" spc="5" dirty="0">
                <a:solidFill>
                  <a:srgbClr val="002A41"/>
                </a:solidFill>
                <a:latin typeface="Cambria"/>
                <a:cs typeface="Cambria"/>
              </a:rPr>
              <a:t>16(1),</a:t>
            </a:r>
            <a:r>
              <a:rPr sz="600" i="1" spc="30" dirty="0">
                <a:solidFill>
                  <a:srgbClr val="002A41"/>
                </a:solidFill>
                <a:latin typeface="Cambria"/>
                <a:cs typeface="Cambria"/>
              </a:rPr>
              <a:t> </a:t>
            </a:r>
            <a:r>
              <a:rPr sz="600" i="1" spc="40" dirty="0">
                <a:solidFill>
                  <a:srgbClr val="002A41"/>
                </a:solidFill>
                <a:latin typeface="Cambria"/>
                <a:cs typeface="Cambria"/>
              </a:rPr>
              <a:t>342.</a:t>
            </a:r>
            <a:endParaRPr sz="600">
              <a:latin typeface="Cambria"/>
              <a:cs typeface="Cambria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6844323" y="629925"/>
            <a:ext cx="145415" cy="1473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spc="35" dirty="0">
                <a:solidFill>
                  <a:srgbClr val="002A41"/>
                </a:solidFill>
                <a:latin typeface="Tahoma"/>
                <a:cs typeface="Tahoma"/>
              </a:rPr>
              <a:t>15</a:t>
            </a:r>
            <a:endParaRPr sz="800">
              <a:latin typeface="Tahoma"/>
              <a:cs typeface="Tahoma"/>
            </a:endParaRPr>
          </a:p>
        </p:txBody>
      </p:sp>
      <p:sp>
        <p:nvSpPr>
          <p:cNvPr id="16" name="object 16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909060">
              <a:lnSpc>
                <a:spcPct val="100000"/>
              </a:lnSpc>
              <a:spcBef>
                <a:spcPts val="100"/>
              </a:spcBef>
            </a:pPr>
            <a:r>
              <a:rPr spc="70" dirty="0"/>
              <a:t>Індекс </a:t>
            </a:r>
            <a:r>
              <a:rPr spc="25" dirty="0"/>
              <a:t>здоров’я.</a:t>
            </a:r>
            <a:r>
              <a:rPr spc="-95" dirty="0"/>
              <a:t> </a:t>
            </a:r>
            <a:r>
              <a:rPr spc="95" dirty="0"/>
              <a:t>Україна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95149" y="2254793"/>
            <a:ext cx="3984625" cy="13550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33020">
              <a:lnSpc>
                <a:spcPct val="122300"/>
              </a:lnSpc>
              <a:spcBef>
                <a:spcPts val="100"/>
              </a:spcBef>
            </a:pPr>
            <a:r>
              <a:rPr sz="750" spc="85" dirty="0">
                <a:solidFill>
                  <a:srgbClr val="002A41"/>
                </a:solidFill>
                <a:latin typeface="Tahoma"/>
                <a:cs typeface="Tahoma"/>
              </a:rPr>
              <a:t>У</a:t>
            </a:r>
            <a:r>
              <a:rPr sz="750" spc="-25" dirty="0">
                <a:solidFill>
                  <a:srgbClr val="002A41"/>
                </a:solidFill>
                <a:latin typeface="Tahoma"/>
                <a:cs typeface="Tahoma"/>
              </a:rPr>
              <a:t> </a:t>
            </a:r>
            <a:r>
              <a:rPr sz="750" spc="45" dirty="0">
                <a:solidFill>
                  <a:srgbClr val="002A41"/>
                </a:solidFill>
                <a:latin typeface="Tahoma"/>
                <a:cs typeface="Tahoma"/>
              </a:rPr>
              <a:t>середньому</a:t>
            </a:r>
            <a:r>
              <a:rPr sz="750" spc="-20" dirty="0">
                <a:solidFill>
                  <a:srgbClr val="002A41"/>
                </a:solidFill>
                <a:latin typeface="Tahoma"/>
                <a:cs typeface="Tahoma"/>
              </a:rPr>
              <a:t> </a:t>
            </a:r>
            <a:r>
              <a:rPr sz="750" spc="55" dirty="0">
                <a:solidFill>
                  <a:srgbClr val="002A41"/>
                </a:solidFill>
                <a:latin typeface="Tahoma"/>
                <a:cs typeface="Tahoma"/>
              </a:rPr>
              <a:t>по</a:t>
            </a:r>
            <a:r>
              <a:rPr sz="750" spc="-20" dirty="0">
                <a:solidFill>
                  <a:srgbClr val="002A41"/>
                </a:solidFill>
                <a:latin typeface="Tahoma"/>
                <a:cs typeface="Tahoma"/>
              </a:rPr>
              <a:t> </a:t>
            </a:r>
            <a:r>
              <a:rPr sz="750" spc="65" dirty="0">
                <a:solidFill>
                  <a:srgbClr val="002A41"/>
                </a:solidFill>
                <a:latin typeface="Tahoma"/>
                <a:cs typeface="Tahoma"/>
              </a:rPr>
              <a:t>країні</a:t>
            </a:r>
            <a:r>
              <a:rPr sz="750" spc="-20" dirty="0">
                <a:solidFill>
                  <a:srgbClr val="002A41"/>
                </a:solidFill>
                <a:latin typeface="Tahoma"/>
                <a:cs typeface="Tahoma"/>
              </a:rPr>
              <a:t> </a:t>
            </a:r>
            <a:r>
              <a:rPr sz="750" spc="45" dirty="0">
                <a:solidFill>
                  <a:srgbClr val="002A41"/>
                </a:solidFill>
                <a:latin typeface="Tahoma"/>
                <a:cs typeface="Tahoma"/>
              </a:rPr>
              <a:t>рівень</a:t>
            </a:r>
            <a:r>
              <a:rPr sz="750" spc="-20" dirty="0">
                <a:solidFill>
                  <a:srgbClr val="002A41"/>
                </a:solidFill>
                <a:latin typeface="Tahoma"/>
                <a:cs typeface="Tahoma"/>
              </a:rPr>
              <a:t> </a:t>
            </a:r>
            <a:r>
              <a:rPr sz="750" spc="25" dirty="0">
                <a:solidFill>
                  <a:srgbClr val="002A41"/>
                </a:solidFill>
                <a:latin typeface="Tahoma"/>
                <a:cs typeface="Tahoma"/>
              </a:rPr>
              <a:t>задоволеності</a:t>
            </a:r>
            <a:r>
              <a:rPr sz="750" spc="-20" dirty="0">
                <a:solidFill>
                  <a:srgbClr val="002A41"/>
                </a:solidFill>
                <a:latin typeface="Tahoma"/>
                <a:cs typeface="Tahoma"/>
              </a:rPr>
              <a:t> </a:t>
            </a:r>
            <a:r>
              <a:rPr sz="750" spc="75" dirty="0">
                <a:solidFill>
                  <a:srgbClr val="002A41"/>
                </a:solidFill>
                <a:latin typeface="Tahoma"/>
                <a:cs typeface="Tahoma"/>
              </a:rPr>
              <a:t>родинним</a:t>
            </a:r>
            <a:r>
              <a:rPr sz="750" spc="-20" dirty="0">
                <a:solidFill>
                  <a:srgbClr val="002A41"/>
                </a:solidFill>
                <a:latin typeface="Tahoma"/>
                <a:cs typeface="Tahoma"/>
              </a:rPr>
              <a:t> </a:t>
            </a:r>
            <a:r>
              <a:rPr sz="750" spc="60" dirty="0">
                <a:solidFill>
                  <a:srgbClr val="002A41"/>
                </a:solidFill>
                <a:latin typeface="Tahoma"/>
                <a:cs typeface="Tahoma"/>
              </a:rPr>
              <a:t>лікарем</a:t>
            </a:r>
            <a:r>
              <a:rPr sz="750" spc="-20" dirty="0">
                <a:solidFill>
                  <a:srgbClr val="002A41"/>
                </a:solidFill>
                <a:latin typeface="Tahoma"/>
                <a:cs typeface="Tahoma"/>
              </a:rPr>
              <a:t> </a:t>
            </a:r>
            <a:r>
              <a:rPr sz="750" spc="80" dirty="0">
                <a:solidFill>
                  <a:srgbClr val="002A41"/>
                </a:solidFill>
                <a:latin typeface="Tahoma"/>
                <a:cs typeface="Tahoma"/>
              </a:rPr>
              <a:t>чи</a:t>
            </a:r>
            <a:r>
              <a:rPr sz="750" spc="-20" dirty="0">
                <a:solidFill>
                  <a:srgbClr val="002A41"/>
                </a:solidFill>
                <a:latin typeface="Tahoma"/>
                <a:cs typeface="Tahoma"/>
              </a:rPr>
              <a:t> </a:t>
            </a:r>
            <a:r>
              <a:rPr sz="750" spc="75" dirty="0">
                <a:solidFill>
                  <a:srgbClr val="002A41"/>
                </a:solidFill>
                <a:latin typeface="Tahoma"/>
                <a:cs typeface="Tahoma"/>
              </a:rPr>
              <a:t>дільничним  </a:t>
            </a:r>
            <a:r>
              <a:rPr sz="750" spc="45" dirty="0">
                <a:solidFill>
                  <a:srgbClr val="002A41"/>
                </a:solidFill>
                <a:latin typeface="Tahoma"/>
                <a:cs typeface="Tahoma"/>
              </a:rPr>
              <a:t>терапевтом складає </a:t>
            </a:r>
            <a:r>
              <a:rPr sz="750" spc="-5" dirty="0">
                <a:solidFill>
                  <a:srgbClr val="002A41"/>
                </a:solidFill>
                <a:latin typeface="Tahoma"/>
                <a:cs typeface="Tahoma"/>
              </a:rPr>
              <a:t>70% </a:t>
            </a:r>
            <a:r>
              <a:rPr sz="750" spc="70" dirty="0">
                <a:solidFill>
                  <a:srgbClr val="002A41"/>
                </a:solidFill>
                <a:latin typeface="Tahoma"/>
                <a:cs typeface="Tahoma"/>
              </a:rPr>
              <a:t>і </a:t>
            </a:r>
            <a:r>
              <a:rPr sz="750" spc="25" dirty="0">
                <a:solidFill>
                  <a:srgbClr val="002A41"/>
                </a:solidFill>
                <a:latin typeface="Tahoma"/>
                <a:cs typeface="Tahoma"/>
              </a:rPr>
              <a:t>є </a:t>
            </a:r>
            <a:r>
              <a:rPr sz="750" spc="40" dirty="0">
                <a:solidFill>
                  <a:srgbClr val="002A41"/>
                </a:solidFill>
                <a:latin typeface="Tahoma"/>
                <a:cs typeface="Tahoma"/>
              </a:rPr>
              <a:t>дещо </a:t>
            </a:r>
            <a:r>
              <a:rPr sz="750" spc="90" dirty="0">
                <a:solidFill>
                  <a:srgbClr val="002A41"/>
                </a:solidFill>
                <a:latin typeface="Tahoma"/>
                <a:cs typeface="Tahoma"/>
              </a:rPr>
              <a:t>вищим </a:t>
            </a:r>
            <a:r>
              <a:rPr sz="750" spc="60" dirty="0">
                <a:solidFill>
                  <a:srgbClr val="002A41"/>
                </a:solidFill>
                <a:latin typeface="Tahoma"/>
                <a:cs typeface="Tahoma"/>
              </a:rPr>
              <a:t>у </a:t>
            </a:r>
            <a:r>
              <a:rPr sz="750" spc="65" dirty="0">
                <a:solidFill>
                  <a:srgbClr val="002A41"/>
                </a:solidFill>
                <a:latin typeface="Tahoma"/>
                <a:cs typeface="Tahoma"/>
              </a:rPr>
              <a:t>порівнянні </a:t>
            </a:r>
            <a:r>
              <a:rPr sz="750" spc="-40" dirty="0">
                <a:solidFill>
                  <a:srgbClr val="002A41"/>
                </a:solidFill>
                <a:latin typeface="Tahoma"/>
                <a:cs typeface="Tahoma"/>
              </a:rPr>
              <a:t>зі </a:t>
            </a:r>
            <a:r>
              <a:rPr sz="750" spc="50" dirty="0">
                <a:solidFill>
                  <a:srgbClr val="002A41"/>
                </a:solidFill>
                <a:latin typeface="Tahoma"/>
                <a:cs typeface="Tahoma"/>
              </a:rPr>
              <a:t>стаціонарною  </a:t>
            </a:r>
            <a:r>
              <a:rPr sz="750" spc="55" dirty="0">
                <a:solidFill>
                  <a:srgbClr val="002A41"/>
                </a:solidFill>
                <a:latin typeface="Tahoma"/>
                <a:cs typeface="Tahoma"/>
              </a:rPr>
              <a:t>допомогою</a:t>
            </a:r>
            <a:r>
              <a:rPr sz="750" spc="-35" dirty="0">
                <a:solidFill>
                  <a:srgbClr val="002A41"/>
                </a:solidFill>
                <a:latin typeface="Tahoma"/>
                <a:cs typeface="Tahoma"/>
              </a:rPr>
              <a:t> </a:t>
            </a:r>
            <a:r>
              <a:rPr sz="750" spc="-15" dirty="0">
                <a:solidFill>
                  <a:srgbClr val="002A41"/>
                </a:solidFill>
                <a:latin typeface="Tahoma"/>
                <a:cs typeface="Tahoma"/>
              </a:rPr>
              <a:t>(62%).</a:t>
            </a:r>
            <a:endParaRPr sz="750">
              <a:latin typeface="Tahoma"/>
              <a:cs typeface="Tahoma"/>
            </a:endParaRPr>
          </a:p>
          <a:p>
            <a:pPr marL="12700" marR="36195">
              <a:lnSpc>
                <a:spcPct val="122200"/>
              </a:lnSpc>
              <a:spcBef>
                <a:spcPts val="565"/>
              </a:spcBef>
            </a:pPr>
            <a:r>
              <a:rPr sz="750" spc="50" dirty="0">
                <a:solidFill>
                  <a:srgbClr val="002A41"/>
                </a:solidFill>
                <a:latin typeface="Tahoma"/>
                <a:cs typeface="Tahoma"/>
              </a:rPr>
              <a:t>Рівень</a:t>
            </a:r>
            <a:r>
              <a:rPr sz="750" spc="-30" dirty="0">
                <a:solidFill>
                  <a:srgbClr val="002A41"/>
                </a:solidFill>
                <a:latin typeface="Tahoma"/>
                <a:cs typeface="Tahoma"/>
              </a:rPr>
              <a:t> </a:t>
            </a:r>
            <a:r>
              <a:rPr sz="750" spc="25" dirty="0">
                <a:solidFill>
                  <a:srgbClr val="002A41"/>
                </a:solidFill>
                <a:latin typeface="Tahoma"/>
                <a:cs typeface="Tahoma"/>
              </a:rPr>
              <a:t>задоволеності</a:t>
            </a:r>
            <a:r>
              <a:rPr sz="750" spc="-30" dirty="0">
                <a:solidFill>
                  <a:srgbClr val="002A41"/>
                </a:solidFill>
                <a:latin typeface="Tahoma"/>
                <a:cs typeface="Tahoma"/>
              </a:rPr>
              <a:t> </a:t>
            </a:r>
            <a:r>
              <a:rPr sz="750" spc="35" dirty="0">
                <a:solidFill>
                  <a:srgbClr val="002A41"/>
                </a:solidFill>
                <a:latin typeface="Tahoma"/>
                <a:cs typeface="Tahoma"/>
              </a:rPr>
              <a:t>роботою</a:t>
            </a:r>
            <a:r>
              <a:rPr sz="750" spc="-30" dirty="0">
                <a:solidFill>
                  <a:srgbClr val="002A41"/>
                </a:solidFill>
                <a:latin typeface="Tahoma"/>
                <a:cs typeface="Tahoma"/>
              </a:rPr>
              <a:t> </a:t>
            </a:r>
            <a:r>
              <a:rPr sz="750" spc="65" dirty="0">
                <a:solidFill>
                  <a:srgbClr val="002A41"/>
                </a:solidFill>
                <a:latin typeface="Tahoma"/>
                <a:cs typeface="Tahoma"/>
              </a:rPr>
              <a:t>дільничних</a:t>
            </a:r>
            <a:r>
              <a:rPr sz="750" spc="-30" dirty="0">
                <a:solidFill>
                  <a:srgbClr val="002A41"/>
                </a:solidFill>
                <a:latin typeface="Tahoma"/>
                <a:cs typeface="Tahoma"/>
              </a:rPr>
              <a:t> </a:t>
            </a:r>
            <a:r>
              <a:rPr sz="750" spc="40" dirty="0">
                <a:solidFill>
                  <a:srgbClr val="002A41"/>
                </a:solidFill>
                <a:latin typeface="Tahoma"/>
                <a:cs typeface="Tahoma"/>
              </a:rPr>
              <a:t>терапевтів</a:t>
            </a:r>
            <a:r>
              <a:rPr sz="750" spc="-30" dirty="0">
                <a:solidFill>
                  <a:srgbClr val="002A41"/>
                </a:solidFill>
                <a:latin typeface="Tahoma"/>
                <a:cs typeface="Tahoma"/>
              </a:rPr>
              <a:t> </a:t>
            </a:r>
            <a:r>
              <a:rPr sz="750" spc="60" dirty="0">
                <a:solidFill>
                  <a:srgbClr val="002A41"/>
                </a:solidFill>
                <a:latin typeface="Tahoma"/>
                <a:cs typeface="Tahoma"/>
              </a:rPr>
              <a:t>у</a:t>
            </a:r>
            <a:r>
              <a:rPr sz="750" spc="-30" dirty="0">
                <a:solidFill>
                  <a:srgbClr val="002A41"/>
                </a:solidFill>
                <a:latin typeface="Tahoma"/>
                <a:cs typeface="Tahoma"/>
              </a:rPr>
              <a:t> </a:t>
            </a:r>
            <a:r>
              <a:rPr sz="750" spc="25" dirty="0">
                <a:solidFill>
                  <a:srgbClr val="002A41"/>
                </a:solidFill>
                <a:latin typeface="Tahoma"/>
                <a:cs typeface="Tahoma"/>
              </a:rPr>
              <a:t>різних</a:t>
            </a:r>
            <a:r>
              <a:rPr sz="750" spc="-25" dirty="0">
                <a:solidFill>
                  <a:srgbClr val="002A41"/>
                </a:solidFill>
                <a:latin typeface="Tahoma"/>
                <a:cs typeface="Tahoma"/>
              </a:rPr>
              <a:t> </a:t>
            </a:r>
            <a:r>
              <a:rPr sz="750" spc="40" dirty="0">
                <a:solidFill>
                  <a:srgbClr val="002A41"/>
                </a:solidFill>
                <a:latin typeface="Tahoma"/>
                <a:cs typeface="Tahoma"/>
              </a:rPr>
              <a:t>областях</a:t>
            </a:r>
            <a:r>
              <a:rPr sz="750" spc="-30" dirty="0">
                <a:solidFill>
                  <a:srgbClr val="002A41"/>
                </a:solidFill>
                <a:latin typeface="Tahoma"/>
                <a:cs typeface="Tahoma"/>
              </a:rPr>
              <a:t> </a:t>
            </a:r>
            <a:r>
              <a:rPr sz="750" spc="70" dirty="0">
                <a:solidFill>
                  <a:srgbClr val="002A41"/>
                </a:solidFill>
                <a:latin typeface="Tahoma"/>
                <a:cs typeface="Tahoma"/>
              </a:rPr>
              <a:t>України  </a:t>
            </a:r>
            <a:r>
              <a:rPr sz="750" spc="65" dirty="0">
                <a:solidFill>
                  <a:srgbClr val="002A41"/>
                </a:solidFill>
                <a:latin typeface="Tahoma"/>
                <a:cs typeface="Tahoma"/>
              </a:rPr>
              <a:t>помітно </a:t>
            </a:r>
            <a:r>
              <a:rPr sz="750" spc="20" dirty="0">
                <a:solidFill>
                  <a:srgbClr val="002A41"/>
                </a:solidFill>
                <a:latin typeface="Tahoma"/>
                <a:cs typeface="Tahoma"/>
              </a:rPr>
              <a:t>відрізняється: </a:t>
            </a:r>
            <a:r>
              <a:rPr sz="750" spc="85" dirty="0">
                <a:solidFill>
                  <a:srgbClr val="002A41"/>
                </a:solidFill>
                <a:latin typeface="Tahoma"/>
                <a:cs typeface="Tahoma"/>
              </a:rPr>
              <a:t>найнижчий </a:t>
            </a:r>
            <a:r>
              <a:rPr sz="750" spc="45" dirty="0">
                <a:solidFill>
                  <a:srgbClr val="002A41"/>
                </a:solidFill>
                <a:latin typeface="Tahoma"/>
                <a:cs typeface="Tahoma"/>
              </a:rPr>
              <a:t>рівень </a:t>
            </a:r>
            <a:r>
              <a:rPr sz="750" spc="25" dirty="0">
                <a:solidFill>
                  <a:srgbClr val="002A41"/>
                </a:solidFill>
                <a:latin typeface="Tahoma"/>
                <a:cs typeface="Tahoma"/>
              </a:rPr>
              <a:t>задоволеності </a:t>
            </a:r>
            <a:r>
              <a:rPr sz="750" spc="35" dirty="0">
                <a:solidFill>
                  <a:srgbClr val="002A41"/>
                </a:solidFill>
                <a:latin typeface="Tahoma"/>
                <a:cs typeface="Tahoma"/>
              </a:rPr>
              <a:t>роботою </a:t>
            </a:r>
            <a:r>
              <a:rPr sz="750" spc="40" dirty="0">
                <a:solidFill>
                  <a:srgbClr val="002A41"/>
                </a:solidFill>
                <a:latin typeface="Tahoma"/>
                <a:cs typeface="Tahoma"/>
              </a:rPr>
              <a:t>терапевтів </a:t>
            </a:r>
            <a:r>
              <a:rPr sz="750" spc="65" dirty="0">
                <a:solidFill>
                  <a:srgbClr val="002A41"/>
                </a:solidFill>
                <a:latin typeface="Tahoma"/>
                <a:cs typeface="Tahoma"/>
              </a:rPr>
              <a:t>—  </a:t>
            </a:r>
            <a:r>
              <a:rPr sz="750" spc="60" dirty="0">
                <a:solidFill>
                  <a:srgbClr val="002A41"/>
                </a:solidFill>
                <a:latin typeface="Tahoma"/>
                <a:cs typeface="Tahoma"/>
              </a:rPr>
              <a:t>у</a:t>
            </a:r>
            <a:r>
              <a:rPr sz="750" spc="-30" dirty="0">
                <a:solidFill>
                  <a:srgbClr val="002A41"/>
                </a:solidFill>
                <a:latin typeface="Tahoma"/>
                <a:cs typeface="Tahoma"/>
              </a:rPr>
              <a:t> </a:t>
            </a:r>
            <a:r>
              <a:rPr sz="750" spc="50" dirty="0">
                <a:solidFill>
                  <a:srgbClr val="002A41"/>
                </a:solidFill>
                <a:latin typeface="Tahoma"/>
                <a:cs typeface="Tahoma"/>
              </a:rPr>
              <a:t>Кіровоградській</a:t>
            </a:r>
            <a:r>
              <a:rPr sz="750" spc="-30" dirty="0">
                <a:solidFill>
                  <a:srgbClr val="002A41"/>
                </a:solidFill>
                <a:latin typeface="Tahoma"/>
                <a:cs typeface="Tahoma"/>
              </a:rPr>
              <a:t> </a:t>
            </a:r>
            <a:r>
              <a:rPr sz="750" spc="40" dirty="0">
                <a:solidFill>
                  <a:srgbClr val="002A41"/>
                </a:solidFill>
                <a:latin typeface="Tahoma"/>
                <a:cs typeface="Tahoma"/>
              </a:rPr>
              <a:t>області</a:t>
            </a:r>
            <a:r>
              <a:rPr sz="750" spc="-30" dirty="0">
                <a:solidFill>
                  <a:srgbClr val="002A41"/>
                </a:solidFill>
                <a:latin typeface="Tahoma"/>
                <a:cs typeface="Tahoma"/>
              </a:rPr>
              <a:t> </a:t>
            </a:r>
            <a:r>
              <a:rPr sz="750" spc="20" dirty="0">
                <a:solidFill>
                  <a:srgbClr val="002A41"/>
                </a:solidFill>
                <a:latin typeface="Tahoma"/>
                <a:cs typeface="Tahoma"/>
              </a:rPr>
              <a:t>(задоволені</a:t>
            </a:r>
            <a:r>
              <a:rPr sz="750" spc="-30" dirty="0">
                <a:solidFill>
                  <a:srgbClr val="002A41"/>
                </a:solidFill>
                <a:latin typeface="Tahoma"/>
                <a:cs typeface="Tahoma"/>
              </a:rPr>
              <a:t> </a:t>
            </a:r>
            <a:r>
              <a:rPr sz="750" spc="65" dirty="0">
                <a:solidFill>
                  <a:srgbClr val="002A41"/>
                </a:solidFill>
                <a:latin typeface="Tahoma"/>
                <a:cs typeface="Tahoma"/>
              </a:rPr>
              <a:t>лише</a:t>
            </a:r>
            <a:r>
              <a:rPr sz="750" spc="-30" dirty="0">
                <a:solidFill>
                  <a:srgbClr val="002A41"/>
                </a:solidFill>
                <a:latin typeface="Tahoma"/>
                <a:cs typeface="Tahoma"/>
              </a:rPr>
              <a:t> </a:t>
            </a:r>
            <a:r>
              <a:rPr sz="750" spc="-15" dirty="0">
                <a:solidFill>
                  <a:srgbClr val="002A41"/>
                </a:solidFill>
                <a:latin typeface="Tahoma"/>
                <a:cs typeface="Tahoma"/>
              </a:rPr>
              <a:t>47%),</a:t>
            </a:r>
            <a:r>
              <a:rPr sz="750" spc="-30" dirty="0">
                <a:solidFill>
                  <a:srgbClr val="002A41"/>
                </a:solidFill>
                <a:latin typeface="Tahoma"/>
                <a:cs typeface="Tahoma"/>
              </a:rPr>
              <a:t> </a:t>
            </a:r>
            <a:r>
              <a:rPr sz="750" spc="70" dirty="0">
                <a:solidFill>
                  <a:srgbClr val="002A41"/>
                </a:solidFill>
                <a:latin typeface="Tahoma"/>
                <a:cs typeface="Tahoma"/>
              </a:rPr>
              <a:t>нижче</a:t>
            </a:r>
            <a:r>
              <a:rPr sz="750" spc="-30" dirty="0">
                <a:solidFill>
                  <a:srgbClr val="002A41"/>
                </a:solidFill>
                <a:latin typeface="Tahoma"/>
                <a:cs typeface="Tahoma"/>
              </a:rPr>
              <a:t> </a:t>
            </a:r>
            <a:r>
              <a:rPr sz="750" spc="35" dirty="0">
                <a:solidFill>
                  <a:srgbClr val="002A41"/>
                </a:solidFill>
                <a:latin typeface="Tahoma"/>
                <a:cs typeface="Tahoma"/>
              </a:rPr>
              <a:t>середнього</a:t>
            </a:r>
            <a:r>
              <a:rPr sz="750" spc="-30" dirty="0">
                <a:solidFill>
                  <a:srgbClr val="002A41"/>
                </a:solidFill>
                <a:latin typeface="Tahoma"/>
                <a:cs typeface="Tahoma"/>
              </a:rPr>
              <a:t> </a:t>
            </a:r>
            <a:r>
              <a:rPr sz="750" spc="65" dirty="0">
                <a:solidFill>
                  <a:srgbClr val="002A41"/>
                </a:solidFill>
                <a:latin typeface="Tahoma"/>
                <a:cs typeface="Tahoma"/>
              </a:rPr>
              <a:t>—</a:t>
            </a:r>
            <a:endParaRPr sz="750">
              <a:latin typeface="Tahoma"/>
              <a:cs typeface="Tahoma"/>
            </a:endParaRPr>
          </a:p>
          <a:p>
            <a:pPr marL="12700" marR="5080">
              <a:lnSpc>
                <a:spcPct val="122300"/>
              </a:lnSpc>
            </a:pPr>
            <a:r>
              <a:rPr sz="750" spc="60" dirty="0">
                <a:solidFill>
                  <a:srgbClr val="002A41"/>
                </a:solidFill>
                <a:latin typeface="Tahoma"/>
                <a:cs typeface="Tahoma"/>
              </a:rPr>
              <a:t>у</a:t>
            </a:r>
            <a:r>
              <a:rPr sz="750" spc="-15" dirty="0">
                <a:solidFill>
                  <a:srgbClr val="002A41"/>
                </a:solidFill>
                <a:latin typeface="Tahoma"/>
                <a:cs typeface="Tahoma"/>
              </a:rPr>
              <a:t> </a:t>
            </a:r>
            <a:r>
              <a:rPr sz="750" spc="65" dirty="0">
                <a:solidFill>
                  <a:srgbClr val="002A41"/>
                </a:solidFill>
                <a:latin typeface="Tahoma"/>
                <a:cs typeface="Tahoma"/>
              </a:rPr>
              <a:t>Сумській</a:t>
            </a:r>
            <a:r>
              <a:rPr sz="750" spc="-10" dirty="0">
                <a:solidFill>
                  <a:srgbClr val="002A41"/>
                </a:solidFill>
                <a:latin typeface="Tahoma"/>
                <a:cs typeface="Tahoma"/>
              </a:rPr>
              <a:t> </a:t>
            </a:r>
            <a:r>
              <a:rPr sz="750" spc="-15" dirty="0">
                <a:solidFill>
                  <a:srgbClr val="002A41"/>
                </a:solidFill>
                <a:latin typeface="Tahoma"/>
                <a:cs typeface="Tahoma"/>
              </a:rPr>
              <a:t>(56%),</a:t>
            </a:r>
            <a:r>
              <a:rPr sz="750" spc="-10" dirty="0">
                <a:solidFill>
                  <a:srgbClr val="002A41"/>
                </a:solidFill>
                <a:latin typeface="Tahoma"/>
                <a:cs typeface="Tahoma"/>
              </a:rPr>
              <a:t> </a:t>
            </a:r>
            <a:r>
              <a:rPr sz="750" spc="50" dirty="0">
                <a:solidFill>
                  <a:srgbClr val="002A41"/>
                </a:solidFill>
                <a:latin typeface="Tahoma"/>
                <a:cs typeface="Tahoma"/>
              </a:rPr>
              <a:t>Полтавській</a:t>
            </a:r>
            <a:r>
              <a:rPr sz="750" spc="-10" dirty="0">
                <a:solidFill>
                  <a:srgbClr val="002A41"/>
                </a:solidFill>
                <a:latin typeface="Tahoma"/>
                <a:cs typeface="Tahoma"/>
              </a:rPr>
              <a:t> </a:t>
            </a:r>
            <a:r>
              <a:rPr sz="750" spc="-15" dirty="0">
                <a:solidFill>
                  <a:srgbClr val="002A41"/>
                </a:solidFill>
                <a:latin typeface="Tahoma"/>
                <a:cs typeface="Tahoma"/>
              </a:rPr>
              <a:t>(58%),</a:t>
            </a:r>
            <a:r>
              <a:rPr sz="750" spc="-10" dirty="0">
                <a:solidFill>
                  <a:srgbClr val="002A41"/>
                </a:solidFill>
                <a:latin typeface="Tahoma"/>
                <a:cs typeface="Tahoma"/>
              </a:rPr>
              <a:t> </a:t>
            </a:r>
            <a:r>
              <a:rPr sz="750" spc="50" dirty="0">
                <a:solidFill>
                  <a:srgbClr val="002A41"/>
                </a:solidFill>
                <a:latin typeface="Tahoma"/>
                <a:cs typeface="Tahoma"/>
              </a:rPr>
              <a:t>Дніпропетровській</a:t>
            </a:r>
            <a:r>
              <a:rPr sz="750" spc="-10" dirty="0">
                <a:solidFill>
                  <a:srgbClr val="002A41"/>
                </a:solidFill>
                <a:latin typeface="Tahoma"/>
                <a:cs typeface="Tahoma"/>
              </a:rPr>
              <a:t> (61%) </a:t>
            </a:r>
            <a:r>
              <a:rPr sz="750" spc="70" dirty="0">
                <a:solidFill>
                  <a:srgbClr val="002A41"/>
                </a:solidFill>
                <a:latin typeface="Tahoma"/>
                <a:cs typeface="Tahoma"/>
              </a:rPr>
              <a:t>і</a:t>
            </a:r>
            <a:r>
              <a:rPr sz="750" spc="-10" dirty="0">
                <a:solidFill>
                  <a:srgbClr val="002A41"/>
                </a:solidFill>
                <a:latin typeface="Tahoma"/>
                <a:cs typeface="Tahoma"/>
              </a:rPr>
              <a:t> </a:t>
            </a:r>
            <a:r>
              <a:rPr sz="750" spc="55" dirty="0">
                <a:solidFill>
                  <a:srgbClr val="002A41"/>
                </a:solidFill>
                <a:latin typeface="Tahoma"/>
                <a:cs typeface="Tahoma"/>
              </a:rPr>
              <a:t>Донецькій</a:t>
            </a:r>
            <a:r>
              <a:rPr sz="750" spc="-10" dirty="0">
                <a:solidFill>
                  <a:srgbClr val="002A41"/>
                </a:solidFill>
                <a:latin typeface="Tahoma"/>
                <a:cs typeface="Tahoma"/>
              </a:rPr>
              <a:t> </a:t>
            </a:r>
            <a:r>
              <a:rPr sz="750" spc="-15" dirty="0">
                <a:solidFill>
                  <a:srgbClr val="002A41"/>
                </a:solidFill>
                <a:latin typeface="Tahoma"/>
                <a:cs typeface="Tahoma"/>
              </a:rPr>
              <a:t>(63%),  </a:t>
            </a:r>
            <a:r>
              <a:rPr sz="750" spc="80" dirty="0">
                <a:solidFill>
                  <a:srgbClr val="002A41"/>
                </a:solidFill>
                <a:latin typeface="Tahoma"/>
                <a:cs typeface="Tahoma"/>
              </a:rPr>
              <a:t>найвищий </a:t>
            </a:r>
            <a:r>
              <a:rPr sz="750" spc="65" dirty="0">
                <a:solidFill>
                  <a:srgbClr val="002A41"/>
                </a:solidFill>
                <a:latin typeface="Tahoma"/>
                <a:cs typeface="Tahoma"/>
              </a:rPr>
              <a:t>— </a:t>
            </a:r>
            <a:r>
              <a:rPr sz="750" spc="60" dirty="0">
                <a:solidFill>
                  <a:srgbClr val="002A41"/>
                </a:solidFill>
                <a:latin typeface="Tahoma"/>
                <a:cs typeface="Tahoma"/>
              </a:rPr>
              <a:t>у </a:t>
            </a:r>
            <a:r>
              <a:rPr sz="750" spc="65" dirty="0">
                <a:solidFill>
                  <a:srgbClr val="002A41"/>
                </a:solidFill>
                <a:latin typeface="Tahoma"/>
                <a:cs typeface="Tahoma"/>
              </a:rPr>
              <a:t>Миколаївській </a:t>
            </a:r>
            <a:r>
              <a:rPr sz="750" spc="-15" dirty="0">
                <a:solidFill>
                  <a:srgbClr val="002A41"/>
                </a:solidFill>
                <a:latin typeface="Tahoma"/>
                <a:cs typeface="Tahoma"/>
              </a:rPr>
              <a:t>(83%), </a:t>
            </a:r>
            <a:r>
              <a:rPr sz="750" spc="60" dirty="0">
                <a:solidFill>
                  <a:srgbClr val="002A41"/>
                </a:solidFill>
                <a:latin typeface="Tahoma"/>
                <a:cs typeface="Tahoma"/>
              </a:rPr>
              <a:t>Чернігівській </a:t>
            </a:r>
            <a:r>
              <a:rPr sz="750" spc="-10" dirty="0">
                <a:solidFill>
                  <a:srgbClr val="002A41"/>
                </a:solidFill>
                <a:latin typeface="Tahoma"/>
                <a:cs typeface="Tahoma"/>
              </a:rPr>
              <a:t>(83%) </a:t>
            </a:r>
            <a:r>
              <a:rPr sz="750" spc="30" dirty="0">
                <a:solidFill>
                  <a:srgbClr val="002A41"/>
                </a:solidFill>
                <a:latin typeface="Tahoma"/>
                <a:cs typeface="Tahoma"/>
              </a:rPr>
              <a:t>та </a:t>
            </a:r>
            <a:r>
              <a:rPr sz="750" spc="50" dirty="0">
                <a:solidFill>
                  <a:srgbClr val="002A41"/>
                </a:solidFill>
                <a:latin typeface="Tahoma"/>
                <a:cs typeface="Tahoma"/>
              </a:rPr>
              <a:t>Тернопільській  </a:t>
            </a:r>
            <a:r>
              <a:rPr sz="750" spc="40" dirty="0">
                <a:solidFill>
                  <a:srgbClr val="002A41"/>
                </a:solidFill>
                <a:latin typeface="Tahoma"/>
                <a:cs typeface="Tahoma"/>
              </a:rPr>
              <a:t>областях</a:t>
            </a:r>
            <a:r>
              <a:rPr sz="750" spc="-35" dirty="0">
                <a:solidFill>
                  <a:srgbClr val="002A41"/>
                </a:solidFill>
                <a:latin typeface="Tahoma"/>
                <a:cs typeface="Tahoma"/>
              </a:rPr>
              <a:t> </a:t>
            </a:r>
            <a:r>
              <a:rPr sz="750" spc="-15" dirty="0">
                <a:solidFill>
                  <a:srgbClr val="002A41"/>
                </a:solidFill>
                <a:latin typeface="Tahoma"/>
                <a:cs typeface="Tahoma"/>
              </a:rPr>
              <a:t>(84%).</a:t>
            </a:r>
            <a:endParaRPr sz="750">
              <a:latin typeface="Tahoma"/>
              <a:cs typeface="Tahoma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796100" y="1218794"/>
            <a:ext cx="5716270" cy="254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500" b="1" spc="50" dirty="0">
                <a:solidFill>
                  <a:srgbClr val="002A41"/>
                </a:solidFill>
                <a:latin typeface="Arial"/>
                <a:cs typeface="Arial"/>
              </a:rPr>
              <a:t>ЗАДОВОЛЕНІСТЬ </a:t>
            </a:r>
            <a:r>
              <a:rPr sz="1500" b="1" spc="140" dirty="0">
                <a:solidFill>
                  <a:srgbClr val="002A41"/>
                </a:solidFill>
                <a:latin typeface="Arial"/>
                <a:cs typeface="Arial"/>
              </a:rPr>
              <a:t>МЕДИЧНОЮ</a:t>
            </a:r>
            <a:r>
              <a:rPr sz="1500" b="1" spc="-254" dirty="0">
                <a:solidFill>
                  <a:srgbClr val="002A41"/>
                </a:solidFill>
                <a:latin typeface="Arial"/>
                <a:cs typeface="Arial"/>
              </a:rPr>
              <a:t> </a:t>
            </a:r>
            <a:r>
              <a:rPr sz="1500" b="1" spc="50" dirty="0">
                <a:solidFill>
                  <a:srgbClr val="002A41"/>
                </a:solidFill>
                <a:latin typeface="Arial"/>
                <a:cs typeface="Arial"/>
              </a:rPr>
              <a:t>ДОПОМОГОЮ </a:t>
            </a:r>
            <a:r>
              <a:rPr sz="1500" b="1" spc="-25" dirty="0">
                <a:solidFill>
                  <a:srgbClr val="002A41"/>
                </a:solidFill>
                <a:latin typeface="Arial"/>
                <a:cs typeface="Arial"/>
              </a:rPr>
              <a:t>В </a:t>
            </a:r>
            <a:r>
              <a:rPr sz="1500" b="1" spc="165" dirty="0">
                <a:solidFill>
                  <a:srgbClr val="002A41"/>
                </a:solidFill>
                <a:latin typeface="Arial"/>
                <a:cs typeface="Arial"/>
              </a:rPr>
              <a:t>УКРАЇНІ</a:t>
            </a:r>
            <a:endParaRPr sz="150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654350" y="1549044"/>
            <a:ext cx="6160770" cy="0"/>
          </a:xfrm>
          <a:custGeom>
            <a:avLst/>
            <a:gdLst/>
            <a:ahLst/>
            <a:cxnLst/>
            <a:rect l="l" t="t" r="r" b="b"/>
            <a:pathLst>
              <a:path w="6160770">
                <a:moveTo>
                  <a:pt x="0" y="0"/>
                </a:moveTo>
                <a:lnTo>
                  <a:pt x="6160300" y="0"/>
                </a:lnTo>
              </a:path>
            </a:pathLst>
          </a:custGeom>
          <a:ln w="12700">
            <a:solidFill>
              <a:srgbClr val="002A4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245603" y="476986"/>
            <a:ext cx="5876290" cy="83820"/>
          </a:xfrm>
          <a:custGeom>
            <a:avLst/>
            <a:gdLst/>
            <a:ahLst/>
            <a:cxnLst/>
            <a:rect l="l" t="t" r="r" b="b"/>
            <a:pathLst>
              <a:path w="5876290" h="83820">
                <a:moveTo>
                  <a:pt x="5876048" y="0"/>
                </a:moveTo>
                <a:lnTo>
                  <a:pt x="0" y="0"/>
                </a:lnTo>
                <a:lnTo>
                  <a:pt x="0" y="83654"/>
                </a:lnTo>
                <a:lnTo>
                  <a:pt x="5876048" y="83654"/>
                </a:lnTo>
                <a:lnTo>
                  <a:pt x="5876048" y="0"/>
                </a:lnTo>
                <a:close/>
              </a:path>
            </a:pathLst>
          </a:custGeom>
          <a:solidFill>
            <a:srgbClr val="384E6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654354" y="476986"/>
            <a:ext cx="541020" cy="83820"/>
          </a:xfrm>
          <a:custGeom>
            <a:avLst/>
            <a:gdLst/>
            <a:ahLst/>
            <a:cxnLst/>
            <a:rect l="l" t="t" r="r" b="b"/>
            <a:pathLst>
              <a:path w="541019" h="83820">
                <a:moveTo>
                  <a:pt x="540854" y="0"/>
                </a:moveTo>
                <a:lnTo>
                  <a:pt x="0" y="0"/>
                </a:lnTo>
                <a:lnTo>
                  <a:pt x="0" y="83654"/>
                </a:lnTo>
                <a:lnTo>
                  <a:pt x="540854" y="83654"/>
                </a:lnTo>
                <a:lnTo>
                  <a:pt x="540854" y="0"/>
                </a:lnTo>
                <a:close/>
              </a:path>
            </a:pathLst>
          </a:custGeom>
          <a:solidFill>
            <a:srgbClr val="F99F1B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50899" y="3754607"/>
            <a:ext cx="73025" cy="11683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600" b="1" spc="35" dirty="0">
                <a:solidFill>
                  <a:srgbClr val="002A41"/>
                </a:solidFill>
                <a:latin typeface="Arial"/>
                <a:cs typeface="Arial"/>
              </a:rPr>
              <a:t>0</a:t>
            </a:r>
            <a:endParaRPr sz="6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7056348" y="3754607"/>
            <a:ext cx="73025" cy="11683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600" b="1" spc="35" dirty="0">
                <a:solidFill>
                  <a:srgbClr val="002A41"/>
                </a:solidFill>
                <a:latin typeface="Arial"/>
                <a:cs typeface="Arial"/>
              </a:rPr>
              <a:t>0</a:t>
            </a:r>
            <a:endParaRPr sz="6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950899" y="2867868"/>
            <a:ext cx="123825" cy="11683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600" b="1" spc="45" dirty="0">
                <a:solidFill>
                  <a:srgbClr val="002A41"/>
                </a:solidFill>
                <a:latin typeface="Arial"/>
                <a:cs typeface="Arial"/>
              </a:rPr>
              <a:t>50</a:t>
            </a:r>
            <a:endParaRPr sz="6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7007276" y="2867868"/>
            <a:ext cx="123825" cy="11683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600" b="1" spc="45" dirty="0">
                <a:solidFill>
                  <a:srgbClr val="002A41"/>
                </a:solidFill>
                <a:latin typeface="Arial"/>
                <a:cs typeface="Arial"/>
              </a:rPr>
              <a:t>50</a:t>
            </a:r>
            <a:endParaRPr sz="6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950899" y="2012904"/>
            <a:ext cx="167005" cy="11683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600" b="1" spc="10" dirty="0">
                <a:solidFill>
                  <a:srgbClr val="002A41"/>
                </a:solidFill>
                <a:latin typeface="Arial"/>
                <a:cs typeface="Arial"/>
              </a:rPr>
              <a:t>1</a:t>
            </a:r>
            <a:r>
              <a:rPr sz="600" b="1" spc="50" dirty="0">
                <a:solidFill>
                  <a:srgbClr val="002A41"/>
                </a:solidFill>
                <a:latin typeface="Arial"/>
                <a:cs typeface="Arial"/>
              </a:rPr>
              <a:t>0</a:t>
            </a:r>
            <a:r>
              <a:rPr sz="600" b="1" spc="35" dirty="0">
                <a:solidFill>
                  <a:srgbClr val="002A41"/>
                </a:solidFill>
                <a:latin typeface="Arial"/>
                <a:cs typeface="Arial"/>
              </a:rPr>
              <a:t>0</a:t>
            </a:r>
            <a:endParaRPr sz="6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6962470" y="2012904"/>
            <a:ext cx="167005" cy="11683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600" b="1" spc="10" dirty="0">
                <a:solidFill>
                  <a:srgbClr val="002A41"/>
                </a:solidFill>
                <a:latin typeface="Arial"/>
                <a:cs typeface="Arial"/>
              </a:rPr>
              <a:t>1</a:t>
            </a:r>
            <a:r>
              <a:rPr sz="600" b="1" spc="50" dirty="0">
                <a:solidFill>
                  <a:srgbClr val="002A41"/>
                </a:solidFill>
                <a:latin typeface="Arial"/>
                <a:cs typeface="Arial"/>
              </a:rPr>
              <a:t>0</a:t>
            </a:r>
            <a:r>
              <a:rPr sz="600" b="1" spc="35" dirty="0">
                <a:solidFill>
                  <a:srgbClr val="002A41"/>
                </a:solidFill>
                <a:latin typeface="Arial"/>
                <a:cs typeface="Arial"/>
              </a:rPr>
              <a:t>0</a:t>
            </a:r>
            <a:endParaRPr sz="60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 rot="19020000">
            <a:off x="837838" y="4070821"/>
            <a:ext cx="547887" cy="635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500"/>
              </a:lnSpc>
            </a:pPr>
            <a:r>
              <a:rPr sz="500" b="1" spc="15" dirty="0">
                <a:solidFill>
                  <a:srgbClr val="002A41"/>
                </a:solidFill>
                <a:latin typeface="Arial"/>
                <a:cs typeface="Arial"/>
              </a:rPr>
              <a:t>Кiровоград</a:t>
            </a:r>
            <a:r>
              <a:rPr sz="750" b="1" spc="22" baseline="5555" dirty="0">
                <a:solidFill>
                  <a:srgbClr val="002A41"/>
                </a:solidFill>
                <a:latin typeface="Arial"/>
                <a:cs typeface="Arial"/>
              </a:rPr>
              <a:t>ська</a:t>
            </a:r>
            <a:endParaRPr sz="750" baseline="5555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 rot="19020000">
            <a:off x="1271150" y="3986078"/>
            <a:ext cx="304509" cy="635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500"/>
              </a:lnSpc>
            </a:pPr>
            <a:r>
              <a:rPr sz="500" b="1" spc="-10" dirty="0">
                <a:solidFill>
                  <a:srgbClr val="002A41"/>
                </a:solidFill>
                <a:latin typeface="Arial"/>
                <a:cs typeface="Arial"/>
              </a:rPr>
              <a:t>С</a:t>
            </a:r>
            <a:r>
              <a:rPr sz="500" b="1" spc="30" dirty="0">
                <a:solidFill>
                  <a:srgbClr val="002A41"/>
                </a:solidFill>
                <a:latin typeface="Arial"/>
                <a:cs typeface="Arial"/>
              </a:rPr>
              <a:t>у</a:t>
            </a:r>
            <a:r>
              <a:rPr sz="500" b="1" spc="20" dirty="0">
                <a:solidFill>
                  <a:srgbClr val="002A41"/>
                </a:solidFill>
                <a:latin typeface="Arial"/>
                <a:cs typeface="Arial"/>
              </a:rPr>
              <a:t>м</a:t>
            </a:r>
            <a:r>
              <a:rPr sz="500" b="1" spc="15" dirty="0">
                <a:solidFill>
                  <a:srgbClr val="002A41"/>
                </a:solidFill>
                <a:latin typeface="Arial"/>
                <a:cs typeface="Arial"/>
              </a:rPr>
              <a:t>с</a:t>
            </a:r>
            <a:r>
              <a:rPr sz="500" b="1" spc="-25" dirty="0">
                <a:solidFill>
                  <a:srgbClr val="002A41"/>
                </a:solidFill>
                <a:latin typeface="Arial"/>
                <a:cs typeface="Arial"/>
              </a:rPr>
              <a:t>ь</a:t>
            </a:r>
            <a:r>
              <a:rPr sz="500" b="1" spc="90" dirty="0">
                <a:solidFill>
                  <a:srgbClr val="002A41"/>
                </a:solidFill>
                <a:latin typeface="Arial"/>
                <a:cs typeface="Arial"/>
              </a:rPr>
              <a:t>к</a:t>
            </a:r>
            <a:r>
              <a:rPr sz="500" b="1" spc="30" dirty="0">
                <a:solidFill>
                  <a:srgbClr val="002A41"/>
                </a:solidFill>
                <a:latin typeface="Arial"/>
                <a:cs typeface="Arial"/>
              </a:rPr>
              <a:t>а</a:t>
            </a:r>
            <a:endParaRPr sz="500"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 rot="19020000">
            <a:off x="1400565" y="4023514"/>
            <a:ext cx="411331" cy="635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500"/>
              </a:lnSpc>
            </a:pPr>
            <a:r>
              <a:rPr sz="500" b="1" spc="40" dirty="0">
                <a:solidFill>
                  <a:srgbClr val="002A41"/>
                </a:solidFill>
                <a:latin typeface="Arial"/>
                <a:cs typeface="Arial"/>
              </a:rPr>
              <a:t>П</a:t>
            </a:r>
            <a:r>
              <a:rPr sz="500" b="1" spc="10" dirty="0">
                <a:solidFill>
                  <a:srgbClr val="002A41"/>
                </a:solidFill>
                <a:latin typeface="Arial"/>
                <a:cs typeface="Arial"/>
              </a:rPr>
              <a:t>о</a:t>
            </a:r>
            <a:r>
              <a:rPr sz="500" b="1" spc="5" dirty="0">
                <a:solidFill>
                  <a:srgbClr val="002A41"/>
                </a:solidFill>
                <a:latin typeface="Arial"/>
                <a:cs typeface="Arial"/>
              </a:rPr>
              <a:t>л</a:t>
            </a:r>
            <a:r>
              <a:rPr sz="500" b="1" spc="15" dirty="0">
                <a:solidFill>
                  <a:srgbClr val="002A41"/>
                </a:solidFill>
                <a:latin typeface="Arial"/>
                <a:cs typeface="Arial"/>
              </a:rPr>
              <a:t>т</a:t>
            </a:r>
            <a:r>
              <a:rPr sz="500" b="1" spc="20" dirty="0">
                <a:solidFill>
                  <a:srgbClr val="002A41"/>
                </a:solidFill>
                <a:latin typeface="Arial"/>
                <a:cs typeface="Arial"/>
              </a:rPr>
              <a:t>а</a:t>
            </a:r>
            <a:r>
              <a:rPr sz="500" b="1" spc="10" dirty="0">
                <a:solidFill>
                  <a:srgbClr val="002A41"/>
                </a:solidFill>
                <a:latin typeface="Arial"/>
                <a:cs typeface="Arial"/>
              </a:rPr>
              <a:t>в</a:t>
            </a:r>
            <a:r>
              <a:rPr sz="500" b="1" spc="-15" dirty="0">
                <a:solidFill>
                  <a:srgbClr val="002A41"/>
                </a:solidFill>
                <a:latin typeface="Arial"/>
                <a:cs typeface="Arial"/>
              </a:rPr>
              <a:t>с</a:t>
            </a:r>
            <a:r>
              <a:rPr sz="500" b="1" spc="-25" dirty="0">
                <a:solidFill>
                  <a:srgbClr val="002A41"/>
                </a:solidFill>
                <a:latin typeface="Arial"/>
                <a:cs typeface="Arial"/>
              </a:rPr>
              <a:t>ь</a:t>
            </a:r>
            <a:r>
              <a:rPr sz="500" b="1" spc="90" dirty="0">
                <a:solidFill>
                  <a:srgbClr val="002A41"/>
                </a:solidFill>
                <a:latin typeface="Arial"/>
                <a:cs typeface="Arial"/>
              </a:rPr>
              <a:t>к</a:t>
            </a:r>
            <a:r>
              <a:rPr sz="750" b="1" spc="44" baseline="5555" dirty="0">
                <a:solidFill>
                  <a:srgbClr val="002A41"/>
                </a:solidFill>
                <a:latin typeface="Arial"/>
                <a:cs typeface="Arial"/>
              </a:rPr>
              <a:t>а</a:t>
            </a:r>
            <a:endParaRPr sz="750" baseline="5555">
              <a:latin typeface="Arial"/>
              <a:cs typeface="Arial"/>
            </a:endParaRPr>
          </a:p>
        </p:txBody>
      </p:sp>
      <p:sp>
        <p:nvSpPr>
          <p:cNvPr id="11" name="object 11"/>
          <p:cNvSpPr txBox="1"/>
          <p:nvPr/>
        </p:nvSpPr>
        <p:spPr>
          <a:xfrm rot="19020000">
            <a:off x="1423072" y="4103639"/>
            <a:ext cx="642590" cy="635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500"/>
              </a:lnSpc>
            </a:pPr>
            <a:r>
              <a:rPr sz="500" b="1" spc="20" dirty="0">
                <a:solidFill>
                  <a:srgbClr val="002A41"/>
                </a:solidFill>
                <a:latin typeface="Arial"/>
                <a:cs typeface="Arial"/>
              </a:rPr>
              <a:t>Днiпропетр</a:t>
            </a:r>
            <a:r>
              <a:rPr sz="750" b="1" spc="30" baseline="5555" dirty="0">
                <a:solidFill>
                  <a:srgbClr val="002A41"/>
                </a:solidFill>
                <a:latin typeface="Arial"/>
                <a:cs typeface="Arial"/>
              </a:rPr>
              <a:t>овська</a:t>
            </a:r>
            <a:endParaRPr sz="750" baseline="5555">
              <a:latin typeface="Arial"/>
              <a:cs typeface="Arial"/>
            </a:endParaRPr>
          </a:p>
        </p:txBody>
      </p:sp>
      <p:sp>
        <p:nvSpPr>
          <p:cNvPr id="12" name="object 12"/>
          <p:cNvSpPr txBox="1"/>
          <p:nvPr/>
        </p:nvSpPr>
        <p:spPr>
          <a:xfrm rot="19020000">
            <a:off x="1905297" y="3999424"/>
            <a:ext cx="342488" cy="635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500"/>
              </a:lnSpc>
            </a:pPr>
            <a:r>
              <a:rPr sz="500" b="1" spc="10" dirty="0">
                <a:solidFill>
                  <a:srgbClr val="002A41"/>
                </a:solidFill>
                <a:latin typeface="Arial"/>
                <a:cs typeface="Arial"/>
              </a:rPr>
              <a:t>Д</a:t>
            </a:r>
            <a:r>
              <a:rPr sz="500" b="1" spc="-15" dirty="0">
                <a:solidFill>
                  <a:srgbClr val="002A41"/>
                </a:solidFill>
                <a:latin typeface="Arial"/>
                <a:cs typeface="Arial"/>
              </a:rPr>
              <a:t>о</a:t>
            </a:r>
            <a:r>
              <a:rPr sz="500" b="1" spc="40" dirty="0">
                <a:solidFill>
                  <a:srgbClr val="002A41"/>
                </a:solidFill>
                <a:latin typeface="Arial"/>
                <a:cs typeface="Arial"/>
              </a:rPr>
              <a:t>н</a:t>
            </a:r>
            <a:r>
              <a:rPr sz="500" b="1" dirty="0">
                <a:solidFill>
                  <a:srgbClr val="002A41"/>
                </a:solidFill>
                <a:latin typeface="Arial"/>
                <a:cs typeface="Arial"/>
              </a:rPr>
              <a:t>е</a:t>
            </a:r>
            <a:r>
              <a:rPr sz="500" b="1" spc="45" dirty="0">
                <a:solidFill>
                  <a:srgbClr val="002A41"/>
                </a:solidFill>
                <a:latin typeface="Arial"/>
                <a:cs typeface="Arial"/>
              </a:rPr>
              <a:t>ц</a:t>
            </a:r>
            <a:r>
              <a:rPr sz="500" b="1" spc="-25" dirty="0">
                <a:solidFill>
                  <a:srgbClr val="002A41"/>
                </a:solidFill>
                <a:latin typeface="Arial"/>
                <a:cs typeface="Arial"/>
              </a:rPr>
              <a:t>ь</a:t>
            </a:r>
            <a:r>
              <a:rPr sz="500" b="1" spc="90" dirty="0">
                <a:solidFill>
                  <a:srgbClr val="002A41"/>
                </a:solidFill>
                <a:latin typeface="Arial"/>
                <a:cs typeface="Arial"/>
              </a:rPr>
              <a:t>к</a:t>
            </a:r>
            <a:r>
              <a:rPr sz="500" b="1" spc="30" dirty="0">
                <a:solidFill>
                  <a:srgbClr val="002A41"/>
                </a:solidFill>
                <a:latin typeface="Arial"/>
                <a:cs typeface="Arial"/>
              </a:rPr>
              <a:t>а</a:t>
            </a:r>
            <a:endParaRPr sz="500">
              <a:latin typeface="Arial"/>
              <a:cs typeface="Arial"/>
            </a:endParaRPr>
          </a:p>
        </p:txBody>
      </p:sp>
      <p:sp>
        <p:nvSpPr>
          <p:cNvPr id="13" name="object 13"/>
          <p:cNvSpPr txBox="1"/>
          <p:nvPr/>
        </p:nvSpPr>
        <p:spPr>
          <a:xfrm rot="19020000">
            <a:off x="2087775" y="4015513"/>
            <a:ext cx="388761" cy="635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500"/>
              </a:lnSpc>
            </a:pPr>
            <a:r>
              <a:rPr sz="500" b="1" spc="-5" dirty="0">
                <a:solidFill>
                  <a:srgbClr val="002A41"/>
                </a:solidFill>
                <a:latin typeface="Arial"/>
                <a:cs typeface="Arial"/>
              </a:rPr>
              <a:t>З</a:t>
            </a:r>
            <a:r>
              <a:rPr sz="500" b="1" spc="30" dirty="0">
                <a:solidFill>
                  <a:srgbClr val="002A41"/>
                </a:solidFill>
                <a:latin typeface="Arial"/>
                <a:cs typeface="Arial"/>
              </a:rPr>
              <a:t>а</a:t>
            </a:r>
            <a:r>
              <a:rPr sz="500" b="1" spc="40" dirty="0">
                <a:solidFill>
                  <a:srgbClr val="002A41"/>
                </a:solidFill>
                <a:latin typeface="Arial"/>
                <a:cs typeface="Arial"/>
              </a:rPr>
              <a:t>п</a:t>
            </a:r>
            <a:r>
              <a:rPr sz="500" b="1" spc="-15" dirty="0">
                <a:solidFill>
                  <a:srgbClr val="002A41"/>
                </a:solidFill>
                <a:latin typeface="Arial"/>
                <a:cs typeface="Arial"/>
              </a:rPr>
              <a:t>о</a:t>
            </a:r>
            <a:r>
              <a:rPr sz="500" b="1" spc="30" dirty="0">
                <a:solidFill>
                  <a:srgbClr val="002A41"/>
                </a:solidFill>
                <a:latin typeface="Arial"/>
                <a:cs typeface="Arial"/>
              </a:rPr>
              <a:t>р</a:t>
            </a:r>
            <a:r>
              <a:rPr sz="500" b="1" spc="10" dirty="0">
                <a:solidFill>
                  <a:srgbClr val="002A41"/>
                </a:solidFill>
                <a:latin typeface="Arial"/>
                <a:cs typeface="Arial"/>
              </a:rPr>
              <a:t>i</a:t>
            </a:r>
            <a:r>
              <a:rPr sz="500" b="1" spc="5" dirty="0">
                <a:solidFill>
                  <a:srgbClr val="002A41"/>
                </a:solidFill>
                <a:latin typeface="Arial"/>
                <a:cs typeface="Arial"/>
              </a:rPr>
              <a:t>з</a:t>
            </a:r>
            <a:r>
              <a:rPr sz="500" b="1" spc="-25" dirty="0">
                <a:solidFill>
                  <a:srgbClr val="002A41"/>
                </a:solidFill>
                <a:latin typeface="Arial"/>
                <a:cs typeface="Arial"/>
              </a:rPr>
              <a:t>ь</a:t>
            </a:r>
            <a:r>
              <a:rPr sz="500" b="1" spc="90" dirty="0">
                <a:solidFill>
                  <a:srgbClr val="002A41"/>
                </a:solidFill>
                <a:latin typeface="Arial"/>
                <a:cs typeface="Arial"/>
              </a:rPr>
              <a:t>к</a:t>
            </a:r>
            <a:r>
              <a:rPr sz="500" b="1" spc="30" dirty="0">
                <a:solidFill>
                  <a:srgbClr val="002A41"/>
                </a:solidFill>
                <a:latin typeface="Arial"/>
                <a:cs typeface="Arial"/>
              </a:rPr>
              <a:t>а</a:t>
            </a:r>
            <a:endParaRPr sz="500">
              <a:latin typeface="Arial"/>
              <a:cs typeface="Arial"/>
            </a:endParaRPr>
          </a:p>
        </p:txBody>
      </p:sp>
      <p:sp>
        <p:nvSpPr>
          <p:cNvPr id="14" name="object 14"/>
          <p:cNvSpPr txBox="1"/>
          <p:nvPr/>
        </p:nvSpPr>
        <p:spPr>
          <a:xfrm rot="19020000">
            <a:off x="2342568" y="4002468"/>
            <a:ext cx="351227" cy="635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500"/>
              </a:lnSpc>
            </a:pPr>
            <a:r>
              <a:rPr sz="500" b="1" spc="30" dirty="0">
                <a:solidFill>
                  <a:srgbClr val="002A41"/>
                </a:solidFill>
                <a:latin typeface="Arial"/>
                <a:cs typeface="Arial"/>
              </a:rPr>
              <a:t>Л</a:t>
            </a:r>
            <a:r>
              <a:rPr sz="500" b="1" spc="-15" dirty="0">
                <a:solidFill>
                  <a:srgbClr val="002A41"/>
                </a:solidFill>
                <a:latin typeface="Arial"/>
                <a:cs typeface="Arial"/>
              </a:rPr>
              <a:t>ь</a:t>
            </a:r>
            <a:r>
              <a:rPr sz="500" b="1" spc="-25" dirty="0">
                <a:solidFill>
                  <a:srgbClr val="002A41"/>
                </a:solidFill>
                <a:latin typeface="Arial"/>
                <a:cs typeface="Arial"/>
              </a:rPr>
              <a:t>в</a:t>
            </a:r>
            <a:r>
              <a:rPr sz="500" b="1" spc="40" dirty="0">
                <a:solidFill>
                  <a:srgbClr val="002A41"/>
                </a:solidFill>
                <a:latin typeface="Arial"/>
                <a:cs typeface="Arial"/>
              </a:rPr>
              <a:t>i</a:t>
            </a:r>
            <a:r>
              <a:rPr sz="500" b="1" spc="-5" dirty="0">
                <a:solidFill>
                  <a:srgbClr val="002A41"/>
                </a:solidFill>
                <a:latin typeface="Arial"/>
                <a:cs typeface="Arial"/>
              </a:rPr>
              <a:t>в</a:t>
            </a:r>
            <a:r>
              <a:rPr sz="500" b="1" spc="-15" dirty="0">
                <a:solidFill>
                  <a:srgbClr val="002A41"/>
                </a:solidFill>
                <a:latin typeface="Arial"/>
                <a:cs typeface="Arial"/>
              </a:rPr>
              <a:t>с</a:t>
            </a:r>
            <a:r>
              <a:rPr sz="500" b="1" spc="40" dirty="0">
                <a:solidFill>
                  <a:srgbClr val="002A41"/>
                </a:solidFill>
                <a:latin typeface="Arial"/>
                <a:cs typeface="Arial"/>
              </a:rPr>
              <a:t>ь</a:t>
            </a:r>
            <a:r>
              <a:rPr sz="500" b="1" spc="35" dirty="0">
                <a:solidFill>
                  <a:srgbClr val="002A41"/>
                </a:solidFill>
                <a:latin typeface="Arial"/>
                <a:cs typeface="Arial"/>
              </a:rPr>
              <a:t>к</a:t>
            </a:r>
            <a:r>
              <a:rPr sz="500" b="1" spc="30" dirty="0">
                <a:solidFill>
                  <a:srgbClr val="002A41"/>
                </a:solidFill>
                <a:latin typeface="Arial"/>
                <a:cs typeface="Arial"/>
              </a:rPr>
              <a:t>а</a:t>
            </a:r>
            <a:endParaRPr sz="500">
              <a:latin typeface="Arial"/>
              <a:cs typeface="Arial"/>
            </a:endParaRPr>
          </a:p>
        </p:txBody>
      </p:sp>
      <p:sp>
        <p:nvSpPr>
          <p:cNvPr id="15" name="object 15"/>
          <p:cNvSpPr txBox="1"/>
          <p:nvPr/>
        </p:nvSpPr>
        <p:spPr>
          <a:xfrm rot="19020000">
            <a:off x="2647174" y="3969241"/>
            <a:ext cx="256891" cy="635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500"/>
              </a:lnSpc>
            </a:pPr>
            <a:r>
              <a:rPr sz="500" b="1" spc="25" dirty="0">
                <a:solidFill>
                  <a:srgbClr val="002A41"/>
                </a:solidFill>
                <a:latin typeface="Arial"/>
                <a:cs typeface="Arial"/>
              </a:rPr>
              <a:t>м.</a:t>
            </a:r>
            <a:r>
              <a:rPr sz="500" b="1" spc="-95" dirty="0">
                <a:solidFill>
                  <a:srgbClr val="002A41"/>
                </a:solidFill>
                <a:latin typeface="Arial"/>
                <a:cs typeface="Arial"/>
              </a:rPr>
              <a:t> </a:t>
            </a:r>
            <a:r>
              <a:rPr sz="500" b="1" spc="35" dirty="0">
                <a:solidFill>
                  <a:srgbClr val="002A41"/>
                </a:solidFill>
                <a:latin typeface="Arial"/>
                <a:cs typeface="Arial"/>
              </a:rPr>
              <a:t>Київ</a:t>
            </a:r>
            <a:endParaRPr sz="500">
              <a:latin typeface="Arial"/>
              <a:cs typeface="Arial"/>
            </a:endParaRPr>
          </a:p>
        </p:txBody>
      </p:sp>
      <p:sp>
        <p:nvSpPr>
          <p:cNvPr id="16" name="object 16"/>
          <p:cNvSpPr txBox="1"/>
          <p:nvPr/>
        </p:nvSpPr>
        <p:spPr>
          <a:xfrm rot="19020000">
            <a:off x="2740605" y="4021299"/>
            <a:ext cx="405058" cy="635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500"/>
              </a:lnSpc>
            </a:pPr>
            <a:r>
              <a:rPr sz="500" b="1" spc="20" dirty="0">
                <a:solidFill>
                  <a:srgbClr val="002A41"/>
                </a:solidFill>
                <a:latin typeface="Arial"/>
                <a:cs typeface="Arial"/>
              </a:rPr>
              <a:t>Х</a:t>
            </a:r>
            <a:r>
              <a:rPr sz="500" b="1" spc="10" dirty="0">
                <a:solidFill>
                  <a:srgbClr val="002A41"/>
                </a:solidFill>
                <a:latin typeface="Arial"/>
                <a:cs typeface="Arial"/>
              </a:rPr>
              <a:t>ер</a:t>
            </a:r>
            <a:r>
              <a:rPr sz="500" b="1" spc="-15" dirty="0">
                <a:solidFill>
                  <a:srgbClr val="002A41"/>
                </a:solidFill>
                <a:latin typeface="Arial"/>
                <a:cs typeface="Arial"/>
              </a:rPr>
              <a:t>со</a:t>
            </a:r>
            <a:r>
              <a:rPr sz="500" b="1" spc="40" dirty="0">
                <a:solidFill>
                  <a:srgbClr val="002A41"/>
                </a:solidFill>
                <a:latin typeface="Arial"/>
                <a:cs typeface="Arial"/>
              </a:rPr>
              <a:t>н</a:t>
            </a:r>
            <a:r>
              <a:rPr sz="500" b="1" spc="-15" dirty="0">
                <a:solidFill>
                  <a:srgbClr val="002A41"/>
                </a:solidFill>
                <a:latin typeface="Arial"/>
                <a:cs typeface="Arial"/>
              </a:rPr>
              <a:t>с</a:t>
            </a:r>
            <a:r>
              <a:rPr sz="500" b="1" spc="-25" dirty="0">
                <a:solidFill>
                  <a:srgbClr val="002A41"/>
                </a:solidFill>
                <a:latin typeface="Arial"/>
                <a:cs typeface="Arial"/>
              </a:rPr>
              <a:t>ь</a:t>
            </a:r>
            <a:r>
              <a:rPr sz="500" b="1" spc="90" dirty="0">
                <a:solidFill>
                  <a:srgbClr val="002A41"/>
                </a:solidFill>
                <a:latin typeface="Arial"/>
                <a:cs typeface="Arial"/>
              </a:rPr>
              <a:t>к</a:t>
            </a:r>
            <a:r>
              <a:rPr sz="500" b="1" spc="30" dirty="0">
                <a:solidFill>
                  <a:srgbClr val="002A41"/>
                </a:solidFill>
                <a:latin typeface="Arial"/>
                <a:cs typeface="Arial"/>
              </a:rPr>
              <a:t>а</a:t>
            </a:r>
            <a:endParaRPr sz="500">
              <a:latin typeface="Arial"/>
              <a:cs typeface="Arial"/>
            </a:endParaRPr>
          </a:p>
        </p:txBody>
      </p:sp>
      <p:sp>
        <p:nvSpPr>
          <p:cNvPr id="17" name="object 17"/>
          <p:cNvSpPr txBox="1"/>
          <p:nvPr/>
        </p:nvSpPr>
        <p:spPr>
          <a:xfrm rot="19020000">
            <a:off x="2992434" y="4009448"/>
            <a:ext cx="371231" cy="635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500"/>
              </a:lnSpc>
            </a:pPr>
            <a:r>
              <a:rPr sz="500" b="1" spc="20" dirty="0">
                <a:solidFill>
                  <a:srgbClr val="002A41"/>
                </a:solidFill>
                <a:latin typeface="Arial"/>
                <a:cs typeface="Arial"/>
              </a:rPr>
              <a:t>Ч</a:t>
            </a:r>
            <a:r>
              <a:rPr sz="500" b="1" spc="10" dirty="0">
                <a:solidFill>
                  <a:srgbClr val="002A41"/>
                </a:solidFill>
                <a:latin typeface="Arial"/>
                <a:cs typeface="Arial"/>
              </a:rPr>
              <a:t>е</a:t>
            </a:r>
            <a:r>
              <a:rPr sz="500" b="1" dirty="0">
                <a:solidFill>
                  <a:srgbClr val="002A41"/>
                </a:solidFill>
                <a:latin typeface="Arial"/>
                <a:cs typeface="Arial"/>
              </a:rPr>
              <a:t>р</a:t>
            </a:r>
            <a:r>
              <a:rPr sz="500" b="1" spc="90" dirty="0">
                <a:solidFill>
                  <a:srgbClr val="002A41"/>
                </a:solidFill>
                <a:latin typeface="Arial"/>
                <a:cs typeface="Arial"/>
              </a:rPr>
              <a:t>к</a:t>
            </a:r>
            <a:r>
              <a:rPr sz="500" b="1" spc="5" dirty="0">
                <a:solidFill>
                  <a:srgbClr val="002A41"/>
                </a:solidFill>
                <a:latin typeface="Arial"/>
                <a:cs typeface="Arial"/>
              </a:rPr>
              <a:t>ас</a:t>
            </a:r>
            <a:r>
              <a:rPr sz="500" b="1" spc="-25" dirty="0">
                <a:solidFill>
                  <a:srgbClr val="002A41"/>
                </a:solidFill>
                <a:latin typeface="Arial"/>
                <a:cs typeface="Arial"/>
              </a:rPr>
              <a:t>ь</a:t>
            </a:r>
            <a:r>
              <a:rPr sz="500" b="1" spc="90" dirty="0">
                <a:solidFill>
                  <a:srgbClr val="002A41"/>
                </a:solidFill>
                <a:latin typeface="Arial"/>
                <a:cs typeface="Arial"/>
              </a:rPr>
              <a:t>к</a:t>
            </a:r>
            <a:r>
              <a:rPr sz="500" b="1" spc="30" dirty="0">
                <a:solidFill>
                  <a:srgbClr val="002A41"/>
                </a:solidFill>
                <a:latin typeface="Arial"/>
                <a:cs typeface="Arial"/>
              </a:rPr>
              <a:t>а</a:t>
            </a:r>
            <a:endParaRPr sz="500">
              <a:latin typeface="Arial"/>
              <a:cs typeface="Arial"/>
            </a:endParaRPr>
          </a:p>
        </p:txBody>
      </p:sp>
      <p:sp>
        <p:nvSpPr>
          <p:cNvPr id="18" name="object 18"/>
          <p:cNvSpPr txBox="1"/>
          <p:nvPr/>
        </p:nvSpPr>
        <p:spPr>
          <a:xfrm rot="19020000">
            <a:off x="3192041" y="4018617"/>
            <a:ext cx="397534" cy="635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500"/>
              </a:lnSpc>
            </a:pPr>
            <a:r>
              <a:rPr sz="500" b="1" spc="40" dirty="0">
                <a:solidFill>
                  <a:srgbClr val="002A41"/>
                </a:solidFill>
                <a:latin typeface="Arial"/>
                <a:cs typeface="Arial"/>
              </a:rPr>
              <a:t>Х</a:t>
            </a:r>
            <a:r>
              <a:rPr sz="500" b="1" spc="15" dirty="0">
                <a:solidFill>
                  <a:srgbClr val="002A41"/>
                </a:solidFill>
                <a:latin typeface="Arial"/>
                <a:cs typeface="Arial"/>
              </a:rPr>
              <a:t>а</a:t>
            </a:r>
            <a:r>
              <a:rPr sz="500" b="1" dirty="0">
                <a:solidFill>
                  <a:srgbClr val="002A41"/>
                </a:solidFill>
                <a:latin typeface="Arial"/>
                <a:cs typeface="Arial"/>
              </a:rPr>
              <a:t>р</a:t>
            </a:r>
            <a:r>
              <a:rPr sz="500" b="1" spc="95" dirty="0">
                <a:solidFill>
                  <a:srgbClr val="002A41"/>
                </a:solidFill>
                <a:latin typeface="Arial"/>
                <a:cs typeface="Arial"/>
              </a:rPr>
              <a:t>к</a:t>
            </a:r>
            <a:r>
              <a:rPr sz="500" b="1" spc="40" dirty="0">
                <a:solidFill>
                  <a:srgbClr val="002A41"/>
                </a:solidFill>
                <a:latin typeface="Arial"/>
                <a:cs typeface="Arial"/>
              </a:rPr>
              <a:t>i</a:t>
            </a:r>
            <a:r>
              <a:rPr sz="500" b="1" spc="-5" dirty="0">
                <a:solidFill>
                  <a:srgbClr val="002A41"/>
                </a:solidFill>
                <a:latin typeface="Arial"/>
                <a:cs typeface="Arial"/>
              </a:rPr>
              <a:t>в</a:t>
            </a:r>
            <a:r>
              <a:rPr sz="500" b="1" spc="-10" dirty="0">
                <a:solidFill>
                  <a:srgbClr val="002A41"/>
                </a:solidFill>
                <a:latin typeface="Arial"/>
                <a:cs typeface="Arial"/>
              </a:rPr>
              <a:t>с</a:t>
            </a:r>
            <a:r>
              <a:rPr sz="500" b="1" spc="-20" dirty="0">
                <a:solidFill>
                  <a:srgbClr val="002A41"/>
                </a:solidFill>
                <a:latin typeface="Arial"/>
                <a:cs typeface="Arial"/>
              </a:rPr>
              <a:t>ь</a:t>
            </a:r>
            <a:r>
              <a:rPr sz="500" b="1" spc="90" dirty="0">
                <a:solidFill>
                  <a:srgbClr val="002A41"/>
                </a:solidFill>
                <a:latin typeface="Arial"/>
                <a:cs typeface="Arial"/>
              </a:rPr>
              <a:t>к</a:t>
            </a:r>
            <a:r>
              <a:rPr sz="500" b="1" spc="30" dirty="0">
                <a:solidFill>
                  <a:srgbClr val="002A41"/>
                </a:solidFill>
                <a:latin typeface="Arial"/>
                <a:cs typeface="Arial"/>
              </a:rPr>
              <a:t>а</a:t>
            </a:r>
            <a:endParaRPr sz="500">
              <a:latin typeface="Arial"/>
              <a:cs typeface="Arial"/>
            </a:endParaRPr>
          </a:p>
        </p:txBody>
      </p:sp>
      <p:sp>
        <p:nvSpPr>
          <p:cNvPr id="19" name="object 19"/>
          <p:cNvSpPr txBox="1"/>
          <p:nvPr/>
        </p:nvSpPr>
        <p:spPr>
          <a:xfrm rot="19020000">
            <a:off x="3242600" y="4087499"/>
            <a:ext cx="595848" cy="635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500"/>
              </a:lnSpc>
            </a:pPr>
            <a:r>
              <a:rPr sz="500" b="1" spc="35" dirty="0">
                <a:solidFill>
                  <a:srgbClr val="002A41"/>
                </a:solidFill>
                <a:latin typeface="Arial"/>
                <a:cs typeface="Arial"/>
              </a:rPr>
              <a:t>Україна</a:t>
            </a:r>
            <a:r>
              <a:rPr sz="500" b="1" spc="-70" dirty="0">
                <a:solidFill>
                  <a:srgbClr val="002A41"/>
                </a:solidFill>
                <a:latin typeface="Arial"/>
                <a:cs typeface="Arial"/>
              </a:rPr>
              <a:t> </a:t>
            </a:r>
            <a:r>
              <a:rPr sz="500" b="1" dirty="0">
                <a:solidFill>
                  <a:srgbClr val="002A41"/>
                </a:solidFill>
                <a:latin typeface="Arial"/>
                <a:cs typeface="Arial"/>
              </a:rPr>
              <a:t>в</a:t>
            </a:r>
            <a:r>
              <a:rPr sz="500" b="1" spc="-70" dirty="0">
                <a:solidFill>
                  <a:srgbClr val="002A41"/>
                </a:solidFill>
                <a:latin typeface="Arial"/>
                <a:cs typeface="Arial"/>
              </a:rPr>
              <a:t> </a:t>
            </a:r>
            <a:r>
              <a:rPr sz="500" b="1" spc="30" dirty="0">
                <a:solidFill>
                  <a:srgbClr val="002A41"/>
                </a:solidFill>
                <a:latin typeface="Arial"/>
                <a:cs typeface="Arial"/>
              </a:rPr>
              <a:t>ц</a:t>
            </a:r>
            <a:r>
              <a:rPr sz="750" b="1" spc="44" baseline="5555" dirty="0">
                <a:solidFill>
                  <a:srgbClr val="002A41"/>
                </a:solidFill>
                <a:latin typeface="Arial"/>
                <a:cs typeface="Arial"/>
              </a:rPr>
              <a:t>ілому</a:t>
            </a:r>
            <a:endParaRPr sz="750" baseline="5555">
              <a:latin typeface="Arial"/>
              <a:cs typeface="Arial"/>
            </a:endParaRPr>
          </a:p>
        </p:txBody>
      </p:sp>
      <p:sp>
        <p:nvSpPr>
          <p:cNvPr id="20" name="object 20"/>
          <p:cNvSpPr txBox="1"/>
          <p:nvPr/>
        </p:nvSpPr>
        <p:spPr>
          <a:xfrm rot="19020000">
            <a:off x="3403251" y="4112192"/>
            <a:ext cx="667238" cy="635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500"/>
              </a:lnSpc>
            </a:pPr>
            <a:r>
              <a:rPr sz="500" b="1" spc="25" dirty="0">
                <a:solidFill>
                  <a:srgbClr val="002A41"/>
                </a:solidFill>
                <a:latin typeface="Arial"/>
                <a:cs typeface="Arial"/>
              </a:rPr>
              <a:t>Iвано-Франк</a:t>
            </a:r>
            <a:r>
              <a:rPr sz="750" b="1" spc="37" baseline="5555" dirty="0">
                <a:solidFill>
                  <a:srgbClr val="002A41"/>
                </a:solidFill>
                <a:latin typeface="Arial"/>
                <a:cs typeface="Arial"/>
              </a:rPr>
              <a:t>iвська</a:t>
            </a:r>
            <a:endParaRPr sz="750" baseline="5555">
              <a:latin typeface="Arial"/>
              <a:cs typeface="Arial"/>
            </a:endParaRPr>
          </a:p>
        </p:txBody>
      </p:sp>
      <p:sp>
        <p:nvSpPr>
          <p:cNvPr id="21" name="object 21"/>
          <p:cNvSpPr txBox="1"/>
          <p:nvPr/>
        </p:nvSpPr>
        <p:spPr>
          <a:xfrm rot="19020000">
            <a:off x="3873399" y="4012893"/>
            <a:ext cx="381245" cy="635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500"/>
              </a:lnSpc>
            </a:pPr>
            <a:r>
              <a:rPr sz="500" b="1" spc="-15" dirty="0">
                <a:solidFill>
                  <a:srgbClr val="002A41"/>
                </a:solidFill>
                <a:latin typeface="Arial"/>
                <a:cs typeface="Arial"/>
              </a:rPr>
              <a:t>В</a:t>
            </a:r>
            <a:r>
              <a:rPr sz="500" b="1" dirty="0">
                <a:solidFill>
                  <a:srgbClr val="002A41"/>
                </a:solidFill>
                <a:latin typeface="Arial"/>
                <a:cs typeface="Arial"/>
              </a:rPr>
              <a:t>о</a:t>
            </a:r>
            <a:r>
              <a:rPr sz="500" b="1" spc="5" dirty="0">
                <a:solidFill>
                  <a:srgbClr val="002A41"/>
                </a:solidFill>
                <a:latin typeface="Arial"/>
                <a:cs typeface="Arial"/>
              </a:rPr>
              <a:t>л</a:t>
            </a:r>
            <a:r>
              <a:rPr sz="500" b="1" spc="55" dirty="0">
                <a:solidFill>
                  <a:srgbClr val="002A41"/>
                </a:solidFill>
                <a:latin typeface="Arial"/>
                <a:cs typeface="Arial"/>
              </a:rPr>
              <a:t>и</a:t>
            </a:r>
            <a:r>
              <a:rPr sz="500" b="1" spc="40" dirty="0">
                <a:solidFill>
                  <a:srgbClr val="002A41"/>
                </a:solidFill>
                <a:latin typeface="Arial"/>
                <a:cs typeface="Arial"/>
              </a:rPr>
              <a:t>н</a:t>
            </a:r>
            <a:r>
              <a:rPr sz="500" b="1" spc="-10" dirty="0">
                <a:solidFill>
                  <a:srgbClr val="002A41"/>
                </a:solidFill>
                <a:latin typeface="Arial"/>
                <a:cs typeface="Arial"/>
              </a:rPr>
              <a:t>с</a:t>
            </a:r>
            <a:r>
              <a:rPr sz="500" b="1" spc="-20" dirty="0">
                <a:solidFill>
                  <a:srgbClr val="002A41"/>
                </a:solidFill>
                <a:latin typeface="Arial"/>
                <a:cs typeface="Arial"/>
              </a:rPr>
              <a:t>ь</a:t>
            </a:r>
            <a:r>
              <a:rPr sz="500" b="1" spc="90" dirty="0">
                <a:solidFill>
                  <a:srgbClr val="002A41"/>
                </a:solidFill>
                <a:latin typeface="Arial"/>
                <a:cs typeface="Arial"/>
              </a:rPr>
              <a:t>к</a:t>
            </a:r>
            <a:r>
              <a:rPr sz="500" b="1" spc="30" dirty="0">
                <a:solidFill>
                  <a:srgbClr val="002A41"/>
                </a:solidFill>
                <a:latin typeface="Arial"/>
                <a:cs typeface="Arial"/>
              </a:rPr>
              <a:t>а</a:t>
            </a:r>
            <a:endParaRPr sz="500">
              <a:latin typeface="Arial"/>
              <a:cs typeface="Arial"/>
            </a:endParaRPr>
          </a:p>
        </p:txBody>
      </p:sp>
      <p:sp>
        <p:nvSpPr>
          <p:cNvPr id="22" name="object 22"/>
          <p:cNvSpPr txBox="1"/>
          <p:nvPr/>
        </p:nvSpPr>
        <p:spPr>
          <a:xfrm rot="19020000">
            <a:off x="4006071" y="4048917"/>
            <a:ext cx="484871" cy="635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500"/>
              </a:lnSpc>
            </a:pPr>
            <a:r>
              <a:rPr sz="500" b="1" spc="-5" dirty="0">
                <a:solidFill>
                  <a:srgbClr val="002A41"/>
                </a:solidFill>
                <a:latin typeface="Arial"/>
                <a:cs typeface="Arial"/>
              </a:rPr>
              <a:t>З</a:t>
            </a:r>
            <a:r>
              <a:rPr sz="500" b="1" spc="30" dirty="0">
                <a:solidFill>
                  <a:srgbClr val="002A41"/>
                </a:solidFill>
                <a:latin typeface="Arial"/>
                <a:cs typeface="Arial"/>
              </a:rPr>
              <a:t>а</a:t>
            </a:r>
            <a:r>
              <a:rPr sz="500" b="1" spc="90" dirty="0">
                <a:solidFill>
                  <a:srgbClr val="002A41"/>
                </a:solidFill>
                <a:latin typeface="Arial"/>
                <a:cs typeface="Arial"/>
              </a:rPr>
              <a:t>к</a:t>
            </a:r>
            <a:r>
              <a:rPr sz="500" b="1" spc="15" dirty="0">
                <a:solidFill>
                  <a:srgbClr val="002A41"/>
                </a:solidFill>
                <a:latin typeface="Arial"/>
                <a:cs typeface="Arial"/>
              </a:rPr>
              <a:t>а</a:t>
            </a:r>
            <a:r>
              <a:rPr sz="500" b="1" dirty="0">
                <a:solidFill>
                  <a:srgbClr val="002A41"/>
                </a:solidFill>
                <a:latin typeface="Arial"/>
                <a:cs typeface="Arial"/>
              </a:rPr>
              <a:t>р</a:t>
            </a:r>
            <a:r>
              <a:rPr sz="500" b="1" spc="45" dirty="0">
                <a:solidFill>
                  <a:srgbClr val="002A41"/>
                </a:solidFill>
                <a:latin typeface="Arial"/>
                <a:cs typeface="Arial"/>
              </a:rPr>
              <a:t>п</a:t>
            </a:r>
            <a:r>
              <a:rPr sz="500" b="1" spc="25" dirty="0">
                <a:solidFill>
                  <a:srgbClr val="002A41"/>
                </a:solidFill>
                <a:latin typeface="Arial"/>
                <a:cs typeface="Arial"/>
              </a:rPr>
              <a:t>ат</a:t>
            </a:r>
            <a:r>
              <a:rPr sz="500" b="1" spc="-15" dirty="0">
                <a:solidFill>
                  <a:srgbClr val="002A41"/>
                </a:solidFill>
                <a:latin typeface="Arial"/>
                <a:cs typeface="Arial"/>
              </a:rPr>
              <a:t>с</a:t>
            </a:r>
            <a:r>
              <a:rPr sz="500" b="1" spc="40" dirty="0">
                <a:solidFill>
                  <a:srgbClr val="002A41"/>
                </a:solidFill>
                <a:latin typeface="Arial"/>
                <a:cs typeface="Arial"/>
              </a:rPr>
              <a:t>ь</a:t>
            </a:r>
            <a:r>
              <a:rPr sz="500" b="1" spc="35" dirty="0">
                <a:solidFill>
                  <a:srgbClr val="002A41"/>
                </a:solidFill>
                <a:latin typeface="Arial"/>
                <a:cs typeface="Arial"/>
              </a:rPr>
              <a:t>к</a:t>
            </a:r>
            <a:r>
              <a:rPr sz="750" b="1" spc="44" baseline="5555" dirty="0">
                <a:solidFill>
                  <a:srgbClr val="002A41"/>
                </a:solidFill>
                <a:latin typeface="Arial"/>
                <a:cs typeface="Arial"/>
              </a:rPr>
              <a:t>а</a:t>
            </a:r>
            <a:endParaRPr sz="750" baseline="5555">
              <a:latin typeface="Arial"/>
              <a:cs typeface="Arial"/>
            </a:endParaRPr>
          </a:p>
        </p:txBody>
      </p:sp>
      <p:sp>
        <p:nvSpPr>
          <p:cNvPr id="23" name="object 23"/>
          <p:cNvSpPr txBox="1"/>
          <p:nvPr/>
        </p:nvSpPr>
        <p:spPr>
          <a:xfrm rot="19020000">
            <a:off x="4307117" y="4017341"/>
            <a:ext cx="394400" cy="635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500"/>
              </a:lnSpc>
            </a:pPr>
            <a:r>
              <a:rPr sz="500" b="1" spc="-5" dirty="0">
                <a:solidFill>
                  <a:srgbClr val="002A41"/>
                </a:solidFill>
                <a:latin typeface="Arial"/>
                <a:cs typeface="Arial"/>
              </a:rPr>
              <a:t>Р</a:t>
            </a:r>
            <a:r>
              <a:rPr sz="500" b="1" spc="40" dirty="0">
                <a:solidFill>
                  <a:srgbClr val="002A41"/>
                </a:solidFill>
                <a:latin typeface="Arial"/>
                <a:cs typeface="Arial"/>
              </a:rPr>
              <a:t>i</a:t>
            </a:r>
            <a:r>
              <a:rPr sz="500" b="1" spc="-15" dirty="0">
                <a:solidFill>
                  <a:srgbClr val="002A41"/>
                </a:solidFill>
                <a:latin typeface="Arial"/>
                <a:cs typeface="Arial"/>
              </a:rPr>
              <a:t>в</a:t>
            </a:r>
            <a:r>
              <a:rPr sz="500" b="1" spc="40" dirty="0">
                <a:solidFill>
                  <a:srgbClr val="002A41"/>
                </a:solidFill>
                <a:latin typeface="Arial"/>
                <a:cs typeface="Arial"/>
              </a:rPr>
              <a:t>н</a:t>
            </a:r>
            <a:r>
              <a:rPr sz="500" b="1" dirty="0">
                <a:solidFill>
                  <a:srgbClr val="002A41"/>
                </a:solidFill>
                <a:latin typeface="Arial"/>
                <a:cs typeface="Arial"/>
              </a:rPr>
              <a:t>е</a:t>
            </a:r>
            <a:r>
              <a:rPr sz="500" b="1" spc="40" dirty="0">
                <a:solidFill>
                  <a:srgbClr val="002A41"/>
                </a:solidFill>
                <a:latin typeface="Arial"/>
                <a:cs typeface="Arial"/>
              </a:rPr>
              <a:t>н</a:t>
            </a:r>
            <a:r>
              <a:rPr sz="500" b="1" spc="-15" dirty="0">
                <a:solidFill>
                  <a:srgbClr val="002A41"/>
                </a:solidFill>
                <a:latin typeface="Arial"/>
                <a:cs typeface="Arial"/>
              </a:rPr>
              <a:t>с</a:t>
            </a:r>
            <a:r>
              <a:rPr sz="500" b="1" spc="-25" dirty="0">
                <a:solidFill>
                  <a:srgbClr val="002A41"/>
                </a:solidFill>
                <a:latin typeface="Arial"/>
                <a:cs typeface="Arial"/>
              </a:rPr>
              <a:t>ь</a:t>
            </a:r>
            <a:r>
              <a:rPr sz="500" b="1" spc="90" dirty="0">
                <a:solidFill>
                  <a:srgbClr val="002A41"/>
                </a:solidFill>
                <a:latin typeface="Arial"/>
                <a:cs typeface="Arial"/>
              </a:rPr>
              <a:t>к</a:t>
            </a:r>
            <a:r>
              <a:rPr sz="500" b="1" spc="30" dirty="0">
                <a:solidFill>
                  <a:srgbClr val="002A41"/>
                </a:solidFill>
                <a:latin typeface="Arial"/>
                <a:cs typeface="Arial"/>
              </a:rPr>
              <a:t>а</a:t>
            </a:r>
            <a:endParaRPr sz="500">
              <a:latin typeface="Arial"/>
              <a:cs typeface="Arial"/>
            </a:endParaRPr>
          </a:p>
        </p:txBody>
      </p:sp>
      <p:sp>
        <p:nvSpPr>
          <p:cNvPr id="24" name="object 24"/>
          <p:cNvSpPr txBox="1"/>
          <p:nvPr/>
        </p:nvSpPr>
        <p:spPr>
          <a:xfrm rot="19020000">
            <a:off x="4550141" y="4009043"/>
            <a:ext cx="370605" cy="635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500"/>
              </a:lnSpc>
            </a:pPr>
            <a:r>
              <a:rPr sz="500" b="1" spc="20" dirty="0">
                <a:solidFill>
                  <a:srgbClr val="002A41"/>
                </a:solidFill>
                <a:latin typeface="Arial"/>
                <a:cs typeface="Arial"/>
              </a:rPr>
              <a:t>Л</a:t>
            </a:r>
            <a:r>
              <a:rPr sz="500" b="1" spc="35" dirty="0">
                <a:solidFill>
                  <a:srgbClr val="002A41"/>
                </a:solidFill>
                <a:latin typeface="Arial"/>
                <a:cs typeface="Arial"/>
              </a:rPr>
              <a:t>у</a:t>
            </a:r>
            <a:r>
              <a:rPr sz="500" b="1" spc="40" dirty="0">
                <a:solidFill>
                  <a:srgbClr val="002A41"/>
                </a:solidFill>
                <a:latin typeface="Arial"/>
                <a:cs typeface="Arial"/>
              </a:rPr>
              <a:t>г</a:t>
            </a:r>
            <a:r>
              <a:rPr sz="500" b="1" spc="30" dirty="0">
                <a:solidFill>
                  <a:srgbClr val="002A41"/>
                </a:solidFill>
                <a:latin typeface="Arial"/>
                <a:cs typeface="Arial"/>
              </a:rPr>
              <a:t>а</a:t>
            </a:r>
            <a:r>
              <a:rPr sz="500" b="1" spc="15" dirty="0">
                <a:solidFill>
                  <a:srgbClr val="002A41"/>
                </a:solidFill>
                <a:latin typeface="Arial"/>
                <a:cs typeface="Arial"/>
              </a:rPr>
              <a:t>нс</a:t>
            </a:r>
            <a:r>
              <a:rPr sz="500" b="1" spc="-25" dirty="0">
                <a:solidFill>
                  <a:srgbClr val="002A41"/>
                </a:solidFill>
                <a:latin typeface="Arial"/>
                <a:cs typeface="Arial"/>
              </a:rPr>
              <a:t>ь</a:t>
            </a:r>
            <a:r>
              <a:rPr sz="500" b="1" spc="90" dirty="0">
                <a:solidFill>
                  <a:srgbClr val="002A41"/>
                </a:solidFill>
                <a:latin typeface="Arial"/>
                <a:cs typeface="Arial"/>
              </a:rPr>
              <a:t>к</a:t>
            </a:r>
            <a:r>
              <a:rPr sz="500" b="1" spc="30" dirty="0">
                <a:solidFill>
                  <a:srgbClr val="002A41"/>
                </a:solidFill>
                <a:latin typeface="Arial"/>
                <a:cs typeface="Arial"/>
              </a:rPr>
              <a:t>а</a:t>
            </a:r>
            <a:endParaRPr sz="500">
              <a:latin typeface="Arial"/>
              <a:cs typeface="Arial"/>
            </a:endParaRPr>
          </a:p>
        </p:txBody>
      </p:sp>
      <p:sp>
        <p:nvSpPr>
          <p:cNvPr id="25" name="object 25"/>
          <p:cNvSpPr txBox="1"/>
          <p:nvPr/>
        </p:nvSpPr>
        <p:spPr>
          <a:xfrm rot="19020000">
            <a:off x="4659782" y="4054307"/>
            <a:ext cx="500613" cy="635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500"/>
              </a:lnSpc>
            </a:pPr>
            <a:r>
              <a:rPr sz="500" b="1" spc="130" dirty="0">
                <a:solidFill>
                  <a:srgbClr val="002A41"/>
                </a:solidFill>
                <a:latin typeface="Arial"/>
                <a:cs typeface="Arial"/>
              </a:rPr>
              <a:t>Ж</a:t>
            </a:r>
            <a:r>
              <a:rPr sz="500" b="1" spc="55" dirty="0">
                <a:solidFill>
                  <a:srgbClr val="002A41"/>
                </a:solidFill>
                <a:latin typeface="Arial"/>
                <a:cs typeface="Arial"/>
              </a:rPr>
              <a:t>и</a:t>
            </a:r>
            <a:r>
              <a:rPr sz="500" b="1" spc="25" dirty="0">
                <a:solidFill>
                  <a:srgbClr val="002A41"/>
                </a:solidFill>
                <a:latin typeface="Arial"/>
                <a:cs typeface="Arial"/>
              </a:rPr>
              <a:t>т</a:t>
            </a:r>
            <a:r>
              <a:rPr sz="500" b="1" spc="-15" dirty="0">
                <a:solidFill>
                  <a:srgbClr val="002A41"/>
                </a:solidFill>
                <a:latin typeface="Arial"/>
                <a:cs typeface="Arial"/>
              </a:rPr>
              <a:t>о</a:t>
            </a:r>
            <a:r>
              <a:rPr sz="500" b="1" spc="65" dirty="0">
                <a:solidFill>
                  <a:srgbClr val="002A41"/>
                </a:solidFill>
                <a:latin typeface="Arial"/>
                <a:cs typeface="Arial"/>
              </a:rPr>
              <a:t>м</a:t>
            </a:r>
            <a:r>
              <a:rPr sz="500" b="1" spc="50" dirty="0">
                <a:solidFill>
                  <a:srgbClr val="002A41"/>
                </a:solidFill>
                <a:latin typeface="Arial"/>
                <a:cs typeface="Arial"/>
              </a:rPr>
              <a:t>и</a:t>
            </a:r>
            <a:r>
              <a:rPr sz="500" b="1" spc="10" dirty="0">
                <a:solidFill>
                  <a:srgbClr val="002A41"/>
                </a:solidFill>
                <a:latin typeface="Arial"/>
                <a:cs typeface="Arial"/>
              </a:rPr>
              <a:t>р</a:t>
            </a:r>
            <a:r>
              <a:rPr sz="500" b="1" spc="-10" dirty="0">
                <a:solidFill>
                  <a:srgbClr val="002A41"/>
                </a:solidFill>
                <a:latin typeface="Arial"/>
                <a:cs typeface="Arial"/>
              </a:rPr>
              <a:t>с</a:t>
            </a:r>
            <a:r>
              <a:rPr sz="500" b="1" spc="-20" dirty="0">
                <a:solidFill>
                  <a:srgbClr val="002A41"/>
                </a:solidFill>
                <a:latin typeface="Arial"/>
                <a:cs typeface="Arial"/>
              </a:rPr>
              <a:t>ь</a:t>
            </a:r>
            <a:r>
              <a:rPr sz="750" b="1" spc="135" baseline="5555" dirty="0">
                <a:solidFill>
                  <a:srgbClr val="002A41"/>
                </a:solidFill>
                <a:latin typeface="Arial"/>
                <a:cs typeface="Arial"/>
              </a:rPr>
              <a:t>к</a:t>
            </a:r>
            <a:r>
              <a:rPr sz="750" b="1" spc="44" baseline="5555" dirty="0">
                <a:solidFill>
                  <a:srgbClr val="002A41"/>
                </a:solidFill>
                <a:latin typeface="Arial"/>
                <a:cs typeface="Arial"/>
              </a:rPr>
              <a:t>а</a:t>
            </a:r>
            <a:endParaRPr sz="750" baseline="5555">
              <a:latin typeface="Arial"/>
              <a:cs typeface="Arial"/>
            </a:endParaRPr>
          </a:p>
        </p:txBody>
      </p:sp>
      <p:sp>
        <p:nvSpPr>
          <p:cNvPr id="26" name="object 26"/>
          <p:cNvSpPr txBox="1"/>
          <p:nvPr/>
        </p:nvSpPr>
        <p:spPr>
          <a:xfrm rot="19020000">
            <a:off x="5065048" y="3980739"/>
            <a:ext cx="290241" cy="635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500"/>
              </a:lnSpc>
            </a:pPr>
            <a:r>
              <a:rPr sz="500" b="1" spc="-10" dirty="0">
                <a:solidFill>
                  <a:srgbClr val="002A41"/>
                </a:solidFill>
                <a:latin typeface="Arial"/>
                <a:cs typeface="Arial"/>
              </a:rPr>
              <a:t>О</a:t>
            </a:r>
            <a:r>
              <a:rPr sz="500" b="1" spc="-15" dirty="0">
                <a:solidFill>
                  <a:srgbClr val="002A41"/>
                </a:solidFill>
                <a:latin typeface="Arial"/>
                <a:cs typeface="Arial"/>
              </a:rPr>
              <a:t>д</a:t>
            </a:r>
            <a:r>
              <a:rPr sz="500" b="1" spc="5" dirty="0">
                <a:solidFill>
                  <a:srgbClr val="002A41"/>
                </a:solidFill>
                <a:latin typeface="Arial"/>
                <a:cs typeface="Arial"/>
              </a:rPr>
              <a:t>е</a:t>
            </a:r>
            <a:r>
              <a:rPr sz="500" b="1" spc="-15" dirty="0">
                <a:solidFill>
                  <a:srgbClr val="002A41"/>
                </a:solidFill>
                <a:latin typeface="Arial"/>
                <a:cs typeface="Arial"/>
              </a:rPr>
              <a:t>с</a:t>
            </a:r>
            <a:r>
              <a:rPr sz="500" b="1" spc="-25" dirty="0">
                <a:solidFill>
                  <a:srgbClr val="002A41"/>
                </a:solidFill>
                <a:latin typeface="Arial"/>
                <a:cs typeface="Arial"/>
              </a:rPr>
              <a:t>ь</a:t>
            </a:r>
            <a:r>
              <a:rPr sz="500" b="1" spc="90" dirty="0">
                <a:solidFill>
                  <a:srgbClr val="002A41"/>
                </a:solidFill>
                <a:latin typeface="Arial"/>
                <a:cs typeface="Arial"/>
              </a:rPr>
              <a:t>к</a:t>
            </a:r>
            <a:r>
              <a:rPr sz="500" b="1" spc="30" dirty="0">
                <a:solidFill>
                  <a:srgbClr val="002A41"/>
                </a:solidFill>
                <a:latin typeface="Arial"/>
                <a:cs typeface="Arial"/>
              </a:rPr>
              <a:t>а</a:t>
            </a:r>
            <a:endParaRPr sz="500">
              <a:latin typeface="Arial"/>
              <a:cs typeface="Arial"/>
            </a:endParaRPr>
          </a:p>
        </p:txBody>
      </p:sp>
      <p:sp>
        <p:nvSpPr>
          <p:cNvPr id="27" name="object 27"/>
          <p:cNvSpPr txBox="1"/>
          <p:nvPr/>
        </p:nvSpPr>
        <p:spPr>
          <a:xfrm rot="19020000">
            <a:off x="5208882" y="4012382"/>
            <a:ext cx="380619" cy="635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500"/>
              </a:lnSpc>
            </a:pPr>
            <a:r>
              <a:rPr sz="500" b="1" spc="-25" dirty="0">
                <a:solidFill>
                  <a:srgbClr val="002A41"/>
                </a:solidFill>
                <a:latin typeface="Arial"/>
                <a:cs typeface="Arial"/>
              </a:rPr>
              <a:t>В</a:t>
            </a:r>
            <a:r>
              <a:rPr sz="500" b="1" spc="40" dirty="0">
                <a:solidFill>
                  <a:srgbClr val="002A41"/>
                </a:solidFill>
                <a:latin typeface="Arial"/>
                <a:cs typeface="Arial"/>
              </a:rPr>
              <a:t>iнниц</a:t>
            </a:r>
            <a:r>
              <a:rPr sz="500" b="1" spc="30" dirty="0">
                <a:solidFill>
                  <a:srgbClr val="002A41"/>
                </a:solidFill>
                <a:latin typeface="Arial"/>
                <a:cs typeface="Arial"/>
              </a:rPr>
              <a:t>ь</a:t>
            </a:r>
            <a:r>
              <a:rPr sz="500" b="1" spc="90" dirty="0">
                <a:solidFill>
                  <a:srgbClr val="002A41"/>
                </a:solidFill>
                <a:latin typeface="Arial"/>
                <a:cs typeface="Arial"/>
              </a:rPr>
              <a:t>к</a:t>
            </a:r>
            <a:r>
              <a:rPr sz="500" b="1" spc="30" dirty="0">
                <a:solidFill>
                  <a:srgbClr val="002A41"/>
                </a:solidFill>
                <a:latin typeface="Arial"/>
                <a:cs typeface="Arial"/>
              </a:rPr>
              <a:t>а</a:t>
            </a:r>
            <a:endParaRPr sz="500">
              <a:latin typeface="Arial"/>
              <a:cs typeface="Arial"/>
            </a:endParaRPr>
          </a:p>
        </p:txBody>
      </p:sp>
      <p:sp>
        <p:nvSpPr>
          <p:cNvPr id="28" name="object 28"/>
          <p:cNvSpPr txBox="1"/>
          <p:nvPr/>
        </p:nvSpPr>
        <p:spPr>
          <a:xfrm rot="19020000">
            <a:off x="5375615" y="4034772"/>
            <a:ext cx="444612" cy="635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500"/>
              </a:lnSpc>
            </a:pPr>
            <a:r>
              <a:rPr sz="500" b="1" spc="20" dirty="0">
                <a:solidFill>
                  <a:srgbClr val="002A41"/>
                </a:solidFill>
                <a:latin typeface="Arial"/>
                <a:cs typeface="Arial"/>
              </a:rPr>
              <a:t>Ч</a:t>
            </a:r>
            <a:r>
              <a:rPr sz="500" b="1" spc="-5" dirty="0">
                <a:solidFill>
                  <a:srgbClr val="002A41"/>
                </a:solidFill>
                <a:latin typeface="Arial"/>
                <a:cs typeface="Arial"/>
              </a:rPr>
              <a:t>е</a:t>
            </a:r>
            <a:r>
              <a:rPr sz="500" b="1" dirty="0">
                <a:solidFill>
                  <a:srgbClr val="002A41"/>
                </a:solidFill>
                <a:latin typeface="Arial"/>
                <a:cs typeface="Arial"/>
              </a:rPr>
              <a:t>р</a:t>
            </a:r>
            <a:r>
              <a:rPr sz="500" b="1" spc="50" dirty="0">
                <a:solidFill>
                  <a:srgbClr val="002A41"/>
                </a:solidFill>
                <a:latin typeface="Arial"/>
                <a:cs typeface="Arial"/>
              </a:rPr>
              <a:t>н</a:t>
            </a:r>
            <a:r>
              <a:rPr sz="500" b="1" spc="40" dirty="0">
                <a:solidFill>
                  <a:srgbClr val="002A41"/>
                </a:solidFill>
                <a:latin typeface="Arial"/>
                <a:cs typeface="Arial"/>
              </a:rPr>
              <a:t>i</a:t>
            </a:r>
            <a:r>
              <a:rPr sz="500" b="1" spc="-5" dirty="0">
                <a:solidFill>
                  <a:srgbClr val="002A41"/>
                </a:solidFill>
                <a:latin typeface="Arial"/>
                <a:cs typeface="Arial"/>
              </a:rPr>
              <a:t>в</a:t>
            </a:r>
            <a:r>
              <a:rPr sz="500" b="1" dirty="0">
                <a:solidFill>
                  <a:srgbClr val="002A41"/>
                </a:solidFill>
                <a:latin typeface="Arial"/>
                <a:cs typeface="Arial"/>
              </a:rPr>
              <a:t>е</a:t>
            </a:r>
            <a:r>
              <a:rPr sz="500" b="1" spc="20" dirty="0">
                <a:solidFill>
                  <a:srgbClr val="002A41"/>
                </a:solidFill>
                <a:latin typeface="Arial"/>
                <a:cs typeface="Arial"/>
              </a:rPr>
              <a:t>ц</a:t>
            </a:r>
            <a:r>
              <a:rPr sz="500" b="1" spc="10" dirty="0">
                <a:solidFill>
                  <a:srgbClr val="002A41"/>
                </a:solidFill>
                <a:latin typeface="Arial"/>
                <a:cs typeface="Arial"/>
              </a:rPr>
              <a:t>ь</a:t>
            </a:r>
            <a:r>
              <a:rPr sz="500" b="1" spc="90" dirty="0">
                <a:solidFill>
                  <a:srgbClr val="002A41"/>
                </a:solidFill>
                <a:latin typeface="Arial"/>
                <a:cs typeface="Arial"/>
              </a:rPr>
              <a:t>к</a:t>
            </a:r>
            <a:r>
              <a:rPr sz="750" b="1" spc="44" baseline="5555" dirty="0">
                <a:solidFill>
                  <a:srgbClr val="002A41"/>
                </a:solidFill>
                <a:latin typeface="Arial"/>
                <a:cs typeface="Arial"/>
              </a:rPr>
              <a:t>а</a:t>
            </a:r>
            <a:endParaRPr sz="750" baseline="5555">
              <a:latin typeface="Arial"/>
              <a:cs typeface="Arial"/>
            </a:endParaRPr>
          </a:p>
        </p:txBody>
      </p:sp>
      <p:sp>
        <p:nvSpPr>
          <p:cNvPr id="29" name="object 29"/>
          <p:cNvSpPr txBox="1"/>
          <p:nvPr/>
        </p:nvSpPr>
        <p:spPr>
          <a:xfrm rot="19020000">
            <a:off x="5701555" y="3993140"/>
            <a:ext cx="325033" cy="635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500"/>
              </a:lnSpc>
            </a:pPr>
            <a:r>
              <a:rPr sz="500" b="1" spc="95" dirty="0">
                <a:solidFill>
                  <a:srgbClr val="002A41"/>
                </a:solidFill>
                <a:latin typeface="Arial"/>
                <a:cs typeface="Arial"/>
              </a:rPr>
              <a:t>К</a:t>
            </a:r>
            <a:r>
              <a:rPr sz="500" b="1" spc="50" dirty="0">
                <a:solidFill>
                  <a:srgbClr val="002A41"/>
                </a:solidFill>
                <a:latin typeface="Arial"/>
                <a:cs typeface="Arial"/>
              </a:rPr>
              <a:t>и</a:t>
            </a:r>
            <a:r>
              <a:rPr sz="500" b="1" spc="45" dirty="0">
                <a:solidFill>
                  <a:srgbClr val="002A41"/>
                </a:solidFill>
                <a:latin typeface="Arial"/>
                <a:cs typeface="Arial"/>
              </a:rPr>
              <a:t>і</a:t>
            </a:r>
            <a:r>
              <a:rPr sz="500" b="1" spc="-5" dirty="0">
                <a:solidFill>
                  <a:srgbClr val="002A41"/>
                </a:solidFill>
                <a:latin typeface="Arial"/>
                <a:cs typeface="Arial"/>
              </a:rPr>
              <a:t>̈в</a:t>
            </a:r>
            <a:r>
              <a:rPr sz="500" b="1" spc="-10" dirty="0">
                <a:solidFill>
                  <a:srgbClr val="002A41"/>
                </a:solidFill>
                <a:latin typeface="Arial"/>
                <a:cs typeface="Arial"/>
              </a:rPr>
              <a:t>с</a:t>
            </a:r>
            <a:r>
              <a:rPr sz="500" b="1" spc="-20" dirty="0">
                <a:solidFill>
                  <a:srgbClr val="002A41"/>
                </a:solidFill>
                <a:latin typeface="Arial"/>
                <a:cs typeface="Arial"/>
              </a:rPr>
              <a:t>ь</a:t>
            </a:r>
            <a:r>
              <a:rPr sz="500" b="1" spc="90" dirty="0">
                <a:solidFill>
                  <a:srgbClr val="002A41"/>
                </a:solidFill>
                <a:latin typeface="Arial"/>
                <a:cs typeface="Arial"/>
              </a:rPr>
              <a:t>к</a:t>
            </a:r>
            <a:r>
              <a:rPr sz="500" b="1" spc="30" dirty="0">
                <a:solidFill>
                  <a:srgbClr val="002A41"/>
                </a:solidFill>
                <a:latin typeface="Arial"/>
                <a:cs typeface="Arial"/>
              </a:rPr>
              <a:t>а</a:t>
            </a:r>
            <a:endParaRPr sz="500">
              <a:latin typeface="Arial"/>
              <a:cs typeface="Arial"/>
            </a:endParaRPr>
          </a:p>
        </p:txBody>
      </p:sp>
      <p:sp>
        <p:nvSpPr>
          <p:cNvPr id="30" name="object 30"/>
          <p:cNvSpPr txBox="1"/>
          <p:nvPr/>
        </p:nvSpPr>
        <p:spPr>
          <a:xfrm rot="19020000">
            <a:off x="5783534" y="4049556"/>
            <a:ext cx="487389" cy="635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500"/>
              </a:lnSpc>
            </a:pPr>
            <a:r>
              <a:rPr sz="500" b="1" spc="50" dirty="0">
                <a:solidFill>
                  <a:srgbClr val="002A41"/>
                </a:solidFill>
                <a:latin typeface="Arial"/>
                <a:cs typeface="Arial"/>
              </a:rPr>
              <a:t>Х</a:t>
            </a:r>
            <a:r>
              <a:rPr sz="500" b="1" spc="45" dirty="0">
                <a:solidFill>
                  <a:srgbClr val="002A41"/>
                </a:solidFill>
                <a:latin typeface="Arial"/>
                <a:cs typeface="Arial"/>
              </a:rPr>
              <a:t>м</a:t>
            </a:r>
            <a:r>
              <a:rPr sz="500" b="1" spc="10" dirty="0">
                <a:solidFill>
                  <a:srgbClr val="002A41"/>
                </a:solidFill>
                <a:latin typeface="Arial"/>
                <a:cs typeface="Arial"/>
              </a:rPr>
              <a:t>е</a:t>
            </a:r>
            <a:r>
              <a:rPr sz="500" b="1" spc="5" dirty="0">
                <a:solidFill>
                  <a:srgbClr val="002A41"/>
                </a:solidFill>
                <a:latin typeface="Arial"/>
                <a:cs typeface="Arial"/>
              </a:rPr>
              <a:t>л</a:t>
            </a:r>
            <a:r>
              <a:rPr sz="500" b="1" spc="-25" dirty="0">
                <a:solidFill>
                  <a:srgbClr val="002A41"/>
                </a:solidFill>
                <a:latin typeface="Arial"/>
                <a:cs typeface="Arial"/>
              </a:rPr>
              <a:t>ь</a:t>
            </a:r>
            <a:r>
              <a:rPr sz="500" b="1" spc="35" dirty="0">
                <a:solidFill>
                  <a:srgbClr val="002A41"/>
                </a:solidFill>
                <a:latin typeface="Arial"/>
                <a:cs typeface="Arial"/>
              </a:rPr>
              <a:t>ниц</a:t>
            </a:r>
            <a:r>
              <a:rPr sz="500" b="1" spc="25" dirty="0">
                <a:solidFill>
                  <a:srgbClr val="002A41"/>
                </a:solidFill>
                <a:latin typeface="Arial"/>
                <a:cs typeface="Arial"/>
              </a:rPr>
              <a:t>ь</a:t>
            </a:r>
            <a:r>
              <a:rPr sz="750" b="1" spc="135" baseline="5555" dirty="0">
                <a:solidFill>
                  <a:srgbClr val="002A41"/>
                </a:solidFill>
                <a:latin typeface="Arial"/>
                <a:cs typeface="Arial"/>
              </a:rPr>
              <a:t>к</a:t>
            </a:r>
            <a:r>
              <a:rPr sz="750" b="1" spc="44" baseline="5555" dirty="0">
                <a:solidFill>
                  <a:srgbClr val="002A41"/>
                </a:solidFill>
                <a:latin typeface="Arial"/>
                <a:cs typeface="Arial"/>
              </a:rPr>
              <a:t>а</a:t>
            </a:r>
            <a:endParaRPr sz="750" baseline="5555">
              <a:latin typeface="Arial"/>
              <a:cs typeface="Arial"/>
            </a:endParaRPr>
          </a:p>
        </p:txBody>
      </p:sp>
      <p:sp>
        <p:nvSpPr>
          <p:cNvPr id="31" name="object 31"/>
          <p:cNvSpPr txBox="1"/>
          <p:nvPr/>
        </p:nvSpPr>
        <p:spPr>
          <a:xfrm rot="19020000">
            <a:off x="6035068" y="4037895"/>
            <a:ext cx="453413" cy="635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500"/>
              </a:lnSpc>
            </a:pPr>
            <a:r>
              <a:rPr sz="500" b="1" spc="20" dirty="0">
                <a:solidFill>
                  <a:srgbClr val="002A41"/>
                </a:solidFill>
                <a:latin typeface="Arial"/>
                <a:cs typeface="Arial"/>
              </a:rPr>
              <a:t>Ч</a:t>
            </a:r>
            <a:r>
              <a:rPr sz="500" b="1" spc="-5" dirty="0">
                <a:solidFill>
                  <a:srgbClr val="002A41"/>
                </a:solidFill>
                <a:latin typeface="Arial"/>
                <a:cs typeface="Arial"/>
              </a:rPr>
              <a:t>е</a:t>
            </a:r>
            <a:r>
              <a:rPr sz="500" b="1" dirty="0">
                <a:solidFill>
                  <a:srgbClr val="002A41"/>
                </a:solidFill>
                <a:latin typeface="Arial"/>
                <a:cs typeface="Arial"/>
              </a:rPr>
              <a:t>р</a:t>
            </a:r>
            <a:r>
              <a:rPr sz="500" b="1" spc="50" dirty="0">
                <a:solidFill>
                  <a:srgbClr val="002A41"/>
                </a:solidFill>
                <a:latin typeface="Arial"/>
                <a:cs typeface="Arial"/>
              </a:rPr>
              <a:t>н</a:t>
            </a:r>
            <a:r>
              <a:rPr sz="500" b="1" spc="40" dirty="0">
                <a:solidFill>
                  <a:srgbClr val="002A41"/>
                </a:solidFill>
                <a:latin typeface="Arial"/>
                <a:cs typeface="Arial"/>
              </a:rPr>
              <a:t>i</a:t>
            </a:r>
            <a:r>
              <a:rPr sz="500" b="1" spc="50" dirty="0">
                <a:solidFill>
                  <a:srgbClr val="002A41"/>
                </a:solidFill>
                <a:latin typeface="Arial"/>
                <a:cs typeface="Arial"/>
              </a:rPr>
              <a:t>г</a:t>
            </a:r>
            <a:r>
              <a:rPr sz="500" b="1" spc="40" dirty="0">
                <a:solidFill>
                  <a:srgbClr val="002A41"/>
                </a:solidFill>
                <a:latin typeface="Arial"/>
                <a:cs typeface="Arial"/>
              </a:rPr>
              <a:t>i</a:t>
            </a:r>
            <a:r>
              <a:rPr sz="500" b="1" spc="-5" dirty="0">
                <a:solidFill>
                  <a:srgbClr val="002A41"/>
                </a:solidFill>
                <a:latin typeface="Arial"/>
                <a:cs typeface="Arial"/>
              </a:rPr>
              <a:t>в</a:t>
            </a:r>
            <a:r>
              <a:rPr sz="500" b="1" spc="-10" dirty="0">
                <a:solidFill>
                  <a:srgbClr val="002A41"/>
                </a:solidFill>
                <a:latin typeface="Arial"/>
                <a:cs typeface="Arial"/>
              </a:rPr>
              <a:t>с</a:t>
            </a:r>
            <a:r>
              <a:rPr sz="500" b="1" spc="-20" dirty="0">
                <a:solidFill>
                  <a:srgbClr val="002A41"/>
                </a:solidFill>
                <a:latin typeface="Arial"/>
                <a:cs typeface="Arial"/>
              </a:rPr>
              <a:t>ь</a:t>
            </a:r>
            <a:r>
              <a:rPr sz="750" b="1" spc="135" baseline="5555" dirty="0">
                <a:solidFill>
                  <a:srgbClr val="002A41"/>
                </a:solidFill>
                <a:latin typeface="Arial"/>
                <a:cs typeface="Arial"/>
              </a:rPr>
              <a:t>к</a:t>
            </a:r>
            <a:r>
              <a:rPr sz="750" b="1" spc="44" baseline="5555" dirty="0">
                <a:solidFill>
                  <a:srgbClr val="002A41"/>
                </a:solidFill>
                <a:latin typeface="Arial"/>
                <a:cs typeface="Arial"/>
              </a:rPr>
              <a:t>а</a:t>
            </a:r>
            <a:endParaRPr sz="750" baseline="5555">
              <a:latin typeface="Arial"/>
              <a:cs typeface="Arial"/>
            </a:endParaRPr>
          </a:p>
        </p:txBody>
      </p:sp>
      <p:sp>
        <p:nvSpPr>
          <p:cNvPr id="32" name="object 32"/>
          <p:cNvSpPr txBox="1"/>
          <p:nvPr/>
        </p:nvSpPr>
        <p:spPr>
          <a:xfrm rot="19020000">
            <a:off x="6213905" y="4055379"/>
            <a:ext cx="503763" cy="635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500"/>
              </a:lnSpc>
            </a:pPr>
            <a:r>
              <a:rPr sz="500" b="1" spc="105" dirty="0">
                <a:solidFill>
                  <a:srgbClr val="002A41"/>
                </a:solidFill>
                <a:latin typeface="Arial"/>
                <a:cs typeface="Arial"/>
              </a:rPr>
              <a:t>М</a:t>
            </a:r>
            <a:r>
              <a:rPr sz="500" b="1" spc="50" dirty="0">
                <a:solidFill>
                  <a:srgbClr val="002A41"/>
                </a:solidFill>
                <a:latin typeface="Arial"/>
                <a:cs typeface="Arial"/>
              </a:rPr>
              <a:t>и</a:t>
            </a:r>
            <a:r>
              <a:rPr sz="500" b="1" spc="35" dirty="0">
                <a:solidFill>
                  <a:srgbClr val="002A41"/>
                </a:solidFill>
                <a:latin typeface="Arial"/>
                <a:cs typeface="Arial"/>
              </a:rPr>
              <a:t>к</a:t>
            </a:r>
            <a:r>
              <a:rPr sz="500" b="1" spc="50" dirty="0">
                <a:solidFill>
                  <a:srgbClr val="002A41"/>
                </a:solidFill>
                <a:latin typeface="Arial"/>
                <a:cs typeface="Arial"/>
              </a:rPr>
              <a:t>о</a:t>
            </a:r>
            <a:r>
              <a:rPr sz="500" b="1" spc="15" dirty="0">
                <a:solidFill>
                  <a:srgbClr val="002A41"/>
                </a:solidFill>
                <a:latin typeface="Arial"/>
                <a:cs typeface="Arial"/>
              </a:rPr>
              <a:t>л</a:t>
            </a:r>
            <a:r>
              <a:rPr sz="500" b="1" spc="20" dirty="0">
                <a:solidFill>
                  <a:srgbClr val="002A41"/>
                </a:solidFill>
                <a:latin typeface="Arial"/>
                <a:cs typeface="Arial"/>
              </a:rPr>
              <a:t>а</a:t>
            </a:r>
            <a:r>
              <a:rPr sz="500" b="1" spc="45" dirty="0">
                <a:solidFill>
                  <a:srgbClr val="002A41"/>
                </a:solidFill>
                <a:latin typeface="Arial"/>
                <a:cs typeface="Arial"/>
              </a:rPr>
              <a:t>і</a:t>
            </a:r>
            <a:r>
              <a:rPr sz="500" b="1" spc="-5" dirty="0">
                <a:solidFill>
                  <a:srgbClr val="002A41"/>
                </a:solidFill>
                <a:latin typeface="Arial"/>
                <a:cs typeface="Arial"/>
              </a:rPr>
              <a:t>̈в</a:t>
            </a:r>
            <a:r>
              <a:rPr sz="500" b="1" spc="-15" dirty="0">
                <a:solidFill>
                  <a:srgbClr val="002A41"/>
                </a:solidFill>
                <a:latin typeface="Arial"/>
                <a:cs typeface="Arial"/>
              </a:rPr>
              <a:t>с</a:t>
            </a:r>
            <a:r>
              <a:rPr sz="750" b="1" spc="-37" baseline="5555" dirty="0">
                <a:solidFill>
                  <a:srgbClr val="002A41"/>
                </a:solidFill>
                <a:latin typeface="Arial"/>
                <a:cs typeface="Arial"/>
              </a:rPr>
              <a:t>ь</a:t>
            </a:r>
            <a:r>
              <a:rPr sz="750" b="1" spc="135" baseline="5555" dirty="0">
                <a:solidFill>
                  <a:srgbClr val="002A41"/>
                </a:solidFill>
                <a:latin typeface="Arial"/>
                <a:cs typeface="Arial"/>
              </a:rPr>
              <a:t>к</a:t>
            </a:r>
            <a:r>
              <a:rPr sz="750" b="1" spc="44" baseline="5555" dirty="0">
                <a:solidFill>
                  <a:srgbClr val="002A41"/>
                </a:solidFill>
                <a:latin typeface="Arial"/>
                <a:cs typeface="Arial"/>
              </a:rPr>
              <a:t>а</a:t>
            </a:r>
            <a:endParaRPr sz="750" baseline="5555">
              <a:latin typeface="Arial"/>
              <a:cs typeface="Arial"/>
            </a:endParaRPr>
          </a:p>
        </p:txBody>
      </p:sp>
      <p:sp>
        <p:nvSpPr>
          <p:cNvPr id="33" name="object 33"/>
          <p:cNvSpPr txBox="1"/>
          <p:nvPr/>
        </p:nvSpPr>
        <p:spPr>
          <a:xfrm rot="19020000">
            <a:off x="6429194" y="4058237"/>
            <a:ext cx="511953" cy="635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500"/>
              </a:lnSpc>
            </a:pPr>
            <a:r>
              <a:rPr sz="500" b="1" dirty="0">
                <a:solidFill>
                  <a:srgbClr val="002A41"/>
                </a:solidFill>
                <a:latin typeface="Arial"/>
                <a:cs typeface="Arial"/>
              </a:rPr>
              <a:t>Т</a:t>
            </a:r>
            <a:r>
              <a:rPr sz="500" b="1" spc="-5" dirty="0">
                <a:solidFill>
                  <a:srgbClr val="002A41"/>
                </a:solidFill>
                <a:latin typeface="Arial"/>
                <a:cs typeface="Arial"/>
              </a:rPr>
              <a:t>е</a:t>
            </a:r>
            <a:r>
              <a:rPr sz="500" b="1" dirty="0">
                <a:solidFill>
                  <a:srgbClr val="002A41"/>
                </a:solidFill>
                <a:latin typeface="Arial"/>
                <a:cs typeface="Arial"/>
              </a:rPr>
              <a:t>р</a:t>
            </a:r>
            <a:r>
              <a:rPr sz="500" b="1" spc="40" dirty="0">
                <a:solidFill>
                  <a:srgbClr val="002A41"/>
                </a:solidFill>
                <a:latin typeface="Arial"/>
                <a:cs typeface="Arial"/>
              </a:rPr>
              <a:t>н</a:t>
            </a:r>
            <a:r>
              <a:rPr sz="500" b="1" spc="-15" dirty="0">
                <a:solidFill>
                  <a:srgbClr val="002A41"/>
                </a:solidFill>
                <a:latin typeface="Arial"/>
                <a:cs typeface="Arial"/>
              </a:rPr>
              <a:t>о</a:t>
            </a:r>
            <a:r>
              <a:rPr sz="500" b="1" spc="50" dirty="0">
                <a:solidFill>
                  <a:srgbClr val="002A41"/>
                </a:solidFill>
                <a:latin typeface="Arial"/>
                <a:cs typeface="Arial"/>
              </a:rPr>
              <a:t>пi</a:t>
            </a:r>
            <a:r>
              <a:rPr sz="500" b="1" spc="5" dirty="0">
                <a:solidFill>
                  <a:srgbClr val="002A41"/>
                </a:solidFill>
                <a:latin typeface="Arial"/>
                <a:cs typeface="Arial"/>
              </a:rPr>
              <a:t>л</a:t>
            </a:r>
            <a:r>
              <a:rPr sz="500" b="1" spc="-15" dirty="0">
                <a:solidFill>
                  <a:srgbClr val="002A41"/>
                </a:solidFill>
                <a:latin typeface="Arial"/>
                <a:cs typeface="Arial"/>
              </a:rPr>
              <a:t>ьс</a:t>
            </a:r>
            <a:r>
              <a:rPr sz="750" b="1" spc="-37" baseline="5555" dirty="0">
                <a:solidFill>
                  <a:srgbClr val="002A41"/>
                </a:solidFill>
                <a:latin typeface="Arial"/>
                <a:cs typeface="Arial"/>
              </a:rPr>
              <a:t>ь</a:t>
            </a:r>
            <a:r>
              <a:rPr sz="750" b="1" spc="135" baseline="5555" dirty="0">
                <a:solidFill>
                  <a:srgbClr val="002A41"/>
                </a:solidFill>
                <a:latin typeface="Arial"/>
                <a:cs typeface="Arial"/>
              </a:rPr>
              <a:t>к</a:t>
            </a:r>
            <a:r>
              <a:rPr sz="750" b="1" spc="44" baseline="5555" dirty="0">
                <a:solidFill>
                  <a:srgbClr val="002A41"/>
                </a:solidFill>
                <a:latin typeface="Arial"/>
                <a:cs typeface="Arial"/>
              </a:rPr>
              <a:t>а</a:t>
            </a:r>
            <a:endParaRPr sz="750" baseline="5555">
              <a:latin typeface="Arial"/>
              <a:cs typeface="Arial"/>
            </a:endParaRPr>
          </a:p>
        </p:txBody>
      </p:sp>
      <p:sp>
        <p:nvSpPr>
          <p:cNvPr id="34" name="object 34"/>
          <p:cNvSpPr/>
          <p:nvPr/>
        </p:nvSpPr>
        <p:spPr>
          <a:xfrm>
            <a:off x="815299" y="1536344"/>
            <a:ext cx="6160770" cy="0"/>
          </a:xfrm>
          <a:custGeom>
            <a:avLst/>
            <a:gdLst/>
            <a:ahLst/>
            <a:cxnLst/>
            <a:rect l="l" t="t" r="r" b="b"/>
            <a:pathLst>
              <a:path w="6160770">
                <a:moveTo>
                  <a:pt x="0" y="0"/>
                </a:moveTo>
                <a:lnTo>
                  <a:pt x="6160300" y="0"/>
                </a:lnTo>
              </a:path>
            </a:pathLst>
          </a:custGeom>
          <a:ln w="12700">
            <a:solidFill>
              <a:srgbClr val="002A4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 txBox="1"/>
          <p:nvPr/>
        </p:nvSpPr>
        <p:spPr>
          <a:xfrm>
            <a:off x="802600" y="854694"/>
            <a:ext cx="3745865" cy="603250"/>
          </a:xfrm>
          <a:prstGeom prst="rect">
            <a:avLst/>
          </a:prstGeom>
        </p:spPr>
        <p:txBody>
          <a:bodyPr vert="horz" wrap="square" lIns="0" tIns="60960" rIns="0" bIns="0" rtlCol="0">
            <a:spAutoFit/>
          </a:bodyPr>
          <a:lstStyle/>
          <a:p>
            <a:pPr marL="12700" marR="5080">
              <a:lnSpc>
                <a:spcPct val="77400"/>
              </a:lnSpc>
              <a:spcBef>
                <a:spcPts val="480"/>
              </a:spcBef>
            </a:pPr>
            <a:r>
              <a:rPr sz="1400" b="1" spc="95" dirty="0">
                <a:solidFill>
                  <a:srgbClr val="002A41"/>
                </a:solidFill>
                <a:latin typeface="Arial"/>
                <a:cs typeface="Arial"/>
              </a:rPr>
              <a:t>Графік </a:t>
            </a:r>
            <a:r>
              <a:rPr sz="1400" b="1" spc="30" dirty="0">
                <a:solidFill>
                  <a:srgbClr val="002A41"/>
                </a:solidFill>
                <a:latin typeface="Arial"/>
                <a:cs typeface="Arial"/>
              </a:rPr>
              <a:t>1.2. </a:t>
            </a:r>
            <a:r>
              <a:rPr sz="1400" b="1" spc="35" dirty="0">
                <a:solidFill>
                  <a:srgbClr val="002A41"/>
                </a:solidFill>
                <a:latin typeface="Arial"/>
                <a:cs typeface="Arial"/>
              </a:rPr>
              <a:t>Задоволеність</a:t>
            </a:r>
            <a:r>
              <a:rPr sz="1400" b="1" spc="-185" dirty="0">
                <a:solidFill>
                  <a:srgbClr val="002A41"/>
                </a:solidFill>
                <a:latin typeface="Arial"/>
                <a:cs typeface="Arial"/>
              </a:rPr>
              <a:t> </a:t>
            </a:r>
            <a:r>
              <a:rPr sz="1400" b="1" spc="114" dirty="0">
                <a:solidFill>
                  <a:srgbClr val="002A41"/>
                </a:solidFill>
                <a:latin typeface="Arial"/>
                <a:cs typeface="Arial"/>
              </a:rPr>
              <a:t>дільничним  </a:t>
            </a:r>
            <a:r>
              <a:rPr sz="1400" b="1" spc="90" dirty="0">
                <a:solidFill>
                  <a:srgbClr val="002A41"/>
                </a:solidFill>
                <a:latin typeface="Arial"/>
                <a:cs typeface="Arial"/>
              </a:rPr>
              <a:t>терапевтом/родинним</a:t>
            </a:r>
            <a:r>
              <a:rPr sz="1400" b="1" spc="-25" dirty="0">
                <a:solidFill>
                  <a:srgbClr val="002A41"/>
                </a:solidFill>
                <a:latin typeface="Arial"/>
                <a:cs typeface="Arial"/>
              </a:rPr>
              <a:t> </a:t>
            </a:r>
            <a:r>
              <a:rPr sz="1400" b="1" spc="110" dirty="0">
                <a:solidFill>
                  <a:srgbClr val="002A41"/>
                </a:solidFill>
                <a:latin typeface="Arial"/>
                <a:cs typeface="Arial"/>
              </a:rPr>
              <a:t>лікарем</a:t>
            </a:r>
            <a:endParaRPr sz="14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484"/>
              </a:spcBef>
            </a:pPr>
            <a:r>
              <a:rPr sz="900" i="1" spc="45" dirty="0">
                <a:solidFill>
                  <a:srgbClr val="002A41"/>
                </a:solidFill>
                <a:latin typeface="Cambria"/>
                <a:cs typeface="Cambria"/>
              </a:rPr>
              <a:t>(серед </a:t>
            </a:r>
            <a:r>
              <a:rPr sz="900" i="1" spc="85" dirty="0">
                <a:solidFill>
                  <a:srgbClr val="002A41"/>
                </a:solidFill>
                <a:latin typeface="Cambria"/>
                <a:cs typeface="Cambria"/>
              </a:rPr>
              <a:t>усіх </a:t>
            </a:r>
            <a:r>
              <a:rPr sz="900" i="1" spc="95" dirty="0">
                <a:solidFill>
                  <a:srgbClr val="002A41"/>
                </a:solidFill>
                <a:latin typeface="Cambria"/>
                <a:cs typeface="Cambria"/>
              </a:rPr>
              <a:t>опитаних</a:t>
            </a:r>
            <a:r>
              <a:rPr sz="900" i="1" dirty="0">
                <a:solidFill>
                  <a:srgbClr val="002A41"/>
                </a:solidFill>
                <a:latin typeface="Cambria"/>
                <a:cs typeface="Cambria"/>
              </a:rPr>
              <a:t> </a:t>
            </a:r>
            <a:r>
              <a:rPr sz="900" i="1" spc="65" dirty="0">
                <a:solidFill>
                  <a:srgbClr val="002A41"/>
                </a:solidFill>
                <a:latin typeface="Cambria"/>
                <a:cs typeface="Cambria"/>
              </a:rPr>
              <a:t>респондентів)</a:t>
            </a:r>
            <a:endParaRPr sz="900">
              <a:latin typeface="Cambria"/>
              <a:cs typeface="Cambria"/>
            </a:endParaRPr>
          </a:p>
        </p:txBody>
      </p:sp>
      <p:grpSp>
        <p:nvGrpSpPr>
          <p:cNvPr id="36" name="object 36"/>
          <p:cNvGrpSpPr/>
          <p:nvPr/>
        </p:nvGrpSpPr>
        <p:grpSpPr>
          <a:xfrm>
            <a:off x="2351138" y="2034133"/>
            <a:ext cx="123189" cy="1800225"/>
            <a:chOff x="2351138" y="2034133"/>
            <a:chExt cx="123189" cy="1800225"/>
          </a:xfrm>
        </p:grpSpPr>
        <p:sp>
          <p:nvSpPr>
            <p:cNvPr id="37" name="object 37"/>
            <p:cNvSpPr/>
            <p:nvPr/>
          </p:nvSpPr>
          <p:spPr>
            <a:xfrm>
              <a:off x="2351138" y="2034133"/>
              <a:ext cx="123189" cy="612140"/>
            </a:xfrm>
            <a:custGeom>
              <a:avLst/>
              <a:gdLst/>
              <a:ahLst/>
              <a:cxnLst/>
              <a:rect l="l" t="t" r="r" b="b"/>
              <a:pathLst>
                <a:path w="123189" h="612139">
                  <a:moveTo>
                    <a:pt x="0" y="612000"/>
                  </a:moveTo>
                  <a:lnTo>
                    <a:pt x="123050" y="612000"/>
                  </a:lnTo>
                  <a:lnTo>
                    <a:pt x="123050" y="0"/>
                  </a:lnTo>
                  <a:lnTo>
                    <a:pt x="0" y="0"/>
                  </a:lnTo>
                  <a:lnTo>
                    <a:pt x="0" y="612000"/>
                  </a:lnTo>
                  <a:close/>
                </a:path>
              </a:pathLst>
            </a:custGeom>
            <a:solidFill>
              <a:srgbClr val="26284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" name="object 38"/>
            <p:cNvSpPr/>
            <p:nvPr/>
          </p:nvSpPr>
          <p:spPr>
            <a:xfrm>
              <a:off x="2351138" y="2646133"/>
              <a:ext cx="123189" cy="1188085"/>
            </a:xfrm>
            <a:custGeom>
              <a:avLst/>
              <a:gdLst/>
              <a:ahLst/>
              <a:cxnLst/>
              <a:rect l="l" t="t" r="r" b="b"/>
              <a:pathLst>
                <a:path w="123189" h="1188085">
                  <a:moveTo>
                    <a:pt x="123050" y="0"/>
                  </a:moveTo>
                  <a:lnTo>
                    <a:pt x="0" y="0"/>
                  </a:lnTo>
                  <a:lnTo>
                    <a:pt x="0" y="1187996"/>
                  </a:lnTo>
                  <a:lnTo>
                    <a:pt x="123050" y="1187996"/>
                  </a:lnTo>
                  <a:lnTo>
                    <a:pt x="123050" y="0"/>
                  </a:lnTo>
                  <a:close/>
                </a:path>
              </a:pathLst>
            </a:custGeom>
            <a:solidFill>
              <a:srgbClr val="FAA73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39" name="object 39"/>
          <p:cNvGrpSpPr/>
          <p:nvPr/>
        </p:nvGrpSpPr>
        <p:grpSpPr>
          <a:xfrm>
            <a:off x="2573566" y="2034133"/>
            <a:ext cx="123189" cy="1800225"/>
            <a:chOff x="2573566" y="2034133"/>
            <a:chExt cx="123189" cy="1800225"/>
          </a:xfrm>
        </p:grpSpPr>
        <p:sp>
          <p:nvSpPr>
            <p:cNvPr id="40" name="object 40"/>
            <p:cNvSpPr/>
            <p:nvPr/>
          </p:nvSpPr>
          <p:spPr>
            <a:xfrm>
              <a:off x="2573566" y="2034133"/>
              <a:ext cx="123189" cy="594360"/>
            </a:xfrm>
            <a:custGeom>
              <a:avLst/>
              <a:gdLst/>
              <a:ahLst/>
              <a:cxnLst/>
              <a:rect l="l" t="t" r="r" b="b"/>
              <a:pathLst>
                <a:path w="123189" h="594360">
                  <a:moveTo>
                    <a:pt x="0" y="593991"/>
                  </a:moveTo>
                  <a:lnTo>
                    <a:pt x="123050" y="593991"/>
                  </a:lnTo>
                  <a:lnTo>
                    <a:pt x="123050" y="0"/>
                  </a:lnTo>
                  <a:lnTo>
                    <a:pt x="0" y="0"/>
                  </a:lnTo>
                  <a:lnTo>
                    <a:pt x="0" y="593991"/>
                  </a:lnTo>
                  <a:close/>
                </a:path>
              </a:pathLst>
            </a:custGeom>
            <a:solidFill>
              <a:srgbClr val="26284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" name="object 41"/>
            <p:cNvSpPr/>
            <p:nvPr/>
          </p:nvSpPr>
          <p:spPr>
            <a:xfrm>
              <a:off x="2573566" y="2628125"/>
              <a:ext cx="123189" cy="1206500"/>
            </a:xfrm>
            <a:custGeom>
              <a:avLst/>
              <a:gdLst/>
              <a:ahLst/>
              <a:cxnLst/>
              <a:rect l="l" t="t" r="r" b="b"/>
              <a:pathLst>
                <a:path w="123189" h="1206500">
                  <a:moveTo>
                    <a:pt x="123050" y="0"/>
                  </a:moveTo>
                  <a:lnTo>
                    <a:pt x="0" y="0"/>
                  </a:lnTo>
                  <a:lnTo>
                    <a:pt x="0" y="1206004"/>
                  </a:lnTo>
                  <a:lnTo>
                    <a:pt x="123050" y="1206004"/>
                  </a:lnTo>
                  <a:lnTo>
                    <a:pt x="123050" y="0"/>
                  </a:lnTo>
                  <a:close/>
                </a:path>
              </a:pathLst>
            </a:custGeom>
            <a:solidFill>
              <a:srgbClr val="FAA73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42" name="object 42"/>
          <p:cNvGrpSpPr/>
          <p:nvPr/>
        </p:nvGrpSpPr>
        <p:grpSpPr>
          <a:xfrm>
            <a:off x="2796006" y="2034133"/>
            <a:ext cx="123189" cy="1800225"/>
            <a:chOff x="2796006" y="2034133"/>
            <a:chExt cx="123189" cy="1800225"/>
          </a:xfrm>
        </p:grpSpPr>
        <p:sp>
          <p:nvSpPr>
            <p:cNvPr id="43" name="object 43"/>
            <p:cNvSpPr/>
            <p:nvPr/>
          </p:nvSpPr>
          <p:spPr>
            <a:xfrm>
              <a:off x="2796006" y="2034133"/>
              <a:ext cx="123189" cy="576580"/>
            </a:xfrm>
            <a:custGeom>
              <a:avLst/>
              <a:gdLst/>
              <a:ahLst/>
              <a:cxnLst/>
              <a:rect l="l" t="t" r="r" b="b"/>
              <a:pathLst>
                <a:path w="123189" h="576580">
                  <a:moveTo>
                    <a:pt x="0" y="575995"/>
                  </a:moveTo>
                  <a:lnTo>
                    <a:pt x="123050" y="575995"/>
                  </a:lnTo>
                  <a:lnTo>
                    <a:pt x="123050" y="0"/>
                  </a:lnTo>
                  <a:lnTo>
                    <a:pt x="0" y="0"/>
                  </a:lnTo>
                  <a:lnTo>
                    <a:pt x="0" y="575995"/>
                  </a:lnTo>
                  <a:close/>
                </a:path>
              </a:pathLst>
            </a:custGeom>
            <a:solidFill>
              <a:srgbClr val="26284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" name="object 44"/>
            <p:cNvSpPr/>
            <p:nvPr/>
          </p:nvSpPr>
          <p:spPr>
            <a:xfrm>
              <a:off x="2796006" y="2610129"/>
              <a:ext cx="123189" cy="1224280"/>
            </a:xfrm>
            <a:custGeom>
              <a:avLst/>
              <a:gdLst/>
              <a:ahLst/>
              <a:cxnLst/>
              <a:rect l="l" t="t" r="r" b="b"/>
              <a:pathLst>
                <a:path w="123189" h="1224279">
                  <a:moveTo>
                    <a:pt x="123050" y="0"/>
                  </a:moveTo>
                  <a:lnTo>
                    <a:pt x="0" y="0"/>
                  </a:lnTo>
                  <a:lnTo>
                    <a:pt x="0" y="1224000"/>
                  </a:lnTo>
                  <a:lnTo>
                    <a:pt x="123050" y="1224000"/>
                  </a:lnTo>
                  <a:lnTo>
                    <a:pt x="123050" y="0"/>
                  </a:lnTo>
                  <a:close/>
                </a:path>
              </a:pathLst>
            </a:custGeom>
            <a:solidFill>
              <a:srgbClr val="FAA73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45" name="object 45"/>
          <p:cNvGrpSpPr/>
          <p:nvPr/>
        </p:nvGrpSpPr>
        <p:grpSpPr>
          <a:xfrm>
            <a:off x="3018447" y="2034133"/>
            <a:ext cx="123189" cy="1800225"/>
            <a:chOff x="3018447" y="2034133"/>
            <a:chExt cx="123189" cy="1800225"/>
          </a:xfrm>
        </p:grpSpPr>
        <p:sp>
          <p:nvSpPr>
            <p:cNvPr id="46" name="object 46"/>
            <p:cNvSpPr/>
            <p:nvPr/>
          </p:nvSpPr>
          <p:spPr>
            <a:xfrm>
              <a:off x="3018447" y="2034133"/>
              <a:ext cx="123189" cy="576580"/>
            </a:xfrm>
            <a:custGeom>
              <a:avLst/>
              <a:gdLst/>
              <a:ahLst/>
              <a:cxnLst/>
              <a:rect l="l" t="t" r="r" b="b"/>
              <a:pathLst>
                <a:path w="123189" h="576580">
                  <a:moveTo>
                    <a:pt x="0" y="575995"/>
                  </a:moveTo>
                  <a:lnTo>
                    <a:pt x="123050" y="575995"/>
                  </a:lnTo>
                  <a:lnTo>
                    <a:pt x="123050" y="0"/>
                  </a:lnTo>
                  <a:lnTo>
                    <a:pt x="0" y="0"/>
                  </a:lnTo>
                  <a:lnTo>
                    <a:pt x="0" y="575995"/>
                  </a:lnTo>
                  <a:close/>
                </a:path>
              </a:pathLst>
            </a:custGeom>
            <a:solidFill>
              <a:srgbClr val="26284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" name="object 47"/>
            <p:cNvSpPr/>
            <p:nvPr/>
          </p:nvSpPr>
          <p:spPr>
            <a:xfrm>
              <a:off x="3018447" y="2610129"/>
              <a:ext cx="123189" cy="1224280"/>
            </a:xfrm>
            <a:custGeom>
              <a:avLst/>
              <a:gdLst/>
              <a:ahLst/>
              <a:cxnLst/>
              <a:rect l="l" t="t" r="r" b="b"/>
              <a:pathLst>
                <a:path w="123189" h="1224279">
                  <a:moveTo>
                    <a:pt x="123050" y="0"/>
                  </a:moveTo>
                  <a:lnTo>
                    <a:pt x="0" y="0"/>
                  </a:lnTo>
                  <a:lnTo>
                    <a:pt x="0" y="1224000"/>
                  </a:lnTo>
                  <a:lnTo>
                    <a:pt x="123050" y="1224000"/>
                  </a:lnTo>
                  <a:lnTo>
                    <a:pt x="123050" y="0"/>
                  </a:lnTo>
                  <a:close/>
                </a:path>
              </a:pathLst>
            </a:custGeom>
            <a:solidFill>
              <a:srgbClr val="FAA73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48" name="object 48"/>
          <p:cNvGrpSpPr/>
          <p:nvPr/>
        </p:nvGrpSpPr>
        <p:grpSpPr>
          <a:xfrm>
            <a:off x="3240887" y="2034133"/>
            <a:ext cx="123189" cy="1800225"/>
            <a:chOff x="3240887" y="2034133"/>
            <a:chExt cx="123189" cy="1800225"/>
          </a:xfrm>
        </p:grpSpPr>
        <p:sp>
          <p:nvSpPr>
            <p:cNvPr id="49" name="object 49"/>
            <p:cNvSpPr/>
            <p:nvPr/>
          </p:nvSpPr>
          <p:spPr>
            <a:xfrm>
              <a:off x="3240887" y="2034133"/>
              <a:ext cx="123189" cy="558165"/>
            </a:xfrm>
            <a:custGeom>
              <a:avLst/>
              <a:gdLst/>
              <a:ahLst/>
              <a:cxnLst/>
              <a:rect l="l" t="t" r="r" b="b"/>
              <a:pathLst>
                <a:path w="123189" h="558164">
                  <a:moveTo>
                    <a:pt x="0" y="557999"/>
                  </a:moveTo>
                  <a:lnTo>
                    <a:pt x="123050" y="557999"/>
                  </a:lnTo>
                  <a:lnTo>
                    <a:pt x="123050" y="0"/>
                  </a:lnTo>
                  <a:lnTo>
                    <a:pt x="0" y="0"/>
                  </a:lnTo>
                  <a:lnTo>
                    <a:pt x="0" y="557999"/>
                  </a:lnTo>
                  <a:close/>
                </a:path>
              </a:pathLst>
            </a:custGeom>
            <a:solidFill>
              <a:srgbClr val="26284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0" name="object 50"/>
            <p:cNvSpPr/>
            <p:nvPr/>
          </p:nvSpPr>
          <p:spPr>
            <a:xfrm>
              <a:off x="3240887" y="2592133"/>
              <a:ext cx="123189" cy="1242060"/>
            </a:xfrm>
            <a:custGeom>
              <a:avLst/>
              <a:gdLst/>
              <a:ahLst/>
              <a:cxnLst/>
              <a:rect l="l" t="t" r="r" b="b"/>
              <a:pathLst>
                <a:path w="123189" h="1242060">
                  <a:moveTo>
                    <a:pt x="123050" y="0"/>
                  </a:moveTo>
                  <a:lnTo>
                    <a:pt x="0" y="0"/>
                  </a:lnTo>
                  <a:lnTo>
                    <a:pt x="0" y="1241996"/>
                  </a:lnTo>
                  <a:lnTo>
                    <a:pt x="123050" y="1241996"/>
                  </a:lnTo>
                  <a:lnTo>
                    <a:pt x="123050" y="0"/>
                  </a:lnTo>
                  <a:close/>
                </a:path>
              </a:pathLst>
            </a:custGeom>
            <a:solidFill>
              <a:srgbClr val="FAA73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1" name="object 51"/>
          <p:cNvSpPr/>
          <p:nvPr/>
        </p:nvSpPr>
        <p:spPr>
          <a:xfrm>
            <a:off x="4353077" y="2034133"/>
            <a:ext cx="123189" cy="504190"/>
          </a:xfrm>
          <a:custGeom>
            <a:avLst/>
            <a:gdLst/>
            <a:ahLst/>
            <a:cxnLst/>
            <a:rect l="l" t="t" r="r" b="b"/>
            <a:pathLst>
              <a:path w="123189" h="504189">
                <a:moveTo>
                  <a:pt x="0" y="503999"/>
                </a:moveTo>
                <a:lnTo>
                  <a:pt x="123050" y="503999"/>
                </a:lnTo>
                <a:lnTo>
                  <a:pt x="123050" y="0"/>
                </a:lnTo>
                <a:lnTo>
                  <a:pt x="0" y="0"/>
                </a:lnTo>
                <a:lnTo>
                  <a:pt x="0" y="503999"/>
                </a:lnTo>
                <a:close/>
              </a:path>
            </a:pathLst>
          </a:custGeom>
          <a:solidFill>
            <a:srgbClr val="26284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5465267" y="2034133"/>
            <a:ext cx="123189" cy="450215"/>
          </a:xfrm>
          <a:custGeom>
            <a:avLst/>
            <a:gdLst/>
            <a:ahLst/>
            <a:cxnLst/>
            <a:rect l="l" t="t" r="r" b="b"/>
            <a:pathLst>
              <a:path w="123189" h="450214">
                <a:moveTo>
                  <a:pt x="0" y="449999"/>
                </a:moveTo>
                <a:lnTo>
                  <a:pt x="123050" y="449999"/>
                </a:lnTo>
                <a:lnTo>
                  <a:pt x="123050" y="0"/>
                </a:lnTo>
                <a:lnTo>
                  <a:pt x="0" y="0"/>
                </a:lnTo>
                <a:lnTo>
                  <a:pt x="0" y="449999"/>
                </a:lnTo>
                <a:close/>
              </a:path>
            </a:pathLst>
          </a:custGeom>
          <a:solidFill>
            <a:srgbClr val="26284F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53" name="object 53"/>
          <p:cNvGrpSpPr/>
          <p:nvPr/>
        </p:nvGrpSpPr>
        <p:grpSpPr>
          <a:xfrm>
            <a:off x="1238935" y="2034133"/>
            <a:ext cx="123189" cy="1800225"/>
            <a:chOff x="1238935" y="2034133"/>
            <a:chExt cx="123189" cy="1800225"/>
          </a:xfrm>
        </p:grpSpPr>
        <p:sp>
          <p:nvSpPr>
            <p:cNvPr id="54" name="object 54"/>
            <p:cNvSpPr/>
            <p:nvPr/>
          </p:nvSpPr>
          <p:spPr>
            <a:xfrm>
              <a:off x="1238935" y="2034133"/>
              <a:ext cx="123189" cy="954405"/>
            </a:xfrm>
            <a:custGeom>
              <a:avLst/>
              <a:gdLst/>
              <a:ahLst/>
              <a:cxnLst/>
              <a:rect l="l" t="t" r="r" b="b"/>
              <a:pathLst>
                <a:path w="123190" h="954405">
                  <a:moveTo>
                    <a:pt x="0" y="953998"/>
                  </a:moveTo>
                  <a:lnTo>
                    <a:pt x="123050" y="953998"/>
                  </a:lnTo>
                  <a:lnTo>
                    <a:pt x="123050" y="0"/>
                  </a:lnTo>
                  <a:lnTo>
                    <a:pt x="0" y="0"/>
                  </a:lnTo>
                  <a:lnTo>
                    <a:pt x="0" y="953998"/>
                  </a:lnTo>
                  <a:close/>
                </a:path>
              </a:pathLst>
            </a:custGeom>
            <a:solidFill>
              <a:srgbClr val="26284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5" name="object 55"/>
            <p:cNvSpPr/>
            <p:nvPr/>
          </p:nvSpPr>
          <p:spPr>
            <a:xfrm>
              <a:off x="1238935" y="2988132"/>
              <a:ext cx="123189" cy="846455"/>
            </a:xfrm>
            <a:custGeom>
              <a:avLst/>
              <a:gdLst/>
              <a:ahLst/>
              <a:cxnLst/>
              <a:rect l="l" t="t" r="r" b="b"/>
              <a:pathLst>
                <a:path w="123190" h="846454">
                  <a:moveTo>
                    <a:pt x="123050" y="0"/>
                  </a:moveTo>
                  <a:lnTo>
                    <a:pt x="0" y="0"/>
                  </a:lnTo>
                  <a:lnTo>
                    <a:pt x="0" y="845997"/>
                  </a:lnTo>
                  <a:lnTo>
                    <a:pt x="123050" y="845997"/>
                  </a:lnTo>
                  <a:lnTo>
                    <a:pt x="123050" y="0"/>
                  </a:lnTo>
                  <a:close/>
                </a:path>
              </a:pathLst>
            </a:custGeom>
            <a:solidFill>
              <a:srgbClr val="FAA73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56" name="object 56"/>
          <p:cNvGrpSpPr/>
          <p:nvPr/>
        </p:nvGrpSpPr>
        <p:grpSpPr>
          <a:xfrm>
            <a:off x="1461376" y="2034133"/>
            <a:ext cx="123189" cy="1800225"/>
            <a:chOff x="1461376" y="2034133"/>
            <a:chExt cx="123189" cy="1800225"/>
          </a:xfrm>
        </p:grpSpPr>
        <p:sp>
          <p:nvSpPr>
            <p:cNvPr id="57" name="object 57"/>
            <p:cNvSpPr/>
            <p:nvPr/>
          </p:nvSpPr>
          <p:spPr>
            <a:xfrm>
              <a:off x="1461376" y="2034133"/>
              <a:ext cx="123189" cy="792480"/>
            </a:xfrm>
            <a:custGeom>
              <a:avLst/>
              <a:gdLst/>
              <a:ahLst/>
              <a:cxnLst/>
              <a:rect l="l" t="t" r="r" b="b"/>
              <a:pathLst>
                <a:path w="123190" h="792480">
                  <a:moveTo>
                    <a:pt x="0" y="791997"/>
                  </a:moveTo>
                  <a:lnTo>
                    <a:pt x="123050" y="791997"/>
                  </a:lnTo>
                  <a:lnTo>
                    <a:pt x="123050" y="0"/>
                  </a:lnTo>
                  <a:lnTo>
                    <a:pt x="0" y="0"/>
                  </a:lnTo>
                  <a:lnTo>
                    <a:pt x="0" y="791997"/>
                  </a:lnTo>
                  <a:close/>
                </a:path>
              </a:pathLst>
            </a:custGeom>
            <a:solidFill>
              <a:srgbClr val="26284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8" name="object 58"/>
            <p:cNvSpPr/>
            <p:nvPr/>
          </p:nvSpPr>
          <p:spPr>
            <a:xfrm>
              <a:off x="1461376" y="2826130"/>
              <a:ext cx="123189" cy="1008380"/>
            </a:xfrm>
            <a:custGeom>
              <a:avLst/>
              <a:gdLst/>
              <a:ahLst/>
              <a:cxnLst/>
              <a:rect l="l" t="t" r="r" b="b"/>
              <a:pathLst>
                <a:path w="123190" h="1008379">
                  <a:moveTo>
                    <a:pt x="123050" y="0"/>
                  </a:moveTo>
                  <a:lnTo>
                    <a:pt x="0" y="0"/>
                  </a:lnTo>
                  <a:lnTo>
                    <a:pt x="0" y="1007999"/>
                  </a:lnTo>
                  <a:lnTo>
                    <a:pt x="123050" y="1007999"/>
                  </a:lnTo>
                  <a:lnTo>
                    <a:pt x="123050" y="0"/>
                  </a:lnTo>
                  <a:close/>
                </a:path>
              </a:pathLst>
            </a:custGeom>
            <a:solidFill>
              <a:srgbClr val="FAA73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59" name="object 59"/>
          <p:cNvGrpSpPr/>
          <p:nvPr/>
        </p:nvGrpSpPr>
        <p:grpSpPr>
          <a:xfrm>
            <a:off x="1683816" y="2034133"/>
            <a:ext cx="123189" cy="1800225"/>
            <a:chOff x="1683816" y="2034133"/>
            <a:chExt cx="123189" cy="1800225"/>
          </a:xfrm>
        </p:grpSpPr>
        <p:sp>
          <p:nvSpPr>
            <p:cNvPr id="60" name="object 60"/>
            <p:cNvSpPr/>
            <p:nvPr/>
          </p:nvSpPr>
          <p:spPr>
            <a:xfrm>
              <a:off x="1683816" y="2034133"/>
              <a:ext cx="123189" cy="756285"/>
            </a:xfrm>
            <a:custGeom>
              <a:avLst/>
              <a:gdLst/>
              <a:ahLst/>
              <a:cxnLst/>
              <a:rect l="l" t="t" r="r" b="b"/>
              <a:pathLst>
                <a:path w="123189" h="756285">
                  <a:moveTo>
                    <a:pt x="0" y="755992"/>
                  </a:moveTo>
                  <a:lnTo>
                    <a:pt x="123050" y="755992"/>
                  </a:lnTo>
                  <a:lnTo>
                    <a:pt x="123050" y="0"/>
                  </a:lnTo>
                  <a:lnTo>
                    <a:pt x="0" y="0"/>
                  </a:lnTo>
                  <a:lnTo>
                    <a:pt x="0" y="755992"/>
                  </a:lnTo>
                  <a:close/>
                </a:path>
              </a:pathLst>
            </a:custGeom>
            <a:solidFill>
              <a:srgbClr val="26284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1" name="object 61"/>
            <p:cNvSpPr/>
            <p:nvPr/>
          </p:nvSpPr>
          <p:spPr>
            <a:xfrm>
              <a:off x="1683816" y="2790126"/>
              <a:ext cx="123189" cy="1044575"/>
            </a:xfrm>
            <a:custGeom>
              <a:avLst/>
              <a:gdLst/>
              <a:ahLst/>
              <a:cxnLst/>
              <a:rect l="l" t="t" r="r" b="b"/>
              <a:pathLst>
                <a:path w="123189" h="1044575">
                  <a:moveTo>
                    <a:pt x="123050" y="0"/>
                  </a:moveTo>
                  <a:lnTo>
                    <a:pt x="0" y="0"/>
                  </a:lnTo>
                  <a:lnTo>
                    <a:pt x="0" y="1044003"/>
                  </a:lnTo>
                  <a:lnTo>
                    <a:pt x="123050" y="1044003"/>
                  </a:lnTo>
                  <a:lnTo>
                    <a:pt x="123050" y="0"/>
                  </a:lnTo>
                  <a:close/>
                </a:path>
              </a:pathLst>
            </a:custGeom>
            <a:solidFill>
              <a:srgbClr val="FAA73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62" name="object 62"/>
          <p:cNvGrpSpPr/>
          <p:nvPr/>
        </p:nvGrpSpPr>
        <p:grpSpPr>
          <a:xfrm>
            <a:off x="1906257" y="2034133"/>
            <a:ext cx="123189" cy="1800225"/>
            <a:chOff x="1906257" y="2034133"/>
            <a:chExt cx="123189" cy="1800225"/>
          </a:xfrm>
        </p:grpSpPr>
        <p:sp>
          <p:nvSpPr>
            <p:cNvPr id="63" name="object 63"/>
            <p:cNvSpPr/>
            <p:nvPr/>
          </p:nvSpPr>
          <p:spPr>
            <a:xfrm>
              <a:off x="1906257" y="2034133"/>
              <a:ext cx="123189" cy="702310"/>
            </a:xfrm>
            <a:custGeom>
              <a:avLst/>
              <a:gdLst/>
              <a:ahLst/>
              <a:cxnLst/>
              <a:rect l="l" t="t" r="r" b="b"/>
              <a:pathLst>
                <a:path w="123189" h="702310">
                  <a:moveTo>
                    <a:pt x="0" y="701992"/>
                  </a:moveTo>
                  <a:lnTo>
                    <a:pt x="123050" y="701992"/>
                  </a:lnTo>
                  <a:lnTo>
                    <a:pt x="123050" y="0"/>
                  </a:lnTo>
                  <a:lnTo>
                    <a:pt x="0" y="0"/>
                  </a:lnTo>
                  <a:lnTo>
                    <a:pt x="0" y="701992"/>
                  </a:lnTo>
                  <a:close/>
                </a:path>
              </a:pathLst>
            </a:custGeom>
            <a:solidFill>
              <a:srgbClr val="26284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4" name="object 64"/>
            <p:cNvSpPr/>
            <p:nvPr/>
          </p:nvSpPr>
          <p:spPr>
            <a:xfrm>
              <a:off x="1906257" y="2736126"/>
              <a:ext cx="123189" cy="1098550"/>
            </a:xfrm>
            <a:custGeom>
              <a:avLst/>
              <a:gdLst/>
              <a:ahLst/>
              <a:cxnLst/>
              <a:rect l="l" t="t" r="r" b="b"/>
              <a:pathLst>
                <a:path w="123189" h="1098550">
                  <a:moveTo>
                    <a:pt x="123050" y="0"/>
                  </a:moveTo>
                  <a:lnTo>
                    <a:pt x="0" y="0"/>
                  </a:lnTo>
                  <a:lnTo>
                    <a:pt x="0" y="1098003"/>
                  </a:lnTo>
                  <a:lnTo>
                    <a:pt x="123050" y="1098003"/>
                  </a:lnTo>
                  <a:lnTo>
                    <a:pt x="123050" y="0"/>
                  </a:lnTo>
                  <a:close/>
                </a:path>
              </a:pathLst>
            </a:custGeom>
            <a:solidFill>
              <a:srgbClr val="FAA73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65" name="object 65"/>
          <p:cNvGrpSpPr/>
          <p:nvPr/>
        </p:nvGrpSpPr>
        <p:grpSpPr>
          <a:xfrm>
            <a:off x="2128697" y="2034133"/>
            <a:ext cx="123189" cy="1800225"/>
            <a:chOff x="2128697" y="2034133"/>
            <a:chExt cx="123189" cy="1800225"/>
          </a:xfrm>
        </p:grpSpPr>
        <p:sp>
          <p:nvSpPr>
            <p:cNvPr id="66" name="object 66"/>
            <p:cNvSpPr/>
            <p:nvPr/>
          </p:nvSpPr>
          <p:spPr>
            <a:xfrm>
              <a:off x="2128697" y="2034133"/>
              <a:ext cx="123189" cy="666115"/>
            </a:xfrm>
            <a:custGeom>
              <a:avLst/>
              <a:gdLst/>
              <a:ahLst/>
              <a:cxnLst/>
              <a:rect l="l" t="t" r="r" b="b"/>
              <a:pathLst>
                <a:path w="123189" h="666114">
                  <a:moveTo>
                    <a:pt x="0" y="666000"/>
                  </a:moveTo>
                  <a:lnTo>
                    <a:pt x="123050" y="666000"/>
                  </a:lnTo>
                  <a:lnTo>
                    <a:pt x="123050" y="0"/>
                  </a:lnTo>
                  <a:lnTo>
                    <a:pt x="0" y="0"/>
                  </a:lnTo>
                  <a:lnTo>
                    <a:pt x="0" y="666000"/>
                  </a:lnTo>
                  <a:close/>
                </a:path>
              </a:pathLst>
            </a:custGeom>
            <a:solidFill>
              <a:srgbClr val="26284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7" name="object 67"/>
            <p:cNvSpPr/>
            <p:nvPr/>
          </p:nvSpPr>
          <p:spPr>
            <a:xfrm>
              <a:off x="2128697" y="2700134"/>
              <a:ext cx="123189" cy="1134110"/>
            </a:xfrm>
            <a:custGeom>
              <a:avLst/>
              <a:gdLst/>
              <a:ahLst/>
              <a:cxnLst/>
              <a:rect l="l" t="t" r="r" b="b"/>
              <a:pathLst>
                <a:path w="123189" h="1134110">
                  <a:moveTo>
                    <a:pt x="123050" y="0"/>
                  </a:moveTo>
                  <a:lnTo>
                    <a:pt x="0" y="0"/>
                  </a:lnTo>
                  <a:lnTo>
                    <a:pt x="0" y="1133995"/>
                  </a:lnTo>
                  <a:lnTo>
                    <a:pt x="123050" y="1133995"/>
                  </a:lnTo>
                  <a:lnTo>
                    <a:pt x="123050" y="0"/>
                  </a:lnTo>
                  <a:close/>
                </a:path>
              </a:pathLst>
            </a:custGeom>
            <a:solidFill>
              <a:srgbClr val="FAA73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68" name="object 68"/>
          <p:cNvGrpSpPr/>
          <p:nvPr/>
        </p:nvGrpSpPr>
        <p:grpSpPr>
          <a:xfrm>
            <a:off x="3463328" y="2034133"/>
            <a:ext cx="123189" cy="1800225"/>
            <a:chOff x="3463328" y="2034133"/>
            <a:chExt cx="123189" cy="1800225"/>
          </a:xfrm>
        </p:grpSpPr>
        <p:sp>
          <p:nvSpPr>
            <p:cNvPr id="69" name="object 69"/>
            <p:cNvSpPr/>
            <p:nvPr/>
          </p:nvSpPr>
          <p:spPr>
            <a:xfrm>
              <a:off x="3463328" y="2034133"/>
              <a:ext cx="123189" cy="540385"/>
            </a:xfrm>
            <a:custGeom>
              <a:avLst/>
              <a:gdLst/>
              <a:ahLst/>
              <a:cxnLst/>
              <a:rect l="l" t="t" r="r" b="b"/>
              <a:pathLst>
                <a:path w="123189" h="540385">
                  <a:moveTo>
                    <a:pt x="0" y="539991"/>
                  </a:moveTo>
                  <a:lnTo>
                    <a:pt x="123050" y="539991"/>
                  </a:lnTo>
                  <a:lnTo>
                    <a:pt x="123050" y="0"/>
                  </a:lnTo>
                  <a:lnTo>
                    <a:pt x="0" y="0"/>
                  </a:lnTo>
                  <a:lnTo>
                    <a:pt x="0" y="539991"/>
                  </a:lnTo>
                  <a:close/>
                </a:path>
              </a:pathLst>
            </a:custGeom>
            <a:solidFill>
              <a:srgbClr val="26284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0" name="object 70"/>
            <p:cNvSpPr/>
            <p:nvPr/>
          </p:nvSpPr>
          <p:spPr>
            <a:xfrm>
              <a:off x="3463328" y="2574124"/>
              <a:ext cx="123189" cy="1260475"/>
            </a:xfrm>
            <a:custGeom>
              <a:avLst/>
              <a:gdLst/>
              <a:ahLst/>
              <a:cxnLst/>
              <a:rect l="l" t="t" r="r" b="b"/>
              <a:pathLst>
                <a:path w="123189" h="1260475">
                  <a:moveTo>
                    <a:pt x="123050" y="0"/>
                  </a:moveTo>
                  <a:lnTo>
                    <a:pt x="0" y="0"/>
                  </a:lnTo>
                  <a:lnTo>
                    <a:pt x="0" y="1260005"/>
                  </a:lnTo>
                  <a:lnTo>
                    <a:pt x="123050" y="1260005"/>
                  </a:lnTo>
                  <a:lnTo>
                    <a:pt x="123050" y="0"/>
                  </a:lnTo>
                  <a:close/>
                </a:path>
              </a:pathLst>
            </a:custGeom>
            <a:solidFill>
              <a:srgbClr val="FAA73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71" name="object 71"/>
          <p:cNvGrpSpPr/>
          <p:nvPr/>
        </p:nvGrpSpPr>
        <p:grpSpPr>
          <a:xfrm>
            <a:off x="3679418" y="2027783"/>
            <a:ext cx="135890" cy="1812925"/>
            <a:chOff x="3679418" y="2027783"/>
            <a:chExt cx="135890" cy="1812925"/>
          </a:xfrm>
        </p:grpSpPr>
        <p:sp>
          <p:nvSpPr>
            <p:cNvPr id="72" name="object 72"/>
            <p:cNvSpPr/>
            <p:nvPr/>
          </p:nvSpPr>
          <p:spPr>
            <a:xfrm>
              <a:off x="3685768" y="2034133"/>
              <a:ext cx="123189" cy="1800225"/>
            </a:xfrm>
            <a:custGeom>
              <a:avLst/>
              <a:gdLst/>
              <a:ahLst/>
              <a:cxnLst/>
              <a:rect l="l" t="t" r="r" b="b"/>
              <a:pathLst>
                <a:path w="123189" h="1800225">
                  <a:moveTo>
                    <a:pt x="0" y="1799996"/>
                  </a:moveTo>
                  <a:lnTo>
                    <a:pt x="123050" y="1799996"/>
                  </a:lnTo>
                  <a:lnTo>
                    <a:pt x="123050" y="0"/>
                  </a:lnTo>
                  <a:lnTo>
                    <a:pt x="0" y="0"/>
                  </a:lnTo>
                  <a:lnTo>
                    <a:pt x="0" y="1799996"/>
                  </a:lnTo>
                  <a:close/>
                </a:path>
              </a:pathLst>
            </a:custGeom>
            <a:ln w="12700">
              <a:solidFill>
                <a:srgbClr val="26284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3" name="object 73"/>
            <p:cNvSpPr/>
            <p:nvPr/>
          </p:nvSpPr>
          <p:spPr>
            <a:xfrm>
              <a:off x="3683863" y="2576029"/>
              <a:ext cx="127000" cy="1260475"/>
            </a:xfrm>
            <a:custGeom>
              <a:avLst/>
              <a:gdLst/>
              <a:ahLst/>
              <a:cxnLst/>
              <a:rect l="l" t="t" r="r" b="b"/>
              <a:pathLst>
                <a:path w="127000" h="1260475">
                  <a:moveTo>
                    <a:pt x="126860" y="0"/>
                  </a:moveTo>
                  <a:lnTo>
                    <a:pt x="0" y="0"/>
                  </a:lnTo>
                  <a:lnTo>
                    <a:pt x="0" y="1260005"/>
                  </a:lnTo>
                  <a:lnTo>
                    <a:pt x="126860" y="1260005"/>
                  </a:lnTo>
                  <a:lnTo>
                    <a:pt x="126860" y="0"/>
                  </a:lnTo>
                  <a:close/>
                </a:path>
              </a:pathLst>
            </a:custGeom>
            <a:solidFill>
              <a:srgbClr val="FAA73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74" name="object 74"/>
          <p:cNvGrpSpPr/>
          <p:nvPr/>
        </p:nvGrpSpPr>
        <p:grpSpPr>
          <a:xfrm>
            <a:off x="3908196" y="2034133"/>
            <a:ext cx="123189" cy="1800225"/>
            <a:chOff x="3908196" y="2034133"/>
            <a:chExt cx="123189" cy="1800225"/>
          </a:xfrm>
        </p:grpSpPr>
        <p:sp>
          <p:nvSpPr>
            <p:cNvPr id="75" name="object 75"/>
            <p:cNvSpPr/>
            <p:nvPr/>
          </p:nvSpPr>
          <p:spPr>
            <a:xfrm>
              <a:off x="3908196" y="2034133"/>
              <a:ext cx="123189" cy="522605"/>
            </a:xfrm>
            <a:custGeom>
              <a:avLst/>
              <a:gdLst/>
              <a:ahLst/>
              <a:cxnLst/>
              <a:rect l="l" t="t" r="r" b="b"/>
              <a:pathLst>
                <a:path w="123189" h="522605">
                  <a:moveTo>
                    <a:pt x="0" y="521995"/>
                  </a:moveTo>
                  <a:lnTo>
                    <a:pt x="123050" y="521995"/>
                  </a:lnTo>
                  <a:lnTo>
                    <a:pt x="123050" y="0"/>
                  </a:lnTo>
                  <a:lnTo>
                    <a:pt x="0" y="0"/>
                  </a:lnTo>
                  <a:lnTo>
                    <a:pt x="0" y="521995"/>
                  </a:lnTo>
                  <a:close/>
                </a:path>
              </a:pathLst>
            </a:custGeom>
            <a:solidFill>
              <a:srgbClr val="26284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6" name="object 76"/>
            <p:cNvSpPr/>
            <p:nvPr/>
          </p:nvSpPr>
          <p:spPr>
            <a:xfrm>
              <a:off x="3908196" y="2556129"/>
              <a:ext cx="123189" cy="1278255"/>
            </a:xfrm>
            <a:custGeom>
              <a:avLst/>
              <a:gdLst/>
              <a:ahLst/>
              <a:cxnLst/>
              <a:rect l="l" t="t" r="r" b="b"/>
              <a:pathLst>
                <a:path w="123189" h="1278254">
                  <a:moveTo>
                    <a:pt x="123050" y="0"/>
                  </a:moveTo>
                  <a:lnTo>
                    <a:pt x="0" y="0"/>
                  </a:lnTo>
                  <a:lnTo>
                    <a:pt x="0" y="1278001"/>
                  </a:lnTo>
                  <a:lnTo>
                    <a:pt x="123050" y="1278001"/>
                  </a:lnTo>
                  <a:lnTo>
                    <a:pt x="123050" y="0"/>
                  </a:lnTo>
                  <a:close/>
                </a:path>
              </a:pathLst>
            </a:custGeom>
            <a:solidFill>
              <a:srgbClr val="FAA73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77" name="object 77"/>
          <p:cNvGrpSpPr/>
          <p:nvPr/>
        </p:nvGrpSpPr>
        <p:grpSpPr>
          <a:xfrm>
            <a:off x="4130637" y="2034133"/>
            <a:ext cx="123189" cy="1800225"/>
            <a:chOff x="4130637" y="2034133"/>
            <a:chExt cx="123189" cy="1800225"/>
          </a:xfrm>
        </p:grpSpPr>
        <p:sp>
          <p:nvSpPr>
            <p:cNvPr id="78" name="object 78"/>
            <p:cNvSpPr/>
            <p:nvPr/>
          </p:nvSpPr>
          <p:spPr>
            <a:xfrm>
              <a:off x="4130637" y="2034133"/>
              <a:ext cx="123189" cy="504190"/>
            </a:xfrm>
            <a:custGeom>
              <a:avLst/>
              <a:gdLst/>
              <a:ahLst/>
              <a:cxnLst/>
              <a:rect l="l" t="t" r="r" b="b"/>
              <a:pathLst>
                <a:path w="123189" h="504189">
                  <a:moveTo>
                    <a:pt x="0" y="503999"/>
                  </a:moveTo>
                  <a:lnTo>
                    <a:pt x="123050" y="503999"/>
                  </a:lnTo>
                  <a:lnTo>
                    <a:pt x="123050" y="0"/>
                  </a:lnTo>
                  <a:lnTo>
                    <a:pt x="0" y="0"/>
                  </a:lnTo>
                  <a:lnTo>
                    <a:pt x="0" y="503999"/>
                  </a:lnTo>
                  <a:close/>
                </a:path>
              </a:pathLst>
            </a:custGeom>
            <a:solidFill>
              <a:srgbClr val="26284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9" name="object 79"/>
            <p:cNvSpPr/>
            <p:nvPr/>
          </p:nvSpPr>
          <p:spPr>
            <a:xfrm>
              <a:off x="4130637" y="2538133"/>
              <a:ext cx="123189" cy="1296035"/>
            </a:xfrm>
            <a:custGeom>
              <a:avLst/>
              <a:gdLst/>
              <a:ahLst/>
              <a:cxnLst/>
              <a:rect l="l" t="t" r="r" b="b"/>
              <a:pathLst>
                <a:path w="123189" h="1296035">
                  <a:moveTo>
                    <a:pt x="123050" y="0"/>
                  </a:moveTo>
                  <a:lnTo>
                    <a:pt x="0" y="0"/>
                  </a:lnTo>
                  <a:lnTo>
                    <a:pt x="0" y="1295996"/>
                  </a:lnTo>
                  <a:lnTo>
                    <a:pt x="123050" y="1295996"/>
                  </a:lnTo>
                  <a:lnTo>
                    <a:pt x="123050" y="0"/>
                  </a:lnTo>
                  <a:close/>
                </a:path>
              </a:pathLst>
            </a:custGeom>
            <a:solidFill>
              <a:srgbClr val="FAA73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80" name="object 80"/>
          <p:cNvGrpSpPr/>
          <p:nvPr/>
        </p:nvGrpSpPr>
        <p:grpSpPr>
          <a:xfrm>
            <a:off x="4575518" y="2034133"/>
            <a:ext cx="123189" cy="1800225"/>
            <a:chOff x="4575518" y="2034133"/>
            <a:chExt cx="123189" cy="1800225"/>
          </a:xfrm>
        </p:grpSpPr>
        <p:sp>
          <p:nvSpPr>
            <p:cNvPr id="81" name="object 81"/>
            <p:cNvSpPr/>
            <p:nvPr/>
          </p:nvSpPr>
          <p:spPr>
            <a:xfrm>
              <a:off x="4575518" y="2034133"/>
              <a:ext cx="123189" cy="486409"/>
            </a:xfrm>
            <a:custGeom>
              <a:avLst/>
              <a:gdLst/>
              <a:ahLst/>
              <a:cxnLst/>
              <a:rect l="l" t="t" r="r" b="b"/>
              <a:pathLst>
                <a:path w="123189" h="486410">
                  <a:moveTo>
                    <a:pt x="0" y="485990"/>
                  </a:moveTo>
                  <a:lnTo>
                    <a:pt x="123050" y="485990"/>
                  </a:lnTo>
                  <a:lnTo>
                    <a:pt x="123050" y="0"/>
                  </a:lnTo>
                  <a:lnTo>
                    <a:pt x="0" y="0"/>
                  </a:lnTo>
                  <a:lnTo>
                    <a:pt x="0" y="485990"/>
                  </a:lnTo>
                  <a:close/>
                </a:path>
              </a:pathLst>
            </a:custGeom>
            <a:solidFill>
              <a:srgbClr val="26284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2" name="object 82"/>
            <p:cNvSpPr/>
            <p:nvPr/>
          </p:nvSpPr>
          <p:spPr>
            <a:xfrm>
              <a:off x="4575518" y="2520124"/>
              <a:ext cx="123189" cy="1314450"/>
            </a:xfrm>
            <a:custGeom>
              <a:avLst/>
              <a:gdLst/>
              <a:ahLst/>
              <a:cxnLst/>
              <a:rect l="l" t="t" r="r" b="b"/>
              <a:pathLst>
                <a:path w="123189" h="1314450">
                  <a:moveTo>
                    <a:pt x="123050" y="0"/>
                  </a:moveTo>
                  <a:lnTo>
                    <a:pt x="0" y="0"/>
                  </a:lnTo>
                  <a:lnTo>
                    <a:pt x="0" y="1314005"/>
                  </a:lnTo>
                  <a:lnTo>
                    <a:pt x="123050" y="1314005"/>
                  </a:lnTo>
                  <a:lnTo>
                    <a:pt x="123050" y="0"/>
                  </a:lnTo>
                  <a:close/>
                </a:path>
              </a:pathLst>
            </a:custGeom>
            <a:solidFill>
              <a:srgbClr val="FAA73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83" name="object 83"/>
          <p:cNvGrpSpPr/>
          <p:nvPr/>
        </p:nvGrpSpPr>
        <p:grpSpPr>
          <a:xfrm>
            <a:off x="4797958" y="2034133"/>
            <a:ext cx="123189" cy="1800225"/>
            <a:chOff x="4797958" y="2034133"/>
            <a:chExt cx="123189" cy="1800225"/>
          </a:xfrm>
        </p:grpSpPr>
        <p:sp>
          <p:nvSpPr>
            <p:cNvPr id="84" name="object 84"/>
            <p:cNvSpPr/>
            <p:nvPr/>
          </p:nvSpPr>
          <p:spPr>
            <a:xfrm>
              <a:off x="4797958" y="2034133"/>
              <a:ext cx="123189" cy="486409"/>
            </a:xfrm>
            <a:custGeom>
              <a:avLst/>
              <a:gdLst/>
              <a:ahLst/>
              <a:cxnLst/>
              <a:rect l="l" t="t" r="r" b="b"/>
              <a:pathLst>
                <a:path w="123189" h="486410">
                  <a:moveTo>
                    <a:pt x="0" y="485990"/>
                  </a:moveTo>
                  <a:lnTo>
                    <a:pt x="123050" y="485990"/>
                  </a:lnTo>
                  <a:lnTo>
                    <a:pt x="123050" y="0"/>
                  </a:lnTo>
                  <a:lnTo>
                    <a:pt x="0" y="0"/>
                  </a:lnTo>
                  <a:lnTo>
                    <a:pt x="0" y="485990"/>
                  </a:lnTo>
                  <a:close/>
                </a:path>
              </a:pathLst>
            </a:custGeom>
            <a:solidFill>
              <a:srgbClr val="26284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5" name="object 85"/>
            <p:cNvSpPr/>
            <p:nvPr/>
          </p:nvSpPr>
          <p:spPr>
            <a:xfrm>
              <a:off x="4797958" y="2520124"/>
              <a:ext cx="123189" cy="1314450"/>
            </a:xfrm>
            <a:custGeom>
              <a:avLst/>
              <a:gdLst/>
              <a:ahLst/>
              <a:cxnLst/>
              <a:rect l="l" t="t" r="r" b="b"/>
              <a:pathLst>
                <a:path w="123189" h="1314450">
                  <a:moveTo>
                    <a:pt x="123050" y="0"/>
                  </a:moveTo>
                  <a:lnTo>
                    <a:pt x="0" y="0"/>
                  </a:lnTo>
                  <a:lnTo>
                    <a:pt x="0" y="1314005"/>
                  </a:lnTo>
                  <a:lnTo>
                    <a:pt x="123050" y="1314005"/>
                  </a:lnTo>
                  <a:lnTo>
                    <a:pt x="123050" y="0"/>
                  </a:lnTo>
                  <a:close/>
                </a:path>
              </a:pathLst>
            </a:custGeom>
            <a:solidFill>
              <a:srgbClr val="FAA73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86" name="object 86"/>
          <p:cNvGrpSpPr/>
          <p:nvPr/>
        </p:nvGrpSpPr>
        <p:grpSpPr>
          <a:xfrm>
            <a:off x="5020398" y="2034133"/>
            <a:ext cx="123189" cy="1800225"/>
            <a:chOff x="5020398" y="2034133"/>
            <a:chExt cx="123189" cy="1800225"/>
          </a:xfrm>
        </p:grpSpPr>
        <p:sp>
          <p:nvSpPr>
            <p:cNvPr id="87" name="object 87"/>
            <p:cNvSpPr/>
            <p:nvPr/>
          </p:nvSpPr>
          <p:spPr>
            <a:xfrm>
              <a:off x="5020398" y="2034133"/>
              <a:ext cx="123189" cy="486409"/>
            </a:xfrm>
            <a:custGeom>
              <a:avLst/>
              <a:gdLst/>
              <a:ahLst/>
              <a:cxnLst/>
              <a:rect l="l" t="t" r="r" b="b"/>
              <a:pathLst>
                <a:path w="123189" h="486410">
                  <a:moveTo>
                    <a:pt x="0" y="485990"/>
                  </a:moveTo>
                  <a:lnTo>
                    <a:pt x="123050" y="485990"/>
                  </a:lnTo>
                  <a:lnTo>
                    <a:pt x="123050" y="0"/>
                  </a:lnTo>
                  <a:lnTo>
                    <a:pt x="0" y="0"/>
                  </a:lnTo>
                  <a:lnTo>
                    <a:pt x="0" y="485990"/>
                  </a:lnTo>
                  <a:close/>
                </a:path>
              </a:pathLst>
            </a:custGeom>
            <a:solidFill>
              <a:srgbClr val="26284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8" name="object 88"/>
            <p:cNvSpPr/>
            <p:nvPr/>
          </p:nvSpPr>
          <p:spPr>
            <a:xfrm>
              <a:off x="5020398" y="2520124"/>
              <a:ext cx="123189" cy="1314450"/>
            </a:xfrm>
            <a:custGeom>
              <a:avLst/>
              <a:gdLst/>
              <a:ahLst/>
              <a:cxnLst/>
              <a:rect l="l" t="t" r="r" b="b"/>
              <a:pathLst>
                <a:path w="123189" h="1314450">
                  <a:moveTo>
                    <a:pt x="123050" y="0"/>
                  </a:moveTo>
                  <a:lnTo>
                    <a:pt x="0" y="0"/>
                  </a:lnTo>
                  <a:lnTo>
                    <a:pt x="0" y="1314005"/>
                  </a:lnTo>
                  <a:lnTo>
                    <a:pt x="123050" y="1314005"/>
                  </a:lnTo>
                  <a:lnTo>
                    <a:pt x="123050" y="0"/>
                  </a:lnTo>
                  <a:close/>
                </a:path>
              </a:pathLst>
            </a:custGeom>
            <a:solidFill>
              <a:srgbClr val="FAA73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89" name="object 89"/>
          <p:cNvGrpSpPr/>
          <p:nvPr/>
        </p:nvGrpSpPr>
        <p:grpSpPr>
          <a:xfrm>
            <a:off x="5242826" y="2034133"/>
            <a:ext cx="123189" cy="1800225"/>
            <a:chOff x="5242826" y="2034133"/>
            <a:chExt cx="123189" cy="1800225"/>
          </a:xfrm>
        </p:grpSpPr>
        <p:sp>
          <p:nvSpPr>
            <p:cNvPr id="90" name="object 90"/>
            <p:cNvSpPr/>
            <p:nvPr/>
          </p:nvSpPr>
          <p:spPr>
            <a:xfrm>
              <a:off x="5242826" y="2034133"/>
              <a:ext cx="123189" cy="486409"/>
            </a:xfrm>
            <a:custGeom>
              <a:avLst/>
              <a:gdLst/>
              <a:ahLst/>
              <a:cxnLst/>
              <a:rect l="l" t="t" r="r" b="b"/>
              <a:pathLst>
                <a:path w="123189" h="486410">
                  <a:moveTo>
                    <a:pt x="0" y="485990"/>
                  </a:moveTo>
                  <a:lnTo>
                    <a:pt x="123050" y="485990"/>
                  </a:lnTo>
                  <a:lnTo>
                    <a:pt x="123050" y="0"/>
                  </a:lnTo>
                  <a:lnTo>
                    <a:pt x="0" y="0"/>
                  </a:lnTo>
                  <a:lnTo>
                    <a:pt x="0" y="485990"/>
                  </a:lnTo>
                  <a:close/>
                </a:path>
              </a:pathLst>
            </a:custGeom>
            <a:solidFill>
              <a:srgbClr val="26284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1" name="object 91"/>
            <p:cNvSpPr/>
            <p:nvPr/>
          </p:nvSpPr>
          <p:spPr>
            <a:xfrm>
              <a:off x="5242826" y="2520124"/>
              <a:ext cx="123189" cy="1314450"/>
            </a:xfrm>
            <a:custGeom>
              <a:avLst/>
              <a:gdLst/>
              <a:ahLst/>
              <a:cxnLst/>
              <a:rect l="l" t="t" r="r" b="b"/>
              <a:pathLst>
                <a:path w="123189" h="1314450">
                  <a:moveTo>
                    <a:pt x="123050" y="0"/>
                  </a:moveTo>
                  <a:lnTo>
                    <a:pt x="0" y="0"/>
                  </a:lnTo>
                  <a:lnTo>
                    <a:pt x="0" y="1314005"/>
                  </a:lnTo>
                  <a:lnTo>
                    <a:pt x="123050" y="1314005"/>
                  </a:lnTo>
                  <a:lnTo>
                    <a:pt x="123050" y="0"/>
                  </a:lnTo>
                  <a:close/>
                </a:path>
              </a:pathLst>
            </a:custGeom>
            <a:solidFill>
              <a:srgbClr val="FAA73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92" name="object 92"/>
          <p:cNvGrpSpPr/>
          <p:nvPr/>
        </p:nvGrpSpPr>
        <p:grpSpPr>
          <a:xfrm>
            <a:off x="5687707" y="2034133"/>
            <a:ext cx="123189" cy="1800225"/>
            <a:chOff x="5687707" y="2034133"/>
            <a:chExt cx="123189" cy="1800225"/>
          </a:xfrm>
        </p:grpSpPr>
        <p:sp>
          <p:nvSpPr>
            <p:cNvPr id="93" name="object 93"/>
            <p:cNvSpPr/>
            <p:nvPr/>
          </p:nvSpPr>
          <p:spPr>
            <a:xfrm>
              <a:off x="5687707" y="2034133"/>
              <a:ext cx="123189" cy="432434"/>
            </a:xfrm>
            <a:custGeom>
              <a:avLst/>
              <a:gdLst/>
              <a:ahLst/>
              <a:cxnLst/>
              <a:rect l="l" t="t" r="r" b="b"/>
              <a:pathLst>
                <a:path w="123189" h="432435">
                  <a:moveTo>
                    <a:pt x="0" y="431990"/>
                  </a:moveTo>
                  <a:lnTo>
                    <a:pt x="123050" y="431990"/>
                  </a:lnTo>
                  <a:lnTo>
                    <a:pt x="123050" y="0"/>
                  </a:lnTo>
                  <a:lnTo>
                    <a:pt x="0" y="0"/>
                  </a:lnTo>
                  <a:lnTo>
                    <a:pt x="0" y="431990"/>
                  </a:lnTo>
                  <a:close/>
                </a:path>
              </a:pathLst>
            </a:custGeom>
            <a:solidFill>
              <a:srgbClr val="26284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4" name="object 94"/>
            <p:cNvSpPr/>
            <p:nvPr/>
          </p:nvSpPr>
          <p:spPr>
            <a:xfrm>
              <a:off x="5687707" y="2466124"/>
              <a:ext cx="123189" cy="1368425"/>
            </a:xfrm>
            <a:custGeom>
              <a:avLst/>
              <a:gdLst/>
              <a:ahLst/>
              <a:cxnLst/>
              <a:rect l="l" t="t" r="r" b="b"/>
              <a:pathLst>
                <a:path w="123189" h="1368425">
                  <a:moveTo>
                    <a:pt x="123050" y="0"/>
                  </a:moveTo>
                  <a:lnTo>
                    <a:pt x="0" y="0"/>
                  </a:lnTo>
                  <a:lnTo>
                    <a:pt x="0" y="1368005"/>
                  </a:lnTo>
                  <a:lnTo>
                    <a:pt x="123050" y="1368005"/>
                  </a:lnTo>
                  <a:lnTo>
                    <a:pt x="123050" y="0"/>
                  </a:lnTo>
                  <a:close/>
                </a:path>
              </a:pathLst>
            </a:custGeom>
            <a:solidFill>
              <a:srgbClr val="FAA73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95" name="object 95"/>
          <p:cNvGrpSpPr/>
          <p:nvPr/>
        </p:nvGrpSpPr>
        <p:grpSpPr>
          <a:xfrm>
            <a:off x="5910148" y="2034133"/>
            <a:ext cx="123189" cy="1800225"/>
            <a:chOff x="5910148" y="2034133"/>
            <a:chExt cx="123189" cy="1800225"/>
          </a:xfrm>
        </p:grpSpPr>
        <p:sp>
          <p:nvSpPr>
            <p:cNvPr id="96" name="object 96"/>
            <p:cNvSpPr/>
            <p:nvPr/>
          </p:nvSpPr>
          <p:spPr>
            <a:xfrm>
              <a:off x="5910148" y="2034133"/>
              <a:ext cx="123189" cy="414020"/>
            </a:xfrm>
            <a:custGeom>
              <a:avLst/>
              <a:gdLst/>
              <a:ahLst/>
              <a:cxnLst/>
              <a:rect l="l" t="t" r="r" b="b"/>
              <a:pathLst>
                <a:path w="123189" h="414019">
                  <a:moveTo>
                    <a:pt x="0" y="413994"/>
                  </a:moveTo>
                  <a:lnTo>
                    <a:pt x="123050" y="413994"/>
                  </a:lnTo>
                  <a:lnTo>
                    <a:pt x="123050" y="0"/>
                  </a:lnTo>
                  <a:lnTo>
                    <a:pt x="0" y="0"/>
                  </a:lnTo>
                  <a:lnTo>
                    <a:pt x="0" y="413994"/>
                  </a:lnTo>
                  <a:close/>
                </a:path>
              </a:pathLst>
            </a:custGeom>
            <a:solidFill>
              <a:srgbClr val="26284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7" name="object 97"/>
            <p:cNvSpPr/>
            <p:nvPr/>
          </p:nvSpPr>
          <p:spPr>
            <a:xfrm>
              <a:off x="5910148" y="2448128"/>
              <a:ext cx="123189" cy="1386205"/>
            </a:xfrm>
            <a:custGeom>
              <a:avLst/>
              <a:gdLst/>
              <a:ahLst/>
              <a:cxnLst/>
              <a:rect l="l" t="t" r="r" b="b"/>
              <a:pathLst>
                <a:path w="123189" h="1386204">
                  <a:moveTo>
                    <a:pt x="123050" y="0"/>
                  </a:moveTo>
                  <a:lnTo>
                    <a:pt x="0" y="0"/>
                  </a:lnTo>
                  <a:lnTo>
                    <a:pt x="0" y="1386001"/>
                  </a:lnTo>
                  <a:lnTo>
                    <a:pt x="123050" y="1386001"/>
                  </a:lnTo>
                  <a:lnTo>
                    <a:pt x="123050" y="0"/>
                  </a:lnTo>
                  <a:close/>
                </a:path>
              </a:pathLst>
            </a:custGeom>
            <a:solidFill>
              <a:srgbClr val="FAA73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98" name="object 98"/>
          <p:cNvGrpSpPr/>
          <p:nvPr/>
        </p:nvGrpSpPr>
        <p:grpSpPr>
          <a:xfrm>
            <a:off x="6132588" y="2034133"/>
            <a:ext cx="123189" cy="1800225"/>
            <a:chOff x="6132588" y="2034133"/>
            <a:chExt cx="123189" cy="1800225"/>
          </a:xfrm>
        </p:grpSpPr>
        <p:sp>
          <p:nvSpPr>
            <p:cNvPr id="99" name="object 99"/>
            <p:cNvSpPr/>
            <p:nvPr/>
          </p:nvSpPr>
          <p:spPr>
            <a:xfrm>
              <a:off x="6132588" y="2034133"/>
              <a:ext cx="123189" cy="378460"/>
            </a:xfrm>
            <a:custGeom>
              <a:avLst/>
              <a:gdLst/>
              <a:ahLst/>
              <a:cxnLst/>
              <a:rect l="l" t="t" r="r" b="b"/>
              <a:pathLst>
                <a:path w="123189" h="378460">
                  <a:moveTo>
                    <a:pt x="0" y="377990"/>
                  </a:moveTo>
                  <a:lnTo>
                    <a:pt x="123050" y="377990"/>
                  </a:lnTo>
                  <a:lnTo>
                    <a:pt x="123050" y="0"/>
                  </a:lnTo>
                  <a:lnTo>
                    <a:pt x="0" y="0"/>
                  </a:lnTo>
                  <a:lnTo>
                    <a:pt x="0" y="377990"/>
                  </a:lnTo>
                  <a:close/>
                </a:path>
              </a:pathLst>
            </a:custGeom>
            <a:solidFill>
              <a:srgbClr val="26284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0" name="object 100"/>
            <p:cNvSpPr/>
            <p:nvPr/>
          </p:nvSpPr>
          <p:spPr>
            <a:xfrm>
              <a:off x="6132588" y="2412123"/>
              <a:ext cx="123189" cy="1422400"/>
            </a:xfrm>
            <a:custGeom>
              <a:avLst/>
              <a:gdLst/>
              <a:ahLst/>
              <a:cxnLst/>
              <a:rect l="l" t="t" r="r" b="b"/>
              <a:pathLst>
                <a:path w="123189" h="1422400">
                  <a:moveTo>
                    <a:pt x="123050" y="0"/>
                  </a:moveTo>
                  <a:lnTo>
                    <a:pt x="0" y="0"/>
                  </a:lnTo>
                  <a:lnTo>
                    <a:pt x="0" y="1422006"/>
                  </a:lnTo>
                  <a:lnTo>
                    <a:pt x="123050" y="1422006"/>
                  </a:lnTo>
                  <a:lnTo>
                    <a:pt x="123050" y="0"/>
                  </a:lnTo>
                  <a:close/>
                </a:path>
              </a:pathLst>
            </a:custGeom>
            <a:solidFill>
              <a:srgbClr val="FAA73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01" name="object 101"/>
          <p:cNvGrpSpPr/>
          <p:nvPr/>
        </p:nvGrpSpPr>
        <p:grpSpPr>
          <a:xfrm>
            <a:off x="6355029" y="2034133"/>
            <a:ext cx="123189" cy="1800225"/>
            <a:chOff x="6355029" y="2034133"/>
            <a:chExt cx="123189" cy="1800225"/>
          </a:xfrm>
        </p:grpSpPr>
        <p:sp>
          <p:nvSpPr>
            <p:cNvPr id="102" name="object 102"/>
            <p:cNvSpPr/>
            <p:nvPr/>
          </p:nvSpPr>
          <p:spPr>
            <a:xfrm>
              <a:off x="6355029" y="2034133"/>
              <a:ext cx="123189" cy="306070"/>
            </a:xfrm>
            <a:custGeom>
              <a:avLst/>
              <a:gdLst/>
              <a:ahLst/>
              <a:cxnLst/>
              <a:rect l="l" t="t" r="r" b="b"/>
              <a:pathLst>
                <a:path w="123189" h="306069">
                  <a:moveTo>
                    <a:pt x="0" y="305993"/>
                  </a:moveTo>
                  <a:lnTo>
                    <a:pt x="123050" y="305993"/>
                  </a:lnTo>
                  <a:lnTo>
                    <a:pt x="123050" y="0"/>
                  </a:lnTo>
                  <a:lnTo>
                    <a:pt x="0" y="0"/>
                  </a:lnTo>
                  <a:lnTo>
                    <a:pt x="0" y="305993"/>
                  </a:lnTo>
                  <a:close/>
                </a:path>
              </a:pathLst>
            </a:custGeom>
            <a:solidFill>
              <a:srgbClr val="26284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3" name="object 103"/>
            <p:cNvSpPr/>
            <p:nvPr/>
          </p:nvSpPr>
          <p:spPr>
            <a:xfrm>
              <a:off x="6355029" y="2340127"/>
              <a:ext cx="123189" cy="1494155"/>
            </a:xfrm>
            <a:custGeom>
              <a:avLst/>
              <a:gdLst/>
              <a:ahLst/>
              <a:cxnLst/>
              <a:rect l="l" t="t" r="r" b="b"/>
              <a:pathLst>
                <a:path w="123189" h="1494154">
                  <a:moveTo>
                    <a:pt x="123050" y="0"/>
                  </a:moveTo>
                  <a:lnTo>
                    <a:pt x="0" y="0"/>
                  </a:lnTo>
                  <a:lnTo>
                    <a:pt x="0" y="1494002"/>
                  </a:lnTo>
                  <a:lnTo>
                    <a:pt x="123050" y="1494002"/>
                  </a:lnTo>
                  <a:lnTo>
                    <a:pt x="123050" y="0"/>
                  </a:lnTo>
                  <a:close/>
                </a:path>
              </a:pathLst>
            </a:custGeom>
            <a:solidFill>
              <a:srgbClr val="FAA73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04" name="object 104"/>
          <p:cNvGrpSpPr/>
          <p:nvPr/>
        </p:nvGrpSpPr>
        <p:grpSpPr>
          <a:xfrm>
            <a:off x="6577456" y="2034133"/>
            <a:ext cx="123189" cy="1800225"/>
            <a:chOff x="6577456" y="2034133"/>
            <a:chExt cx="123189" cy="1800225"/>
          </a:xfrm>
        </p:grpSpPr>
        <p:sp>
          <p:nvSpPr>
            <p:cNvPr id="105" name="object 105"/>
            <p:cNvSpPr/>
            <p:nvPr/>
          </p:nvSpPr>
          <p:spPr>
            <a:xfrm>
              <a:off x="6577456" y="2034133"/>
              <a:ext cx="123189" cy="306070"/>
            </a:xfrm>
            <a:custGeom>
              <a:avLst/>
              <a:gdLst/>
              <a:ahLst/>
              <a:cxnLst/>
              <a:rect l="l" t="t" r="r" b="b"/>
              <a:pathLst>
                <a:path w="123190" h="306069">
                  <a:moveTo>
                    <a:pt x="0" y="305993"/>
                  </a:moveTo>
                  <a:lnTo>
                    <a:pt x="123050" y="305993"/>
                  </a:lnTo>
                  <a:lnTo>
                    <a:pt x="123050" y="0"/>
                  </a:lnTo>
                  <a:lnTo>
                    <a:pt x="0" y="0"/>
                  </a:lnTo>
                  <a:lnTo>
                    <a:pt x="0" y="305993"/>
                  </a:lnTo>
                  <a:close/>
                </a:path>
              </a:pathLst>
            </a:custGeom>
            <a:solidFill>
              <a:srgbClr val="26284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6" name="object 106"/>
            <p:cNvSpPr/>
            <p:nvPr/>
          </p:nvSpPr>
          <p:spPr>
            <a:xfrm>
              <a:off x="6577456" y="2340127"/>
              <a:ext cx="123189" cy="1494155"/>
            </a:xfrm>
            <a:custGeom>
              <a:avLst/>
              <a:gdLst/>
              <a:ahLst/>
              <a:cxnLst/>
              <a:rect l="l" t="t" r="r" b="b"/>
              <a:pathLst>
                <a:path w="123190" h="1494154">
                  <a:moveTo>
                    <a:pt x="123050" y="0"/>
                  </a:moveTo>
                  <a:lnTo>
                    <a:pt x="0" y="0"/>
                  </a:lnTo>
                  <a:lnTo>
                    <a:pt x="0" y="1494002"/>
                  </a:lnTo>
                  <a:lnTo>
                    <a:pt x="123050" y="1494002"/>
                  </a:lnTo>
                  <a:lnTo>
                    <a:pt x="123050" y="0"/>
                  </a:lnTo>
                  <a:close/>
                </a:path>
              </a:pathLst>
            </a:custGeom>
            <a:solidFill>
              <a:srgbClr val="FAA73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7" name="object 107"/>
          <p:cNvSpPr/>
          <p:nvPr/>
        </p:nvSpPr>
        <p:spPr>
          <a:xfrm>
            <a:off x="6779018" y="2034133"/>
            <a:ext cx="123189" cy="288290"/>
          </a:xfrm>
          <a:custGeom>
            <a:avLst/>
            <a:gdLst/>
            <a:ahLst/>
            <a:cxnLst/>
            <a:rect l="l" t="t" r="r" b="b"/>
            <a:pathLst>
              <a:path w="123190" h="288289">
                <a:moveTo>
                  <a:pt x="0" y="287997"/>
                </a:moveTo>
                <a:lnTo>
                  <a:pt x="123050" y="287997"/>
                </a:lnTo>
                <a:lnTo>
                  <a:pt x="123050" y="0"/>
                </a:lnTo>
                <a:lnTo>
                  <a:pt x="0" y="0"/>
                </a:lnTo>
                <a:lnTo>
                  <a:pt x="0" y="287997"/>
                </a:lnTo>
                <a:close/>
              </a:path>
            </a:pathLst>
          </a:custGeom>
          <a:solidFill>
            <a:srgbClr val="26284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8" name="object 108"/>
          <p:cNvSpPr txBox="1"/>
          <p:nvPr/>
        </p:nvSpPr>
        <p:spPr>
          <a:xfrm>
            <a:off x="4353077" y="2034133"/>
            <a:ext cx="123189" cy="504190"/>
          </a:xfrm>
          <a:prstGeom prst="rect">
            <a:avLst/>
          </a:prstGeom>
          <a:solidFill>
            <a:srgbClr val="26284F"/>
          </a:solidFill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600">
              <a:latin typeface="Times New Roman"/>
              <a:cs typeface="Times New Roman"/>
            </a:endParaRPr>
          </a:p>
          <a:p>
            <a:pPr marL="21590">
              <a:lnSpc>
                <a:spcPct val="100000"/>
              </a:lnSpc>
              <a:spcBef>
                <a:spcPts val="440"/>
              </a:spcBef>
            </a:pPr>
            <a:r>
              <a:rPr sz="500" b="1" spc="30" dirty="0">
                <a:solidFill>
                  <a:srgbClr val="F99F1B"/>
                </a:solidFill>
                <a:latin typeface="Arial"/>
                <a:cs typeface="Arial"/>
              </a:rPr>
              <a:t>72</a:t>
            </a:r>
            <a:endParaRPr sz="500">
              <a:latin typeface="Arial"/>
              <a:cs typeface="Arial"/>
            </a:endParaRPr>
          </a:p>
        </p:txBody>
      </p:sp>
      <p:sp>
        <p:nvSpPr>
          <p:cNvPr id="109" name="object 109"/>
          <p:cNvSpPr txBox="1"/>
          <p:nvPr/>
        </p:nvSpPr>
        <p:spPr>
          <a:xfrm>
            <a:off x="5465267" y="2034133"/>
            <a:ext cx="123189" cy="450215"/>
          </a:xfrm>
          <a:prstGeom prst="rect">
            <a:avLst/>
          </a:prstGeom>
          <a:solidFill>
            <a:srgbClr val="26284F"/>
          </a:solidFill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600">
              <a:latin typeface="Times New Roman"/>
              <a:cs typeface="Times New Roman"/>
            </a:endParaRPr>
          </a:p>
          <a:p>
            <a:pPr marL="22225">
              <a:lnSpc>
                <a:spcPct val="100000"/>
              </a:lnSpc>
            </a:pPr>
            <a:r>
              <a:rPr sz="500" b="1" spc="25" dirty="0">
                <a:solidFill>
                  <a:srgbClr val="F99F1B"/>
                </a:solidFill>
                <a:latin typeface="Arial"/>
                <a:cs typeface="Arial"/>
              </a:rPr>
              <a:t>75</a:t>
            </a:r>
            <a:endParaRPr sz="500">
              <a:latin typeface="Arial"/>
              <a:cs typeface="Arial"/>
            </a:endParaRPr>
          </a:p>
        </p:txBody>
      </p:sp>
      <p:sp>
        <p:nvSpPr>
          <p:cNvPr id="110" name="object 110"/>
          <p:cNvSpPr txBox="1"/>
          <p:nvPr/>
        </p:nvSpPr>
        <p:spPr>
          <a:xfrm>
            <a:off x="6779018" y="2034133"/>
            <a:ext cx="123189" cy="288290"/>
          </a:xfrm>
          <a:prstGeom prst="rect">
            <a:avLst/>
          </a:prstGeom>
          <a:solidFill>
            <a:srgbClr val="26284F"/>
          </a:solidFill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700">
              <a:latin typeface="Times New Roman"/>
              <a:cs typeface="Times New Roman"/>
            </a:endParaRPr>
          </a:p>
          <a:p>
            <a:pPr marL="17780">
              <a:lnSpc>
                <a:spcPct val="100000"/>
              </a:lnSpc>
            </a:pPr>
            <a:r>
              <a:rPr sz="500" b="1" spc="50" dirty="0">
                <a:solidFill>
                  <a:srgbClr val="F99F1B"/>
                </a:solidFill>
                <a:latin typeface="Arial"/>
                <a:cs typeface="Arial"/>
              </a:rPr>
              <a:t>84</a:t>
            </a:r>
            <a:endParaRPr sz="500">
              <a:latin typeface="Arial"/>
              <a:cs typeface="Arial"/>
            </a:endParaRPr>
          </a:p>
        </p:txBody>
      </p:sp>
      <p:sp>
        <p:nvSpPr>
          <p:cNvPr id="111" name="object 111"/>
          <p:cNvSpPr/>
          <p:nvPr/>
        </p:nvSpPr>
        <p:spPr>
          <a:xfrm>
            <a:off x="4353077" y="2538133"/>
            <a:ext cx="123189" cy="1296035"/>
          </a:xfrm>
          <a:custGeom>
            <a:avLst/>
            <a:gdLst/>
            <a:ahLst/>
            <a:cxnLst/>
            <a:rect l="l" t="t" r="r" b="b"/>
            <a:pathLst>
              <a:path w="123189" h="1296035">
                <a:moveTo>
                  <a:pt x="123050" y="0"/>
                </a:moveTo>
                <a:lnTo>
                  <a:pt x="0" y="0"/>
                </a:lnTo>
                <a:lnTo>
                  <a:pt x="0" y="1295996"/>
                </a:lnTo>
                <a:lnTo>
                  <a:pt x="123050" y="1295996"/>
                </a:lnTo>
                <a:lnTo>
                  <a:pt x="123050" y="0"/>
                </a:lnTo>
                <a:close/>
              </a:path>
            </a:pathLst>
          </a:custGeom>
          <a:solidFill>
            <a:srgbClr val="FAA73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2" name="object 112"/>
          <p:cNvSpPr/>
          <p:nvPr/>
        </p:nvSpPr>
        <p:spPr>
          <a:xfrm>
            <a:off x="5465267" y="2484132"/>
            <a:ext cx="123189" cy="1350010"/>
          </a:xfrm>
          <a:custGeom>
            <a:avLst/>
            <a:gdLst/>
            <a:ahLst/>
            <a:cxnLst/>
            <a:rect l="l" t="t" r="r" b="b"/>
            <a:pathLst>
              <a:path w="123189" h="1350010">
                <a:moveTo>
                  <a:pt x="123050" y="0"/>
                </a:moveTo>
                <a:lnTo>
                  <a:pt x="0" y="0"/>
                </a:lnTo>
                <a:lnTo>
                  <a:pt x="0" y="1349997"/>
                </a:lnTo>
                <a:lnTo>
                  <a:pt x="123050" y="1349997"/>
                </a:lnTo>
                <a:lnTo>
                  <a:pt x="123050" y="0"/>
                </a:lnTo>
                <a:close/>
              </a:path>
            </a:pathLst>
          </a:custGeom>
          <a:solidFill>
            <a:srgbClr val="FAA73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3" name="object 113"/>
          <p:cNvSpPr/>
          <p:nvPr/>
        </p:nvSpPr>
        <p:spPr>
          <a:xfrm>
            <a:off x="6779018" y="2322131"/>
            <a:ext cx="123189" cy="1512570"/>
          </a:xfrm>
          <a:custGeom>
            <a:avLst/>
            <a:gdLst/>
            <a:ahLst/>
            <a:cxnLst/>
            <a:rect l="l" t="t" r="r" b="b"/>
            <a:pathLst>
              <a:path w="123190" h="1512570">
                <a:moveTo>
                  <a:pt x="123050" y="0"/>
                </a:moveTo>
                <a:lnTo>
                  <a:pt x="0" y="0"/>
                </a:lnTo>
                <a:lnTo>
                  <a:pt x="0" y="1511998"/>
                </a:lnTo>
                <a:lnTo>
                  <a:pt x="123050" y="1511998"/>
                </a:lnTo>
                <a:lnTo>
                  <a:pt x="123050" y="0"/>
                </a:lnTo>
                <a:close/>
              </a:path>
            </a:pathLst>
          </a:custGeom>
          <a:solidFill>
            <a:srgbClr val="FAA73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4" name="object 114"/>
          <p:cNvSpPr txBox="1"/>
          <p:nvPr/>
        </p:nvSpPr>
        <p:spPr>
          <a:xfrm>
            <a:off x="1238935" y="2034133"/>
            <a:ext cx="123189" cy="954405"/>
          </a:xfrm>
          <a:prstGeom prst="rect">
            <a:avLst/>
          </a:prstGeom>
          <a:solidFill>
            <a:srgbClr val="26284F"/>
          </a:solidFill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600">
              <a:latin typeface="Times New Roman"/>
              <a:cs typeface="Times New Roman"/>
            </a:endParaRPr>
          </a:p>
          <a:p>
            <a:pPr marL="22225">
              <a:lnSpc>
                <a:spcPct val="100000"/>
              </a:lnSpc>
              <a:spcBef>
                <a:spcPts val="535"/>
              </a:spcBef>
            </a:pPr>
            <a:r>
              <a:rPr sz="500" b="1" spc="20" dirty="0">
                <a:solidFill>
                  <a:srgbClr val="F99F1B"/>
                </a:solidFill>
                <a:latin typeface="Arial"/>
                <a:cs typeface="Arial"/>
              </a:rPr>
              <a:t>47</a:t>
            </a:r>
            <a:endParaRPr sz="500">
              <a:latin typeface="Arial"/>
              <a:cs typeface="Arial"/>
            </a:endParaRPr>
          </a:p>
        </p:txBody>
      </p:sp>
      <p:sp>
        <p:nvSpPr>
          <p:cNvPr id="115" name="object 115"/>
          <p:cNvSpPr txBox="1"/>
          <p:nvPr/>
        </p:nvSpPr>
        <p:spPr>
          <a:xfrm>
            <a:off x="1461376" y="2034133"/>
            <a:ext cx="123189" cy="792480"/>
          </a:xfrm>
          <a:prstGeom prst="rect">
            <a:avLst/>
          </a:prstGeom>
          <a:solidFill>
            <a:srgbClr val="26284F"/>
          </a:solidFill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550">
              <a:latin typeface="Times New Roman"/>
              <a:cs typeface="Times New Roman"/>
            </a:endParaRPr>
          </a:p>
          <a:p>
            <a:pPr marL="21590">
              <a:lnSpc>
                <a:spcPct val="100000"/>
              </a:lnSpc>
            </a:pPr>
            <a:r>
              <a:rPr sz="500" b="1" spc="30" dirty="0">
                <a:solidFill>
                  <a:srgbClr val="F99F1B"/>
                </a:solidFill>
                <a:latin typeface="Arial"/>
                <a:cs typeface="Arial"/>
              </a:rPr>
              <a:t>56</a:t>
            </a:r>
            <a:endParaRPr sz="500">
              <a:latin typeface="Arial"/>
              <a:cs typeface="Arial"/>
            </a:endParaRPr>
          </a:p>
        </p:txBody>
      </p:sp>
      <p:sp>
        <p:nvSpPr>
          <p:cNvPr id="116" name="object 116"/>
          <p:cNvSpPr txBox="1"/>
          <p:nvPr/>
        </p:nvSpPr>
        <p:spPr>
          <a:xfrm>
            <a:off x="1683816" y="2034133"/>
            <a:ext cx="123189" cy="756285"/>
          </a:xfrm>
          <a:prstGeom prst="rect">
            <a:avLst/>
          </a:prstGeom>
          <a:solidFill>
            <a:srgbClr val="26284F"/>
          </a:solidFill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600">
              <a:latin typeface="Times New Roman"/>
              <a:cs typeface="Times New Roman"/>
            </a:endParaRPr>
          </a:p>
          <a:p>
            <a:pPr marL="20955">
              <a:lnSpc>
                <a:spcPct val="100000"/>
              </a:lnSpc>
              <a:spcBef>
                <a:spcPts val="355"/>
              </a:spcBef>
            </a:pPr>
            <a:r>
              <a:rPr sz="500" b="1" spc="35" dirty="0">
                <a:solidFill>
                  <a:srgbClr val="F99F1B"/>
                </a:solidFill>
                <a:latin typeface="Arial"/>
                <a:cs typeface="Arial"/>
              </a:rPr>
              <a:t>58</a:t>
            </a:r>
            <a:endParaRPr sz="500">
              <a:latin typeface="Arial"/>
              <a:cs typeface="Arial"/>
            </a:endParaRPr>
          </a:p>
        </p:txBody>
      </p:sp>
      <p:sp>
        <p:nvSpPr>
          <p:cNvPr id="117" name="object 117"/>
          <p:cNvSpPr txBox="1"/>
          <p:nvPr/>
        </p:nvSpPr>
        <p:spPr>
          <a:xfrm>
            <a:off x="1906257" y="2034133"/>
            <a:ext cx="123189" cy="702310"/>
          </a:xfrm>
          <a:prstGeom prst="rect">
            <a:avLst/>
          </a:prstGeom>
          <a:solidFill>
            <a:srgbClr val="26284F"/>
          </a:solidFill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500">
              <a:latin typeface="Times New Roman"/>
              <a:cs typeface="Times New Roman"/>
            </a:endParaRPr>
          </a:p>
          <a:p>
            <a:pPr marL="22860">
              <a:lnSpc>
                <a:spcPct val="100000"/>
              </a:lnSpc>
            </a:pPr>
            <a:r>
              <a:rPr sz="500" b="1" spc="15" dirty="0">
                <a:solidFill>
                  <a:srgbClr val="F99F1B"/>
                </a:solidFill>
                <a:latin typeface="Arial"/>
                <a:cs typeface="Arial"/>
              </a:rPr>
              <a:t>61</a:t>
            </a:r>
            <a:endParaRPr sz="500">
              <a:latin typeface="Arial"/>
              <a:cs typeface="Arial"/>
            </a:endParaRPr>
          </a:p>
        </p:txBody>
      </p:sp>
      <p:sp>
        <p:nvSpPr>
          <p:cNvPr id="118" name="object 118"/>
          <p:cNvSpPr txBox="1"/>
          <p:nvPr/>
        </p:nvSpPr>
        <p:spPr>
          <a:xfrm>
            <a:off x="2128697" y="2034133"/>
            <a:ext cx="123189" cy="666115"/>
          </a:xfrm>
          <a:prstGeom prst="rect">
            <a:avLst/>
          </a:prstGeom>
          <a:solidFill>
            <a:srgbClr val="26284F"/>
          </a:solidFill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850">
              <a:latin typeface="Times New Roman"/>
              <a:cs typeface="Times New Roman"/>
            </a:endParaRPr>
          </a:p>
          <a:p>
            <a:pPr marL="20955">
              <a:lnSpc>
                <a:spcPct val="100000"/>
              </a:lnSpc>
            </a:pPr>
            <a:r>
              <a:rPr sz="500" b="1" spc="35" dirty="0">
                <a:solidFill>
                  <a:srgbClr val="F99F1B"/>
                </a:solidFill>
                <a:latin typeface="Arial"/>
                <a:cs typeface="Arial"/>
              </a:rPr>
              <a:t>63</a:t>
            </a:r>
            <a:endParaRPr sz="500">
              <a:latin typeface="Arial"/>
              <a:cs typeface="Arial"/>
            </a:endParaRPr>
          </a:p>
        </p:txBody>
      </p:sp>
      <p:sp>
        <p:nvSpPr>
          <p:cNvPr id="119" name="object 119"/>
          <p:cNvSpPr txBox="1"/>
          <p:nvPr/>
        </p:nvSpPr>
        <p:spPr>
          <a:xfrm>
            <a:off x="2351138" y="2034133"/>
            <a:ext cx="123189" cy="612140"/>
          </a:xfrm>
          <a:prstGeom prst="rect">
            <a:avLst/>
          </a:prstGeom>
          <a:solidFill>
            <a:srgbClr val="26284F"/>
          </a:solidFill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500">
              <a:latin typeface="Times New Roman"/>
              <a:cs typeface="Times New Roman"/>
            </a:endParaRPr>
          </a:p>
          <a:p>
            <a:pPr marL="20955">
              <a:lnSpc>
                <a:spcPct val="100000"/>
              </a:lnSpc>
            </a:pPr>
            <a:r>
              <a:rPr sz="500" b="1" spc="30" dirty="0">
                <a:solidFill>
                  <a:srgbClr val="F99F1B"/>
                </a:solidFill>
                <a:latin typeface="Arial"/>
                <a:cs typeface="Arial"/>
              </a:rPr>
              <a:t>66</a:t>
            </a:r>
            <a:endParaRPr sz="500">
              <a:latin typeface="Arial"/>
              <a:cs typeface="Arial"/>
            </a:endParaRPr>
          </a:p>
        </p:txBody>
      </p:sp>
      <p:sp>
        <p:nvSpPr>
          <p:cNvPr id="120" name="object 120"/>
          <p:cNvSpPr txBox="1"/>
          <p:nvPr/>
        </p:nvSpPr>
        <p:spPr>
          <a:xfrm>
            <a:off x="2573566" y="2034133"/>
            <a:ext cx="123189" cy="594360"/>
          </a:xfrm>
          <a:prstGeom prst="rect">
            <a:avLst/>
          </a:prstGeom>
          <a:solidFill>
            <a:srgbClr val="26284F"/>
          </a:solidFill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600">
              <a:latin typeface="Times New Roman"/>
              <a:cs typeface="Times New Roman"/>
            </a:endParaRPr>
          </a:p>
          <a:p>
            <a:pPr marL="22225">
              <a:lnSpc>
                <a:spcPct val="100000"/>
              </a:lnSpc>
              <a:spcBef>
                <a:spcPts val="459"/>
              </a:spcBef>
            </a:pPr>
            <a:r>
              <a:rPr sz="500" b="1" spc="25" dirty="0">
                <a:solidFill>
                  <a:srgbClr val="F99F1B"/>
                </a:solidFill>
                <a:latin typeface="Arial"/>
                <a:cs typeface="Arial"/>
              </a:rPr>
              <a:t>67</a:t>
            </a:r>
            <a:endParaRPr sz="500">
              <a:latin typeface="Arial"/>
              <a:cs typeface="Arial"/>
            </a:endParaRPr>
          </a:p>
        </p:txBody>
      </p:sp>
      <p:sp>
        <p:nvSpPr>
          <p:cNvPr id="121" name="object 121"/>
          <p:cNvSpPr txBox="1"/>
          <p:nvPr/>
        </p:nvSpPr>
        <p:spPr>
          <a:xfrm>
            <a:off x="2796006" y="2034133"/>
            <a:ext cx="123189" cy="576580"/>
          </a:xfrm>
          <a:prstGeom prst="rect">
            <a:avLst/>
          </a:prstGeom>
          <a:solidFill>
            <a:srgbClr val="26284F"/>
          </a:solidFill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850">
              <a:latin typeface="Times New Roman"/>
              <a:cs typeface="Times New Roman"/>
            </a:endParaRPr>
          </a:p>
          <a:p>
            <a:pPr marL="18415">
              <a:lnSpc>
                <a:spcPct val="100000"/>
              </a:lnSpc>
            </a:pPr>
            <a:r>
              <a:rPr sz="500" b="1" spc="35" dirty="0">
                <a:solidFill>
                  <a:srgbClr val="F99F1B"/>
                </a:solidFill>
                <a:latin typeface="Arial"/>
                <a:cs typeface="Arial"/>
              </a:rPr>
              <a:t>68</a:t>
            </a:r>
            <a:endParaRPr sz="500">
              <a:latin typeface="Arial"/>
              <a:cs typeface="Arial"/>
            </a:endParaRPr>
          </a:p>
        </p:txBody>
      </p:sp>
      <p:sp>
        <p:nvSpPr>
          <p:cNvPr id="122" name="object 122"/>
          <p:cNvSpPr txBox="1"/>
          <p:nvPr/>
        </p:nvSpPr>
        <p:spPr>
          <a:xfrm>
            <a:off x="3018447" y="2034133"/>
            <a:ext cx="123189" cy="576580"/>
          </a:xfrm>
          <a:prstGeom prst="rect">
            <a:avLst/>
          </a:prstGeom>
          <a:solidFill>
            <a:srgbClr val="26284F"/>
          </a:solidFill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850">
              <a:latin typeface="Times New Roman"/>
              <a:cs typeface="Times New Roman"/>
            </a:endParaRPr>
          </a:p>
          <a:p>
            <a:pPr marL="20955">
              <a:lnSpc>
                <a:spcPct val="100000"/>
              </a:lnSpc>
            </a:pPr>
            <a:r>
              <a:rPr sz="500" b="1" spc="35" dirty="0">
                <a:solidFill>
                  <a:srgbClr val="F99F1B"/>
                </a:solidFill>
                <a:latin typeface="Arial"/>
                <a:cs typeface="Arial"/>
              </a:rPr>
              <a:t>68</a:t>
            </a:r>
            <a:endParaRPr sz="500">
              <a:latin typeface="Arial"/>
              <a:cs typeface="Arial"/>
            </a:endParaRPr>
          </a:p>
        </p:txBody>
      </p:sp>
      <p:sp>
        <p:nvSpPr>
          <p:cNvPr id="123" name="object 123"/>
          <p:cNvSpPr txBox="1"/>
          <p:nvPr/>
        </p:nvSpPr>
        <p:spPr>
          <a:xfrm>
            <a:off x="3240887" y="2034133"/>
            <a:ext cx="123189" cy="558165"/>
          </a:xfrm>
          <a:prstGeom prst="rect">
            <a:avLst/>
          </a:prstGeom>
          <a:solidFill>
            <a:srgbClr val="26284F"/>
          </a:solidFill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750">
              <a:latin typeface="Times New Roman"/>
              <a:cs typeface="Times New Roman"/>
            </a:endParaRPr>
          </a:p>
          <a:p>
            <a:pPr marL="21590">
              <a:lnSpc>
                <a:spcPct val="100000"/>
              </a:lnSpc>
            </a:pPr>
            <a:r>
              <a:rPr sz="500" b="1" spc="30" dirty="0">
                <a:solidFill>
                  <a:srgbClr val="F99F1B"/>
                </a:solidFill>
                <a:latin typeface="Arial"/>
                <a:cs typeface="Arial"/>
              </a:rPr>
              <a:t>69</a:t>
            </a:r>
            <a:endParaRPr sz="500">
              <a:latin typeface="Arial"/>
              <a:cs typeface="Arial"/>
            </a:endParaRPr>
          </a:p>
        </p:txBody>
      </p:sp>
      <p:sp>
        <p:nvSpPr>
          <p:cNvPr id="124" name="object 124"/>
          <p:cNvSpPr txBox="1"/>
          <p:nvPr/>
        </p:nvSpPr>
        <p:spPr>
          <a:xfrm>
            <a:off x="3463328" y="2034133"/>
            <a:ext cx="123189" cy="540385"/>
          </a:xfrm>
          <a:prstGeom prst="rect">
            <a:avLst/>
          </a:prstGeom>
          <a:solidFill>
            <a:srgbClr val="26284F"/>
          </a:solidFill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600">
              <a:latin typeface="Times New Roman"/>
              <a:cs typeface="Times New Roman"/>
            </a:endParaRPr>
          </a:p>
          <a:p>
            <a:pPr marL="22225">
              <a:lnSpc>
                <a:spcPct val="100000"/>
              </a:lnSpc>
            </a:pPr>
            <a:r>
              <a:rPr sz="500" b="1" spc="25" dirty="0">
                <a:solidFill>
                  <a:srgbClr val="F99F1B"/>
                </a:solidFill>
                <a:latin typeface="Arial"/>
                <a:cs typeface="Arial"/>
              </a:rPr>
              <a:t>70</a:t>
            </a:r>
            <a:endParaRPr sz="500">
              <a:latin typeface="Arial"/>
              <a:cs typeface="Arial"/>
            </a:endParaRPr>
          </a:p>
        </p:txBody>
      </p:sp>
      <p:sp>
        <p:nvSpPr>
          <p:cNvPr id="125" name="object 125"/>
          <p:cNvSpPr txBox="1"/>
          <p:nvPr/>
        </p:nvSpPr>
        <p:spPr>
          <a:xfrm>
            <a:off x="3692118" y="2464252"/>
            <a:ext cx="110489" cy="101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5875">
              <a:lnSpc>
                <a:spcPct val="100000"/>
              </a:lnSpc>
              <a:spcBef>
                <a:spcPts val="100"/>
              </a:spcBef>
            </a:pPr>
            <a:r>
              <a:rPr sz="500" b="1" spc="25" dirty="0">
                <a:solidFill>
                  <a:srgbClr val="002A41"/>
                </a:solidFill>
                <a:latin typeface="Arial"/>
                <a:cs typeface="Arial"/>
              </a:rPr>
              <a:t>70</a:t>
            </a:r>
            <a:endParaRPr sz="500">
              <a:latin typeface="Arial"/>
              <a:cs typeface="Arial"/>
            </a:endParaRPr>
          </a:p>
        </p:txBody>
      </p:sp>
      <p:sp>
        <p:nvSpPr>
          <p:cNvPr id="126" name="object 126"/>
          <p:cNvSpPr txBox="1"/>
          <p:nvPr/>
        </p:nvSpPr>
        <p:spPr>
          <a:xfrm>
            <a:off x="3908196" y="2034133"/>
            <a:ext cx="123189" cy="522605"/>
          </a:xfrm>
          <a:prstGeom prst="rect">
            <a:avLst/>
          </a:prstGeom>
          <a:solidFill>
            <a:srgbClr val="26284F"/>
          </a:solidFill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500">
              <a:latin typeface="Times New Roman"/>
              <a:cs typeface="Times New Roman"/>
            </a:endParaRPr>
          </a:p>
          <a:p>
            <a:pPr marL="19685">
              <a:lnSpc>
                <a:spcPct val="100000"/>
              </a:lnSpc>
            </a:pPr>
            <a:r>
              <a:rPr sz="500" b="1" spc="25" dirty="0">
                <a:solidFill>
                  <a:srgbClr val="F99F1B"/>
                </a:solidFill>
                <a:latin typeface="Arial"/>
                <a:cs typeface="Arial"/>
              </a:rPr>
              <a:t>71</a:t>
            </a:r>
            <a:endParaRPr sz="500">
              <a:latin typeface="Arial"/>
              <a:cs typeface="Arial"/>
            </a:endParaRPr>
          </a:p>
        </p:txBody>
      </p:sp>
      <p:sp>
        <p:nvSpPr>
          <p:cNvPr id="127" name="object 127"/>
          <p:cNvSpPr txBox="1"/>
          <p:nvPr/>
        </p:nvSpPr>
        <p:spPr>
          <a:xfrm>
            <a:off x="4130637" y="2034133"/>
            <a:ext cx="123189" cy="504190"/>
          </a:xfrm>
          <a:prstGeom prst="rect">
            <a:avLst/>
          </a:prstGeom>
          <a:solidFill>
            <a:srgbClr val="26284F"/>
          </a:solidFill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600">
              <a:latin typeface="Times New Roman"/>
              <a:cs typeface="Times New Roman"/>
            </a:endParaRPr>
          </a:p>
          <a:p>
            <a:pPr marL="20955">
              <a:lnSpc>
                <a:spcPct val="100000"/>
              </a:lnSpc>
              <a:spcBef>
                <a:spcPts val="440"/>
              </a:spcBef>
            </a:pPr>
            <a:r>
              <a:rPr sz="500" b="1" spc="30" dirty="0">
                <a:solidFill>
                  <a:srgbClr val="F99F1B"/>
                </a:solidFill>
                <a:latin typeface="Arial"/>
                <a:cs typeface="Arial"/>
              </a:rPr>
              <a:t>72</a:t>
            </a:r>
            <a:endParaRPr sz="500">
              <a:latin typeface="Arial"/>
              <a:cs typeface="Arial"/>
            </a:endParaRPr>
          </a:p>
        </p:txBody>
      </p:sp>
      <p:sp>
        <p:nvSpPr>
          <p:cNvPr id="128" name="object 128"/>
          <p:cNvSpPr txBox="1"/>
          <p:nvPr/>
        </p:nvSpPr>
        <p:spPr>
          <a:xfrm>
            <a:off x="4575518" y="2034133"/>
            <a:ext cx="123189" cy="486409"/>
          </a:xfrm>
          <a:prstGeom prst="rect">
            <a:avLst/>
          </a:prstGeom>
          <a:solidFill>
            <a:srgbClr val="26284F"/>
          </a:solidFill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850">
              <a:latin typeface="Times New Roman"/>
              <a:cs typeface="Times New Roman"/>
            </a:endParaRPr>
          </a:p>
          <a:p>
            <a:pPr marL="21590">
              <a:lnSpc>
                <a:spcPct val="100000"/>
              </a:lnSpc>
            </a:pPr>
            <a:r>
              <a:rPr sz="500" b="1" spc="30" dirty="0">
                <a:solidFill>
                  <a:srgbClr val="F99F1B"/>
                </a:solidFill>
                <a:latin typeface="Arial"/>
                <a:cs typeface="Arial"/>
              </a:rPr>
              <a:t>73</a:t>
            </a:r>
            <a:endParaRPr sz="500">
              <a:latin typeface="Arial"/>
              <a:cs typeface="Arial"/>
            </a:endParaRPr>
          </a:p>
        </p:txBody>
      </p:sp>
      <p:sp>
        <p:nvSpPr>
          <p:cNvPr id="129" name="object 129"/>
          <p:cNvSpPr txBox="1"/>
          <p:nvPr/>
        </p:nvSpPr>
        <p:spPr>
          <a:xfrm>
            <a:off x="4797958" y="2034133"/>
            <a:ext cx="123189" cy="486409"/>
          </a:xfrm>
          <a:prstGeom prst="rect">
            <a:avLst/>
          </a:prstGeom>
          <a:solidFill>
            <a:srgbClr val="26284F"/>
          </a:solidFill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850">
              <a:latin typeface="Times New Roman"/>
              <a:cs typeface="Times New Roman"/>
            </a:endParaRPr>
          </a:p>
          <a:p>
            <a:pPr marL="21590">
              <a:lnSpc>
                <a:spcPct val="100000"/>
              </a:lnSpc>
            </a:pPr>
            <a:r>
              <a:rPr sz="500" b="1" spc="30" dirty="0">
                <a:solidFill>
                  <a:srgbClr val="F99F1B"/>
                </a:solidFill>
                <a:latin typeface="Arial"/>
                <a:cs typeface="Arial"/>
              </a:rPr>
              <a:t>73</a:t>
            </a:r>
            <a:endParaRPr sz="500">
              <a:latin typeface="Arial"/>
              <a:cs typeface="Arial"/>
            </a:endParaRPr>
          </a:p>
        </p:txBody>
      </p:sp>
      <p:sp>
        <p:nvSpPr>
          <p:cNvPr id="130" name="object 130"/>
          <p:cNvSpPr txBox="1"/>
          <p:nvPr/>
        </p:nvSpPr>
        <p:spPr>
          <a:xfrm>
            <a:off x="5020398" y="2034133"/>
            <a:ext cx="123189" cy="486409"/>
          </a:xfrm>
          <a:prstGeom prst="rect">
            <a:avLst/>
          </a:prstGeom>
          <a:solidFill>
            <a:srgbClr val="26284F"/>
          </a:solidFill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850">
              <a:latin typeface="Times New Roman"/>
              <a:cs typeface="Times New Roman"/>
            </a:endParaRPr>
          </a:p>
          <a:p>
            <a:pPr marL="24130">
              <a:lnSpc>
                <a:spcPct val="100000"/>
              </a:lnSpc>
            </a:pPr>
            <a:r>
              <a:rPr sz="500" b="1" spc="30" dirty="0">
                <a:solidFill>
                  <a:srgbClr val="F99F1B"/>
                </a:solidFill>
                <a:latin typeface="Arial"/>
                <a:cs typeface="Arial"/>
              </a:rPr>
              <a:t>73</a:t>
            </a:r>
            <a:endParaRPr sz="500">
              <a:latin typeface="Arial"/>
              <a:cs typeface="Arial"/>
            </a:endParaRPr>
          </a:p>
        </p:txBody>
      </p:sp>
      <p:sp>
        <p:nvSpPr>
          <p:cNvPr id="131" name="object 131"/>
          <p:cNvSpPr txBox="1"/>
          <p:nvPr/>
        </p:nvSpPr>
        <p:spPr>
          <a:xfrm>
            <a:off x="5242826" y="2034133"/>
            <a:ext cx="123189" cy="486409"/>
          </a:xfrm>
          <a:prstGeom prst="rect">
            <a:avLst/>
          </a:prstGeom>
          <a:solidFill>
            <a:srgbClr val="26284F"/>
          </a:solidFill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850">
              <a:latin typeface="Times New Roman"/>
              <a:cs typeface="Times New Roman"/>
            </a:endParaRPr>
          </a:p>
          <a:p>
            <a:pPr marL="21590">
              <a:lnSpc>
                <a:spcPct val="100000"/>
              </a:lnSpc>
            </a:pPr>
            <a:r>
              <a:rPr sz="500" b="1" spc="30" dirty="0">
                <a:solidFill>
                  <a:srgbClr val="F99F1B"/>
                </a:solidFill>
                <a:latin typeface="Arial"/>
                <a:cs typeface="Arial"/>
              </a:rPr>
              <a:t>73</a:t>
            </a:r>
            <a:endParaRPr sz="500">
              <a:latin typeface="Arial"/>
              <a:cs typeface="Arial"/>
            </a:endParaRPr>
          </a:p>
        </p:txBody>
      </p:sp>
      <p:sp>
        <p:nvSpPr>
          <p:cNvPr id="132" name="object 132"/>
          <p:cNvSpPr txBox="1"/>
          <p:nvPr/>
        </p:nvSpPr>
        <p:spPr>
          <a:xfrm>
            <a:off x="5687707" y="2034133"/>
            <a:ext cx="123189" cy="432434"/>
          </a:xfrm>
          <a:prstGeom prst="rect">
            <a:avLst/>
          </a:prstGeom>
          <a:solidFill>
            <a:srgbClr val="26284F"/>
          </a:solidFill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600">
              <a:latin typeface="Times New Roman"/>
              <a:cs typeface="Times New Roman"/>
            </a:endParaRPr>
          </a:p>
          <a:p>
            <a:pPr marL="22860">
              <a:lnSpc>
                <a:spcPct val="100000"/>
              </a:lnSpc>
              <a:spcBef>
                <a:spcPts val="530"/>
              </a:spcBef>
            </a:pPr>
            <a:r>
              <a:rPr sz="500" b="1" spc="10" dirty="0">
                <a:solidFill>
                  <a:srgbClr val="F99F1B"/>
                </a:solidFill>
                <a:latin typeface="Arial"/>
                <a:cs typeface="Arial"/>
              </a:rPr>
              <a:t>76</a:t>
            </a:r>
            <a:endParaRPr sz="500">
              <a:latin typeface="Arial"/>
              <a:cs typeface="Arial"/>
            </a:endParaRPr>
          </a:p>
        </p:txBody>
      </p:sp>
      <p:sp>
        <p:nvSpPr>
          <p:cNvPr id="133" name="object 133"/>
          <p:cNvSpPr txBox="1"/>
          <p:nvPr/>
        </p:nvSpPr>
        <p:spPr>
          <a:xfrm>
            <a:off x="5910148" y="2034133"/>
            <a:ext cx="123189" cy="414020"/>
          </a:xfrm>
          <a:prstGeom prst="rect">
            <a:avLst/>
          </a:prstGeom>
          <a:solidFill>
            <a:srgbClr val="26284F"/>
          </a:solidFill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600">
              <a:latin typeface="Times New Roman"/>
              <a:cs typeface="Times New Roman"/>
            </a:endParaRPr>
          </a:p>
          <a:p>
            <a:pPr marL="21590">
              <a:lnSpc>
                <a:spcPct val="100000"/>
              </a:lnSpc>
              <a:spcBef>
                <a:spcPts val="425"/>
              </a:spcBef>
            </a:pPr>
            <a:r>
              <a:rPr sz="500" b="1" spc="30" dirty="0">
                <a:solidFill>
                  <a:srgbClr val="F99F1B"/>
                </a:solidFill>
                <a:latin typeface="Arial"/>
                <a:cs typeface="Arial"/>
              </a:rPr>
              <a:t>77</a:t>
            </a:r>
            <a:endParaRPr sz="500">
              <a:latin typeface="Arial"/>
              <a:cs typeface="Arial"/>
            </a:endParaRPr>
          </a:p>
        </p:txBody>
      </p:sp>
      <p:sp>
        <p:nvSpPr>
          <p:cNvPr id="134" name="object 134"/>
          <p:cNvSpPr txBox="1"/>
          <p:nvPr/>
        </p:nvSpPr>
        <p:spPr>
          <a:xfrm>
            <a:off x="6132588" y="2034133"/>
            <a:ext cx="123189" cy="378460"/>
          </a:xfrm>
          <a:prstGeom prst="rect">
            <a:avLst/>
          </a:prstGeom>
          <a:solidFill>
            <a:srgbClr val="26284F"/>
          </a:solidFill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700">
              <a:latin typeface="Times New Roman"/>
              <a:cs typeface="Times New Roman"/>
            </a:endParaRPr>
          </a:p>
          <a:p>
            <a:pPr marL="22225">
              <a:lnSpc>
                <a:spcPct val="100000"/>
              </a:lnSpc>
            </a:pPr>
            <a:r>
              <a:rPr sz="500" b="1" spc="25" dirty="0">
                <a:solidFill>
                  <a:srgbClr val="F99F1B"/>
                </a:solidFill>
                <a:latin typeface="Arial"/>
                <a:cs typeface="Arial"/>
              </a:rPr>
              <a:t>79</a:t>
            </a:r>
            <a:endParaRPr sz="500">
              <a:latin typeface="Arial"/>
              <a:cs typeface="Arial"/>
            </a:endParaRPr>
          </a:p>
        </p:txBody>
      </p:sp>
      <p:sp>
        <p:nvSpPr>
          <p:cNvPr id="135" name="object 135"/>
          <p:cNvSpPr txBox="1"/>
          <p:nvPr/>
        </p:nvSpPr>
        <p:spPr>
          <a:xfrm>
            <a:off x="6355029" y="2034133"/>
            <a:ext cx="123189" cy="306070"/>
          </a:xfrm>
          <a:prstGeom prst="rect">
            <a:avLst/>
          </a:prstGeom>
          <a:solidFill>
            <a:srgbClr val="26284F"/>
          </a:solidFill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800">
              <a:latin typeface="Times New Roman"/>
              <a:cs typeface="Times New Roman"/>
            </a:endParaRPr>
          </a:p>
          <a:p>
            <a:pPr marL="21590">
              <a:lnSpc>
                <a:spcPct val="100000"/>
              </a:lnSpc>
              <a:spcBef>
                <a:spcPts val="5"/>
              </a:spcBef>
            </a:pPr>
            <a:r>
              <a:rPr sz="500" b="1" spc="35" dirty="0">
                <a:solidFill>
                  <a:srgbClr val="F99F1B"/>
                </a:solidFill>
                <a:latin typeface="Arial"/>
                <a:cs typeface="Arial"/>
              </a:rPr>
              <a:t>83</a:t>
            </a:r>
            <a:endParaRPr sz="500">
              <a:latin typeface="Arial"/>
              <a:cs typeface="Arial"/>
            </a:endParaRPr>
          </a:p>
        </p:txBody>
      </p:sp>
      <p:sp>
        <p:nvSpPr>
          <p:cNvPr id="136" name="object 136"/>
          <p:cNvSpPr txBox="1"/>
          <p:nvPr/>
        </p:nvSpPr>
        <p:spPr>
          <a:xfrm>
            <a:off x="6577456" y="2034133"/>
            <a:ext cx="123189" cy="306070"/>
          </a:xfrm>
          <a:prstGeom prst="rect">
            <a:avLst/>
          </a:prstGeom>
          <a:solidFill>
            <a:srgbClr val="26284F"/>
          </a:solidFill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800">
              <a:latin typeface="Times New Roman"/>
              <a:cs typeface="Times New Roman"/>
            </a:endParaRPr>
          </a:p>
          <a:p>
            <a:pPr marL="19050">
              <a:lnSpc>
                <a:spcPct val="100000"/>
              </a:lnSpc>
              <a:spcBef>
                <a:spcPts val="5"/>
              </a:spcBef>
            </a:pPr>
            <a:r>
              <a:rPr sz="500" b="1" spc="35" dirty="0">
                <a:solidFill>
                  <a:srgbClr val="F99F1B"/>
                </a:solidFill>
                <a:latin typeface="Arial"/>
                <a:cs typeface="Arial"/>
              </a:rPr>
              <a:t>83</a:t>
            </a:r>
            <a:endParaRPr sz="500">
              <a:latin typeface="Arial"/>
              <a:cs typeface="Arial"/>
            </a:endParaRPr>
          </a:p>
        </p:txBody>
      </p:sp>
      <p:sp>
        <p:nvSpPr>
          <p:cNvPr id="139" name="object 139"/>
          <p:cNvSpPr/>
          <p:nvPr/>
        </p:nvSpPr>
        <p:spPr>
          <a:xfrm>
            <a:off x="660704" y="476986"/>
            <a:ext cx="5873750" cy="83820"/>
          </a:xfrm>
          <a:custGeom>
            <a:avLst/>
            <a:gdLst/>
            <a:ahLst/>
            <a:cxnLst/>
            <a:rect l="l" t="t" r="r" b="b"/>
            <a:pathLst>
              <a:path w="5873750" h="83820">
                <a:moveTo>
                  <a:pt x="5873305" y="0"/>
                </a:moveTo>
                <a:lnTo>
                  <a:pt x="0" y="0"/>
                </a:lnTo>
                <a:lnTo>
                  <a:pt x="0" y="83654"/>
                </a:lnTo>
                <a:lnTo>
                  <a:pt x="5873305" y="83654"/>
                </a:lnTo>
                <a:lnTo>
                  <a:pt x="5873305" y="0"/>
                </a:lnTo>
                <a:close/>
              </a:path>
            </a:pathLst>
          </a:custGeom>
          <a:solidFill>
            <a:srgbClr val="384E6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0" name="object 140"/>
          <p:cNvSpPr/>
          <p:nvPr/>
        </p:nvSpPr>
        <p:spPr>
          <a:xfrm>
            <a:off x="6587578" y="476986"/>
            <a:ext cx="541020" cy="83820"/>
          </a:xfrm>
          <a:custGeom>
            <a:avLst/>
            <a:gdLst/>
            <a:ahLst/>
            <a:cxnLst/>
            <a:rect l="l" t="t" r="r" b="b"/>
            <a:pathLst>
              <a:path w="541020" h="83820">
                <a:moveTo>
                  <a:pt x="540854" y="0"/>
                </a:moveTo>
                <a:lnTo>
                  <a:pt x="0" y="0"/>
                </a:lnTo>
                <a:lnTo>
                  <a:pt x="0" y="83654"/>
                </a:lnTo>
                <a:lnTo>
                  <a:pt x="540854" y="83654"/>
                </a:lnTo>
                <a:lnTo>
                  <a:pt x="540854" y="0"/>
                </a:lnTo>
                <a:close/>
              </a:path>
            </a:pathLst>
          </a:custGeom>
          <a:solidFill>
            <a:srgbClr val="F99F1B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95149" y="2500342"/>
            <a:ext cx="4026535" cy="8642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22300"/>
              </a:lnSpc>
              <a:spcBef>
                <a:spcPts val="100"/>
              </a:spcBef>
            </a:pPr>
            <a:r>
              <a:rPr sz="750" spc="45" dirty="0">
                <a:solidFill>
                  <a:srgbClr val="002A41"/>
                </a:solidFill>
                <a:latin typeface="Tahoma"/>
                <a:cs typeface="Tahoma"/>
              </a:rPr>
              <a:t>Щодо </a:t>
            </a:r>
            <a:r>
              <a:rPr sz="750" spc="60" dirty="0">
                <a:solidFill>
                  <a:srgbClr val="002A41"/>
                </a:solidFill>
                <a:latin typeface="Tahoma"/>
                <a:cs typeface="Tahoma"/>
              </a:rPr>
              <a:t>стаціонарної </a:t>
            </a:r>
            <a:r>
              <a:rPr sz="750" spc="50" dirty="0">
                <a:solidFill>
                  <a:srgbClr val="002A41"/>
                </a:solidFill>
                <a:latin typeface="Tahoma"/>
                <a:cs typeface="Tahoma"/>
              </a:rPr>
              <a:t>допомоги, </a:t>
            </a:r>
            <a:r>
              <a:rPr sz="750" spc="35" dirty="0">
                <a:solidFill>
                  <a:srgbClr val="002A41"/>
                </a:solidFill>
                <a:latin typeface="Tahoma"/>
                <a:cs typeface="Tahoma"/>
              </a:rPr>
              <a:t>то </a:t>
            </a:r>
            <a:r>
              <a:rPr sz="750" spc="40" dirty="0">
                <a:solidFill>
                  <a:srgbClr val="002A41"/>
                </a:solidFill>
                <a:latin typeface="Tahoma"/>
                <a:cs typeface="Tahoma"/>
              </a:rPr>
              <a:t>в </a:t>
            </a:r>
            <a:r>
              <a:rPr sz="750" spc="65" dirty="0">
                <a:solidFill>
                  <a:srgbClr val="002A41"/>
                </a:solidFill>
                <a:latin typeface="Tahoma"/>
                <a:cs typeface="Tahoma"/>
              </a:rPr>
              <a:t>регіональному </a:t>
            </a:r>
            <a:r>
              <a:rPr sz="750" spc="10" dirty="0">
                <a:solidFill>
                  <a:srgbClr val="002A41"/>
                </a:solidFill>
                <a:latin typeface="Tahoma"/>
                <a:cs typeface="Tahoma"/>
              </a:rPr>
              <a:t>розрізі </a:t>
            </a:r>
            <a:r>
              <a:rPr sz="750" spc="80" dirty="0">
                <a:solidFill>
                  <a:srgbClr val="002A41"/>
                </a:solidFill>
                <a:latin typeface="Tahoma"/>
                <a:cs typeface="Tahoma"/>
              </a:rPr>
              <a:t>найменше </a:t>
            </a:r>
            <a:r>
              <a:rPr sz="750" spc="60" dirty="0">
                <a:solidFill>
                  <a:srgbClr val="002A41"/>
                </a:solidFill>
                <a:latin typeface="Tahoma"/>
                <a:cs typeface="Tahoma"/>
              </a:rPr>
              <a:t>нею  </a:t>
            </a:r>
            <a:r>
              <a:rPr sz="750" spc="40" dirty="0">
                <a:solidFill>
                  <a:srgbClr val="002A41"/>
                </a:solidFill>
                <a:latin typeface="Tahoma"/>
                <a:cs typeface="Tahoma"/>
              </a:rPr>
              <a:t>задоволені </a:t>
            </a:r>
            <a:r>
              <a:rPr sz="750" spc="75" dirty="0">
                <a:solidFill>
                  <a:srgbClr val="002A41"/>
                </a:solidFill>
                <a:latin typeface="Tahoma"/>
                <a:cs typeface="Tahoma"/>
              </a:rPr>
              <a:t>жителі </a:t>
            </a:r>
            <a:r>
              <a:rPr sz="750" spc="55" dirty="0">
                <a:solidFill>
                  <a:srgbClr val="002A41"/>
                </a:solidFill>
                <a:latin typeface="Tahoma"/>
                <a:cs typeface="Tahoma"/>
              </a:rPr>
              <a:t>Кіровоградської </a:t>
            </a:r>
            <a:r>
              <a:rPr sz="750" spc="50" dirty="0">
                <a:solidFill>
                  <a:srgbClr val="002A41"/>
                </a:solidFill>
                <a:latin typeface="Tahoma"/>
                <a:cs typeface="Tahoma"/>
              </a:rPr>
              <a:t>області </a:t>
            </a:r>
            <a:r>
              <a:rPr sz="750" spc="-30" dirty="0">
                <a:solidFill>
                  <a:srgbClr val="002A41"/>
                </a:solidFill>
                <a:latin typeface="Tahoma"/>
                <a:cs typeface="Tahoma"/>
              </a:rPr>
              <a:t>(29%); </a:t>
            </a:r>
            <a:r>
              <a:rPr sz="750" spc="60" dirty="0">
                <a:solidFill>
                  <a:srgbClr val="002A41"/>
                </a:solidFill>
                <a:latin typeface="Tahoma"/>
                <a:cs typeface="Tahoma"/>
              </a:rPr>
              <a:t>низький </a:t>
            </a:r>
            <a:r>
              <a:rPr sz="750" spc="55" dirty="0">
                <a:solidFill>
                  <a:srgbClr val="002A41"/>
                </a:solidFill>
                <a:latin typeface="Tahoma"/>
                <a:cs typeface="Tahoma"/>
              </a:rPr>
              <a:t>рівень </a:t>
            </a:r>
            <a:r>
              <a:rPr sz="750" spc="40" dirty="0">
                <a:solidFill>
                  <a:srgbClr val="002A41"/>
                </a:solidFill>
                <a:latin typeface="Tahoma"/>
                <a:cs typeface="Tahoma"/>
              </a:rPr>
              <a:t>задоволеності  </a:t>
            </a:r>
            <a:r>
              <a:rPr sz="750" spc="50" dirty="0">
                <a:solidFill>
                  <a:srgbClr val="002A41"/>
                </a:solidFill>
                <a:latin typeface="Tahoma"/>
                <a:cs typeface="Tahoma"/>
              </a:rPr>
              <a:t>спостерігається</a:t>
            </a:r>
            <a:r>
              <a:rPr sz="750" spc="-25" dirty="0">
                <a:solidFill>
                  <a:srgbClr val="002A41"/>
                </a:solidFill>
                <a:latin typeface="Tahoma"/>
                <a:cs typeface="Tahoma"/>
              </a:rPr>
              <a:t> </a:t>
            </a:r>
            <a:r>
              <a:rPr sz="750" spc="40" dirty="0">
                <a:solidFill>
                  <a:srgbClr val="002A41"/>
                </a:solidFill>
                <a:latin typeface="Tahoma"/>
                <a:cs typeface="Tahoma"/>
              </a:rPr>
              <a:t>серед</a:t>
            </a:r>
            <a:r>
              <a:rPr sz="750" spc="-25" dirty="0">
                <a:solidFill>
                  <a:srgbClr val="002A41"/>
                </a:solidFill>
                <a:latin typeface="Tahoma"/>
                <a:cs typeface="Tahoma"/>
              </a:rPr>
              <a:t> </a:t>
            </a:r>
            <a:r>
              <a:rPr sz="750" spc="85" dirty="0">
                <a:solidFill>
                  <a:srgbClr val="002A41"/>
                </a:solidFill>
                <a:latin typeface="Tahoma"/>
                <a:cs typeface="Tahoma"/>
              </a:rPr>
              <a:t>мешканців</a:t>
            </a:r>
            <a:r>
              <a:rPr sz="750" spc="-25" dirty="0">
                <a:solidFill>
                  <a:srgbClr val="002A41"/>
                </a:solidFill>
                <a:latin typeface="Tahoma"/>
                <a:cs typeface="Tahoma"/>
              </a:rPr>
              <a:t> </a:t>
            </a:r>
            <a:r>
              <a:rPr sz="750" spc="70" dirty="0">
                <a:solidFill>
                  <a:srgbClr val="002A41"/>
                </a:solidFill>
                <a:latin typeface="Tahoma"/>
                <a:cs typeface="Tahoma"/>
              </a:rPr>
              <a:t>м.Києва</a:t>
            </a:r>
            <a:r>
              <a:rPr sz="750" spc="-25" dirty="0">
                <a:solidFill>
                  <a:srgbClr val="002A41"/>
                </a:solidFill>
                <a:latin typeface="Tahoma"/>
                <a:cs typeface="Tahoma"/>
              </a:rPr>
              <a:t> (40%), </a:t>
            </a:r>
            <a:r>
              <a:rPr sz="750" spc="60" dirty="0">
                <a:solidFill>
                  <a:srgbClr val="002A41"/>
                </a:solidFill>
                <a:latin typeface="Tahoma"/>
                <a:cs typeface="Tahoma"/>
              </a:rPr>
              <a:t>Івано-Франківської</a:t>
            </a:r>
            <a:r>
              <a:rPr sz="750" spc="-25" dirty="0">
                <a:solidFill>
                  <a:srgbClr val="002A41"/>
                </a:solidFill>
                <a:latin typeface="Tahoma"/>
                <a:cs typeface="Tahoma"/>
              </a:rPr>
              <a:t> </a:t>
            </a:r>
            <a:r>
              <a:rPr sz="750" spc="-20" dirty="0">
                <a:solidFill>
                  <a:srgbClr val="002A41"/>
                </a:solidFill>
                <a:latin typeface="Tahoma"/>
                <a:cs typeface="Tahoma"/>
              </a:rPr>
              <a:t>(43%)</a:t>
            </a:r>
            <a:endParaRPr sz="750">
              <a:latin typeface="Tahoma"/>
              <a:cs typeface="Tahoma"/>
            </a:endParaRPr>
          </a:p>
          <a:p>
            <a:pPr marL="12700" marR="298450">
              <a:lnSpc>
                <a:spcPct val="122300"/>
              </a:lnSpc>
            </a:pPr>
            <a:r>
              <a:rPr sz="750" spc="40" dirty="0">
                <a:solidFill>
                  <a:srgbClr val="002A41"/>
                </a:solidFill>
                <a:latin typeface="Tahoma"/>
                <a:cs typeface="Tahoma"/>
              </a:rPr>
              <a:t>та</a:t>
            </a:r>
            <a:r>
              <a:rPr sz="750" spc="-25" dirty="0">
                <a:solidFill>
                  <a:srgbClr val="002A41"/>
                </a:solidFill>
                <a:latin typeface="Tahoma"/>
                <a:cs typeface="Tahoma"/>
              </a:rPr>
              <a:t> </a:t>
            </a:r>
            <a:r>
              <a:rPr sz="750" spc="70" dirty="0">
                <a:solidFill>
                  <a:srgbClr val="002A41"/>
                </a:solidFill>
                <a:latin typeface="Tahoma"/>
                <a:cs typeface="Tahoma"/>
              </a:rPr>
              <a:t>Сумської</a:t>
            </a:r>
            <a:r>
              <a:rPr sz="750" spc="-25" dirty="0">
                <a:solidFill>
                  <a:srgbClr val="002A41"/>
                </a:solidFill>
                <a:latin typeface="Tahoma"/>
                <a:cs typeface="Tahoma"/>
              </a:rPr>
              <a:t> (45%) </a:t>
            </a:r>
            <a:r>
              <a:rPr sz="750" spc="40" dirty="0">
                <a:solidFill>
                  <a:srgbClr val="002A41"/>
                </a:solidFill>
                <a:latin typeface="Tahoma"/>
                <a:cs typeface="Tahoma"/>
              </a:rPr>
              <a:t>областей.</a:t>
            </a:r>
            <a:r>
              <a:rPr sz="750" spc="-25" dirty="0">
                <a:solidFill>
                  <a:srgbClr val="002A41"/>
                </a:solidFill>
                <a:latin typeface="Tahoma"/>
                <a:cs typeface="Tahoma"/>
              </a:rPr>
              <a:t> </a:t>
            </a:r>
            <a:r>
              <a:rPr sz="750" spc="70" dirty="0">
                <a:solidFill>
                  <a:srgbClr val="002A41"/>
                </a:solidFill>
                <a:latin typeface="Tahoma"/>
                <a:cs typeface="Tahoma"/>
              </a:rPr>
              <a:t>Найбільш</a:t>
            </a:r>
            <a:r>
              <a:rPr sz="750" spc="-25" dirty="0">
                <a:solidFill>
                  <a:srgbClr val="002A41"/>
                </a:solidFill>
                <a:latin typeface="Tahoma"/>
                <a:cs typeface="Tahoma"/>
              </a:rPr>
              <a:t> </a:t>
            </a:r>
            <a:r>
              <a:rPr sz="750" spc="55" dirty="0">
                <a:solidFill>
                  <a:srgbClr val="002A41"/>
                </a:solidFill>
                <a:latin typeface="Tahoma"/>
                <a:cs typeface="Tahoma"/>
              </a:rPr>
              <a:t>задоволеними</a:t>
            </a:r>
            <a:r>
              <a:rPr sz="750" spc="-20" dirty="0">
                <a:solidFill>
                  <a:srgbClr val="002A41"/>
                </a:solidFill>
                <a:latin typeface="Tahoma"/>
                <a:cs typeface="Tahoma"/>
              </a:rPr>
              <a:t> </a:t>
            </a:r>
            <a:r>
              <a:rPr sz="750" spc="45" dirty="0">
                <a:solidFill>
                  <a:srgbClr val="002A41"/>
                </a:solidFill>
                <a:latin typeface="Tahoma"/>
                <a:cs typeface="Tahoma"/>
              </a:rPr>
              <a:t>роботою</a:t>
            </a:r>
            <a:r>
              <a:rPr sz="750" spc="-25" dirty="0">
                <a:solidFill>
                  <a:srgbClr val="002A41"/>
                </a:solidFill>
                <a:latin typeface="Tahoma"/>
                <a:cs typeface="Tahoma"/>
              </a:rPr>
              <a:t> </a:t>
            </a:r>
            <a:r>
              <a:rPr sz="750" spc="60" dirty="0">
                <a:solidFill>
                  <a:srgbClr val="002A41"/>
                </a:solidFill>
                <a:latin typeface="Tahoma"/>
                <a:cs typeface="Tahoma"/>
              </a:rPr>
              <a:t>стаціонарів  </a:t>
            </a:r>
            <a:r>
              <a:rPr sz="750" spc="25" dirty="0">
                <a:solidFill>
                  <a:srgbClr val="002A41"/>
                </a:solidFill>
                <a:latin typeface="Tahoma"/>
                <a:cs typeface="Tahoma"/>
              </a:rPr>
              <a:t>є</a:t>
            </a:r>
            <a:r>
              <a:rPr sz="750" spc="-30" dirty="0">
                <a:solidFill>
                  <a:srgbClr val="002A41"/>
                </a:solidFill>
                <a:latin typeface="Tahoma"/>
                <a:cs typeface="Tahoma"/>
              </a:rPr>
              <a:t> </a:t>
            </a:r>
            <a:r>
              <a:rPr sz="750" spc="75" dirty="0">
                <a:solidFill>
                  <a:srgbClr val="002A41"/>
                </a:solidFill>
                <a:latin typeface="Tahoma"/>
                <a:cs typeface="Tahoma"/>
              </a:rPr>
              <a:t>опитані</a:t>
            </a:r>
            <a:r>
              <a:rPr sz="750" spc="-30" dirty="0">
                <a:solidFill>
                  <a:srgbClr val="002A41"/>
                </a:solidFill>
                <a:latin typeface="Tahoma"/>
                <a:cs typeface="Tahoma"/>
              </a:rPr>
              <a:t> </a:t>
            </a:r>
            <a:r>
              <a:rPr sz="750" spc="75" dirty="0">
                <a:solidFill>
                  <a:srgbClr val="002A41"/>
                </a:solidFill>
                <a:latin typeface="Tahoma"/>
                <a:cs typeface="Tahoma"/>
              </a:rPr>
              <a:t>Хмельницької</a:t>
            </a:r>
            <a:r>
              <a:rPr sz="750" spc="-30" dirty="0">
                <a:solidFill>
                  <a:srgbClr val="002A41"/>
                </a:solidFill>
                <a:latin typeface="Tahoma"/>
                <a:cs typeface="Tahoma"/>
              </a:rPr>
              <a:t> </a:t>
            </a:r>
            <a:r>
              <a:rPr sz="750" spc="-20" dirty="0">
                <a:solidFill>
                  <a:srgbClr val="002A41"/>
                </a:solidFill>
                <a:latin typeface="Tahoma"/>
                <a:cs typeface="Tahoma"/>
              </a:rPr>
              <a:t>(72%),</a:t>
            </a:r>
            <a:r>
              <a:rPr sz="750" spc="-30" dirty="0">
                <a:solidFill>
                  <a:srgbClr val="002A41"/>
                </a:solidFill>
                <a:latin typeface="Tahoma"/>
                <a:cs typeface="Tahoma"/>
              </a:rPr>
              <a:t> </a:t>
            </a:r>
            <a:r>
              <a:rPr sz="750" spc="60" dirty="0">
                <a:solidFill>
                  <a:srgbClr val="002A41"/>
                </a:solidFill>
                <a:latin typeface="Tahoma"/>
                <a:cs typeface="Tahoma"/>
              </a:rPr>
              <a:t>Чернігівської</a:t>
            </a:r>
            <a:r>
              <a:rPr sz="750" spc="-30" dirty="0">
                <a:solidFill>
                  <a:srgbClr val="002A41"/>
                </a:solidFill>
                <a:latin typeface="Tahoma"/>
                <a:cs typeface="Tahoma"/>
              </a:rPr>
              <a:t> </a:t>
            </a:r>
            <a:r>
              <a:rPr sz="750" spc="-20" dirty="0">
                <a:solidFill>
                  <a:srgbClr val="002A41"/>
                </a:solidFill>
                <a:latin typeface="Tahoma"/>
                <a:cs typeface="Tahoma"/>
              </a:rPr>
              <a:t>(72%),</a:t>
            </a:r>
            <a:r>
              <a:rPr sz="750" spc="-25" dirty="0">
                <a:solidFill>
                  <a:srgbClr val="002A41"/>
                </a:solidFill>
                <a:latin typeface="Tahoma"/>
                <a:cs typeface="Tahoma"/>
              </a:rPr>
              <a:t> </a:t>
            </a:r>
            <a:r>
              <a:rPr sz="750" spc="60" dirty="0">
                <a:solidFill>
                  <a:srgbClr val="002A41"/>
                </a:solidFill>
                <a:latin typeface="Tahoma"/>
                <a:cs typeface="Tahoma"/>
              </a:rPr>
              <a:t>Чернівецької</a:t>
            </a:r>
            <a:r>
              <a:rPr sz="750" spc="-30" dirty="0">
                <a:solidFill>
                  <a:srgbClr val="002A41"/>
                </a:solidFill>
                <a:latin typeface="Tahoma"/>
                <a:cs typeface="Tahoma"/>
              </a:rPr>
              <a:t> </a:t>
            </a:r>
            <a:r>
              <a:rPr sz="750" spc="-20" dirty="0">
                <a:solidFill>
                  <a:srgbClr val="002A41"/>
                </a:solidFill>
                <a:latin typeface="Tahoma"/>
                <a:cs typeface="Tahoma"/>
              </a:rPr>
              <a:t>(73%),</a:t>
            </a:r>
            <a:endParaRPr sz="75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  <a:spcBef>
                <a:spcPts val="200"/>
              </a:spcBef>
            </a:pPr>
            <a:r>
              <a:rPr sz="750" spc="60" dirty="0">
                <a:solidFill>
                  <a:srgbClr val="002A41"/>
                </a:solidFill>
                <a:latin typeface="Tahoma"/>
                <a:cs typeface="Tahoma"/>
              </a:rPr>
              <a:t>Луганської</a:t>
            </a:r>
            <a:r>
              <a:rPr sz="750" spc="-30" dirty="0">
                <a:solidFill>
                  <a:srgbClr val="002A41"/>
                </a:solidFill>
                <a:latin typeface="Tahoma"/>
                <a:cs typeface="Tahoma"/>
              </a:rPr>
              <a:t> (74%),</a:t>
            </a:r>
            <a:r>
              <a:rPr sz="750" spc="-25" dirty="0">
                <a:solidFill>
                  <a:srgbClr val="002A41"/>
                </a:solidFill>
                <a:latin typeface="Tahoma"/>
                <a:cs typeface="Tahoma"/>
              </a:rPr>
              <a:t> </a:t>
            </a:r>
            <a:r>
              <a:rPr sz="750" spc="50" dirty="0">
                <a:solidFill>
                  <a:srgbClr val="002A41"/>
                </a:solidFill>
                <a:latin typeface="Tahoma"/>
                <a:cs typeface="Tahoma"/>
              </a:rPr>
              <a:t>Тернопільської</a:t>
            </a:r>
            <a:r>
              <a:rPr sz="750" spc="-30" dirty="0">
                <a:solidFill>
                  <a:srgbClr val="002A41"/>
                </a:solidFill>
                <a:latin typeface="Tahoma"/>
                <a:cs typeface="Tahoma"/>
              </a:rPr>
              <a:t> </a:t>
            </a:r>
            <a:r>
              <a:rPr sz="750" spc="-25" dirty="0">
                <a:solidFill>
                  <a:srgbClr val="002A41"/>
                </a:solidFill>
                <a:latin typeface="Tahoma"/>
                <a:cs typeface="Tahoma"/>
              </a:rPr>
              <a:t>(76%) </a:t>
            </a:r>
            <a:r>
              <a:rPr sz="750" spc="40" dirty="0">
                <a:solidFill>
                  <a:srgbClr val="002A41"/>
                </a:solidFill>
                <a:latin typeface="Tahoma"/>
                <a:cs typeface="Tahoma"/>
              </a:rPr>
              <a:t>та</a:t>
            </a:r>
            <a:r>
              <a:rPr sz="750" spc="-30" dirty="0">
                <a:solidFill>
                  <a:srgbClr val="002A41"/>
                </a:solidFill>
                <a:latin typeface="Tahoma"/>
                <a:cs typeface="Tahoma"/>
              </a:rPr>
              <a:t> </a:t>
            </a:r>
            <a:r>
              <a:rPr sz="750" spc="75" dirty="0">
                <a:solidFill>
                  <a:srgbClr val="002A41"/>
                </a:solidFill>
                <a:latin typeface="Tahoma"/>
                <a:cs typeface="Tahoma"/>
              </a:rPr>
              <a:t>Миколаївської</a:t>
            </a:r>
            <a:r>
              <a:rPr sz="750" spc="-25" dirty="0">
                <a:solidFill>
                  <a:srgbClr val="002A41"/>
                </a:solidFill>
                <a:latin typeface="Tahoma"/>
                <a:cs typeface="Tahoma"/>
              </a:rPr>
              <a:t> (76%) </a:t>
            </a:r>
            <a:r>
              <a:rPr sz="750" spc="40" dirty="0">
                <a:solidFill>
                  <a:srgbClr val="002A41"/>
                </a:solidFill>
                <a:latin typeface="Tahoma"/>
                <a:cs typeface="Tahoma"/>
              </a:rPr>
              <a:t>областей.</a:t>
            </a:r>
            <a:endParaRPr sz="750">
              <a:latin typeface="Tahoma"/>
              <a:cs typeface="Tahoma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796100" y="1218794"/>
            <a:ext cx="5716270" cy="254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500" b="1" spc="50" dirty="0">
                <a:solidFill>
                  <a:srgbClr val="002A41"/>
                </a:solidFill>
                <a:latin typeface="Arial"/>
                <a:cs typeface="Arial"/>
              </a:rPr>
              <a:t>ЗАДОВОЛЕНІСТЬ </a:t>
            </a:r>
            <a:r>
              <a:rPr sz="1500" b="1" spc="140" dirty="0">
                <a:solidFill>
                  <a:srgbClr val="002A41"/>
                </a:solidFill>
                <a:latin typeface="Arial"/>
                <a:cs typeface="Arial"/>
              </a:rPr>
              <a:t>МЕДИЧНОЮ</a:t>
            </a:r>
            <a:r>
              <a:rPr sz="1500" b="1" spc="-254" dirty="0">
                <a:solidFill>
                  <a:srgbClr val="002A41"/>
                </a:solidFill>
                <a:latin typeface="Arial"/>
                <a:cs typeface="Arial"/>
              </a:rPr>
              <a:t> </a:t>
            </a:r>
            <a:r>
              <a:rPr sz="1500" b="1" spc="50" dirty="0">
                <a:solidFill>
                  <a:srgbClr val="002A41"/>
                </a:solidFill>
                <a:latin typeface="Arial"/>
                <a:cs typeface="Arial"/>
              </a:rPr>
              <a:t>ДОПОМОГОЮ </a:t>
            </a:r>
            <a:r>
              <a:rPr sz="1500" b="1" spc="-25" dirty="0">
                <a:solidFill>
                  <a:srgbClr val="002A41"/>
                </a:solidFill>
                <a:latin typeface="Arial"/>
                <a:cs typeface="Arial"/>
              </a:rPr>
              <a:t>В </a:t>
            </a:r>
            <a:r>
              <a:rPr sz="1500" b="1" spc="165" dirty="0">
                <a:solidFill>
                  <a:srgbClr val="002A41"/>
                </a:solidFill>
                <a:latin typeface="Arial"/>
                <a:cs typeface="Arial"/>
              </a:rPr>
              <a:t>УКРАЇНІ</a:t>
            </a:r>
            <a:endParaRPr sz="150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654350" y="1549044"/>
            <a:ext cx="6160770" cy="0"/>
          </a:xfrm>
          <a:custGeom>
            <a:avLst/>
            <a:gdLst/>
            <a:ahLst/>
            <a:cxnLst/>
            <a:rect l="l" t="t" r="r" b="b"/>
            <a:pathLst>
              <a:path w="6160770">
                <a:moveTo>
                  <a:pt x="0" y="0"/>
                </a:moveTo>
                <a:lnTo>
                  <a:pt x="6160300" y="0"/>
                </a:lnTo>
              </a:path>
            </a:pathLst>
          </a:custGeom>
          <a:ln w="12700">
            <a:solidFill>
              <a:srgbClr val="002A4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245603" y="476986"/>
            <a:ext cx="5876290" cy="83820"/>
          </a:xfrm>
          <a:custGeom>
            <a:avLst/>
            <a:gdLst/>
            <a:ahLst/>
            <a:cxnLst/>
            <a:rect l="l" t="t" r="r" b="b"/>
            <a:pathLst>
              <a:path w="5876290" h="83820">
                <a:moveTo>
                  <a:pt x="5876048" y="0"/>
                </a:moveTo>
                <a:lnTo>
                  <a:pt x="0" y="0"/>
                </a:lnTo>
                <a:lnTo>
                  <a:pt x="0" y="83654"/>
                </a:lnTo>
                <a:lnTo>
                  <a:pt x="5876048" y="83654"/>
                </a:lnTo>
                <a:lnTo>
                  <a:pt x="5876048" y="0"/>
                </a:lnTo>
                <a:close/>
              </a:path>
            </a:pathLst>
          </a:custGeom>
          <a:solidFill>
            <a:srgbClr val="384E6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654354" y="476986"/>
            <a:ext cx="541020" cy="83820"/>
          </a:xfrm>
          <a:custGeom>
            <a:avLst/>
            <a:gdLst/>
            <a:ahLst/>
            <a:cxnLst/>
            <a:rect l="l" t="t" r="r" b="b"/>
            <a:pathLst>
              <a:path w="541019" h="83820">
                <a:moveTo>
                  <a:pt x="540854" y="0"/>
                </a:moveTo>
                <a:lnTo>
                  <a:pt x="0" y="0"/>
                </a:lnTo>
                <a:lnTo>
                  <a:pt x="0" y="83654"/>
                </a:lnTo>
                <a:lnTo>
                  <a:pt x="540854" y="83654"/>
                </a:lnTo>
                <a:lnTo>
                  <a:pt x="540854" y="0"/>
                </a:lnTo>
                <a:close/>
              </a:path>
            </a:pathLst>
          </a:custGeom>
          <a:solidFill>
            <a:srgbClr val="F99F1B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50899" y="3754607"/>
            <a:ext cx="73025" cy="11683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600" b="1" spc="35" dirty="0">
                <a:solidFill>
                  <a:srgbClr val="002A41"/>
                </a:solidFill>
                <a:latin typeface="Arial"/>
                <a:cs typeface="Arial"/>
              </a:rPr>
              <a:t>0</a:t>
            </a:r>
            <a:endParaRPr sz="6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7056348" y="3754607"/>
            <a:ext cx="73025" cy="11683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600" b="1" spc="35" dirty="0">
                <a:solidFill>
                  <a:srgbClr val="002A41"/>
                </a:solidFill>
                <a:latin typeface="Arial"/>
                <a:cs typeface="Arial"/>
              </a:rPr>
              <a:t>0</a:t>
            </a:r>
            <a:endParaRPr sz="6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950899" y="2867868"/>
            <a:ext cx="123825" cy="11683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600" b="1" spc="45" dirty="0">
                <a:solidFill>
                  <a:srgbClr val="002A41"/>
                </a:solidFill>
                <a:latin typeface="Arial"/>
                <a:cs typeface="Arial"/>
              </a:rPr>
              <a:t>50</a:t>
            </a:r>
            <a:endParaRPr sz="6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7007276" y="2867868"/>
            <a:ext cx="123825" cy="11683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600" b="1" spc="45" dirty="0">
                <a:solidFill>
                  <a:srgbClr val="002A41"/>
                </a:solidFill>
                <a:latin typeface="Arial"/>
                <a:cs typeface="Arial"/>
              </a:rPr>
              <a:t>50</a:t>
            </a:r>
            <a:endParaRPr sz="6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950899" y="2012904"/>
            <a:ext cx="167005" cy="11683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600" b="1" spc="10" dirty="0">
                <a:solidFill>
                  <a:srgbClr val="002A41"/>
                </a:solidFill>
                <a:latin typeface="Arial"/>
                <a:cs typeface="Arial"/>
              </a:rPr>
              <a:t>1</a:t>
            </a:r>
            <a:r>
              <a:rPr sz="600" b="1" spc="50" dirty="0">
                <a:solidFill>
                  <a:srgbClr val="002A41"/>
                </a:solidFill>
                <a:latin typeface="Arial"/>
                <a:cs typeface="Arial"/>
              </a:rPr>
              <a:t>0</a:t>
            </a:r>
            <a:r>
              <a:rPr sz="600" b="1" spc="35" dirty="0">
                <a:solidFill>
                  <a:srgbClr val="002A41"/>
                </a:solidFill>
                <a:latin typeface="Arial"/>
                <a:cs typeface="Arial"/>
              </a:rPr>
              <a:t>0</a:t>
            </a:r>
            <a:endParaRPr sz="6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6962470" y="2012904"/>
            <a:ext cx="167005" cy="11683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600" b="1" spc="10" dirty="0">
                <a:solidFill>
                  <a:srgbClr val="002A41"/>
                </a:solidFill>
                <a:latin typeface="Arial"/>
                <a:cs typeface="Arial"/>
              </a:rPr>
              <a:t>1</a:t>
            </a:r>
            <a:r>
              <a:rPr sz="600" b="1" spc="50" dirty="0">
                <a:solidFill>
                  <a:srgbClr val="002A41"/>
                </a:solidFill>
                <a:latin typeface="Arial"/>
                <a:cs typeface="Arial"/>
              </a:rPr>
              <a:t>0</a:t>
            </a:r>
            <a:r>
              <a:rPr sz="600" b="1" spc="35" dirty="0">
                <a:solidFill>
                  <a:srgbClr val="002A41"/>
                </a:solidFill>
                <a:latin typeface="Arial"/>
                <a:cs typeface="Arial"/>
              </a:rPr>
              <a:t>0</a:t>
            </a:r>
            <a:endParaRPr sz="60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 rot="19020000">
            <a:off x="837838" y="4070821"/>
            <a:ext cx="547887" cy="635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500"/>
              </a:lnSpc>
            </a:pPr>
            <a:r>
              <a:rPr sz="500" b="1" spc="15" dirty="0">
                <a:solidFill>
                  <a:srgbClr val="002A41"/>
                </a:solidFill>
                <a:latin typeface="Arial"/>
                <a:cs typeface="Arial"/>
              </a:rPr>
              <a:t>Кiровоград</a:t>
            </a:r>
            <a:r>
              <a:rPr sz="750" b="1" spc="22" baseline="5555" dirty="0">
                <a:solidFill>
                  <a:srgbClr val="002A41"/>
                </a:solidFill>
                <a:latin typeface="Arial"/>
                <a:cs typeface="Arial"/>
              </a:rPr>
              <a:t>ська</a:t>
            </a:r>
            <a:endParaRPr sz="750" baseline="5555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 rot="19020000">
            <a:off x="1312689" y="3969242"/>
            <a:ext cx="256891" cy="635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500"/>
              </a:lnSpc>
            </a:pPr>
            <a:r>
              <a:rPr sz="500" b="1" spc="25" dirty="0">
                <a:solidFill>
                  <a:srgbClr val="002A41"/>
                </a:solidFill>
                <a:latin typeface="Arial"/>
                <a:cs typeface="Arial"/>
              </a:rPr>
              <a:t>м.</a:t>
            </a:r>
            <a:r>
              <a:rPr sz="500" b="1" spc="-95" dirty="0">
                <a:solidFill>
                  <a:srgbClr val="002A41"/>
                </a:solidFill>
                <a:latin typeface="Arial"/>
                <a:cs typeface="Arial"/>
              </a:rPr>
              <a:t> </a:t>
            </a:r>
            <a:r>
              <a:rPr sz="500" b="1" spc="35" dirty="0">
                <a:solidFill>
                  <a:srgbClr val="002A41"/>
                </a:solidFill>
                <a:latin typeface="Arial"/>
                <a:cs typeface="Arial"/>
              </a:rPr>
              <a:t>Київ</a:t>
            </a:r>
            <a:endParaRPr sz="500"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 rot="19020000">
            <a:off x="1179048" y="4112252"/>
            <a:ext cx="667238" cy="635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500"/>
              </a:lnSpc>
            </a:pPr>
            <a:r>
              <a:rPr sz="500" b="1" spc="25" dirty="0">
                <a:solidFill>
                  <a:srgbClr val="002A41"/>
                </a:solidFill>
                <a:latin typeface="Arial"/>
                <a:cs typeface="Arial"/>
              </a:rPr>
              <a:t>Iвано-Франк</a:t>
            </a:r>
            <a:r>
              <a:rPr sz="750" b="1" spc="37" baseline="5555" dirty="0">
                <a:solidFill>
                  <a:srgbClr val="002A41"/>
                </a:solidFill>
                <a:latin typeface="Arial"/>
                <a:cs typeface="Arial"/>
              </a:rPr>
              <a:t>iвська</a:t>
            </a:r>
            <a:endParaRPr sz="750" baseline="5555">
              <a:latin typeface="Arial"/>
              <a:cs typeface="Arial"/>
            </a:endParaRPr>
          </a:p>
        </p:txBody>
      </p:sp>
      <p:sp>
        <p:nvSpPr>
          <p:cNvPr id="11" name="object 11"/>
          <p:cNvSpPr txBox="1"/>
          <p:nvPr/>
        </p:nvSpPr>
        <p:spPr>
          <a:xfrm rot="19020000">
            <a:off x="1716054" y="3986002"/>
            <a:ext cx="304509" cy="635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500"/>
              </a:lnSpc>
            </a:pPr>
            <a:r>
              <a:rPr sz="500" b="1" spc="-10" dirty="0">
                <a:solidFill>
                  <a:srgbClr val="002A41"/>
                </a:solidFill>
                <a:latin typeface="Arial"/>
                <a:cs typeface="Arial"/>
              </a:rPr>
              <a:t>С</a:t>
            </a:r>
            <a:r>
              <a:rPr sz="500" b="1" spc="30" dirty="0">
                <a:solidFill>
                  <a:srgbClr val="002A41"/>
                </a:solidFill>
                <a:latin typeface="Arial"/>
                <a:cs typeface="Arial"/>
              </a:rPr>
              <a:t>у</a:t>
            </a:r>
            <a:r>
              <a:rPr sz="500" b="1" spc="20" dirty="0">
                <a:solidFill>
                  <a:srgbClr val="002A41"/>
                </a:solidFill>
                <a:latin typeface="Arial"/>
                <a:cs typeface="Arial"/>
              </a:rPr>
              <a:t>м</a:t>
            </a:r>
            <a:r>
              <a:rPr sz="500" b="1" spc="15" dirty="0">
                <a:solidFill>
                  <a:srgbClr val="002A41"/>
                </a:solidFill>
                <a:latin typeface="Arial"/>
                <a:cs typeface="Arial"/>
              </a:rPr>
              <a:t>с</a:t>
            </a:r>
            <a:r>
              <a:rPr sz="500" b="1" spc="-25" dirty="0">
                <a:solidFill>
                  <a:srgbClr val="002A41"/>
                </a:solidFill>
                <a:latin typeface="Arial"/>
                <a:cs typeface="Arial"/>
              </a:rPr>
              <a:t>ь</a:t>
            </a:r>
            <a:r>
              <a:rPr sz="500" b="1" spc="90" dirty="0">
                <a:solidFill>
                  <a:srgbClr val="002A41"/>
                </a:solidFill>
                <a:latin typeface="Arial"/>
                <a:cs typeface="Arial"/>
              </a:rPr>
              <a:t>к</a:t>
            </a:r>
            <a:r>
              <a:rPr sz="500" b="1" spc="30" dirty="0">
                <a:solidFill>
                  <a:srgbClr val="002A41"/>
                </a:solidFill>
                <a:latin typeface="Arial"/>
                <a:cs typeface="Arial"/>
              </a:rPr>
              <a:t>а</a:t>
            </a:r>
            <a:endParaRPr sz="500">
              <a:latin typeface="Arial"/>
              <a:cs typeface="Arial"/>
            </a:endParaRPr>
          </a:p>
        </p:txBody>
      </p:sp>
      <p:sp>
        <p:nvSpPr>
          <p:cNvPr id="12" name="object 12"/>
          <p:cNvSpPr txBox="1"/>
          <p:nvPr/>
        </p:nvSpPr>
        <p:spPr>
          <a:xfrm rot="19020000">
            <a:off x="1865437" y="4015440"/>
            <a:ext cx="388761" cy="635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500"/>
              </a:lnSpc>
            </a:pPr>
            <a:r>
              <a:rPr sz="500" b="1" spc="-5" dirty="0">
                <a:solidFill>
                  <a:srgbClr val="002A41"/>
                </a:solidFill>
                <a:latin typeface="Arial"/>
                <a:cs typeface="Arial"/>
              </a:rPr>
              <a:t>З</a:t>
            </a:r>
            <a:r>
              <a:rPr sz="500" b="1" spc="30" dirty="0">
                <a:solidFill>
                  <a:srgbClr val="002A41"/>
                </a:solidFill>
                <a:latin typeface="Arial"/>
                <a:cs typeface="Arial"/>
              </a:rPr>
              <a:t>а</a:t>
            </a:r>
            <a:r>
              <a:rPr sz="500" b="1" spc="40" dirty="0">
                <a:solidFill>
                  <a:srgbClr val="002A41"/>
                </a:solidFill>
                <a:latin typeface="Arial"/>
                <a:cs typeface="Arial"/>
              </a:rPr>
              <a:t>п</a:t>
            </a:r>
            <a:r>
              <a:rPr sz="500" b="1" spc="-15" dirty="0">
                <a:solidFill>
                  <a:srgbClr val="002A41"/>
                </a:solidFill>
                <a:latin typeface="Arial"/>
                <a:cs typeface="Arial"/>
              </a:rPr>
              <a:t>о</a:t>
            </a:r>
            <a:r>
              <a:rPr sz="500" b="1" spc="30" dirty="0">
                <a:solidFill>
                  <a:srgbClr val="002A41"/>
                </a:solidFill>
                <a:latin typeface="Arial"/>
                <a:cs typeface="Arial"/>
              </a:rPr>
              <a:t>р</a:t>
            </a:r>
            <a:r>
              <a:rPr sz="500" b="1" spc="10" dirty="0">
                <a:solidFill>
                  <a:srgbClr val="002A41"/>
                </a:solidFill>
                <a:latin typeface="Arial"/>
                <a:cs typeface="Arial"/>
              </a:rPr>
              <a:t>i</a:t>
            </a:r>
            <a:r>
              <a:rPr sz="500" b="1" spc="5" dirty="0">
                <a:solidFill>
                  <a:srgbClr val="002A41"/>
                </a:solidFill>
                <a:latin typeface="Arial"/>
                <a:cs typeface="Arial"/>
              </a:rPr>
              <a:t>з</a:t>
            </a:r>
            <a:r>
              <a:rPr sz="500" b="1" spc="-25" dirty="0">
                <a:solidFill>
                  <a:srgbClr val="002A41"/>
                </a:solidFill>
                <a:latin typeface="Arial"/>
                <a:cs typeface="Arial"/>
              </a:rPr>
              <a:t>ь</a:t>
            </a:r>
            <a:r>
              <a:rPr sz="500" b="1" spc="90" dirty="0">
                <a:solidFill>
                  <a:srgbClr val="002A41"/>
                </a:solidFill>
                <a:latin typeface="Arial"/>
                <a:cs typeface="Arial"/>
              </a:rPr>
              <a:t>к</a:t>
            </a:r>
            <a:r>
              <a:rPr sz="500" b="1" spc="30" dirty="0">
                <a:solidFill>
                  <a:srgbClr val="002A41"/>
                </a:solidFill>
                <a:latin typeface="Arial"/>
                <a:cs typeface="Arial"/>
              </a:rPr>
              <a:t>а</a:t>
            </a:r>
            <a:endParaRPr sz="500">
              <a:latin typeface="Arial"/>
              <a:cs typeface="Arial"/>
            </a:endParaRPr>
          </a:p>
        </p:txBody>
      </p:sp>
      <p:sp>
        <p:nvSpPr>
          <p:cNvPr id="13" name="object 13"/>
          <p:cNvSpPr txBox="1"/>
          <p:nvPr/>
        </p:nvSpPr>
        <p:spPr>
          <a:xfrm rot="19020000">
            <a:off x="2067900" y="4023426"/>
            <a:ext cx="411331" cy="635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500"/>
              </a:lnSpc>
            </a:pPr>
            <a:r>
              <a:rPr sz="500" b="1" spc="40" dirty="0">
                <a:solidFill>
                  <a:srgbClr val="002A41"/>
                </a:solidFill>
                <a:latin typeface="Arial"/>
                <a:cs typeface="Arial"/>
              </a:rPr>
              <a:t>П</a:t>
            </a:r>
            <a:r>
              <a:rPr sz="500" b="1" spc="10" dirty="0">
                <a:solidFill>
                  <a:srgbClr val="002A41"/>
                </a:solidFill>
                <a:latin typeface="Arial"/>
                <a:cs typeface="Arial"/>
              </a:rPr>
              <a:t>о</a:t>
            </a:r>
            <a:r>
              <a:rPr sz="500" b="1" spc="5" dirty="0">
                <a:solidFill>
                  <a:srgbClr val="002A41"/>
                </a:solidFill>
                <a:latin typeface="Arial"/>
                <a:cs typeface="Arial"/>
              </a:rPr>
              <a:t>л</a:t>
            </a:r>
            <a:r>
              <a:rPr sz="500" b="1" spc="15" dirty="0">
                <a:solidFill>
                  <a:srgbClr val="002A41"/>
                </a:solidFill>
                <a:latin typeface="Arial"/>
                <a:cs typeface="Arial"/>
              </a:rPr>
              <a:t>т</a:t>
            </a:r>
            <a:r>
              <a:rPr sz="500" b="1" spc="20" dirty="0">
                <a:solidFill>
                  <a:srgbClr val="002A41"/>
                </a:solidFill>
                <a:latin typeface="Arial"/>
                <a:cs typeface="Arial"/>
              </a:rPr>
              <a:t>а</a:t>
            </a:r>
            <a:r>
              <a:rPr sz="500" b="1" spc="10" dirty="0">
                <a:solidFill>
                  <a:srgbClr val="002A41"/>
                </a:solidFill>
                <a:latin typeface="Arial"/>
                <a:cs typeface="Arial"/>
              </a:rPr>
              <a:t>в</a:t>
            </a:r>
            <a:r>
              <a:rPr sz="500" b="1" spc="-15" dirty="0">
                <a:solidFill>
                  <a:srgbClr val="002A41"/>
                </a:solidFill>
                <a:latin typeface="Arial"/>
                <a:cs typeface="Arial"/>
              </a:rPr>
              <a:t>с</a:t>
            </a:r>
            <a:r>
              <a:rPr sz="500" b="1" spc="-25" dirty="0">
                <a:solidFill>
                  <a:srgbClr val="002A41"/>
                </a:solidFill>
                <a:latin typeface="Arial"/>
                <a:cs typeface="Arial"/>
              </a:rPr>
              <a:t>ь</a:t>
            </a:r>
            <a:r>
              <a:rPr sz="500" b="1" spc="90" dirty="0">
                <a:solidFill>
                  <a:srgbClr val="002A41"/>
                </a:solidFill>
                <a:latin typeface="Arial"/>
                <a:cs typeface="Arial"/>
              </a:rPr>
              <a:t>к</a:t>
            </a:r>
            <a:r>
              <a:rPr sz="750" b="1" spc="44" baseline="5555" dirty="0">
                <a:solidFill>
                  <a:srgbClr val="002A41"/>
                </a:solidFill>
                <a:latin typeface="Arial"/>
                <a:cs typeface="Arial"/>
              </a:rPr>
              <a:t>а</a:t>
            </a:r>
            <a:endParaRPr sz="750" baseline="5555">
              <a:latin typeface="Arial"/>
              <a:cs typeface="Arial"/>
            </a:endParaRPr>
          </a:p>
        </p:txBody>
      </p:sp>
      <p:sp>
        <p:nvSpPr>
          <p:cNvPr id="14" name="object 14"/>
          <p:cNvSpPr txBox="1"/>
          <p:nvPr/>
        </p:nvSpPr>
        <p:spPr>
          <a:xfrm rot="19020000">
            <a:off x="2302461" y="4018545"/>
            <a:ext cx="397534" cy="635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500"/>
              </a:lnSpc>
            </a:pPr>
            <a:r>
              <a:rPr sz="500" b="1" spc="40" dirty="0">
                <a:solidFill>
                  <a:srgbClr val="002A41"/>
                </a:solidFill>
                <a:latin typeface="Arial"/>
                <a:cs typeface="Arial"/>
              </a:rPr>
              <a:t>Х</a:t>
            </a:r>
            <a:r>
              <a:rPr sz="500" b="1" spc="15" dirty="0">
                <a:solidFill>
                  <a:srgbClr val="002A41"/>
                </a:solidFill>
                <a:latin typeface="Arial"/>
                <a:cs typeface="Arial"/>
              </a:rPr>
              <a:t>а</a:t>
            </a:r>
            <a:r>
              <a:rPr sz="500" b="1" dirty="0">
                <a:solidFill>
                  <a:srgbClr val="002A41"/>
                </a:solidFill>
                <a:latin typeface="Arial"/>
                <a:cs typeface="Arial"/>
              </a:rPr>
              <a:t>р</a:t>
            </a:r>
            <a:r>
              <a:rPr sz="500" b="1" spc="95" dirty="0">
                <a:solidFill>
                  <a:srgbClr val="002A41"/>
                </a:solidFill>
                <a:latin typeface="Arial"/>
                <a:cs typeface="Arial"/>
              </a:rPr>
              <a:t>к</a:t>
            </a:r>
            <a:r>
              <a:rPr sz="500" b="1" spc="40" dirty="0">
                <a:solidFill>
                  <a:srgbClr val="002A41"/>
                </a:solidFill>
                <a:latin typeface="Arial"/>
                <a:cs typeface="Arial"/>
              </a:rPr>
              <a:t>i</a:t>
            </a:r>
            <a:r>
              <a:rPr sz="500" b="1" spc="-5" dirty="0">
                <a:solidFill>
                  <a:srgbClr val="002A41"/>
                </a:solidFill>
                <a:latin typeface="Arial"/>
                <a:cs typeface="Arial"/>
              </a:rPr>
              <a:t>в</a:t>
            </a:r>
            <a:r>
              <a:rPr sz="500" b="1" spc="-10" dirty="0">
                <a:solidFill>
                  <a:srgbClr val="002A41"/>
                </a:solidFill>
                <a:latin typeface="Arial"/>
                <a:cs typeface="Arial"/>
              </a:rPr>
              <a:t>с</a:t>
            </a:r>
            <a:r>
              <a:rPr sz="500" b="1" spc="-20" dirty="0">
                <a:solidFill>
                  <a:srgbClr val="002A41"/>
                </a:solidFill>
                <a:latin typeface="Arial"/>
                <a:cs typeface="Arial"/>
              </a:rPr>
              <a:t>ь</a:t>
            </a:r>
            <a:r>
              <a:rPr sz="500" b="1" spc="90" dirty="0">
                <a:solidFill>
                  <a:srgbClr val="002A41"/>
                </a:solidFill>
                <a:latin typeface="Arial"/>
                <a:cs typeface="Arial"/>
              </a:rPr>
              <a:t>к</a:t>
            </a:r>
            <a:r>
              <a:rPr sz="500" b="1" spc="30" dirty="0">
                <a:solidFill>
                  <a:srgbClr val="002A41"/>
                </a:solidFill>
                <a:latin typeface="Arial"/>
                <a:cs typeface="Arial"/>
              </a:rPr>
              <a:t>а</a:t>
            </a:r>
            <a:endParaRPr sz="500">
              <a:latin typeface="Arial"/>
              <a:cs typeface="Arial"/>
            </a:endParaRPr>
          </a:p>
        </p:txBody>
      </p:sp>
      <p:sp>
        <p:nvSpPr>
          <p:cNvPr id="15" name="object 15"/>
          <p:cNvSpPr txBox="1"/>
          <p:nvPr/>
        </p:nvSpPr>
        <p:spPr>
          <a:xfrm rot="19020000">
            <a:off x="2572678" y="3999293"/>
            <a:ext cx="342488" cy="635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500"/>
              </a:lnSpc>
            </a:pPr>
            <a:r>
              <a:rPr sz="500" b="1" spc="10" dirty="0">
                <a:solidFill>
                  <a:srgbClr val="002A41"/>
                </a:solidFill>
                <a:latin typeface="Arial"/>
                <a:cs typeface="Arial"/>
              </a:rPr>
              <a:t>Д</a:t>
            </a:r>
            <a:r>
              <a:rPr sz="500" b="1" spc="-15" dirty="0">
                <a:solidFill>
                  <a:srgbClr val="002A41"/>
                </a:solidFill>
                <a:latin typeface="Arial"/>
                <a:cs typeface="Arial"/>
              </a:rPr>
              <a:t>о</a:t>
            </a:r>
            <a:r>
              <a:rPr sz="500" b="1" spc="40" dirty="0">
                <a:solidFill>
                  <a:srgbClr val="002A41"/>
                </a:solidFill>
                <a:latin typeface="Arial"/>
                <a:cs typeface="Arial"/>
              </a:rPr>
              <a:t>н</a:t>
            </a:r>
            <a:r>
              <a:rPr sz="500" b="1" dirty="0">
                <a:solidFill>
                  <a:srgbClr val="002A41"/>
                </a:solidFill>
                <a:latin typeface="Arial"/>
                <a:cs typeface="Arial"/>
              </a:rPr>
              <a:t>е</a:t>
            </a:r>
            <a:r>
              <a:rPr sz="500" b="1" spc="45" dirty="0">
                <a:solidFill>
                  <a:srgbClr val="002A41"/>
                </a:solidFill>
                <a:latin typeface="Arial"/>
                <a:cs typeface="Arial"/>
              </a:rPr>
              <a:t>ц</a:t>
            </a:r>
            <a:r>
              <a:rPr sz="500" b="1" spc="-25" dirty="0">
                <a:solidFill>
                  <a:srgbClr val="002A41"/>
                </a:solidFill>
                <a:latin typeface="Arial"/>
                <a:cs typeface="Arial"/>
              </a:rPr>
              <a:t>ь</a:t>
            </a:r>
            <a:r>
              <a:rPr sz="500" b="1" spc="90" dirty="0">
                <a:solidFill>
                  <a:srgbClr val="002A41"/>
                </a:solidFill>
                <a:latin typeface="Arial"/>
                <a:cs typeface="Arial"/>
              </a:rPr>
              <a:t>к</a:t>
            </a:r>
            <a:r>
              <a:rPr sz="500" b="1" spc="30" dirty="0">
                <a:solidFill>
                  <a:srgbClr val="002A41"/>
                </a:solidFill>
                <a:latin typeface="Arial"/>
                <a:cs typeface="Arial"/>
              </a:rPr>
              <a:t>а</a:t>
            </a:r>
            <a:endParaRPr sz="500">
              <a:latin typeface="Arial"/>
              <a:cs typeface="Arial"/>
            </a:endParaRPr>
          </a:p>
        </p:txBody>
      </p:sp>
      <p:sp>
        <p:nvSpPr>
          <p:cNvPr id="16" name="object 16"/>
          <p:cNvSpPr txBox="1"/>
          <p:nvPr/>
        </p:nvSpPr>
        <p:spPr>
          <a:xfrm rot="19020000">
            <a:off x="2787565" y="4002307"/>
            <a:ext cx="351227" cy="635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500"/>
              </a:lnSpc>
            </a:pPr>
            <a:r>
              <a:rPr sz="500" b="1" spc="30" dirty="0">
                <a:solidFill>
                  <a:srgbClr val="002A41"/>
                </a:solidFill>
                <a:latin typeface="Arial"/>
                <a:cs typeface="Arial"/>
              </a:rPr>
              <a:t>Л</a:t>
            </a:r>
            <a:r>
              <a:rPr sz="500" b="1" spc="-15" dirty="0">
                <a:solidFill>
                  <a:srgbClr val="002A41"/>
                </a:solidFill>
                <a:latin typeface="Arial"/>
                <a:cs typeface="Arial"/>
              </a:rPr>
              <a:t>ь</a:t>
            </a:r>
            <a:r>
              <a:rPr sz="500" b="1" spc="-25" dirty="0">
                <a:solidFill>
                  <a:srgbClr val="002A41"/>
                </a:solidFill>
                <a:latin typeface="Arial"/>
                <a:cs typeface="Arial"/>
              </a:rPr>
              <a:t>в</a:t>
            </a:r>
            <a:r>
              <a:rPr sz="500" b="1" spc="40" dirty="0">
                <a:solidFill>
                  <a:srgbClr val="002A41"/>
                </a:solidFill>
                <a:latin typeface="Arial"/>
                <a:cs typeface="Arial"/>
              </a:rPr>
              <a:t>i</a:t>
            </a:r>
            <a:r>
              <a:rPr sz="500" b="1" spc="-5" dirty="0">
                <a:solidFill>
                  <a:srgbClr val="002A41"/>
                </a:solidFill>
                <a:latin typeface="Arial"/>
                <a:cs typeface="Arial"/>
              </a:rPr>
              <a:t>в</a:t>
            </a:r>
            <a:r>
              <a:rPr sz="500" b="1" spc="-15" dirty="0">
                <a:solidFill>
                  <a:srgbClr val="002A41"/>
                </a:solidFill>
                <a:latin typeface="Arial"/>
                <a:cs typeface="Arial"/>
              </a:rPr>
              <a:t>с</a:t>
            </a:r>
            <a:r>
              <a:rPr sz="500" b="1" spc="40" dirty="0">
                <a:solidFill>
                  <a:srgbClr val="002A41"/>
                </a:solidFill>
                <a:latin typeface="Arial"/>
                <a:cs typeface="Arial"/>
              </a:rPr>
              <a:t>ь</a:t>
            </a:r>
            <a:r>
              <a:rPr sz="500" b="1" spc="35" dirty="0">
                <a:solidFill>
                  <a:srgbClr val="002A41"/>
                </a:solidFill>
                <a:latin typeface="Arial"/>
                <a:cs typeface="Arial"/>
              </a:rPr>
              <a:t>к</a:t>
            </a:r>
            <a:r>
              <a:rPr sz="500" b="1" spc="30" dirty="0">
                <a:solidFill>
                  <a:srgbClr val="002A41"/>
                </a:solidFill>
                <a:latin typeface="Arial"/>
                <a:cs typeface="Arial"/>
              </a:rPr>
              <a:t>а</a:t>
            </a:r>
            <a:endParaRPr sz="500">
              <a:latin typeface="Arial"/>
              <a:cs typeface="Arial"/>
            </a:endParaRPr>
          </a:p>
        </p:txBody>
      </p:sp>
      <p:sp>
        <p:nvSpPr>
          <p:cNvPr id="17" name="object 17"/>
          <p:cNvSpPr txBox="1"/>
          <p:nvPr/>
        </p:nvSpPr>
        <p:spPr>
          <a:xfrm rot="19020000">
            <a:off x="3063229" y="3980828"/>
            <a:ext cx="290241" cy="635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500"/>
              </a:lnSpc>
            </a:pPr>
            <a:r>
              <a:rPr sz="500" b="1" spc="-10" dirty="0">
                <a:solidFill>
                  <a:srgbClr val="002A41"/>
                </a:solidFill>
                <a:latin typeface="Arial"/>
                <a:cs typeface="Arial"/>
              </a:rPr>
              <a:t>О</a:t>
            </a:r>
            <a:r>
              <a:rPr sz="500" b="1" spc="-15" dirty="0">
                <a:solidFill>
                  <a:srgbClr val="002A41"/>
                </a:solidFill>
                <a:latin typeface="Arial"/>
                <a:cs typeface="Arial"/>
              </a:rPr>
              <a:t>д</a:t>
            </a:r>
            <a:r>
              <a:rPr sz="500" b="1" spc="5" dirty="0">
                <a:solidFill>
                  <a:srgbClr val="002A41"/>
                </a:solidFill>
                <a:latin typeface="Arial"/>
                <a:cs typeface="Arial"/>
              </a:rPr>
              <a:t>е</a:t>
            </a:r>
            <a:r>
              <a:rPr sz="500" b="1" spc="-15" dirty="0">
                <a:solidFill>
                  <a:srgbClr val="002A41"/>
                </a:solidFill>
                <a:latin typeface="Arial"/>
                <a:cs typeface="Arial"/>
              </a:rPr>
              <a:t>с</a:t>
            </a:r>
            <a:r>
              <a:rPr sz="500" b="1" spc="-25" dirty="0">
                <a:solidFill>
                  <a:srgbClr val="002A41"/>
                </a:solidFill>
                <a:latin typeface="Arial"/>
                <a:cs typeface="Arial"/>
              </a:rPr>
              <a:t>ь</a:t>
            </a:r>
            <a:r>
              <a:rPr sz="500" b="1" spc="90" dirty="0">
                <a:solidFill>
                  <a:srgbClr val="002A41"/>
                </a:solidFill>
                <a:latin typeface="Arial"/>
                <a:cs typeface="Arial"/>
              </a:rPr>
              <a:t>к</a:t>
            </a:r>
            <a:r>
              <a:rPr sz="500" b="1" spc="30" dirty="0">
                <a:solidFill>
                  <a:srgbClr val="002A41"/>
                </a:solidFill>
                <a:latin typeface="Arial"/>
                <a:cs typeface="Arial"/>
              </a:rPr>
              <a:t>а</a:t>
            </a:r>
            <a:endParaRPr sz="500">
              <a:latin typeface="Arial"/>
              <a:cs typeface="Arial"/>
            </a:endParaRPr>
          </a:p>
        </p:txBody>
      </p:sp>
      <p:sp>
        <p:nvSpPr>
          <p:cNvPr id="18" name="object 18"/>
          <p:cNvSpPr txBox="1"/>
          <p:nvPr/>
        </p:nvSpPr>
        <p:spPr>
          <a:xfrm rot="19020000">
            <a:off x="2980124" y="4103492"/>
            <a:ext cx="642590" cy="635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500"/>
              </a:lnSpc>
            </a:pPr>
            <a:r>
              <a:rPr sz="500" b="1" spc="20" dirty="0">
                <a:solidFill>
                  <a:srgbClr val="002A41"/>
                </a:solidFill>
                <a:latin typeface="Arial"/>
                <a:cs typeface="Arial"/>
              </a:rPr>
              <a:t>Днiпропетр</a:t>
            </a:r>
            <a:r>
              <a:rPr sz="750" b="1" spc="30" baseline="5555" dirty="0">
                <a:solidFill>
                  <a:srgbClr val="002A41"/>
                </a:solidFill>
                <a:latin typeface="Arial"/>
                <a:cs typeface="Arial"/>
              </a:rPr>
              <a:t>овська</a:t>
            </a:r>
            <a:endParaRPr sz="750" baseline="5555">
              <a:latin typeface="Arial"/>
              <a:cs typeface="Arial"/>
            </a:endParaRPr>
          </a:p>
        </p:txBody>
      </p:sp>
      <p:sp>
        <p:nvSpPr>
          <p:cNvPr id="19" name="object 19"/>
          <p:cNvSpPr txBox="1"/>
          <p:nvPr/>
        </p:nvSpPr>
        <p:spPr>
          <a:xfrm rot="19020000">
            <a:off x="3417445" y="4017356"/>
            <a:ext cx="394400" cy="635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500"/>
              </a:lnSpc>
            </a:pPr>
            <a:r>
              <a:rPr sz="500" b="1" spc="-5" dirty="0">
                <a:solidFill>
                  <a:srgbClr val="002A41"/>
                </a:solidFill>
                <a:latin typeface="Arial"/>
                <a:cs typeface="Arial"/>
              </a:rPr>
              <a:t>Р</a:t>
            </a:r>
            <a:r>
              <a:rPr sz="500" b="1" spc="40" dirty="0">
                <a:solidFill>
                  <a:srgbClr val="002A41"/>
                </a:solidFill>
                <a:latin typeface="Arial"/>
                <a:cs typeface="Arial"/>
              </a:rPr>
              <a:t>i</a:t>
            </a:r>
            <a:r>
              <a:rPr sz="500" b="1" spc="-15" dirty="0">
                <a:solidFill>
                  <a:srgbClr val="002A41"/>
                </a:solidFill>
                <a:latin typeface="Arial"/>
                <a:cs typeface="Arial"/>
              </a:rPr>
              <a:t>в</a:t>
            </a:r>
            <a:r>
              <a:rPr sz="500" b="1" spc="40" dirty="0">
                <a:solidFill>
                  <a:srgbClr val="002A41"/>
                </a:solidFill>
                <a:latin typeface="Arial"/>
                <a:cs typeface="Arial"/>
              </a:rPr>
              <a:t>н</a:t>
            </a:r>
            <a:r>
              <a:rPr sz="500" b="1" dirty="0">
                <a:solidFill>
                  <a:srgbClr val="002A41"/>
                </a:solidFill>
                <a:latin typeface="Arial"/>
                <a:cs typeface="Arial"/>
              </a:rPr>
              <a:t>е</a:t>
            </a:r>
            <a:r>
              <a:rPr sz="500" b="1" spc="40" dirty="0">
                <a:solidFill>
                  <a:srgbClr val="002A41"/>
                </a:solidFill>
                <a:latin typeface="Arial"/>
                <a:cs typeface="Arial"/>
              </a:rPr>
              <a:t>н</a:t>
            </a:r>
            <a:r>
              <a:rPr sz="500" b="1" spc="-15" dirty="0">
                <a:solidFill>
                  <a:srgbClr val="002A41"/>
                </a:solidFill>
                <a:latin typeface="Arial"/>
                <a:cs typeface="Arial"/>
              </a:rPr>
              <a:t>с</a:t>
            </a:r>
            <a:r>
              <a:rPr sz="500" b="1" spc="-25" dirty="0">
                <a:solidFill>
                  <a:srgbClr val="002A41"/>
                </a:solidFill>
                <a:latin typeface="Arial"/>
                <a:cs typeface="Arial"/>
              </a:rPr>
              <a:t>ь</a:t>
            </a:r>
            <a:r>
              <a:rPr sz="500" b="1" spc="90" dirty="0">
                <a:solidFill>
                  <a:srgbClr val="002A41"/>
                </a:solidFill>
                <a:latin typeface="Arial"/>
                <a:cs typeface="Arial"/>
              </a:rPr>
              <a:t>к</a:t>
            </a:r>
            <a:r>
              <a:rPr sz="500" b="1" spc="30" dirty="0">
                <a:solidFill>
                  <a:srgbClr val="002A41"/>
                </a:solidFill>
                <a:latin typeface="Arial"/>
                <a:cs typeface="Arial"/>
              </a:rPr>
              <a:t>а</a:t>
            </a:r>
            <a:endParaRPr sz="500">
              <a:latin typeface="Arial"/>
              <a:cs typeface="Arial"/>
            </a:endParaRPr>
          </a:p>
        </p:txBody>
      </p:sp>
      <p:sp>
        <p:nvSpPr>
          <p:cNvPr id="20" name="object 20"/>
          <p:cNvSpPr txBox="1"/>
          <p:nvPr/>
        </p:nvSpPr>
        <p:spPr>
          <a:xfrm rot="19020000">
            <a:off x="3465121" y="4087397"/>
            <a:ext cx="595848" cy="635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500"/>
              </a:lnSpc>
            </a:pPr>
            <a:r>
              <a:rPr sz="500" b="1" spc="35" dirty="0">
                <a:solidFill>
                  <a:srgbClr val="002A41"/>
                </a:solidFill>
                <a:latin typeface="Arial"/>
                <a:cs typeface="Arial"/>
              </a:rPr>
              <a:t>Україна</a:t>
            </a:r>
            <a:r>
              <a:rPr sz="500" b="1" spc="-70" dirty="0">
                <a:solidFill>
                  <a:srgbClr val="002A41"/>
                </a:solidFill>
                <a:latin typeface="Arial"/>
                <a:cs typeface="Arial"/>
              </a:rPr>
              <a:t> </a:t>
            </a:r>
            <a:r>
              <a:rPr sz="500" b="1" dirty="0">
                <a:solidFill>
                  <a:srgbClr val="002A41"/>
                </a:solidFill>
                <a:latin typeface="Arial"/>
                <a:cs typeface="Arial"/>
              </a:rPr>
              <a:t>в</a:t>
            </a:r>
            <a:r>
              <a:rPr sz="500" b="1" spc="-70" dirty="0">
                <a:solidFill>
                  <a:srgbClr val="002A41"/>
                </a:solidFill>
                <a:latin typeface="Arial"/>
                <a:cs typeface="Arial"/>
              </a:rPr>
              <a:t> </a:t>
            </a:r>
            <a:r>
              <a:rPr sz="500" b="1" spc="30" dirty="0">
                <a:solidFill>
                  <a:srgbClr val="002A41"/>
                </a:solidFill>
                <a:latin typeface="Arial"/>
                <a:cs typeface="Arial"/>
              </a:rPr>
              <a:t>ц</a:t>
            </a:r>
            <a:r>
              <a:rPr sz="750" b="1" spc="44" baseline="5555" dirty="0">
                <a:solidFill>
                  <a:srgbClr val="002A41"/>
                </a:solidFill>
                <a:latin typeface="Arial"/>
                <a:cs typeface="Arial"/>
              </a:rPr>
              <a:t>ілому</a:t>
            </a:r>
            <a:endParaRPr sz="750" baseline="5555">
              <a:latin typeface="Arial"/>
              <a:cs typeface="Arial"/>
            </a:endParaRPr>
          </a:p>
        </p:txBody>
      </p:sp>
      <p:sp>
        <p:nvSpPr>
          <p:cNvPr id="21" name="object 21"/>
          <p:cNvSpPr txBox="1"/>
          <p:nvPr/>
        </p:nvSpPr>
        <p:spPr>
          <a:xfrm rot="19020000">
            <a:off x="3874351" y="4012427"/>
            <a:ext cx="380619" cy="635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500"/>
              </a:lnSpc>
            </a:pPr>
            <a:r>
              <a:rPr sz="500" b="1" spc="-25" dirty="0">
                <a:solidFill>
                  <a:srgbClr val="002A41"/>
                </a:solidFill>
                <a:latin typeface="Arial"/>
                <a:cs typeface="Arial"/>
              </a:rPr>
              <a:t>В</a:t>
            </a:r>
            <a:r>
              <a:rPr sz="500" b="1" spc="40" dirty="0">
                <a:solidFill>
                  <a:srgbClr val="002A41"/>
                </a:solidFill>
                <a:latin typeface="Arial"/>
                <a:cs typeface="Arial"/>
              </a:rPr>
              <a:t>iнниц</a:t>
            </a:r>
            <a:r>
              <a:rPr sz="500" b="1" spc="30" dirty="0">
                <a:solidFill>
                  <a:srgbClr val="002A41"/>
                </a:solidFill>
                <a:latin typeface="Arial"/>
                <a:cs typeface="Arial"/>
              </a:rPr>
              <a:t>ь</a:t>
            </a:r>
            <a:r>
              <a:rPr sz="500" b="1" spc="90" dirty="0">
                <a:solidFill>
                  <a:srgbClr val="002A41"/>
                </a:solidFill>
                <a:latin typeface="Arial"/>
                <a:cs typeface="Arial"/>
              </a:rPr>
              <a:t>к</a:t>
            </a:r>
            <a:r>
              <a:rPr sz="500" b="1" spc="30" dirty="0">
                <a:solidFill>
                  <a:srgbClr val="002A41"/>
                </a:solidFill>
                <a:latin typeface="Arial"/>
                <a:cs typeface="Arial"/>
              </a:rPr>
              <a:t>а</a:t>
            </a:r>
            <a:endParaRPr sz="500">
              <a:latin typeface="Arial"/>
              <a:cs typeface="Arial"/>
            </a:endParaRPr>
          </a:p>
        </p:txBody>
      </p:sp>
      <p:sp>
        <p:nvSpPr>
          <p:cNvPr id="22" name="object 22"/>
          <p:cNvSpPr txBox="1"/>
          <p:nvPr/>
        </p:nvSpPr>
        <p:spPr>
          <a:xfrm rot="19020000">
            <a:off x="4075320" y="4021080"/>
            <a:ext cx="405058" cy="635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500"/>
              </a:lnSpc>
            </a:pPr>
            <a:r>
              <a:rPr sz="500" b="1" spc="20" dirty="0">
                <a:solidFill>
                  <a:srgbClr val="002A41"/>
                </a:solidFill>
                <a:latin typeface="Arial"/>
                <a:cs typeface="Arial"/>
              </a:rPr>
              <a:t>Х</a:t>
            </a:r>
            <a:r>
              <a:rPr sz="500" b="1" spc="10" dirty="0">
                <a:solidFill>
                  <a:srgbClr val="002A41"/>
                </a:solidFill>
                <a:latin typeface="Arial"/>
                <a:cs typeface="Arial"/>
              </a:rPr>
              <a:t>ер</a:t>
            </a:r>
            <a:r>
              <a:rPr sz="500" b="1" spc="-15" dirty="0">
                <a:solidFill>
                  <a:srgbClr val="002A41"/>
                </a:solidFill>
                <a:latin typeface="Arial"/>
                <a:cs typeface="Arial"/>
              </a:rPr>
              <a:t>со</a:t>
            </a:r>
            <a:r>
              <a:rPr sz="500" b="1" spc="40" dirty="0">
                <a:solidFill>
                  <a:srgbClr val="002A41"/>
                </a:solidFill>
                <a:latin typeface="Arial"/>
                <a:cs typeface="Arial"/>
              </a:rPr>
              <a:t>н</a:t>
            </a:r>
            <a:r>
              <a:rPr sz="500" b="1" spc="-15" dirty="0">
                <a:solidFill>
                  <a:srgbClr val="002A41"/>
                </a:solidFill>
                <a:latin typeface="Arial"/>
                <a:cs typeface="Arial"/>
              </a:rPr>
              <a:t>с</a:t>
            </a:r>
            <a:r>
              <a:rPr sz="500" b="1" spc="-25" dirty="0">
                <a:solidFill>
                  <a:srgbClr val="002A41"/>
                </a:solidFill>
                <a:latin typeface="Arial"/>
                <a:cs typeface="Arial"/>
              </a:rPr>
              <a:t>ь</a:t>
            </a:r>
            <a:r>
              <a:rPr sz="500" b="1" spc="90" dirty="0">
                <a:solidFill>
                  <a:srgbClr val="002A41"/>
                </a:solidFill>
                <a:latin typeface="Arial"/>
                <a:cs typeface="Arial"/>
              </a:rPr>
              <a:t>к</a:t>
            </a:r>
            <a:r>
              <a:rPr sz="500" b="1" spc="30" dirty="0">
                <a:solidFill>
                  <a:srgbClr val="002A41"/>
                </a:solidFill>
                <a:latin typeface="Arial"/>
                <a:cs typeface="Arial"/>
              </a:rPr>
              <a:t>а</a:t>
            </a:r>
            <a:endParaRPr sz="500">
              <a:latin typeface="Arial"/>
              <a:cs typeface="Arial"/>
            </a:endParaRPr>
          </a:p>
        </p:txBody>
      </p:sp>
      <p:sp>
        <p:nvSpPr>
          <p:cNvPr id="23" name="object 23"/>
          <p:cNvSpPr txBox="1"/>
          <p:nvPr/>
        </p:nvSpPr>
        <p:spPr>
          <a:xfrm rot="19020000">
            <a:off x="4318350" y="4012775"/>
            <a:ext cx="381245" cy="635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500"/>
              </a:lnSpc>
            </a:pPr>
            <a:r>
              <a:rPr sz="500" b="1" spc="-15" dirty="0">
                <a:solidFill>
                  <a:srgbClr val="002A41"/>
                </a:solidFill>
                <a:latin typeface="Arial"/>
                <a:cs typeface="Arial"/>
              </a:rPr>
              <a:t>В</a:t>
            </a:r>
            <a:r>
              <a:rPr sz="500" b="1" dirty="0">
                <a:solidFill>
                  <a:srgbClr val="002A41"/>
                </a:solidFill>
                <a:latin typeface="Arial"/>
                <a:cs typeface="Arial"/>
              </a:rPr>
              <a:t>о</a:t>
            </a:r>
            <a:r>
              <a:rPr sz="500" b="1" spc="5" dirty="0">
                <a:solidFill>
                  <a:srgbClr val="002A41"/>
                </a:solidFill>
                <a:latin typeface="Arial"/>
                <a:cs typeface="Arial"/>
              </a:rPr>
              <a:t>л</a:t>
            </a:r>
            <a:r>
              <a:rPr sz="500" b="1" spc="55" dirty="0">
                <a:solidFill>
                  <a:srgbClr val="002A41"/>
                </a:solidFill>
                <a:latin typeface="Arial"/>
                <a:cs typeface="Arial"/>
              </a:rPr>
              <a:t>и</a:t>
            </a:r>
            <a:r>
              <a:rPr sz="500" b="1" spc="40" dirty="0">
                <a:solidFill>
                  <a:srgbClr val="002A41"/>
                </a:solidFill>
                <a:latin typeface="Arial"/>
                <a:cs typeface="Arial"/>
              </a:rPr>
              <a:t>н</a:t>
            </a:r>
            <a:r>
              <a:rPr sz="500" b="1" spc="-10" dirty="0">
                <a:solidFill>
                  <a:srgbClr val="002A41"/>
                </a:solidFill>
                <a:latin typeface="Arial"/>
                <a:cs typeface="Arial"/>
              </a:rPr>
              <a:t>с</a:t>
            </a:r>
            <a:r>
              <a:rPr sz="500" b="1" spc="-20" dirty="0">
                <a:solidFill>
                  <a:srgbClr val="002A41"/>
                </a:solidFill>
                <a:latin typeface="Arial"/>
                <a:cs typeface="Arial"/>
              </a:rPr>
              <a:t>ь</a:t>
            </a:r>
            <a:r>
              <a:rPr sz="500" b="1" spc="90" dirty="0">
                <a:solidFill>
                  <a:srgbClr val="002A41"/>
                </a:solidFill>
                <a:latin typeface="Arial"/>
                <a:cs typeface="Arial"/>
              </a:rPr>
              <a:t>к</a:t>
            </a:r>
            <a:r>
              <a:rPr sz="500" b="1" spc="30" dirty="0">
                <a:solidFill>
                  <a:srgbClr val="002A41"/>
                </a:solidFill>
                <a:latin typeface="Arial"/>
                <a:cs typeface="Arial"/>
              </a:rPr>
              <a:t>а</a:t>
            </a:r>
            <a:endParaRPr sz="500">
              <a:latin typeface="Arial"/>
              <a:cs typeface="Arial"/>
            </a:endParaRPr>
          </a:p>
        </p:txBody>
      </p:sp>
      <p:sp>
        <p:nvSpPr>
          <p:cNvPr id="24" name="object 24"/>
          <p:cNvSpPr txBox="1"/>
          <p:nvPr/>
        </p:nvSpPr>
        <p:spPr>
          <a:xfrm rot="19020000">
            <a:off x="4437399" y="4054278"/>
            <a:ext cx="500613" cy="635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500"/>
              </a:lnSpc>
            </a:pPr>
            <a:r>
              <a:rPr sz="500" b="1" spc="130" dirty="0">
                <a:solidFill>
                  <a:srgbClr val="002A41"/>
                </a:solidFill>
                <a:latin typeface="Arial"/>
                <a:cs typeface="Arial"/>
              </a:rPr>
              <a:t>Ж</a:t>
            </a:r>
            <a:r>
              <a:rPr sz="500" b="1" spc="55" dirty="0">
                <a:solidFill>
                  <a:srgbClr val="002A41"/>
                </a:solidFill>
                <a:latin typeface="Arial"/>
                <a:cs typeface="Arial"/>
              </a:rPr>
              <a:t>и</a:t>
            </a:r>
            <a:r>
              <a:rPr sz="500" b="1" spc="25" dirty="0">
                <a:solidFill>
                  <a:srgbClr val="002A41"/>
                </a:solidFill>
                <a:latin typeface="Arial"/>
                <a:cs typeface="Arial"/>
              </a:rPr>
              <a:t>т</a:t>
            </a:r>
            <a:r>
              <a:rPr sz="500" b="1" spc="-15" dirty="0">
                <a:solidFill>
                  <a:srgbClr val="002A41"/>
                </a:solidFill>
                <a:latin typeface="Arial"/>
                <a:cs typeface="Arial"/>
              </a:rPr>
              <a:t>о</a:t>
            </a:r>
            <a:r>
              <a:rPr sz="500" b="1" spc="65" dirty="0">
                <a:solidFill>
                  <a:srgbClr val="002A41"/>
                </a:solidFill>
                <a:latin typeface="Arial"/>
                <a:cs typeface="Arial"/>
              </a:rPr>
              <a:t>м</a:t>
            </a:r>
            <a:r>
              <a:rPr sz="500" b="1" spc="50" dirty="0">
                <a:solidFill>
                  <a:srgbClr val="002A41"/>
                </a:solidFill>
                <a:latin typeface="Arial"/>
                <a:cs typeface="Arial"/>
              </a:rPr>
              <a:t>и</a:t>
            </a:r>
            <a:r>
              <a:rPr sz="500" b="1" spc="10" dirty="0">
                <a:solidFill>
                  <a:srgbClr val="002A41"/>
                </a:solidFill>
                <a:latin typeface="Arial"/>
                <a:cs typeface="Arial"/>
              </a:rPr>
              <a:t>р</a:t>
            </a:r>
            <a:r>
              <a:rPr sz="500" b="1" spc="-10" dirty="0">
                <a:solidFill>
                  <a:srgbClr val="002A41"/>
                </a:solidFill>
                <a:latin typeface="Arial"/>
                <a:cs typeface="Arial"/>
              </a:rPr>
              <a:t>с</a:t>
            </a:r>
            <a:r>
              <a:rPr sz="500" b="1" spc="-20" dirty="0">
                <a:solidFill>
                  <a:srgbClr val="002A41"/>
                </a:solidFill>
                <a:latin typeface="Arial"/>
                <a:cs typeface="Arial"/>
              </a:rPr>
              <a:t>ь</a:t>
            </a:r>
            <a:r>
              <a:rPr sz="750" b="1" spc="135" baseline="5555" dirty="0">
                <a:solidFill>
                  <a:srgbClr val="002A41"/>
                </a:solidFill>
                <a:latin typeface="Arial"/>
                <a:cs typeface="Arial"/>
              </a:rPr>
              <a:t>к</a:t>
            </a:r>
            <a:r>
              <a:rPr sz="750" b="1" spc="44" baseline="5555" dirty="0">
                <a:solidFill>
                  <a:srgbClr val="002A41"/>
                </a:solidFill>
                <a:latin typeface="Arial"/>
                <a:cs typeface="Arial"/>
              </a:rPr>
              <a:t>а</a:t>
            </a:r>
            <a:endParaRPr sz="750" baseline="5555">
              <a:latin typeface="Arial"/>
              <a:cs typeface="Arial"/>
            </a:endParaRPr>
          </a:p>
        </p:txBody>
      </p:sp>
      <p:sp>
        <p:nvSpPr>
          <p:cNvPr id="25" name="object 25"/>
          <p:cNvSpPr txBox="1"/>
          <p:nvPr/>
        </p:nvSpPr>
        <p:spPr>
          <a:xfrm rot="19020000">
            <a:off x="4772008" y="4009199"/>
            <a:ext cx="371231" cy="635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500"/>
              </a:lnSpc>
            </a:pPr>
            <a:r>
              <a:rPr sz="500" b="1" spc="20" dirty="0">
                <a:solidFill>
                  <a:srgbClr val="002A41"/>
                </a:solidFill>
                <a:latin typeface="Arial"/>
                <a:cs typeface="Arial"/>
              </a:rPr>
              <a:t>Ч</a:t>
            </a:r>
            <a:r>
              <a:rPr sz="500" b="1" spc="10" dirty="0">
                <a:solidFill>
                  <a:srgbClr val="002A41"/>
                </a:solidFill>
                <a:latin typeface="Arial"/>
                <a:cs typeface="Arial"/>
              </a:rPr>
              <a:t>е</a:t>
            </a:r>
            <a:r>
              <a:rPr sz="500" b="1" dirty="0">
                <a:solidFill>
                  <a:srgbClr val="002A41"/>
                </a:solidFill>
                <a:latin typeface="Arial"/>
                <a:cs typeface="Arial"/>
              </a:rPr>
              <a:t>р</a:t>
            </a:r>
            <a:r>
              <a:rPr sz="500" b="1" spc="90" dirty="0">
                <a:solidFill>
                  <a:srgbClr val="002A41"/>
                </a:solidFill>
                <a:latin typeface="Arial"/>
                <a:cs typeface="Arial"/>
              </a:rPr>
              <a:t>к</a:t>
            </a:r>
            <a:r>
              <a:rPr sz="500" b="1" spc="5" dirty="0">
                <a:solidFill>
                  <a:srgbClr val="002A41"/>
                </a:solidFill>
                <a:latin typeface="Arial"/>
                <a:cs typeface="Arial"/>
              </a:rPr>
              <a:t>ас</a:t>
            </a:r>
            <a:r>
              <a:rPr sz="500" b="1" spc="-25" dirty="0">
                <a:solidFill>
                  <a:srgbClr val="002A41"/>
                </a:solidFill>
                <a:latin typeface="Arial"/>
                <a:cs typeface="Arial"/>
              </a:rPr>
              <a:t>ь</a:t>
            </a:r>
            <a:r>
              <a:rPr sz="500" b="1" spc="90" dirty="0">
                <a:solidFill>
                  <a:srgbClr val="002A41"/>
                </a:solidFill>
                <a:latin typeface="Arial"/>
                <a:cs typeface="Arial"/>
              </a:rPr>
              <a:t>к</a:t>
            </a:r>
            <a:r>
              <a:rPr sz="500" b="1" spc="30" dirty="0">
                <a:solidFill>
                  <a:srgbClr val="002A41"/>
                </a:solidFill>
                <a:latin typeface="Arial"/>
                <a:cs typeface="Arial"/>
              </a:rPr>
              <a:t>а</a:t>
            </a:r>
            <a:endParaRPr sz="500">
              <a:latin typeface="Arial"/>
              <a:cs typeface="Arial"/>
            </a:endParaRPr>
          </a:p>
        </p:txBody>
      </p:sp>
      <p:sp>
        <p:nvSpPr>
          <p:cNvPr id="26" name="object 26"/>
          <p:cNvSpPr txBox="1"/>
          <p:nvPr/>
        </p:nvSpPr>
        <p:spPr>
          <a:xfrm rot="19020000">
            <a:off x="5034312" y="3993140"/>
            <a:ext cx="325033" cy="635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500"/>
              </a:lnSpc>
            </a:pPr>
            <a:r>
              <a:rPr sz="500" b="1" spc="95" dirty="0">
                <a:solidFill>
                  <a:srgbClr val="002A41"/>
                </a:solidFill>
                <a:latin typeface="Arial"/>
                <a:cs typeface="Arial"/>
              </a:rPr>
              <a:t>К</a:t>
            </a:r>
            <a:r>
              <a:rPr sz="500" b="1" spc="50" dirty="0">
                <a:solidFill>
                  <a:srgbClr val="002A41"/>
                </a:solidFill>
                <a:latin typeface="Arial"/>
                <a:cs typeface="Arial"/>
              </a:rPr>
              <a:t>и</a:t>
            </a:r>
            <a:r>
              <a:rPr sz="500" b="1" spc="45" dirty="0">
                <a:solidFill>
                  <a:srgbClr val="002A41"/>
                </a:solidFill>
                <a:latin typeface="Arial"/>
                <a:cs typeface="Arial"/>
              </a:rPr>
              <a:t>і</a:t>
            </a:r>
            <a:r>
              <a:rPr sz="500" b="1" spc="-5" dirty="0">
                <a:solidFill>
                  <a:srgbClr val="002A41"/>
                </a:solidFill>
                <a:latin typeface="Arial"/>
                <a:cs typeface="Arial"/>
              </a:rPr>
              <a:t>̈в</a:t>
            </a:r>
            <a:r>
              <a:rPr sz="500" b="1" spc="-10" dirty="0">
                <a:solidFill>
                  <a:srgbClr val="002A41"/>
                </a:solidFill>
                <a:latin typeface="Arial"/>
                <a:cs typeface="Arial"/>
              </a:rPr>
              <a:t>с</a:t>
            </a:r>
            <a:r>
              <a:rPr sz="500" b="1" spc="-20" dirty="0">
                <a:solidFill>
                  <a:srgbClr val="002A41"/>
                </a:solidFill>
                <a:latin typeface="Arial"/>
                <a:cs typeface="Arial"/>
              </a:rPr>
              <a:t>ь</a:t>
            </a:r>
            <a:r>
              <a:rPr sz="500" b="1" spc="90" dirty="0">
                <a:solidFill>
                  <a:srgbClr val="002A41"/>
                </a:solidFill>
                <a:latin typeface="Arial"/>
                <a:cs typeface="Arial"/>
              </a:rPr>
              <a:t>к</a:t>
            </a:r>
            <a:r>
              <a:rPr sz="500" b="1" spc="30" dirty="0">
                <a:solidFill>
                  <a:srgbClr val="002A41"/>
                </a:solidFill>
                <a:latin typeface="Arial"/>
                <a:cs typeface="Arial"/>
              </a:rPr>
              <a:t>а</a:t>
            </a:r>
            <a:endParaRPr sz="500">
              <a:latin typeface="Arial"/>
              <a:cs typeface="Arial"/>
            </a:endParaRPr>
          </a:p>
        </p:txBody>
      </p:sp>
      <p:sp>
        <p:nvSpPr>
          <p:cNvPr id="27" name="object 27"/>
          <p:cNvSpPr txBox="1"/>
          <p:nvPr/>
        </p:nvSpPr>
        <p:spPr>
          <a:xfrm rot="19020000">
            <a:off x="5118311" y="4048756"/>
            <a:ext cx="484871" cy="635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500"/>
              </a:lnSpc>
            </a:pPr>
            <a:r>
              <a:rPr sz="500" b="1" spc="-5" dirty="0">
                <a:solidFill>
                  <a:srgbClr val="002A41"/>
                </a:solidFill>
                <a:latin typeface="Arial"/>
                <a:cs typeface="Arial"/>
              </a:rPr>
              <a:t>З</a:t>
            </a:r>
            <a:r>
              <a:rPr sz="500" b="1" spc="30" dirty="0">
                <a:solidFill>
                  <a:srgbClr val="002A41"/>
                </a:solidFill>
                <a:latin typeface="Arial"/>
                <a:cs typeface="Arial"/>
              </a:rPr>
              <a:t>а</a:t>
            </a:r>
            <a:r>
              <a:rPr sz="500" b="1" spc="90" dirty="0">
                <a:solidFill>
                  <a:srgbClr val="002A41"/>
                </a:solidFill>
                <a:latin typeface="Arial"/>
                <a:cs typeface="Arial"/>
              </a:rPr>
              <a:t>к</a:t>
            </a:r>
            <a:r>
              <a:rPr sz="500" b="1" spc="15" dirty="0">
                <a:solidFill>
                  <a:srgbClr val="002A41"/>
                </a:solidFill>
                <a:latin typeface="Arial"/>
                <a:cs typeface="Arial"/>
              </a:rPr>
              <a:t>а</a:t>
            </a:r>
            <a:r>
              <a:rPr sz="500" b="1" dirty="0">
                <a:solidFill>
                  <a:srgbClr val="002A41"/>
                </a:solidFill>
                <a:latin typeface="Arial"/>
                <a:cs typeface="Arial"/>
              </a:rPr>
              <a:t>р</a:t>
            </a:r>
            <a:r>
              <a:rPr sz="500" b="1" spc="45" dirty="0">
                <a:solidFill>
                  <a:srgbClr val="002A41"/>
                </a:solidFill>
                <a:latin typeface="Arial"/>
                <a:cs typeface="Arial"/>
              </a:rPr>
              <a:t>п</a:t>
            </a:r>
            <a:r>
              <a:rPr sz="500" b="1" spc="25" dirty="0">
                <a:solidFill>
                  <a:srgbClr val="002A41"/>
                </a:solidFill>
                <a:latin typeface="Arial"/>
                <a:cs typeface="Arial"/>
              </a:rPr>
              <a:t>ат</a:t>
            </a:r>
            <a:r>
              <a:rPr sz="500" b="1" spc="-15" dirty="0">
                <a:solidFill>
                  <a:srgbClr val="002A41"/>
                </a:solidFill>
                <a:latin typeface="Arial"/>
                <a:cs typeface="Arial"/>
              </a:rPr>
              <a:t>с</a:t>
            </a:r>
            <a:r>
              <a:rPr sz="500" b="1" spc="40" dirty="0">
                <a:solidFill>
                  <a:srgbClr val="002A41"/>
                </a:solidFill>
                <a:latin typeface="Arial"/>
                <a:cs typeface="Arial"/>
              </a:rPr>
              <a:t>ь</a:t>
            </a:r>
            <a:r>
              <a:rPr sz="500" b="1" spc="35" dirty="0">
                <a:solidFill>
                  <a:srgbClr val="002A41"/>
                </a:solidFill>
                <a:latin typeface="Arial"/>
                <a:cs typeface="Arial"/>
              </a:rPr>
              <a:t>к</a:t>
            </a:r>
            <a:r>
              <a:rPr sz="750" b="1" spc="44" baseline="5555" dirty="0">
                <a:solidFill>
                  <a:srgbClr val="002A41"/>
                </a:solidFill>
                <a:latin typeface="Arial"/>
                <a:cs typeface="Arial"/>
              </a:rPr>
              <a:t>а</a:t>
            </a:r>
            <a:endParaRPr sz="750" baseline="5555">
              <a:latin typeface="Arial"/>
              <a:cs typeface="Arial"/>
            </a:endParaRPr>
          </a:p>
        </p:txBody>
      </p:sp>
      <p:sp>
        <p:nvSpPr>
          <p:cNvPr id="28" name="object 28"/>
          <p:cNvSpPr txBox="1"/>
          <p:nvPr/>
        </p:nvSpPr>
        <p:spPr>
          <a:xfrm rot="19020000">
            <a:off x="5338720" y="4049541"/>
            <a:ext cx="487389" cy="635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500"/>
              </a:lnSpc>
            </a:pPr>
            <a:r>
              <a:rPr sz="500" b="1" spc="50" dirty="0">
                <a:solidFill>
                  <a:srgbClr val="002A41"/>
                </a:solidFill>
                <a:latin typeface="Arial"/>
                <a:cs typeface="Arial"/>
              </a:rPr>
              <a:t>Х</a:t>
            </a:r>
            <a:r>
              <a:rPr sz="500" b="1" spc="45" dirty="0">
                <a:solidFill>
                  <a:srgbClr val="002A41"/>
                </a:solidFill>
                <a:latin typeface="Arial"/>
                <a:cs typeface="Arial"/>
              </a:rPr>
              <a:t>м</a:t>
            </a:r>
            <a:r>
              <a:rPr sz="500" b="1" spc="10" dirty="0">
                <a:solidFill>
                  <a:srgbClr val="002A41"/>
                </a:solidFill>
                <a:latin typeface="Arial"/>
                <a:cs typeface="Arial"/>
              </a:rPr>
              <a:t>е</a:t>
            </a:r>
            <a:r>
              <a:rPr sz="500" b="1" spc="5" dirty="0">
                <a:solidFill>
                  <a:srgbClr val="002A41"/>
                </a:solidFill>
                <a:latin typeface="Arial"/>
                <a:cs typeface="Arial"/>
              </a:rPr>
              <a:t>л</a:t>
            </a:r>
            <a:r>
              <a:rPr sz="500" b="1" spc="-25" dirty="0">
                <a:solidFill>
                  <a:srgbClr val="002A41"/>
                </a:solidFill>
                <a:latin typeface="Arial"/>
                <a:cs typeface="Arial"/>
              </a:rPr>
              <a:t>ь</a:t>
            </a:r>
            <a:r>
              <a:rPr sz="500" b="1" spc="35" dirty="0">
                <a:solidFill>
                  <a:srgbClr val="002A41"/>
                </a:solidFill>
                <a:latin typeface="Arial"/>
                <a:cs typeface="Arial"/>
              </a:rPr>
              <a:t>ниц</a:t>
            </a:r>
            <a:r>
              <a:rPr sz="500" b="1" spc="25" dirty="0">
                <a:solidFill>
                  <a:srgbClr val="002A41"/>
                </a:solidFill>
                <a:latin typeface="Arial"/>
                <a:cs typeface="Arial"/>
              </a:rPr>
              <a:t>ь</a:t>
            </a:r>
            <a:r>
              <a:rPr sz="750" b="1" spc="135" baseline="5555" dirty="0">
                <a:solidFill>
                  <a:srgbClr val="002A41"/>
                </a:solidFill>
                <a:latin typeface="Arial"/>
                <a:cs typeface="Arial"/>
              </a:rPr>
              <a:t>к</a:t>
            </a:r>
            <a:r>
              <a:rPr sz="750" b="1" spc="44" baseline="5555" dirty="0">
                <a:solidFill>
                  <a:srgbClr val="002A41"/>
                </a:solidFill>
                <a:latin typeface="Arial"/>
                <a:cs typeface="Arial"/>
              </a:rPr>
              <a:t>а</a:t>
            </a:r>
            <a:endParaRPr sz="750" baseline="5555">
              <a:latin typeface="Arial"/>
              <a:cs typeface="Arial"/>
            </a:endParaRPr>
          </a:p>
        </p:txBody>
      </p:sp>
      <p:sp>
        <p:nvSpPr>
          <p:cNvPr id="29" name="object 29"/>
          <p:cNvSpPr txBox="1"/>
          <p:nvPr/>
        </p:nvSpPr>
        <p:spPr>
          <a:xfrm rot="19020000">
            <a:off x="5590255" y="4037880"/>
            <a:ext cx="453413" cy="635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500"/>
              </a:lnSpc>
            </a:pPr>
            <a:r>
              <a:rPr sz="500" b="1" spc="20" dirty="0">
                <a:solidFill>
                  <a:srgbClr val="002A41"/>
                </a:solidFill>
                <a:latin typeface="Arial"/>
                <a:cs typeface="Arial"/>
              </a:rPr>
              <a:t>Ч</a:t>
            </a:r>
            <a:r>
              <a:rPr sz="500" b="1" spc="-5" dirty="0">
                <a:solidFill>
                  <a:srgbClr val="002A41"/>
                </a:solidFill>
                <a:latin typeface="Arial"/>
                <a:cs typeface="Arial"/>
              </a:rPr>
              <a:t>е</a:t>
            </a:r>
            <a:r>
              <a:rPr sz="500" b="1" dirty="0">
                <a:solidFill>
                  <a:srgbClr val="002A41"/>
                </a:solidFill>
                <a:latin typeface="Arial"/>
                <a:cs typeface="Arial"/>
              </a:rPr>
              <a:t>р</a:t>
            </a:r>
            <a:r>
              <a:rPr sz="500" b="1" spc="50" dirty="0">
                <a:solidFill>
                  <a:srgbClr val="002A41"/>
                </a:solidFill>
                <a:latin typeface="Arial"/>
                <a:cs typeface="Arial"/>
              </a:rPr>
              <a:t>н</a:t>
            </a:r>
            <a:r>
              <a:rPr sz="500" b="1" spc="40" dirty="0">
                <a:solidFill>
                  <a:srgbClr val="002A41"/>
                </a:solidFill>
                <a:latin typeface="Arial"/>
                <a:cs typeface="Arial"/>
              </a:rPr>
              <a:t>i</a:t>
            </a:r>
            <a:r>
              <a:rPr sz="500" b="1" spc="50" dirty="0">
                <a:solidFill>
                  <a:srgbClr val="002A41"/>
                </a:solidFill>
                <a:latin typeface="Arial"/>
                <a:cs typeface="Arial"/>
              </a:rPr>
              <a:t>г</a:t>
            </a:r>
            <a:r>
              <a:rPr sz="500" b="1" spc="40" dirty="0">
                <a:solidFill>
                  <a:srgbClr val="002A41"/>
                </a:solidFill>
                <a:latin typeface="Arial"/>
                <a:cs typeface="Arial"/>
              </a:rPr>
              <a:t>i</a:t>
            </a:r>
            <a:r>
              <a:rPr sz="500" b="1" spc="-5" dirty="0">
                <a:solidFill>
                  <a:srgbClr val="002A41"/>
                </a:solidFill>
                <a:latin typeface="Arial"/>
                <a:cs typeface="Arial"/>
              </a:rPr>
              <a:t>в</a:t>
            </a:r>
            <a:r>
              <a:rPr sz="500" b="1" spc="-10" dirty="0">
                <a:solidFill>
                  <a:srgbClr val="002A41"/>
                </a:solidFill>
                <a:latin typeface="Arial"/>
                <a:cs typeface="Arial"/>
              </a:rPr>
              <a:t>с</a:t>
            </a:r>
            <a:r>
              <a:rPr sz="500" b="1" spc="-20" dirty="0">
                <a:solidFill>
                  <a:srgbClr val="002A41"/>
                </a:solidFill>
                <a:latin typeface="Arial"/>
                <a:cs typeface="Arial"/>
              </a:rPr>
              <a:t>ь</a:t>
            </a:r>
            <a:r>
              <a:rPr sz="750" b="1" spc="135" baseline="5555" dirty="0">
                <a:solidFill>
                  <a:srgbClr val="002A41"/>
                </a:solidFill>
                <a:latin typeface="Arial"/>
                <a:cs typeface="Arial"/>
              </a:rPr>
              <a:t>к</a:t>
            </a:r>
            <a:r>
              <a:rPr sz="750" b="1" spc="44" baseline="5555" dirty="0">
                <a:solidFill>
                  <a:srgbClr val="002A41"/>
                </a:solidFill>
                <a:latin typeface="Arial"/>
                <a:cs typeface="Arial"/>
              </a:rPr>
              <a:t>а</a:t>
            </a:r>
            <a:endParaRPr sz="750" baseline="5555">
              <a:latin typeface="Arial"/>
              <a:cs typeface="Arial"/>
            </a:endParaRPr>
          </a:p>
        </p:txBody>
      </p:sp>
      <p:sp>
        <p:nvSpPr>
          <p:cNvPr id="30" name="object 30"/>
          <p:cNvSpPr txBox="1"/>
          <p:nvPr/>
        </p:nvSpPr>
        <p:spPr>
          <a:xfrm rot="19020000">
            <a:off x="5820520" y="4034699"/>
            <a:ext cx="444612" cy="635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500"/>
              </a:lnSpc>
            </a:pPr>
            <a:r>
              <a:rPr sz="500" b="1" spc="20" dirty="0">
                <a:solidFill>
                  <a:srgbClr val="002A41"/>
                </a:solidFill>
                <a:latin typeface="Arial"/>
                <a:cs typeface="Arial"/>
              </a:rPr>
              <a:t>Ч</a:t>
            </a:r>
            <a:r>
              <a:rPr sz="500" b="1" spc="-5" dirty="0">
                <a:solidFill>
                  <a:srgbClr val="002A41"/>
                </a:solidFill>
                <a:latin typeface="Arial"/>
                <a:cs typeface="Arial"/>
              </a:rPr>
              <a:t>е</a:t>
            </a:r>
            <a:r>
              <a:rPr sz="500" b="1" dirty="0">
                <a:solidFill>
                  <a:srgbClr val="002A41"/>
                </a:solidFill>
                <a:latin typeface="Arial"/>
                <a:cs typeface="Arial"/>
              </a:rPr>
              <a:t>р</a:t>
            </a:r>
            <a:r>
              <a:rPr sz="500" b="1" spc="50" dirty="0">
                <a:solidFill>
                  <a:srgbClr val="002A41"/>
                </a:solidFill>
                <a:latin typeface="Arial"/>
                <a:cs typeface="Arial"/>
              </a:rPr>
              <a:t>н</a:t>
            </a:r>
            <a:r>
              <a:rPr sz="500" b="1" spc="40" dirty="0">
                <a:solidFill>
                  <a:srgbClr val="002A41"/>
                </a:solidFill>
                <a:latin typeface="Arial"/>
                <a:cs typeface="Arial"/>
              </a:rPr>
              <a:t>i</a:t>
            </a:r>
            <a:r>
              <a:rPr sz="500" b="1" spc="-5" dirty="0">
                <a:solidFill>
                  <a:srgbClr val="002A41"/>
                </a:solidFill>
                <a:latin typeface="Arial"/>
                <a:cs typeface="Arial"/>
              </a:rPr>
              <a:t>в</a:t>
            </a:r>
            <a:r>
              <a:rPr sz="500" b="1" dirty="0">
                <a:solidFill>
                  <a:srgbClr val="002A41"/>
                </a:solidFill>
                <a:latin typeface="Arial"/>
                <a:cs typeface="Arial"/>
              </a:rPr>
              <a:t>е</a:t>
            </a:r>
            <a:r>
              <a:rPr sz="500" b="1" spc="20" dirty="0">
                <a:solidFill>
                  <a:srgbClr val="002A41"/>
                </a:solidFill>
                <a:latin typeface="Arial"/>
                <a:cs typeface="Arial"/>
              </a:rPr>
              <a:t>ц</a:t>
            </a:r>
            <a:r>
              <a:rPr sz="500" b="1" spc="10" dirty="0">
                <a:solidFill>
                  <a:srgbClr val="002A41"/>
                </a:solidFill>
                <a:latin typeface="Arial"/>
                <a:cs typeface="Arial"/>
              </a:rPr>
              <a:t>ь</a:t>
            </a:r>
            <a:r>
              <a:rPr sz="500" b="1" spc="90" dirty="0">
                <a:solidFill>
                  <a:srgbClr val="002A41"/>
                </a:solidFill>
                <a:latin typeface="Arial"/>
                <a:cs typeface="Arial"/>
              </a:rPr>
              <a:t>к</a:t>
            </a:r>
            <a:r>
              <a:rPr sz="750" b="1" spc="44" baseline="5555" dirty="0">
                <a:solidFill>
                  <a:srgbClr val="002A41"/>
                </a:solidFill>
                <a:latin typeface="Arial"/>
                <a:cs typeface="Arial"/>
              </a:rPr>
              <a:t>а</a:t>
            </a:r>
            <a:endParaRPr sz="750" baseline="5555">
              <a:latin typeface="Arial"/>
              <a:cs typeface="Arial"/>
            </a:endParaRPr>
          </a:p>
        </p:txBody>
      </p:sp>
      <p:sp>
        <p:nvSpPr>
          <p:cNvPr id="31" name="object 31"/>
          <p:cNvSpPr txBox="1"/>
          <p:nvPr/>
        </p:nvSpPr>
        <p:spPr>
          <a:xfrm rot="19020000">
            <a:off x="6107193" y="4008897"/>
            <a:ext cx="370605" cy="635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500"/>
              </a:lnSpc>
            </a:pPr>
            <a:r>
              <a:rPr sz="500" b="1" spc="20" dirty="0">
                <a:solidFill>
                  <a:srgbClr val="002A41"/>
                </a:solidFill>
                <a:latin typeface="Arial"/>
                <a:cs typeface="Arial"/>
              </a:rPr>
              <a:t>Л</a:t>
            </a:r>
            <a:r>
              <a:rPr sz="500" b="1" spc="35" dirty="0">
                <a:solidFill>
                  <a:srgbClr val="002A41"/>
                </a:solidFill>
                <a:latin typeface="Arial"/>
                <a:cs typeface="Arial"/>
              </a:rPr>
              <a:t>у</a:t>
            </a:r>
            <a:r>
              <a:rPr sz="500" b="1" spc="40" dirty="0">
                <a:solidFill>
                  <a:srgbClr val="002A41"/>
                </a:solidFill>
                <a:latin typeface="Arial"/>
                <a:cs typeface="Arial"/>
              </a:rPr>
              <a:t>г</a:t>
            </a:r>
            <a:r>
              <a:rPr sz="500" b="1" spc="30" dirty="0">
                <a:solidFill>
                  <a:srgbClr val="002A41"/>
                </a:solidFill>
                <a:latin typeface="Arial"/>
                <a:cs typeface="Arial"/>
              </a:rPr>
              <a:t>а</a:t>
            </a:r>
            <a:r>
              <a:rPr sz="500" b="1" spc="15" dirty="0">
                <a:solidFill>
                  <a:srgbClr val="002A41"/>
                </a:solidFill>
                <a:latin typeface="Arial"/>
                <a:cs typeface="Arial"/>
              </a:rPr>
              <a:t>нс</a:t>
            </a:r>
            <a:r>
              <a:rPr sz="500" b="1" spc="-25" dirty="0">
                <a:solidFill>
                  <a:srgbClr val="002A41"/>
                </a:solidFill>
                <a:latin typeface="Arial"/>
                <a:cs typeface="Arial"/>
              </a:rPr>
              <a:t>ь</a:t>
            </a:r>
            <a:r>
              <a:rPr sz="500" b="1" spc="90" dirty="0">
                <a:solidFill>
                  <a:srgbClr val="002A41"/>
                </a:solidFill>
                <a:latin typeface="Arial"/>
                <a:cs typeface="Arial"/>
              </a:rPr>
              <a:t>к</a:t>
            </a:r>
            <a:r>
              <a:rPr sz="500" b="1" spc="30" dirty="0">
                <a:solidFill>
                  <a:srgbClr val="002A41"/>
                </a:solidFill>
                <a:latin typeface="Arial"/>
                <a:cs typeface="Arial"/>
              </a:rPr>
              <a:t>а</a:t>
            </a:r>
            <a:endParaRPr sz="500">
              <a:latin typeface="Arial"/>
              <a:cs typeface="Arial"/>
            </a:endParaRPr>
          </a:p>
        </p:txBody>
      </p:sp>
      <p:sp>
        <p:nvSpPr>
          <p:cNvPr id="32" name="object 32"/>
          <p:cNvSpPr txBox="1"/>
          <p:nvPr/>
        </p:nvSpPr>
        <p:spPr>
          <a:xfrm rot="19020000">
            <a:off x="6206857" y="4058164"/>
            <a:ext cx="511953" cy="635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500"/>
              </a:lnSpc>
            </a:pPr>
            <a:r>
              <a:rPr sz="500" b="1" dirty="0">
                <a:solidFill>
                  <a:srgbClr val="002A41"/>
                </a:solidFill>
                <a:latin typeface="Arial"/>
                <a:cs typeface="Arial"/>
              </a:rPr>
              <a:t>Т</a:t>
            </a:r>
            <a:r>
              <a:rPr sz="500" b="1" spc="-5" dirty="0">
                <a:solidFill>
                  <a:srgbClr val="002A41"/>
                </a:solidFill>
                <a:latin typeface="Arial"/>
                <a:cs typeface="Arial"/>
              </a:rPr>
              <a:t>е</a:t>
            </a:r>
            <a:r>
              <a:rPr sz="500" b="1" dirty="0">
                <a:solidFill>
                  <a:srgbClr val="002A41"/>
                </a:solidFill>
                <a:latin typeface="Arial"/>
                <a:cs typeface="Arial"/>
              </a:rPr>
              <a:t>р</a:t>
            </a:r>
            <a:r>
              <a:rPr sz="500" b="1" spc="40" dirty="0">
                <a:solidFill>
                  <a:srgbClr val="002A41"/>
                </a:solidFill>
                <a:latin typeface="Arial"/>
                <a:cs typeface="Arial"/>
              </a:rPr>
              <a:t>н</a:t>
            </a:r>
            <a:r>
              <a:rPr sz="500" b="1" spc="-15" dirty="0">
                <a:solidFill>
                  <a:srgbClr val="002A41"/>
                </a:solidFill>
                <a:latin typeface="Arial"/>
                <a:cs typeface="Arial"/>
              </a:rPr>
              <a:t>о</a:t>
            </a:r>
            <a:r>
              <a:rPr sz="500" b="1" spc="50" dirty="0">
                <a:solidFill>
                  <a:srgbClr val="002A41"/>
                </a:solidFill>
                <a:latin typeface="Arial"/>
                <a:cs typeface="Arial"/>
              </a:rPr>
              <a:t>пi</a:t>
            </a:r>
            <a:r>
              <a:rPr sz="500" b="1" spc="5" dirty="0">
                <a:solidFill>
                  <a:srgbClr val="002A41"/>
                </a:solidFill>
                <a:latin typeface="Arial"/>
                <a:cs typeface="Arial"/>
              </a:rPr>
              <a:t>л</a:t>
            </a:r>
            <a:r>
              <a:rPr sz="500" b="1" spc="-15" dirty="0">
                <a:solidFill>
                  <a:srgbClr val="002A41"/>
                </a:solidFill>
                <a:latin typeface="Arial"/>
                <a:cs typeface="Arial"/>
              </a:rPr>
              <a:t>ьс</a:t>
            </a:r>
            <a:r>
              <a:rPr sz="750" b="1" spc="-37" baseline="5555" dirty="0">
                <a:solidFill>
                  <a:srgbClr val="002A41"/>
                </a:solidFill>
                <a:latin typeface="Arial"/>
                <a:cs typeface="Arial"/>
              </a:rPr>
              <a:t>ь</a:t>
            </a:r>
            <a:r>
              <a:rPr sz="750" b="1" spc="135" baseline="5555" dirty="0">
                <a:solidFill>
                  <a:srgbClr val="002A41"/>
                </a:solidFill>
                <a:latin typeface="Arial"/>
                <a:cs typeface="Arial"/>
              </a:rPr>
              <a:t>к</a:t>
            </a:r>
            <a:r>
              <a:rPr sz="750" b="1" spc="44" baseline="5555" dirty="0">
                <a:solidFill>
                  <a:srgbClr val="002A41"/>
                </a:solidFill>
                <a:latin typeface="Arial"/>
                <a:cs typeface="Arial"/>
              </a:rPr>
              <a:t>а</a:t>
            </a:r>
            <a:endParaRPr sz="750" baseline="5555">
              <a:latin typeface="Arial"/>
              <a:cs typeface="Arial"/>
            </a:endParaRPr>
          </a:p>
        </p:txBody>
      </p:sp>
      <p:sp>
        <p:nvSpPr>
          <p:cNvPr id="33" name="object 33"/>
          <p:cNvSpPr txBox="1"/>
          <p:nvPr/>
        </p:nvSpPr>
        <p:spPr>
          <a:xfrm rot="19020000">
            <a:off x="6436380" y="4055321"/>
            <a:ext cx="503763" cy="635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500"/>
              </a:lnSpc>
            </a:pPr>
            <a:r>
              <a:rPr sz="500" b="1" spc="105" dirty="0">
                <a:solidFill>
                  <a:srgbClr val="002A41"/>
                </a:solidFill>
                <a:latin typeface="Arial"/>
                <a:cs typeface="Arial"/>
              </a:rPr>
              <a:t>М</a:t>
            </a:r>
            <a:r>
              <a:rPr sz="500" b="1" spc="50" dirty="0">
                <a:solidFill>
                  <a:srgbClr val="002A41"/>
                </a:solidFill>
                <a:latin typeface="Arial"/>
                <a:cs typeface="Arial"/>
              </a:rPr>
              <a:t>и</a:t>
            </a:r>
            <a:r>
              <a:rPr sz="500" b="1" spc="35" dirty="0">
                <a:solidFill>
                  <a:srgbClr val="002A41"/>
                </a:solidFill>
                <a:latin typeface="Arial"/>
                <a:cs typeface="Arial"/>
              </a:rPr>
              <a:t>к</a:t>
            </a:r>
            <a:r>
              <a:rPr sz="500" b="1" spc="50" dirty="0">
                <a:solidFill>
                  <a:srgbClr val="002A41"/>
                </a:solidFill>
                <a:latin typeface="Arial"/>
                <a:cs typeface="Arial"/>
              </a:rPr>
              <a:t>о</a:t>
            </a:r>
            <a:r>
              <a:rPr sz="500" b="1" spc="15" dirty="0">
                <a:solidFill>
                  <a:srgbClr val="002A41"/>
                </a:solidFill>
                <a:latin typeface="Arial"/>
                <a:cs typeface="Arial"/>
              </a:rPr>
              <a:t>л</a:t>
            </a:r>
            <a:r>
              <a:rPr sz="500" b="1" spc="20" dirty="0">
                <a:solidFill>
                  <a:srgbClr val="002A41"/>
                </a:solidFill>
                <a:latin typeface="Arial"/>
                <a:cs typeface="Arial"/>
              </a:rPr>
              <a:t>а</a:t>
            </a:r>
            <a:r>
              <a:rPr sz="500" b="1" spc="45" dirty="0">
                <a:solidFill>
                  <a:srgbClr val="002A41"/>
                </a:solidFill>
                <a:latin typeface="Arial"/>
                <a:cs typeface="Arial"/>
              </a:rPr>
              <a:t>і</a:t>
            </a:r>
            <a:r>
              <a:rPr sz="500" b="1" spc="-5" dirty="0">
                <a:solidFill>
                  <a:srgbClr val="002A41"/>
                </a:solidFill>
                <a:latin typeface="Arial"/>
                <a:cs typeface="Arial"/>
              </a:rPr>
              <a:t>̈в</a:t>
            </a:r>
            <a:r>
              <a:rPr sz="500" b="1" spc="-15" dirty="0">
                <a:solidFill>
                  <a:srgbClr val="002A41"/>
                </a:solidFill>
                <a:latin typeface="Arial"/>
                <a:cs typeface="Arial"/>
              </a:rPr>
              <a:t>с</a:t>
            </a:r>
            <a:r>
              <a:rPr sz="750" b="1" spc="-37" baseline="5555" dirty="0">
                <a:solidFill>
                  <a:srgbClr val="002A41"/>
                </a:solidFill>
                <a:latin typeface="Arial"/>
                <a:cs typeface="Arial"/>
              </a:rPr>
              <a:t>ь</a:t>
            </a:r>
            <a:r>
              <a:rPr sz="750" b="1" spc="135" baseline="5555" dirty="0">
                <a:solidFill>
                  <a:srgbClr val="002A41"/>
                </a:solidFill>
                <a:latin typeface="Arial"/>
                <a:cs typeface="Arial"/>
              </a:rPr>
              <a:t>к</a:t>
            </a:r>
            <a:r>
              <a:rPr sz="750" b="1" spc="44" baseline="5555" dirty="0">
                <a:solidFill>
                  <a:srgbClr val="002A41"/>
                </a:solidFill>
                <a:latin typeface="Arial"/>
                <a:cs typeface="Arial"/>
              </a:rPr>
              <a:t>а</a:t>
            </a:r>
            <a:endParaRPr sz="750" baseline="5555">
              <a:latin typeface="Arial"/>
              <a:cs typeface="Arial"/>
            </a:endParaRPr>
          </a:p>
        </p:txBody>
      </p:sp>
      <p:grpSp>
        <p:nvGrpSpPr>
          <p:cNvPr id="34" name="object 34"/>
          <p:cNvGrpSpPr/>
          <p:nvPr/>
        </p:nvGrpSpPr>
        <p:grpSpPr>
          <a:xfrm>
            <a:off x="1238935" y="2034133"/>
            <a:ext cx="123189" cy="1800225"/>
            <a:chOff x="1238935" y="2034133"/>
            <a:chExt cx="123189" cy="1800225"/>
          </a:xfrm>
        </p:grpSpPr>
        <p:sp>
          <p:nvSpPr>
            <p:cNvPr id="35" name="object 35"/>
            <p:cNvSpPr/>
            <p:nvPr/>
          </p:nvSpPr>
          <p:spPr>
            <a:xfrm>
              <a:off x="1238935" y="2034133"/>
              <a:ext cx="123189" cy="1278255"/>
            </a:xfrm>
            <a:custGeom>
              <a:avLst/>
              <a:gdLst/>
              <a:ahLst/>
              <a:cxnLst/>
              <a:rect l="l" t="t" r="r" b="b"/>
              <a:pathLst>
                <a:path w="123190" h="1278254">
                  <a:moveTo>
                    <a:pt x="0" y="1278000"/>
                  </a:moveTo>
                  <a:lnTo>
                    <a:pt x="123050" y="1278000"/>
                  </a:lnTo>
                  <a:lnTo>
                    <a:pt x="123050" y="0"/>
                  </a:lnTo>
                  <a:lnTo>
                    <a:pt x="0" y="0"/>
                  </a:lnTo>
                  <a:lnTo>
                    <a:pt x="0" y="1278000"/>
                  </a:lnTo>
                  <a:close/>
                </a:path>
              </a:pathLst>
            </a:custGeom>
            <a:solidFill>
              <a:srgbClr val="26284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" name="object 36"/>
            <p:cNvSpPr/>
            <p:nvPr/>
          </p:nvSpPr>
          <p:spPr>
            <a:xfrm>
              <a:off x="1238935" y="3312134"/>
              <a:ext cx="123189" cy="522605"/>
            </a:xfrm>
            <a:custGeom>
              <a:avLst/>
              <a:gdLst/>
              <a:ahLst/>
              <a:cxnLst/>
              <a:rect l="l" t="t" r="r" b="b"/>
              <a:pathLst>
                <a:path w="123190" h="522604">
                  <a:moveTo>
                    <a:pt x="123050" y="0"/>
                  </a:moveTo>
                  <a:lnTo>
                    <a:pt x="0" y="0"/>
                  </a:lnTo>
                  <a:lnTo>
                    <a:pt x="0" y="521995"/>
                  </a:lnTo>
                  <a:lnTo>
                    <a:pt x="123050" y="521995"/>
                  </a:lnTo>
                  <a:lnTo>
                    <a:pt x="123050" y="0"/>
                  </a:lnTo>
                  <a:close/>
                </a:path>
              </a:pathLst>
            </a:custGeom>
            <a:solidFill>
              <a:srgbClr val="FAA73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37" name="object 37"/>
          <p:cNvGrpSpPr/>
          <p:nvPr/>
        </p:nvGrpSpPr>
        <p:grpSpPr>
          <a:xfrm>
            <a:off x="1461376" y="2034133"/>
            <a:ext cx="123189" cy="1800225"/>
            <a:chOff x="1461376" y="2034133"/>
            <a:chExt cx="123189" cy="1800225"/>
          </a:xfrm>
        </p:grpSpPr>
        <p:sp>
          <p:nvSpPr>
            <p:cNvPr id="38" name="object 38"/>
            <p:cNvSpPr/>
            <p:nvPr/>
          </p:nvSpPr>
          <p:spPr>
            <a:xfrm>
              <a:off x="1461376" y="2034133"/>
              <a:ext cx="123189" cy="1080135"/>
            </a:xfrm>
            <a:custGeom>
              <a:avLst/>
              <a:gdLst/>
              <a:ahLst/>
              <a:cxnLst/>
              <a:rect l="l" t="t" r="r" b="b"/>
              <a:pathLst>
                <a:path w="123190" h="1080135">
                  <a:moveTo>
                    <a:pt x="0" y="1079995"/>
                  </a:moveTo>
                  <a:lnTo>
                    <a:pt x="123050" y="1079995"/>
                  </a:lnTo>
                  <a:lnTo>
                    <a:pt x="123050" y="0"/>
                  </a:lnTo>
                  <a:lnTo>
                    <a:pt x="0" y="0"/>
                  </a:lnTo>
                  <a:lnTo>
                    <a:pt x="0" y="1079995"/>
                  </a:lnTo>
                  <a:close/>
                </a:path>
              </a:pathLst>
            </a:custGeom>
            <a:solidFill>
              <a:srgbClr val="26284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" name="object 39"/>
            <p:cNvSpPr/>
            <p:nvPr/>
          </p:nvSpPr>
          <p:spPr>
            <a:xfrm>
              <a:off x="1461376" y="3114128"/>
              <a:ext cx="123189" cy="720090"/>
            </a:xfrm>
            <a:custGeom>
              <a:avLst/>
              <a:gdLst/>
              <a:ahLst/>
              <a:cxnLst/>
              <a:rect l="l" t="t" r="r" b="b"/>
              <a:pathLst>
                <a:path w="123190" h="720089">
                  <a:moveTo>
                    <a:pt x="123050" y="0"/>
                  </a:moveTo>
                  <a:lnTo>
                    <a:pt x="0" y="0"/>
                  </a:lnTo>
                  <a:lnTo>
                    <a:pt x="0" y="720001"/>
                  </a:lnTo>
                  <a:lnTo>
                    <a:pt x="123050" y="720001"/>
                  </a:lnTo>
                  <a:lnTo>
                    <a:pt x="123050" y="0"/>
                  </a:lnTo>
                  <a:close/>
                </a:path>
              </a:pathLst>
            </a:custGeom>
            <a:solidFill>
              <a:srgbClr val="FAA73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40" name="object 40"/>
          <p:cNvGrpSpPr/>
          <p:nvPr/>
        </p:nvGrpSpPr>
        <p:grpSpPr>
          <a:xfrm>
            <a:off x="1683816" y="2034133"/>
            <a:ext cx="123189" cy="1800225"/>
            <a:chOff x="1683816" y="2034133"/>
            <a:chExt cx="123189" cy="1800225"/>
          </a:xfrm>
        </p:grpSpPr>
        <p:sp>
          <p:nvSpPr>
            <p:cNvPr id="41" name="object 41"/>
            <p:cNvSpPr/>
            <p:nvPr/>
          </p:nvSpPr>
          <p:spPr>
            <a:xfrm>
              <a:off x="1683816" y="2034133"/>
              <a:ext cx="123189" cy="1026160"/>
            </a:xfrm>
            <a:custGeom>
              <a:avLst/>
              <a:gdLst/>
              <a:ahLst/>
              <a:cxnLst/>
              <a:rect l="l" t="t" r="r" b="b"/>
              <a:pathLst>
                <a:path w="123189" h="1026160">
                  <a:moveTo>
                    <a:pt x="0" y="1025994"/>
                  </a:moveTo>
                  <a:lnTo>
                    <a:pt x="123050" y="1025994"/>
                  </a:lnTo>
                  <a:lnTo>
                    <a:pt x="123050" y="0"/>
                  </a:lnTo>
                  <a:lnTo>
                    <a:pt x="0" y="0"/>
                  </a:lnTo>
                  <a:lnTo>
                    <a:pt x="0" y="1025994"/>
                  </a:lnTo>
                  <a:close/>
                </a:path>
              </a:pathLst>
            </a:custGeom>
            <a:solidFill>
              <a:srgbClr val="26284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" name="object 42"/>
            <p:cNvSpPr/>
            <p:nvPr/>
          </p:nvSpPr>
          <p:spPr>
            <a:xfrm>
              <a:off x="1683816" y="3060128"/>
              <a:ext cx="123189" cy="774065"/>
            </a:xfrm>
            <a:custGeom>
              <a:avLst/>
              <a:gdLst/>
              <a:ahLst/>
              <a:cxnLst/>
              <a:rect l="l" t="t" r="r" b="b"/>
              <a:pathLst>
                <a:path w="123189" h="774064">
                  <a:moveTo>
                    <a:pt x="123050" y="0"/>
                  </a:moveTo>
                  <a:lnTo>
                    <a:pt x="0" y="0"/>
                  </a:lnTo>
                  <a:lnTo>
                    <a:pt x="0" y="774001"/>
                  </a:lnTo>
                  <a:lnTo>
                    <a:pt x="123050" y="774001"/>
                  </a:lnTo>
                  <a:lnTo>
                    <a:pt x="123050" y="0"/>
                  </a:lnTo>
                  <a:close/>
                </a:path>
              </a:pathLst>
            </a:custGeom>
            <a:solidFill>
              <a:srgbClr val="FAA73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43" name="object 43"/>
          <p:cNvGrpSpPr/>
          <p:nvPr/>
        </p:nvGrpSpPr>
        <p:grpSpPr>
          <a:xfrm>
            <a:off x="1906257" y="2034133"/>
            <a:ext cx="123189" cy="1800225"/>
            <a:chOff x="1906257" y="2034133"/>
            <a:chExt cx="123189" cy="1800225"/>
          </a:xfrm>
        </p:grpSpPr>
        <p:sp>
          <p:nvSpPr>
            <p:cNvPr id="44" name="object 44"/>
            <p:cNvSpPr/>
            <p:nvPr/>
          </p:nvSpPr>
          <p:spPr>
            <a:xfrm>
              <a:off x="1906257" y="2034133"/>
              <a:ext cx="123189" cy="990600"/>
            </a:xfrm>
            <a:custGeom>
              <a:avLst/>
              <a:gdLst/>
              <a:ahLst/>
              <a:cxnLst/>
              <a:rect l="l" t="t" r="r" b="b"/>
              <a:pathLst>
                <a:path w="123189" h="990600">
                  <a:moveTo>
                    <a:pt x="0" y="989990"/>
                  </a:moveTo>
                  <a:lnTo>
                    <a:pt x="123050" y="989990"/>
                  </a:lnTo>
                  <a:lnTo>
                    <a:pt x="123050" y="0"/>
                  </a:lnTo>
                  <a:lnTo>
                    <a:pt x="0" y="0"/>
                  </a:lnTo>
                  <a:lnTo>
                    <a:pt x="0" y="989990"/>
                  </a:lnTo>
                  <a:close/>
                </a:path>
              </a:pathLst>
            </a:custGeom>
            <a:solidFill>
              <a:srgbClr val="26284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" name="object 45"/>
            <p:cNvSpPr/>
            <p:nvPr/>
          </p:nvSpPr>
          <p:spPr>
            <a:xfrm>
              <a:off x="1906257" y="3024124"/>
              <a:ext cx="123189" cy="810260"/>
            </a:xfrm>
            <a:custGeom>
              <a:avLst/>
              <a:gdLst/>
              <a:ahLst/>
              <a:cxnLst/>
              <a:rect l="l" t="t" r="r" b="b"/>
              <a:pathLst>
                <a:path w="123189" h="810260">
                  <a:moveTo>
                    <a:pt x="123050" y="0"/>
                  </a:moveTo>
                  <a:lnTo>
                    <a:pt x="0" y="0"/>
                  </a:lnTo>
                  <a:lnTo>
                    <a:pt x="0" y="810006"/>
                  </a:lnTo>
                  <a:lnTo>
                    <a:pt x="123050" y="810006"/>
                  </a:lnTo>
                  <a:lnTo>
                    <a:pt x="123050" y="0"/>
                  </a:lnTo>
                  <a:close/>
                </a:path>
              </a:pathLst>
            </a:custGeom>
            <a:solidFill>
              <a:srgbClr val="FAA73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46" name="object 46"/>
          <p:cNvGrpSpPr/>
          <p:nvPr/>
        </p:nvGrpSpPr>
        <p:grpSpPr>
          <a:xfrm>
            <a:off x="2128697" y="2034133"/>
            <a:ext cx="123189" cy="1800225"/>
            <a:chOff x="2128697" y="2034133"/>
            <a:chExt cx="123189" cy="1800225"/>
          </a:xfrm>
        </p:grpSpPr>
        <p:sp>
          <p:nvSpPr>
            <p:cNvPr id="47" name="object 47"/>
            <p:cNvSpPr/>
            <p:nvPr/>
          </p:nvSpPr>
          <p:spPr>
            <a:xfrm>
              <a:off x="2128697" y="2034133"/>
              <a:ext cx="123189" cy="935990"/>
            </a:xfrm>
            <a:custGeom>
              <a:avLst/>
              <a:gdLst/>
              <a:ahLst/>
              <a:cxnLst/>
              <a:rect l="l" t="t" r="r" b="b"/>
              <a:pathLst>
                <a:path w="123189" h="935989">
                  <a:moveTo>
                    <a:pt x="0" y="935989"/>
                  </a:moveTo>
                  <a:lnTo>
                    <a:pt x="123050" y="935989"/>
                  </a:lnTo>
                  <a:lnTo>
                    <a:pt x="123050" y="0"/>
                  </a:lnTo>
                  <a:lnTo>
                    <a:pt x="0" y="0"/>
                  </a:lnTo>
                  <a:lnTo>
                    <a:pt x="0" y="935989"/>
                  </a:lnTo>
                  <a:close/>
                </a:path>
              </a:pathLst>
            </a:custGeom>
            <a:solidFill>
              <a:srgbClr val="26284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" name="object 48"/>
            <p:cNvSpPr/>
            <p:nvPr/>
          </p:nvSpPr>
          <p:spPr>
            <a:xfrm>
              <a:off x="2128697" y="2970123"/>
              <a:ext cx="123189" cy="864235"/>
            </a:xfrm>
            <a:custGeom>
              <a:avLst/>
              <a:gdLst/>
              <a:ahLst/>
              <a:cxnLst/>
              <a:rect l="l" t="t" r="r" b="b"/>
              <a:pathLst>
                <a:path w="123189" h="864235">
                  <a:moveTo>
                    <a:pt x="123050" y="0"/>
                  </a:moveTo>
                  <a:lnTo>
                    <a:pt x="0" y="0"/>
                  </a:lnTo>
                  <a:lnTo>
                    <a:pt x="0" y="864006"/>
                  </a:lnTo>
                  <a:lnTo>
                    <a:pt x="123050" y="864006"/>
                  </a:lnTo>
                  <a:lnTo>
                    <a:pt x="123050" y="0"/>
                  </a:lnTo>
                  <a:close/>
                </a:path>
              </a:pathLst>
            </a:custGeom>
            <a:solidFill>
              <a:srgbClr val="FAA73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49" name="object 49"/>
          <p:cNvGrpSpPr/>
          <p:nvPr/>
        </p:nvGrpSpPr>
        <p:grpSpPr>
          <a:xfrm>
            <a:off x="2351138" y="2034133"/>
            <a:ext cx="123189" cy="1800225"/>
            <a:chOff x="2351138" y="2034133"/>
            <a:chExt cx="123189" cy="1800225"/>
          </a:xfrm>
        </p:grpSpPr>
        <p:sp>
          <p:nvSpPr>
            <p:cNvPr id="50" name="object 50"/>
            <p:cNvSpPr/>
            <p:nvPr/>
          </p:nvSpPr>
          <p:spPr>
            <a:xfrm>
              <a:off x="2351138" y="2034133"/>
              <a:ext cx="123189" cy="935990"/>
            </a:xfrm>
            <a:custGeom>
              <a:avLst/>
              <a:gdLst/>
              <a:ahLst/>
              <a:cxnLst/>
              <a:rect l="l" t="t" r="r" b="b"/>
              <a:pathLst>
                <a:path w="123189" h="935989">
                  <a:moveTo>
                    <a:pt x="0" y="935989"/>
                  </a:moveTo>
                  <a:lnTo>
                    <a:pt x="123050" y="935989"/>
                  </a:lnTo>
                  <a:lnTo>
                    <a:pt x="123050" y="0"/>
                  </a:lnTo>
                  <a:lnTo>
                    <a:pt x="0" y="0"/>
                  </a:lnTo>
                  <a:lnTo>
                    <a:pt x="0" y="935989"/>
                  </a:lnTo>
                  <a:close/>
                </a:path>
              </a:pathLst>
            </a:custGeom>
            <a:solidFill>
              <a:srgbClr val="26284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1" name="object 51"/>
            <p:cNvSpPr/>
            <p:nvPr/>
          </p:nvSpPr>
          <p:spPr>
            <a:xfrm>
              <a:off x="2351138" y="2970123"/>
              <a:ext cx="123189" cy="864235"/>
            </a:xfrm>
            <a:custGeom>
              <a:avLst/>
              <a:gdLst/>
              <a:ahLst/>
              <a:cxnLst/>
              <a:rect l="l" t="t" r="r" b="b"/>
              <a:pathLst>
                <a:path w="123189" h="864235">
                  <a:moveTo>
                    <a:pt x="123050" y="0"/>
                  </a:moveTo>
                  <a:lnTo>
                    <a:pt x="0" y="0"/>
                  </a:lnTo>
                  <a:lnTo>
                    <a:pt x="0" y="864006"/>
                  </a:lnTo>
                  <a:lnTo>
                    <a:pt x="123050" y="864006"/>
                  </a:lnTo>
                  <a:lnTo>
                    <a:pt x="123050" y="0"/>
                  </a:lnTo>
                  <a:close/>
                </a:path>
              </a:pathLst>
            </a:custGeom>
            <a:solidFill>
              <a:srgbClr val="FAA73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52" name="object 52"/>
          <p:cNvGrpSpPr/>
          <p:nvPr/>
        </p:nvGrpSpPr>
        <p:grpSpPr>
          <a:xfrm>
            <a:off x="2573566" y="2034133"/>
            <a:ext cx="123189" cy="1800225"/>
            <a:chOff x="2573566" y="2034133"/>
            <a:chExt cx="123189" cy="1800225"/>
          </a:xfrm>
        </p:grpSpPr>
        <p:sp>
          <p:nvSpPr>
            <p:cNvPr id="53" name="object 53"/>
            <p:cNvSpPr/>
            <p:nvPr/>
          </p:nvSpPr>
          <p:spPr>
            <a:xfrm>
              <a:off x="2573566" y="2034133"/>
              <a:ext cx="123189" cy="918210"/>
            </a:xfrm>
            <a:custGeom>
              <a:avLst/>
              <a:gdLst/>
              <a:ahLst/>
              <a:cxnLst/>
              <a:rect l="l" t="t" r="r" b="b"/>
              <a:pathLst>
                <a:path w="123189" h="918210">
                  <a:moveTo>
                    <a:pt x="0" y="917994"/>
                  </a:moveTo>
                  <a:lnTo>
                    <a:pt x="123050" y="917994"/>
                  </a:lnTo>
                  <a:lnTo>
                    <a:pt x="123050" y="0"/>
                  </a:lnTo>
                  <a:lnTo>
                    <a:pt x="0" y="0"/>
                  </a:lnTo>
                  <a:lnTo>
                    <a:pt x="0" y="917994"/>
                  </a:lnTo>
                  <a:close/>
                </a:path>
              </a:pathLst>
            </a:custGeom>
            <a:solidFill>
              <a:srgbClr val="26284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4" name="object 54"/>
            <p:cNvSpPr/>
            <p:nvPr/>
          </p:nvSpPr>
          <p:spPr>
            <a:xfrm>
              <a:off x="2573566" y="2952127"/>
              <a:ext cx="123189" cy="882015"/>
            </a:xfrm>
            <a:custGeom>
              <a:avLst/>
              <a:gdLst/>
              <a:ahLst/>
              <a:cxnLst/>
              <a:rect l="l" t="t" r="r" b="b"/>
              <a:pathLst>
                <a:path w="123189" h="882014">
                  <a:moveTo>
                    <a:pt x="123050" y="0"/>
                  </a:moveTo>
                  <a:lnTo>
                    <a:pt x="0" y="0"/>
                  </a:lnTo>
                  <a:lnTo>
                    <a:pt x="0" y="882002"/>
                  </a:lnTo>
                  <a:lnTo>
                    <a:pt x="123050" y="882002"/>
                  </a:lnTo>
                  <a:lnTo>
                    <a:pt x="123050" y="0"/>
                  </a:lnTo>
                  <a:close/>
                </a:path>
              </a:pathLst>
            </a:custGeom>
            <a:solidFill>
              <a:srgbClr val="FAA73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55" name="object 55"/>
          <p:cNvGrpSpPr/>
          <p:nvPr/>
        </p:nvGrpSpPr>
        <p:grpSpPr>
          <a:xfrm>
            <a:off x="2796006" y="2034133"/>
            <a:ext cx="123189" cy="1800225"/>
            <a:chOff x="2796006" y="2034133"/>
            <a:chExt cx="123189" cy="1800225"/>
          </a:xfrm>
        </p:grpSpPr>
        <p:sp>
          <p:nvSpPr>
            <p:cNvPr id="56" name="object 56"/>
            <p:cNvSpPr/>
            <p:nvPr/>
          </p:nvSpPr>
          <p:spPr>
            <a:xfrm>
              <a:off x="2796006" y="2034133"/>
              <a:ext cx="123189" cy="900430"/>
            </a:xfrm>
            <a:custGeom>
              <a:avLst/>
              <a:gdLst/>
              <a:ahLst/>
              <a:cxnLst/>
              <a:rect l="l" t="t" r="r" b="b"/>
              <a:pathLst>
                <a:path w="123189" h="900430">
                  <a:moveTo>
                    <a:pt x="0" y="899998"/>
                  </a:moveTo>
                  <a:lnTo>
                    <a:pt x="123050" y="899998"/>
                  </a:lnTo>
                  <a:lnTo>
                    <a:pt x="123050" y="0"/>
                  </a:lnTo>
                  <a:lnTo>
                    <a:pt x="0" y="0"/>
                  </a:lnTo>
                  <a:lnTo>
                    <a:pt x="0" y="899998"/>
                  </a:lnTo>
                  <a:close/>
                </a:path>
              </a:pathLst>
            </a:custGeom>
            <a:solidFill>
              <a:srgbClr val="26284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7" name="object 57"/>
            <p:cNvSpPr/>
            <p:nvPr/>
          </p:nvSpPr>
          <p:spPr>
            <a:xfrm>
              <a:off x="2796006" y="2934131"/>
              <a:ext cx="123189" cy="900430"/>
            </a:xfrm>
            <a:custGeom>
              <a:avLst/>
              <a:gdLst/>
              <a:ahLst/>
              <a:cxnLst/>
              <a:rect l="l" t="t" r="r" b="b"/>
              <a:pathLst>
                <a:path w="123189" h="900429">
                  <a:moveTo>
                    <a:pt x="123050" y="0"/>
                  </a:moveTo>
                  <a:lnTo>
                    <a:pt x="0" y="0"/>
                  </a:lnTo>
                  <a:lnTo>
                    <a:pt x="0" y="899998"/>
                  </a:lnTo>
                  <a:lnTo>
                    <a:pt x="123050" y="899998"/>
                  </a:lnTo>
                  <a:lnTo>
                    <a:pt x="123050" y="0"/>
                  </a:lnTo>
                  <a:close/>
                </a:path>
              </a:pathLst>
            </a:custGeom>
            <a:solidFill>
              <a:srgbClr val="FAA73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58" name="object 58"/>
          <p:cNvGrpSpPr/>
          <p:nvPr/>
        </p:nvGrpSpPr>
        <p:grpSpPr>
          <a:xfrm>
            <a:off x="3018447" y="2034133"/>
            <a:ext cx="123189" cy="1800225"/>
            <a:chOff x="3018447" y="2034133"/>
            <a:chExt cx="123189" cy="1800225"/>
          </a:xfrm>
        </p:grpSpPr>
        <p:sp>
          <p:nvSpPr>
            <p:cNvPr id="59" name="object 59"/>
            <p:cNvSpPr/>
            <p:nvPr/>
          </p:nvSpPr>
          <p:spPr>
            <a:xfrm>
              <a:off x="3018447" y="2034133"/>
              <a:ext cx="123189" cy="846455"/>
            </a:xfrm>
            <a:custGeom>
              <a:avLst/>
              <a:gdLst/>
              <a:ahLst/>
              <a:cxnLst/>
              <a:rect l="l" t="t" r="r" b="b"/>
              <a:pathLst>
                <a:path w="123189" h="846455">
                  <a:moveTo>
                    <a:pt x="0" y="845997"/>
                  </a:moveTo>
                  <a:lnTo>
                    <a:pt x="123050" y="845997"/>
                  </a:lnTo>
                  <a:lnTo>
                    <a:pt x="123050" y="0"/>
                  </a:lnTo>
                  <a:lnTo>
                    <a:pt x="0" y="0"/>
                  </a:lnTo>
                  <a:lnTo>
                    <a:pt x="0" y="845997"/>
                  </a:lnTo>
                  <a:close/>
                </a:path>
              </a:pathLst>
            </a:custGeom>
            <a:solidFill>
              <a:srgbClr val="26284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0" name="object 60"/>
            <p:cNvSpPr/>
            <p:nvPr/>
          </p:nvSpPr>
          <p:spPr>
            <a:xfrm>
              <a:off x="3018447" y="2880131"/>
              <a:ext cx="123189" cy="954405"/>
            </a:xfrm>
            <a:custGeom>
              <a:avLst/>
              <a:gdLst/>
              <a:ahLst/>
              <a:cxnLst/>
              <a:rect l="l" t="t" r="r" b="b"/>
              <a:pathLst>
                <a:path w="123189" h="954404">
                  <a:moveTo>
                    <a:pt x="123050" y="0"/>
                  </a:moveTo>
                  <a:lnTo>
                    <a:pt x="0" y="0"/>
                  </a:lnTo>
                  <a:lnTo>
                    <a:pt x="0" y="953998"/>
                  </a:lnTo>
                  <a:lnTo>
                    <a:pt x="123050" y="953998"/>
                  </a:lnTo>
                  <a:lnTo>
                    <a:pt x="123050" y="0"/>
                  </a:lnTo>
                  <a:close/>
                </a:path>
              </a:pathLst>
            </a:custGeom>
            <a:solidFill>
              <a:srgbClr val="FAA73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61" name="object 61"/>
          <p:cNvGrpSpPr/>
          <p:nvPr/>
        </p:nvGrpSpPr>
        <p:grpSpPr>
          <a:xfrm>
            <a:off x="3240887" y="2034133"/>
            <a:ext cx="123189" cy="1800225"/>
            <a:chOff x="3240887" y="2034133"/>
            <a:chExt cx="123189" cy="1800225"/>
          </a:xfrm>
        </p:grpSpPr>
        <p:sp>
          <p:nvSpPr>
            <p:cNvPr id="62" name="object 62"/>
            <p:cNvSpPr/>
            <p:nvPr/>
          </p:nvSpPr>
          <p:spPr>
            <a:xfrm>
              <a:off x="3240887" y="2034133"/>
              <a:ext cx="123189" cy="810260"/>
            </a:xfrm>
            <a:custGeom>
              <a:avLst/>
              <a:gdLst/>
              <a:ahLst/>
              <a:cxnLst/>
              <a:rect l="l" t="t" r="r" b="b"/>
              <a:pathLst>
                <a:path w="123189" h="810260">
                  <a:moveTo>
                    <a:pt x="0" y="809993"/>
                  </a:moveTo>
                  <a:lnTo>
                    <a:pt x="123050" y="809993"/>
                  </a:lnTo>
                  <a:lnTo>
                    <a:pt x="123050" y="0"/>
                  </a:lnTo>
                  <a:lnTo>
                    <a:pt x="0" y="0"/>
                  </a:lnTo>
                  <a:lnTo>
                    <a:pt x="0" y="809993"/>
                  </a:lnTo>
                  <a:close/>
                </a:path>
              </a:pathLst>
            </a:custGeom>
            <a:solidFill>
              <a:srgbClr val="26284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3" name="object 63"/>
            <p:cNvSpPr/>
            <p:nvPr/>
          </p:nvSpPr>
          <p:spPr>
            <a:xfrm>
              <a:off x="3240887" y="2844126"/>
              <a:ext cx="123189" cy="990600"/>
            </a:xfrm>
            <a:custGeom>
              <a:avLst/>
              <a:gdLst/>
              <a:ahLst/>
              <a:cxnLst/>
              <a:rect l="l" t="t" r="r" b="b"/>
              <a:pathLst>
                <a:path w="123189" h="990600">
                  <a:moveTo>
                    <a:pt x="123050" y="0"/>
                  </a:moveTo>
                  <a:lnTo>
                    <a:pt x="0" y="0"/>
                  </a:lnTo>
                  <a:lnTo>
                    <a:pt x="0" y="990003"/>
                  </a:lnTo>
                  <a:lnTo>
                    <a:pt x="123050" y="990003"/>
                  </a:lnTo>
                  <a:lnTo>
                    <a:pt x="123050" y="0"/>
                  </a:lnTo>
                  <a:close/>
                </a:path>
              </a:pathLst>
            </a:custGeom>
            <a:solidFill>
              <a:srgbClr val="FAA73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64" name="object 64"/>
          <p:cNvGrpSpPr/>
          <p:nvPr/>
        </p:nvGrpSpPr>
        <p:grpSpPr>
          <a:xfrm>
            <a:off x="3463328" y="2034133"/>
            <a:ext cx="123189" cy="1800225"/>
            <a:chOff x="3463328" y="2034133"/>
            <a:chExt cx="123189" cy="1800225"/>
          </a:xfrm>
        </p:grpSpPr>
        <p:sp>
          <p:nvSpPr>
            <p:cNvPr id="65" name="object 65"/>
            <p:cNvSpPr/>
            <p:nvPr/>
          </p:nvSpPr>
          <p:spPr>
            <a:xfrm>
              <a:off x="3463328" y="2034133"/>
              <a:ext cx="123189" cy="774065"/>
            </a:xfrm>
            <a:custGeom>
              <a:avLst/>
              <a:gdLst/>
              <a:ahLst/>
              <a:cxnLst/>
              <a:rect l="l" t="t" r="r" b="b"/>
              <a:pathLst>
                <a:path w="123189" h="774064">
                  <a:moveTo>
                    <a:pt x="0" y="774001"/>
                  </a:moveTo>
                  <a:lnTo>
                    <a:pt x="123050" y="774001"/>
                  </a:lnTo>
                  <a:lnTo>
                    <a:pt x="123050" y="0"/>
                  </a:lnTo>
                  <a:lnTo>
                    <a:pt x="0" y="0"/>
                  </a:lnTo>
                  <a:lnTo>
                    <a:pt x="0" y="774001"/>
                  </a:lnTo>
                  <a:close/>
                </a:path>
              </a:pathLst>
            </a:custGeom>
            <a:solidFill>
              <a:srgbClr val="26284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6" name="object 66"/>
            <p:cNvSpPr/>
            <p:nvPr/>
          </p:nvSpPr>
          <p:spPr>
            <a:xfrm>
              <a:off x="3463328" y="2808135"/>
              <a:ext cx="123189" cy="1026160"/>
            </a:xfrm>
            <a:custGeom>
              <a:avLst/>
              <a:gdLst/>
              <a:ahLst/>
              <a:cxnLst/>
              <a:rect l="l" t="t" r="r" b="b"/>
              <a:pathLst>
                <a:path w="123189" h="1026160">
                  <a:moveTo>
                    <a:pt x="123050" y="0"/>
                  </a:moveTo>
                  <a:lnTo>
                    <a:pt x="0" y="0"/>
                  </a:lnTo>
                  <a:lnTo>
                    <a:pt x="0" y="1025994"/>
                  </a:lnTo>
                  <a:lnTo>
                    <a:pt x="123050" y="1025994"/>
                  </a:lnTo>
                  <a:lnTo>
                    <a:pt x="123050" y="0"/>
                  </a:lnTo>
                  <a:close/>
                </a:path>
              </a:pathLst>
            </a:custGeom>
            <a:solidFill>
              <a:srgbClr val="FAA73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67" name="object 67"/>
          <p:cNvGrpSpPr/>
          <p:nvPr/>
        </p:nvGrpSpPr>
        <p:grpSpPr>
          <a:xfrm>
            <a:off x="3685768" y="2034133"/>
            <a:ext cx="123189" cy="1800225"/>
            <a:chOff x="3685768" y="2034133"/>
            <a:chExt cx="123189" cy="1800225"/>
          </a:xfrm>
        </p:grpSpPr>
        <p:sp>
          <p:nvSpPr>
            <p:cNvPr id="68" name="object 68"/>
            <p:cNvSpPr/>
            <p:nvPr/>
          </p:nvSpPr>
          <p:spPr>
            <a:xfrm>
              <a:off x="3685768" y="2034133"/>
              <a:ext cx="123189" cy="756285"/>
            </a:xfrm>
            <a:custGeom>
              <a:avLst/>
              <a:gdLst/>
              <a:ahLst/>
              <a:cxnLst/>
              <a:rect l="l" t="t" r="r" b="b"/>
              <a:pathLst>
                <a:path w="123189" h="756285">
                  <a:moveTo>
                    <a:pt x="0" y="755992"/>
                  </a:moveTo>
                  <a:lnTo>
                    <a:pt x="123050" y="755992"/>
                  </a:lnTo>
                  <a:lnTo>
                    <a:pt x="123050" y="0"/>
                  </a:lnTo>
                  <a:lnTo>
                    <a:pt x="0" y="0"/>
                  </a:lnTo>
                  <a:lnTo>
                    <a:pt x="0" y="755992"/>
                  </a:lnTo>
                  <a:close/>
                </a:path>
              </a:pathLst>
            </a:custGeom>
            <a:solidFill>
              <a:srgbClr val="26284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9" name="object 69"/>
            <p:cNvSpPr/>
            <p:nvPr/>
          </p:nvSpPr>
          <p:spPr>
            <a:xfrm>
              <a:off x="3685768" y="2790126"/>
              <a:ext cx="123189" cy="1044575"/>
            </a:xfrm>
            <a:custGeom>
              <a:avLst/>
              <a:gdLst/>
              <a:ahLst/>
              <a:cxnLst/>
              <a:rect l="l" t="t" r="r" b="b"/>
              <a:pathLst>
                <a:path w="123189" h="1044575">
                  <a:moveTo>
                    <a:pt x="123050" y="0"/>
                  </a:moveTo>
                  <a:lnTo>
                    <a:pt x="0" y="0"/>
                  </a:lnTo>
                  <a:lnTo>
                    <a:pt x="0" y="1044003"/>
                  </a:lnTo>
                  <a:lnTo>
                    <a:pt x="123050" y="1044003"/>
                  </a:lnTo>
                  <a:lnTo>
                    <a:pt x="123050" y="0"/>
                  </a:lnTo>
                  <a:close/>
                </a:path>
              </a:pathLst>
            </a:custGeom>
            <a:solidFill>
              <a:srgbClr val="FAA73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70" name="object 70"/>
          <p:cNvGrpSpPr/>
          <p:nvPr/>
        </p:nvGrpSpPr>
        <p:grpSpPr>
          <a:xfrm>
            <a:off x="3901846" y="2027783"/>
            <a:ext cx="135890" cy="1812925"/>
            <a:chOff x="3901846" y="2027783"/>
            <a:chExt cx="135890" cy="1812925"/>
          </a:xfrm>
        </p:grpSpPr>
        <p:sp>
          <p:nvSpPr>
            <p:cNvPr id="71" name="object 71"/>
            <p:cNvSpPr/>
            <p:nvPr/>
          </p:nvSpPr>
          <p:spPr>
            <a:xfrm>
              <a:off x="3908196" y="2034133"/>
              <a:ext cx="123189" cy="1800225"/>
            </a:xfrm>
            <a:custGeom>
              <a:avLst/>
              <a:gdLst/>
              <a:ahLst/>
              <a:cxnLst/>
              <a:rect l="l" t="t" r="r" b="b"/>
              <a:pathLst>
                <a:path w="123189" h="1800225">
                  <a:moveTo>
                    <a:pt x="0" y="1799996"/>
                  </a:moveTo>
                  <a:lnTo>
                    <a:pt x="123050" y="1799996"/>
                  </a:lnTo>
                  <a:lnTo>
                    <a:pt x="123050" y="0"/>
                  </a:lnTo>
                  <a:lnTo>
                    <a:pt x="0" y="0"/>
                  </a:lnTo>
                  <a:lnTo>
                    <a:pt x="0" y="1799996"/>
                  </a:lnTo>
                  <a:close/>
                </a:path>
              </a:pathLst>
            </a:custGeom>
            <a:ln w="12700">
              <a:solidFill>
                <a:srgbClr val="26284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2" name="object 72"/>
            <p:cNvSpPr/>
            <p:nvPr/>
          </p:nvSpPr>
          <p:spPr>
            <a:xfrm>
              <a:off x="3908196" y="2790126"/>
              <a:ext cx="123189" cy="1044575"/>
            </a:xfrm>
            <a:custGeom>
              <a:avLst/>
              <a:gdLst/>
              <a:ahLst/>
              <a:cxnLst/>
              <a:rect l="l" t="t" r="r" b="b"/>
              <a:pathLst>
                <a:path w="123189" h="1044575">
                  <a:moveTo>
                    <a:pt x="123050" y="0"/>
                  </a:moveTo>
                  <a:lnTo>
                    <a:pt x="0" y="0"/>
                  </a:lnTo>
                  <a:lnTo>
                    <a:pt x="0" y="1044003"/>
                  </a:lnTo>
                  <a:lnTo>
                    <a:pt x="123050" y="1044003"/>
                  </a:lnTo>
                  <a:lnTo>
                    <a:pt x="123050" y="0"/>
                  </a:lnTo>
                  <a:close/>
                </a:path>
              </a:pathLst>
            </a:custGeom>
            <a:solidFill>
              <a:srgbClr val="FAA73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73" name="object 73"/>
          <p:cNvGrpSpPr/>
          <p:nvPr/>
        </p:nvGrpSpPr>
        <p:grpSpPr>
          <a:xfrm>
            <a:off x="4130637" y="2034133"/>
            <a:ext cx="123189" cy="1800225"/>
            <a:chOff x="4130637" y="2034133"/>
            <a:chExt cx="123189" cy="1800225"/>
          </a:xfrm>
        </p:grpSpPr>
        <p:sp>
          <p:nvSpPr>
            <p:cNvPr id="74" name="object 74"/>
            <p:cNvSpPr/>
            <p:nvPr/>
          </p:nvSpPr>
          <p:spPr>
            <a:xfrm>
              <a:off x="4130637" y="2034133"/>
              <a:ext cx="123189" cy="738505"/>
            </a:xfrm>
            <a:custGeom>
              <a:avLst/>
              <a:gdLst/>
              <a:ahLst/>
              <a:cxnLst/>
              <a:rect l="l" t="t" r="r" b="b"/>
              <a:pathLst>
                <a:path w="123189" h="738505">
                  <a:moveTo>
                    <a:pt x="0" y="737996"/>
                  </a:moveTo>
                  <a:lnTo>
                    <a:pt x="123050" y="737996"/>
                  </a:lnTo>
                  <a:lnTo>
                    <a:pt x="123050" y="0"/>
                  </a:lnTo>
                  <a:lnTo>
                    <a:pt x="0" y="0"/>
                  </a:lnTo>
                  <a:lnTo>
                    <a:pt x="0" y="737996"/>
                  </a:lnTo>
                  <a:close/>
                </a:path>
              </a:pathLst>
            </a:custGeom>
            <a:solidFill>
              <a:srgbClr val="26284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5" name="object 75"/>
            <p:cNvSpPr/>
            <p:nvPr/>
          </p:nvSpPr>
          <p:spPr>
            <a:xfrm>
              <a:off x="4130637" y="2772130"/>
              <a:ext cx="123189" cy="1062355"/>
            </a:xfrm>
            <a:custGeom>
              <a:avLst/>
              <a:gdLst/>
              <a:ahLst/>
              <a:cxnLst/>
              <a:rect l="l" t="t" r="r" b="b"/>
              <a:pathLst>
                <a:path w="123189" h="1062354">
                  <a:moveTo>
                    <a:pt x="123050" y="0"/>
                  </a:moveTo>
                  <a:lnTo>
                    <a:pt x="0" y="0"/>
                  </a:lnTo>
                  <a:lnTo>
                    <a:pt x="0" y="1061999"/>
                  </a:lnTo>
                  <a:lnTo>
                    <a:pt x="123050" y="1061999"/>
                  </a:lnTo>
                  <a:lnTo>
                    <a:pt x="123050" y="0"/>
                  </a:lnTo>
                  <a:close/>
                </a:path>
              </a:pathLst>
            </a:custGeom>
            <a:solidFill>
              <a:srgbClr val="FAA73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76" name="object 76"/>
          <p:cNvGrpSpPr/>
          <p:nvPr/>
        </p:nvGrpSpPr>
        <p:grpSpPr>
          <a:xfrm>
            <a:off x="4353077" y="2034133"/>
            <a:ext cx="123189" cy="1800225"/>
            <a:chOff x="4353077" y="2034133"/>
            <a:chExt cx="123189" cy="1800225"/>
          </a:xfrm>
        </p:grpSpPr>
        <p:sp>
          <p:nvSpPr>
            <p:cNvPr id="77" name="object 77"/>
            <p:cNvSpPr/>
            <p:nvPr/>
          </p:nvSpPr>
          <p:spPr>
            <a:xfrm>
              <a:off x="4353077" y="2034133"/>
              <a:ext cx="123189" cy="720090"/>
            </a:xfrm>
            <a:custGeom>
              <a:avLst/>
              <a:gdLst/>
              <a:ahLst/>
              <a:cxnLst/>
              <a:rect l="l" t="t" r="r" b="b"/>
              <a:pathLst>
                <a:path w="123189" h="720089">
                  <a:moveTo>
                    <a:pt x="0" y="720001"/>
                  </a:moveTo>
                  <a:lnTo>
                    <a:pt x="123050" y="720001"/>
                  </a:lnTo>
                  <a:lnTo>
                    <a:pt x="123050" y="0"/>
                  </a:lnTo>
                  <a:lnTo>
                    <a:pt x="0" y="0"/>
                  </a:lnTo>
                  <a:lnTo>
                    <a:pt x="0" y="720001"/>
                  </a:lnTo>
                  <a:close/>
                </a:path>
              </a:pathLst>
            </a:custGeom>
            <a:solidFill>
              <a:srgbClr val="26284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8" name="object 78"/>
            <p:cNvSpPr/>
            <p:nvPr/>
          </p:nvSpPr>
          <p:spPr>
            <a:xfrm>
              <a:off x="4353077" y="2754134"/>
              <a:ext cx="123189" cy="1080135"/>
            </a:xfrm>
            <a:custGeom>
              <a:avLst/>
              <a:gdLst/>
              <a:ahLst/>
              <a:cxnLst/>
              <a:rect l="l" t="t" r="r" b="b"/>
              <a:pathLst>
                <a:path w="123189" h="1080135">
                  <a:moveTo>
                    <a:pt x="123050" y="0"/>
                  </a:moveTo>
                  <a:lnTo>
                    <a:pt x="0" y="0"/>
                  </a:lnTo>
                  <a:lnTo>
                    <a:pt x="0" y="1079995"/>
                  </a:lnTo>
                  <a:lnTo>
                    <a:pt x="123050" y="1079995"/>
                  </a:lnTo>
                  <a:lnTo>
                    <a:pt x="123050" y="0"/>
                  </a:lnTo>
                  <a:close/>
                </a:path>
              </a:pathLst>
            </a:custGeom>
            <a:solidFill>
              <a:srgbClr val="FAA73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79" name="object 79"/>
          <p:cNvGrpSpPr/>
          <p:nvPr/>
        </p:nvGrpSpPr>
        <p:grpSpPr>
          <a:xfrm>
            <a:off x="4575518" y="2034133"/>
            <a:ext cx="123189" cy="1800225"/>
            <a:chOff x="4575518" y="2034133"/>
            <a:chExt cx="123189" cy="1800225"/>
          </a:xfrm>
        </p:grpSpPr>
        <p:sp>
          <p:nvSpPr>
            <p:cNvPr id="80" name="object 80"/>
            <p:cNvSpPr/>
            <p:nvPr/>
          </p:nvSpPr>
          <p:spPr>
            <a:xfrm>
              <a:off x="4575518" y="2034133"/>
              <a:ext cx="123189" cy="684530"/>
            </a:xfrm>
            <a:custGeom>
              <a:avLst/>
              <a:gdLst/>
              <a:ahLst/>
              <a:cxnLst/>
              <a:rect l="l" t="t" r="r" b="b"/>
              <a:pathLst>
                <a:path w="123189" h="684530">
                  <a:moveTo>
                    <a:pt x="0" y="683996"/>
                  </a:moveTo>
                  <a:lnTo>
                    <a:pt x="123050" y="683996"/>
                  </a:lnTo>
                  <a:lnTo>
                    <a:pt x="123050" y="0"/>
                  </a:lnTo>
                  <a:lnTo>
                    <a:pt x="0" y="0"/>
                  </a:lnTo>
                  <a:lnTo>
                    <a:pt x="0" y="683996"/>
                  </a:lnTo>
                  <a:close/>
                </a:path>
              </a:pathLst>
            </a:custGeom>
            <a:solidFill>
              <a:srgbClr val="26284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1" name="object 81"/>
            <p:cNvSpPr/>
            <p:nvPr/>
          </p:nvSpPr>
          <p:spPr>
            <a:xfrm>
              <a:off x="4575518" y="2718130"/>
              <a:ext cx="123189" cy="1116330"/>
            </a:xfrm>
            <a:custGeom>
              <a:avLst/>
              <a:gdLst/>
              <a:ahLst/>
              <a:cxnLst/>
              <a:rect l="l" t="t" r="r" b="b"/>
              <a:pathLst>
                <a:path w="123189" h="1116329">
                  <a:moveTo>
                    <a:pt x="123050" y="0"/>
                  </a:moveTo>
                  <a:lnTo>
                    <a:pt x="0" y="0"/>
                  </a:lnTo>
                  <a:lnTo>
                    <a:pt x="0" y="1115999"/>
                  </a:lnTo>
                  <a:lnTo>
                    <a:pt x="123050" y="1115999"/>
                  </a:lnTo>
                  <a:lnTo>
                    <a:pt x="123050" y="0"/>
                  </a:lnTo>
                  <a:close/>
                </a:path>
              </a:pathLst>
            </a:custGeom>
            <a:solidFill>
              <a:srgbClr val="FAA73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82" name="object 82"/>
          <p:cNvGrpSpPr/>
          <p:nvPr/>
        </p:nvGrpSpPr>
        <p:grpSpPr>
          <a:xfrm>
            <a:off x="4797958" y="2034133"/>
            <a:ext cx="123189" cy="1800225"/>
            <a:chOff x="4797958" y="2034133"/>
            <a:chExt cx="123189" cy="1800225"/>
          </a:xfrm>
        </p:grpSpPr>
        <p:sp>
          <p:nvSpPr>
            <p:cNvPr id="83" name="object 83"/>
            <p:cNvSpPr/>
            <p:nvPr/>
          </p:nvSpPr>
          <p:spPr>
            <a:xfrm>
              <a:off x="4797958" y="2034133"/>
              <a:ext cx="123189" cy="684530"/>
            </a:xfrm>
            <a:custGeom>
              <a:avLst/>
              <a:gdLst/>
              <a:ahLst/>
              <a:cxnLst/>
              <a:rect l="l" t="t" r="r" b="b"/>
              <a:pathLst>
                <a:path w="123189" h="684530">
                  <a:moveTo>
                    <a:pt x="0" y="683996"/>
                  </a:moveTo>
                  <a:lnTo>
                    <a:pt x="123050" y="683996"/>
                  </a:lnTo>
                  <a:lnTo>
                    <a:pt x="123050" y="0"/>
                  </a:lnTo>
                  <a:lnTo>
                    <a:pt x="0" y="0"/>
                  </a:lnTo>
                  <a:lnTo>
                    <a:pt x="0" y="683996"/>
                  </a:lnTo>
                  <a:close/>
                </a:path>
              </a:pathLst>
            </a:custGeom>
            <a:solidFill>
              <a:srgbClr val="26284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4" name="object 84"/>
            <p:cNvSpPr/>
            <p:nvPr/>
          </p:nvSpPr>
          <p:spPr>
            <a:xfrm>
              <a:off x="4797958" y="2718130"/>
              <a:ext cx="123189" cy="1116330"/>
            </a:xfrm>
            <a:custGeom>
              <a:avLst/>
              <a:gdLst/>
              <a:ahLst/>
              <a:cxnLst/>
              <a:rect l="l" t="t" r="r" b="b"/>
              <a:pathLst>
                <a:path w="123189" h="1116329">
                  <a:moveTo>
                    <a:pt x="123050" y="0"/>
                  </a:moveTo>
                  <a:lnTo>
                    <a:pt x="0" y="0"/>
                  </a:lnTo>
                  <a:lnTo>
                    <a:pt x="0" y="1115999"/>
                  </a:lnTo>
                  <a:lnTo>
                    <a:pt x="123050" y="1115999"/>
                  </a:lnTo>
                  <a:lnTo>
                    <a:pt x="123050" y="0"/>
                  </a:lnTo>
                  <a:close/>
                </a:path>
              </a:pathLst>
            </a:custGeom>
            <a:solidFill>
              <a:srgbClr val="FAA73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85" name="object 85"/>
          <p:cNvGrpSpPr/>
          <p:nvPr/>
        </p:nvGrpSpPr>
        <p:grpSpPr>
          <a:xfrm>
            <a:off x="5020398" y="2034133"/>
            <a:ext cx="123189" cy="1800225"/>
            <a:chOff x="5020398" y="2034133"/>
            <a:chExt cx="123189" cy="1800225"/>
          </a:xfrm>
        </p:grpSpPr>
        <p:sp>
          <p:nvSpPr>
            <p:cNvPr id="86" name="object 86"/>
            <p:cNvSpPr/>
            <p:nvPr/>
          </p:nvSpPr>
          <p:spPr>
            <a:xfrm>
              <a:off x="5020398" y="2034133"/>
              <a:ext cx="123189" cy="666115"/>
            </a:xfrm>
            <a:custGeom>
              <a:avLst/>
              <a:gdLst/>
              <a:ahLst/>
              <a:cxnLst/>
              <a:rect l="l" t="t" r="r" b="b"/>
              <a:pathLst>
                <a:path w="123189" h="666114">
                  <a:moveTo>
                    <a:pt x="0" y="666000"/>
                  </a:moveTo>
                  <a:lnTo>
                    <a:pt x="123050" y="666000"/>
                  </a:lnTo>
                  <a:lnTo>
                    <a:pt x="123050" y="0"/>
                  </a:lnTo>
                  <a:lnTo>
                    <a:pt x="0" y="0"/>
                  </a:lnTo>
                  <a:lnTo>
                    <a:pt x="0" y="666000"/>
                  </a:lnTo>
                  <a:close/>
                </a:path>
              </a:pathLst>
            </a:custGeom>
            <a:solidFill>
              <a:srgbClr val="26284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7" name="object 87"/>
            <p:cNvSpPr/>
            <p:nvPr/>
          </p:nvSpPr>
          <p:spPr>
            <a:xfrm>
              <a:off x="5020398" y="2700134"/>
              <a:ext cx="123189" cy="1134110"/>
            </a:xfrm>
            <a:custGeom>
              <a:avLst/>
              <a:gdLst/>
              <a:ahLst/>
              <a:cxnLst/>
              <a:rect l="l" t="t" r="r" b="b"/>
              <a:pathLst>
                <a:path w="123189" h="1134110">
                  <a:moveTo>
                    <a:pt x="123050" y="0"/>
                  </a:moveTo>
                  <a:lnTo>
                    <a:pt x="0" y="0"/>
                  </a:lnTo>
                  <a:lnTo>
                    <a:pt x="0" y="1133995"/>
                  </a:lnTo>
                  <a:lnTo>
                    <a:pt x="123050" y="1133995"/>
                  </a:lnTo>
                  <a:lnTo>
                    <a:pt x="123050" y="0"/>
                  </a:lnTo>
                  <a:close/>
                </a:path>
              </a:pathLst>
            </a:custGeom>
            <a:solidFill>
              <a:srgbClr val="FAA73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88" name="object 88"/>
          <p:cNvGrpSpPr/>
          <p:nvPr/>
        </p:nvGrpSpPr>
        <p:grpSpPr>
          <a:xfrm>
            <a:off x="5242826" y="2034133"/>
            <a:ext cx="123189" cy="1800225"/>
            <a:chOff x="5242826" y="2034133"/>
            <a:chExt cx="123189" cy="1800225"/>
          </a:xfrm>
        </p:grpSpPr>
        <p:sp>
          <p:nvSpPr>
            <p:cNvPr id="89" name="object 89"/>
            <p:cNvSpPr/>
            <p:nvPr/>
          </p:nvSpPr>
          <p:spPr>
            <a:xfrm>
              <a:off x="5242826" y="2034133"/>
              <a:ext cx="123189" cy="630555"/>
            </a:xfrm>
            <a:custGeom>
              <a:avLst/>
              <a:gdLst/>
              <a:ahLst/>
              <a:cxnLst/>
              <a:rect l="l" t="t" r="r" b="b"/>
              <a:pathLst>
                <a:path w="123189" h="630555">
                  <a:moveTo>
                    <a:pt x="0" y="629996"/>
                  </a:moveTo>
                  <a:lnTo>
                    <a:pt x="123050" y="629996"/>
                  </a:lnTo>
                  <a:lnTo>
                    <a:pt x="123050" y="0"/>
                  </a:lnTo>
                  <a:lnTo>
                    <a:pt x="0" y="0"/>
                  </a:lnTo>
                  <a:lnTo>
                    <a:pt x="0" y="629996"/>
                  </a:lnTo>
                  <a:close/>
                </a:path>
              </a:pathLst>
            </a:custGeom>
            <a:solidFill>
              <a:srgbClr val="26284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0" name="object 90"/>
            <p:cNvSpPr/>
            <p:nvPr/>
          </p:nvSpPr>
          <p:spPr>
            <a:xfrm>
              <a:off x="5242826" y="2664129"/>
              <a:ext cx="123189" cy="1170305"/>
            </a:xfrm>
            <a:custGeom>
              <a:avLst/>
              <a:gdLst/>
              <a:ahLst/>
              <a:cxnLst/>
              <a:rect l="l" t="t" r="r" b="b"/>
              <a:pathLst>
                <a:path w="123189" h="1170304">
                  <a:moveTo>
                    <a:pt x="123050" y="0"/>
                  </a:moveTo>
                  <a:lnTo>
                    <a:pt x="0" y="0"/>
                  </a:lnTo>
                  <a:lnTo>
                    <a:pt x="0" y="1170000"/>
                  </a:lnTo>
                  <a:lnTo>
                    <a:pt x="123050" y="1170000"/>
                  </a:lnTo>
                  <a:lnTo>
                    <a:pt x="123050" y="0"/>
                  </a:lnTo>
                  <a:close/>
                </a:path>
              </a:pathLst>
            </a:custGeom>
            <a:solidFill>
              <a:srgbClr val="FAA73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91" name="object 91"/>
          <p:cNvGrpSpPr/>
          <p:nvPr/>
        </p:nvGrpSpPr>
        <p:grpSpPr>
          <a:xfrm>
            <a:off x="5465267" y="2034133"/>
            <a:ext cx="123189" cy="1800225"/>
            <a:chOff x="5465267" y="2034133"/>
            <a:chExt cx="123189" cy="1800225"/>
          </a:xfrm>
        </p:grpSpPr>
        <p:sp>
          <p:nvSpPr>
            <p:cNvPr id="92" name="object 92"/>
            <p:cNvSpPr/>
            <p:nvPr/>
          </p:nvSpPr>
          <p:spPr>
            <a:xfrm>
              <a:off x="5465267" y="2034133"/>
              <a:ext cx="123189" cy="558165"/>
            </a:xfrm>
            <a:custGeom>
              <a:avLst/>
              <a:gdLst/>
              <a:ahLst/>
              <a:cxnLst/>
              <a:rect l="l" t="t" r="r" b="b"/>
              <a:pathLst>
                <a:path w="123189" h="558164">
                  <a:moveTo>
                    <a:pt x="0" y="557999"/>
                  </a:moveTo>
                  <a:lnTo>
                    <a:pt x="123050" y="557999"/>
                  </a:lnTo>
                  <a:lnTo>
                    <a:pt x="123050" y="0"/>
                  </a:lnTo>
                  <a:lnTo>
                    <a:pt x="0" y="0"/>
                  </a:lnTo>
                  <a:lnTo>
                    <a:pt x="0" y="557999"/>
                  </a:lnTo>
                  <a:close/>
                </a:path>
              </a:pathLst>
            </a:custGeom>
            <a:solidFill>
              <a:srgbClr val="26284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3" name="object 93"/>
            <p:cNvSpPr/>
            <p:nvPr/>
          </p:nvSpPr>
          <p:spPr>
            <a:xfrm>
              <a:off x="5465267" y="2592133"/>
              <a:ext cx="123189" cy="1242060"/>
            </a:xfrm>
            <a:custGeom>
              <a:avLst/>
              <a:gdLst/>
              <a:ahLst/>
              <a:cxnLst/>
              <a:rect l="l" t="t" r="r" b="b"/>
              <a:pathLst>
                <a:path w="123189" h="1242060">
                  <a:moveTo>
                    <a:pt x="123050" y="0"/>
                  </a:moveTo>
                  <a:lnTo>
                    <a:pt x="0" y="0"/>
                  </a:lnTo>
                  <a:lnTo>
                    <a:pt x="0" y="1241996"/>
                  </a:lnTo>
                  <a:lnTo>
                    <a:pt x="123050" y="1241996"/>
                  </a:lnTo>
                  <a:lnTo>
                    <a:pt x="123050" y="0"/>
                  </a:lnTo>
                  <a:close/>
                </a:path>
              </a:pathLst>
            </a:custGeom>
            <a:solidFill>
              <a:srgbClr val="FAA73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94" name="object 94"/>
          <p:cNvGrpSpPr/>
          <p:nvPr/>
        </p:nvGrpSpPr>
        <p:grpSpPr>
          <a:xfrm>
            <a:off x="5687707" y="2034133"/>
            <a:ext cx="123189" cy="1800225"/>
            <a:chOff x="5687707" y="2034133"/>
            <a:chExt cx="123189" cy="1800225"/>
          </a:xfrm>
        </p:grpSpPr>
        <p:sp>
          <p:nvSpPr>
            <p:cNvPr id="95" name="object 95"/>
            <p:cNvSpPr/>
            <p:nvPr/>
          </p:nvSpPr>
          <p:spPr>
            <a:xfrm>
              <a:off x="5687707" y="2034133"/>
              <a:ext cx="123189" cy="504190"/>
            </a:xfrm>
            <a:custGeom>
              <a:avLst/>
              <a:gdLst/>
              <a:ahLst/>
              <a:cxnLst/>
              <a:rect l="l" t="t" r="r" b="b"/>
              <a:pathLst>
                <a:path w="123189" h="504189">
                  <a:moveTo>
                    <a:pt x="0" y="503999"/>
                  </a:moveTo>
                  <a:lnTo>
                    <a:pt x="123050" y="503999"/>
                  </a:lnTo>
                  <a:lnTo>
                    <a:pt x="123050" y="0"/>
                  </a:lnTo>
                  <a:lnTo>
                    <a:pt x="0" y="0"/>
                  </a:lnTo>
                  <a:lnTo>
                    <a:pt x="0" y="503999"/>
                  </a:lnTo>
                  <a:close/>
                </a:path>
              </a:pathLst>
            </a:custGeom>
            <a:solidFill>
              <a:srgbClr val="26284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6" name="object 96"/>
            <p:cNvSpPr/>
            <p:nvPr/>
          </p:nvSpPr>
          <p:spPr>
            <a:xfrm>
              <a:off x="5687707" y="2538133"/>
              <a:ext cx="123189" cy="1296035"/>
            </a:xfrm>
            <a:custGeom>
              <a:avLst/>
              <a:gdLst/>
              <a:ahLst/>
              <a:cxnLst/>
              <a:rect l="l" t="t" r="r" b="b"/>
              <a:pathLst>
                <a:path w="123189" h="1296035">
                  <a:moveTo>
                    <a:pt x="123050" y="0"/>
                  </a:moveTo>
                  <a:lnTo>
                    <a:pt x="0" y="0"/>
                  </a:lnTo>
                  <a:lnTo>
                    <a:pt x="0" y="1295996"/>
                  </a:lnTo>
                  <a:lnTo>
                    <a:pt x="123050" y="1295996"/>
                  </a:lnTo>
                  <a:lnTo>
                    <a:pt x="123050" y="0"/>
                  </a:lnTo>
                  <a:close/>
                </a:path>
              </a:pathLst>
            </a:custGeom>
            <a:solidFill>
              <a:srgbClr val="FAA73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97" name="object 97"/>
          <p:cNvGrpSpPr/>
          <p:nvPr/>
        </p:nvGrpSpPr>
        <p:grpSpPr>
          <a:xfrm>
            <a:off x="5910148" y="2034133"/>
            <a:ext cx="123189" cy="1800225"/>
            <a:chOff x="5910148" y="2034133"/>
            <a:chExt cx="123189" cy="1800225"/>
          </a:xfrm>
        </p:grpSpPr>
        <p:sp>
          <p:nvSpPr>
            <p:cNvPr id="98" name="object 98"/>
            <p:cNvSpPr/>
            <p:nvPr/>
          </p:nvSpPr>
          <p:spPr>
            <a:xfrm>
              <a:off x="5910148" y="2034133"/>
              <a:ext cx="123189" cy="504190"/>
            </a:xfrm>
            <a:custGeom>
              <a:avLst/>
              <a:gdLst/>
              <a:ahLst/>
              <a:cxnLst/>
              <a:rect l="l" t="t" r="r" b="b"/>
              <a:pathLst>
                <a:path w="123189" h="504189">
                  <a:moveTo>
                    <a:pt x="0" y="503999"/>
                  </a:moveTo>
                  <a:lnTo>
                    <a:pt x="123050" y="503999"/>
                  </a:lnTo>
                  <a:lnTo>
                    <a:pt x="123050" y="0"/>
                  </a:lnTo>
                  <a:lnTo>
                    <a:pt x="0" y="0"/>
                  </a:lnTo>
                  <a:lnTo>
                    <a:pt x="0" y="503999"/>
                  </a:lnTo>
                  <a:close/>
                </a:path>
              </a:pathLst>
            </a:custGeom>
            <a:solidFill>
              <a:srgbClr val="26284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9" name="object 99"/>
            <p:cNvSpPr/>
            <p:nvPr/>
          </p:nvSpPr>
          <p:spPr>
            <a:xfrm>
              <a:off x="5910148" y="2538133"/>
              <a:ext cx="123189" cy="1296035"/>
            </a:xfrm>
            <a:custGeom>
              <a:avLst/>
              <a:gdLst/>
              <a:ahLst/>
              <a:cxnLst/>
              <a:rect l="l" t="t" r="r" b="b"/>
              <a:pathLst>
                <a:path w="123189" h="1296035">
                  <a:moveTo>
                    <a:pt x="123050" y="0"/>
                  </a:moveTo>
                  <a:lnTo>
                    <a:pt x="0" y="0"/>
                  </a:lnTo>
                  <a:lnTo>
                    <a:pt x="0" y="1295996"/>
                  </a:lnTo>
                  <a:lnTo>
                    <a:pt x="123050" y="1295996"/>
                  </a:lnTo>
                  <a:lnTo>
                    <a:pt x="123050" y="0"/>
                  </a:lnTo>
                  <a:close/>
                </a:path>
              </a:pathLst>
            </a:custGeom>
            <a:solidFill>
              <a:srgbClr val="FAA73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00" name="object 100"/>
          <p:cNvGrpSpPr/>
          <p:nvPr/>
        </p:nvGrpSpPr>
        <p:grpSpPr>
          <a:xfrm>
            <a:off x="6132588" y="2034133"/>
            <a:ext cx="123189" cy="1800225"/>
            <a:chOff x="6132588" y="2034133"/>
            <a:chExt cx="123189" cy="1800225"/>
          </a:xfrm>
        </p:grpSpPr>
        <p:sp>
          <p:nvSpPr>
            <p:cNvPr id="101" name="object 101"/>
            <p:cNvSpPr/>
            <p:nvPr/>
          </p:nvSpPr>
          <p:spPr>
            <a:xfrm>
              <a:off x="6132588" y="2034133"/>
              <a:ext cx="123189" cy="504190"/>
            </a:xfrm>
            <a:custGeom>
              <a:avLst/>
              <a:gdLst/>
              <a:ahLst/>
              <a:cxnLst/>
              <a:rect l="l" t="t" r="r" b="b"/>
              <a:pathLst>
                <a:path w="123189" h="504189">
                  <a:moveTo>
                    <a:pt x="0" y="503999"/>
                  </a:moveTo>
                  <a:lnTo>
                    <a:pt x="123050" y="503999"/>
                  </a:lnTo>
                  <a:lnTo>
                    <a:pt x="123050" y="0"/>
                  </a:lnTo>
                  <a:lnTo>
                    <a:pt x="0" y="0"/>
                  </a:lnTo>
                  <a:lnTo>
                    <a:pt x="0" y="503999"/>
                  </a:lnTo>
                  <a:close/>
                </a:path>
              </a:pathLst>
            </a:custGeom>
            <a:solidFill>
              <a:srgbClr val="26284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2" name="object 102"/>
            <p:cNvSpPr/>
            <p:nvPr/>
          </p:nvSpPr>
          <p:spPr>
            <a:xfrm>
              <a:off x="6132588" y="2538133"/>
              <a:ext cx="123189" cy="1296035"/>
            </a:xfrm>
            <a:custGeom>
              <a:avLst/>
              <a:gdLst/>
              <a:ahLst/>
              <a:cxnLst/>
              <a:rect l="l" t="t" r="r" b="b"/>
              <a:pathLst>
                <a:path w="123189" h="1296035">
                  <a:moveTo>
                    <a:pt x="123050" y="0"/>
                  </a:moveTo>
                  <a:lnTo>
                    <a:pt x="0" y="0"/>
                  </a:lnTo>
                  <a:lnTo>
                    <a:pt x="0" y="1295996"/>
                  </a:lnTo>
                  <a:lnTo>
                    <a:pt x="123050" y="1295996"/>
                  </a:lnTo>
                  <a:lnTo>
                    <a:pt x="123050" y="0"/>
                  </a:lnTo>
                  <a:close/>
                </a:path>
              </a:pathLst>
            </a:custGeom>
            <a:solidFill>
              <a:srgbClr val="FAA73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03" name="object 103"/>
          <p:cNvGrpSpPr/>
          <p:nvPr/>
        </p:nvGrpSpPr>
        <p:grpSpPr>
          <a:xfrm>
            <a:off x="6355029" y="2034133"/>
            <a:ext cx="123189" cy="1800225"/>
            <a:chOff x="6355029" y="2034133"/>
            <a:chExt cx="123189" cy="1800225"/>
          </a:xfrm>
        </p:grpSpPr>
        <p:sp>
          <p:nvSpPr>
            <p:cNvPr id="104" name="object 104"/>
            <p:cNvSpPr/>
            <p:nvPr/>
          </p:nvSpPr>
          <p:spPr>
            <a:xfrm>
              <a:off x="6355029" y="2034133"/>
              <a:ext cx="123189" cy="467995"/>
            </a:xfrm>
            <a:custGeom>
              <a:avLst/>
              <a:gdLst/>
              <a:ahLst/>
              <a:cxnLst/>
              <a:rect l="l" t="t" r="r" b="b"/>
              <a:pathLst>
                <a:path w="123189" h="467994">
                  <a:moveTo>
                    <a:pt x="0" y="467994"/>
                  </a:moveTo>
                  <a:lnTo>
                    <a:pt x="123050" y="467994"/>
                  </a:lnTo>
                  <a:lnTo>
                    <a:pt x="123050" y="0"/>
                  </a:lnTo>
                  <a:lnTo>
                    <a:pt x="0" y="0"/>
                  </a:lnTo>
                  <a:lnTo>
                    <a:pt x="0" y="467994"/>
                  </a:lnTo>
                  <a:close/>
                </a:path>
              </a:pathLst>
            </a:custGeom>
            <a:solidFill>
              <a:srgbClr val="26284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5" name="object 105"/>
            <p:cNvSpPr/>
            <p:nvPr/>
          </p:nvSpPr>
          <p:spPr>
            <a:xfrm>
              <a:off x="6355029" y="2502128"/>
              <a:ext cx="123189" cy="1332230"/>
            </a:xfrm>
            <a:custGeom>
              <a:avLst/>
              <a:gdLst/>
              <a:ahLst/>
              <a:cxnLst/>
              <a:rect l="l" t="t" r="r" b="b"/>
              <a:pathLst>
                <a:path w="123189" h="1332229">
                  <a:moveTo>
                    <a:pt x="123050" y="0"/>
                  </a:moveTo>
                  <a:lnTo>
                    <a:pt x="0" y="0"/>
                  </a:lnTo>
                  <a:lnTo>
                    <a:pt x="0" y="1332001"/>
                  </a:lnTo>
                  <a:lnTo>
                    <a:pt x="123050" y="1332001"/>
                  </a:lnTo>
                  <a:lnTo>
                    <a:pt x="123050" y="0"/>
                  </a:lnTo>
                  <a:close/>
                </a:path>
              </a:pathLst>
            </a:custGeom>
            <a:solidFill>
              <a:srgbClr val="FAA73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06" name="object 106"/>
          <p:cNvGrpSpPr/>
          <p:nvPr/>
        </p:nvGrpSpPr>
        <p:grpSpPr>
          <a:xfrm>
            <a:off x="6577456" y="2034133"/>
            <a:ext cx="123189" cy="1800225"/>
            <a:chOff x="6577456" y="2034133"/>
            <a:chExt cx="123189" cy="1800225"/>
          </a:xfrm>
        </p:grpSpPr>
        <p:sp>
          <p:nvSpPr>
            <p:cNvPr id="107" name="object 107"/>
            <p:cNvSpPr/>
            <p:nvPr/>
          </p:nvSpPr>
          <p:spPr>
            <a:xfrm>
              <a:off x="6577456" y="2034133"/>
              <a:ext cx="123189" cy="432434"/>
            </a:xfrm>
            <a:custGeom>
              <a:avLst/>
              <a:gdLst/>
              <a:ahLst/>
              <a:cxnLst/>
              <a:rect l="l" t="t" r="r" b="b"/>
              <a:pathLst>
                <a:path w="123190" h="432435">
                  <a:moveTo>
                    <a:pt x="0" y="431990"/>
                  </a:moveTo>
                  <a:lnTo>
                    <a:pt x="123050" y="431990"/>
                  </a:lnTo>
                  <a:lnTo>
                    <a:pt x="123050" y="0"/>
                  </a:lnTo>
                  <a:lnTo>
                    <a:pt x="0" y="0"/>
                  </a:lnTo>
                  <a:lnTo>
                    <a:pt x="0" y="431990"/>
                  </a:lnTo>
                  <a:close/>
                </a:path>
              </a:pathLst>
            </a:custGeom>
            <a:solidFill>
              <a:srgbClr val="26284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8" name="object 108"/>
            <p:cNvSpPr/>
            <p:nvPr/>
          </p:nvSpPr>
          <p:spPr>
            <a:xfrm>
              <a:off x="6577456" y="2466124"/>
              <a:ext cx="123189" cy="1368425"/>
            </a:xfrm>
            <a:custGeom>
              <a:avLst/>
              <a:gdLst/>
              <a:ahLst/>
              <a:cxnLst/>
              <a:rect l="l" t="t" r="r" b="b"/>
              <a:pathLst>
                <a:path w="123190" h="1368425">
                  <a:moveTo>
                    <a:pt x="123050" y="0"/>
                  </a:moveTo>
                  <a:lnTo>
                    <a:pt x="0" y="0"/>
                  </a:lnTo>
                  <a:lnTo>
                    <a:pt x="0" y="1368005"/>
                  </a:lnTo>
                  <a:lnTo>
                    <a:pt x="123050" y="1368005"/>
                  </a:lnTo>
                  <a:lnTo>
                    <a:pt x="123050" y="0"/>
                  </a:lnTo>
                  <a:close/>
                </a:path>
              </a:pathLst>
            </a:custGeom>
            <a:solidFill>
              <a:srgbClr val="FAA73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09" name="object 109"/>
          <p:cNvGrpSpPr/>
          <p:nvPr/>
        </p:nvGrpSpPr>
        <p:grpSpPr>
          <a:xfrm>
            <a:off x="6779018" y="2034133"/>
            <a:ext cx="123189" cy="1800225"/>
            <a:chOff x="6779018" y="2034133"/>
            <a:chExt cx="123189" cy="1800225"/>
          </a:xfrm>
        </p:grpSpPr>
        <p:sp>
          <p:nvSpPr>
            <p:cNvPr id="110" name="object 110"/>
            <p:cNvSpPr/>
            <p:nvPr/>
          </p:nvSpPr>
          <p:spPr>
            <a:xfrm>
              <a:off x="6779018" y="2034133"/>
              <a:ext cx="123189" cy="432434"/>
            </a:xfrm>
            <a:custGeom>
              <a:avLst/>
              <a:gdLst/>
              <a:ahLst/>
              <a:cxnLst/>
              <a:rect l="l" t="t" r="r" b="b"/>
              <a:pathLst>
                <a:path w="123190" h="432435">
                  <a:moveTo>
                    <a:pt x="0" y="431990"/>
                  </a:moveTo>
                  <a:lnTo>
                    <a:pt x="123050" y="431990"/>
                  </a:lnTo>
                  <a:lnTo>
                    <a:pt x="123050" y="0"/>
                  </a:lnTo>
                  <a:lnTo>
                    <a:pt x="0" y="0"/>
                  </a:lnTo>
                  <a:lnTo>
                    <a:pt x="0" y="431990"/>
                  </a:lnTo>
                  <a:close/>
                </a:path>
              </a:pathLst>
            </a:custGeom>
            <a:solidFill>
              <a:srgbClr val="26284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1" name="object 111"/>
            <p:cNvSpPr/>
            <p:nvPr/>
          </p:nvSpPr>
          <p:spPr>
            <a:xfrm>
              <a:off x="6779018" y="2466124"/>
              <a:ext cx="123189" cy="1368425"/>
            </a:xfrm>
            <a:custGeom>
              <a:avLst/>
              <a:gdLst/>
              <a:ahLst/>
              <a:cxnLst/>
              <a:rect l="l" t="t" r="r" b="b"/>
              <a:pathLst>
                <a:path w="123190" h="1368425">
                  <a:moveTo>
                    <a:pt x="123050" y="0"/>
                  </a:moveTo>
                  <a:lnTo>
                    <a:pt x="0" y="0"/>
                  </a:lnTo>
                  <a:lnTo>
                    <a:pt x="0" y="1368005"/>
                  </a:lnTo>
                  <a:lnTo>
                    <a:pt x="123050" y="1368005"/>
                  </a:lnTo>
                  <a:lnTo>
                    <a:pt x="123050" y="0"/>
                  </a:lnTo>
                  <a:close/>
                </a:path>
              </a:pathLst>
            </a:custGeom>
            <a:solidFill>
              <a:srgbClr val="FAA73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12" name="object 112"/>
          <p:cNvSpPr/>
          <p:nvPr/>
        </p:nvSpPr>
        <p:spPr>
          <a:xfrm>
            <a:off x="815299" y="1536344"/>
            <a:ext cx="6160770" cy="0"/>
          </a:xfrm>
          <a:custGeom>
            <a:avLst/>
            <a:gdLst/>
            <a:ahLst/>
            <a:cxnLst/>
            <a:rect l="l" t="t" r="r" b="b"/>
            <a:pathLst>
              <a:path w="6160770">
                <a:moveTo>
                  <a:pt x="0" y="0"/>
                </a:moveTo>
                <a:lnTo>
                  <a:pt x="6160300" y="0"/>
                </a:lnTo>
              </a:path>
            </a:pathLst>
          </a:custGeom>
          <a:ln w="12700">
            <a:solidFill>
              <a:srgbClr val="002A4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3" name="object 113"/>
          <p:cNvSpPr txBox="1"/>
          <p:nvPr/>
        </p:nvSpPr>
        <p:spPr>
          <a:xfrm>
            <a:off x="802600" y="923598"/>
            <a:ext cx="5897245" cy="534035"/>
          </a:xfrm>
          <a:prstGeom prst="rect">
            <a:avLst/>
          </a:prstGeom>
        </p:spPr>
        <p:txBody>
          <a:bodyPr vert="horz" wrap="square" lIns="0" tIns="10858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855"/>
              </a:spcBef>
            </a:pPr>
            <a:r>
              <a:rPr sz="1400" b="1" spc="95" dirty="0">
                <a:solidFill>
                  <a:srgbClr val="002A41"/>
                </a:solidFill>
                <a:latin typeface="Arial"/>
                <a:cs typeface="Arial"/>
              </a:rPr>
              <a:t>Графік</a:t>
            </a:r>
            <a:r>
              <a:rPr sz="1400" b="1" spc="-20" dirty="0">
                <a:solidFill>
                  <a:srgbClr val="002A41"/>
                </a:solidFill>
                <a:latin typeface="Arial"/>
                <a:cs typeface="Arial"/>
              </a:rPr>
              <a:t> </a:t>
            </a:r>
            <a:r>
              <a:rPr sz="1400" b="1" spc="25" dirty="0">
                <a:solidFill>
                  <a:srgbClr val="002A41"/>
                </a:solidFill>
                <a:latin typeface="Arial"/>
                <a:cs typeface="Arial"/>
              </a:rPr>
              <a:t>1.3.</a:t>
            </a:r>
            <a:r>
              <a:rPr sz="1400" b="1" spc="-20" dirty="0">
                <a:solidFill>
                  <a:srgbClr val="002A41"/>
                </a:solidFill>
                <a:latin typeface="Arial"/>
                <a:cs typeface="Arial"/>
              </a:rPr>
              <a:t> </a:t>
            </a:r>
            <a:r>
              <a:rPr sz="1400" b="1" spc="35" dirty="0">
                <a:solidFill>
                  <a:srgbClr val="002A41"/>
                </a:solidFill>
                <a:latin typeface="Arial"/>
                <a:cs typeface="Arial"/>
              </a:rPr>
              <a:t>Задоволеність</a:t>
            </a:r>
            <a:r>
              <a:rPr sz="1400" b="1" spc="-20" dirty="0">
                <a:solidFill>
                  <a:srgbClr val="002A41"/>
                </a:solidFill>
                <a:latin typeface="Arial"/>
                <a:cs typeface="Arial"/>
              </a:rPr>
              <a:t> </a:t>
            </a:r>
            <a:r>
              <a:rPr sz="1400" b="1" spc="95" dirty="0">
                <a:solidFill>
                  <a:srgbClr val="002A41"/>
                </a:solidFill>
                <a:latin typeface="Arial"/>
                <a:cs typeface="Arial"/>
              </a:rPr>
              <a:t>медичною</a:t>
            </a:r>
            <a:r>
              <a:rPr sz="1400" b="1" spc="-20" dirty="0">
                <a:solidFill>
                  <a:srgbClr val="002A41"/>
                </a:solidFill>
                <a:latin typeface="Arial"/>
                <a:cs typeface="Arial"/>
              </a:rPr>
              <a:t> </a:t>
            </a:r>
            <a:r>
              <a:rPr sz="1400" b="1" spc="45" dirty="0">
                <a:solidFill>
                  <a:srgbClr val="002A41"/>
                </a:solidFill>
                <a:latin typeface="Arial"/>
                <a:cs typeface="Arial"/>
              </a:rPr>
              <a:t>допомогою</a:t>
            </a:r>
            <a:r>
              <a:rPr sz="1400" b="1" spc="-15" dirty="0">
                <a:solidFill>
                  <a:srgbClr val="002A41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002A41"/>
                </a:solidFill>
                <a:latin typeface="Arial"/>
                <a:cs typeface="Arial"/>
              </a:rPr>
              <a:t>в</a:t>
            </a:r>
            <a:r>
              <a:rPr sz="1400" b="1" spc="-20" dirty="0">
                <a:solidFill>
                  <a:srgbClr val="002A41"/>
                </a:solidFill>
                <a:latin typeface="Arial"/>
                <a:cs typeface="Arial"/>
              </a:rPr>
              <a:t> </a:t>
            </a:r>
            <a:r>
              <a:rPr sz="1400" b="1" spc="75" dirty="0">
                <a:solidFill>
                  <a:srgbClr val="002A41"/>
                </a:solidFill>
                <a:latin typeface="Arial"/>
                <a:cs typeface="Arial"/>
              </a:rPr>
              <a:t>стаціонарі</a:t>
            </a:r>
            <a:endParaRPr sz="14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489"/>
              </a:spcBef>
            </a:pPr>
            <a:r>
              <a:rPr sz="900" i="1" spc="45" dirty="0">
                <a:solidFill>
                  <a:srgbClr val="002A41"/>
                </a:solidFill>
                <a:latin typeface="Cambria"/>
                <a:cs typeface="Cambria"/>
              </a:rPr>
              <a:t>(серед </a:t>
            </a:r>
            <a:r>
              <a:rPr sz="900" i="1" spc="85" dirty="0">
                <a:solidFill>
                  <a:srgbClr val="002A41"/>
                </a:solidFill>
                <a:latin typeface="Cambria"/>
                <a:cs typeface="Cambria"/>
              </a:rPr>
              <a:t>усіх </a:t>
            </a:r>
            <a:r>
              <a:rPr sz="900" i="1" spc="95" dirty="0">
                <a:solidFill>
                  <a:srgbClr val="002A41"/>
                </a:solidFill>
                <a:latin typeface="Cambria"/>
                <a:cs typeface="Cambria"/>
              </a:rPr>
              <a:t>опитаних</a:t>
            </a:r>
            <a:r>
              <a:rPr sz="900" i="1" dirty="0">
                <a:solidFill>
                  <a:srgbClr val="002A41"/>
                </a:solidFill>
                <a:latin typeface="Cambria"/>
                <a:cs typeface="Cambria"/>
              </a:rPr>
              <a:t> </a:t>
            </a:r>
            <a:r>
              <a:rPr sz="900" i="1" spc="65" dirty="0">
                <a:solidFill>
                  <a:srgbClr val="002A41"/>
                </a:solidFill>
                <a:latin typeface="Cambria"/>
                <a:cs typeface="Cambria"/>
              </a:rPr>
              <a:t>респондентів)</a:t>
            </a:r>
            <a:endParaRPr sz="900">
              <a:latin typeface="Cambria"/>
              <a:cs typeface="Cambria"/>
            </a:endParaRPr>
          </a:p>
        </p:txBody>
      </p:sp>
      <p:sp>
        <p:nvSpPr>
          <p:cNvPr id="114" name="object 114"/>
          <p:cNvSpPr txBox="1"/>
          <p:nvPr/>
        </p:nvSpPr>
        <p:spPr>
          <a:xfrm>
            <a:off x="1261018" y="3202081"/>
            <a:ext cx="92075" cy="101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500" b="1" spc="30" dirty="0">
                <a:solidFill>
                  <a:srgbClr val="F99F1B"/>
                </a:solidFill>
                <a:latin typeface="Arial"/>
                <a:cs typeface="Arial"/>
              </a:rPr>
              <a:t>29</a:t>
            </a:r>
            <a:endParaRPr sz="500">
              <a:latin typeface="Arial"/>
              <a:cs typeface="Arial"/>
            </a:endParaRPr>
          </a:p>
        </p:txBody>
      </p:sp>
      <p:sp>
        <p:nvSpPr>
          <p:cNvPr id="115" name="object 115"/>
          <p:cNvSpPr txBox="1"/>
          <p:nvPr/>
        </p:nvSpPr>
        <p:spPr>
          <a:xfrm>
            <a:off x="1461376" y="2034133"/>
            <a:ext cx="123189" cy="1080135"/>
          </a:xfrm>
          <a:prstGeom prst="rect">
            <a:avLst/>
          </a:prstGeom>
          <a:solidFill>
            <a:srgbClr val="26284F"/>
          </a:solidFill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700">
              <a:latin typeface="Times New Roman"/>
              <a:cs typeface="Times New Roman"/>
            </a:endParaRPr>
          </a:p>
          <a:p>
            <a:pPr marL="20955">
              <a:lnSpc>
                <a:spcPct val="100000"/>
              </a:lnSpc>
            </a:pPr>
            <a:r>
              <a:rPr sz="500" b="1" spc="35" dirty="0">
                <a:solidFill>
                  <a:srgbClr val="F99F1B"/>
                </a:solidFill>
                <a:latin typeface="Arial"/>
                <a:cs typeface="Arial"/>
              </a:rPr>
              <a:t>40</a:t>
            </a:r>
            <a:endParaRPr sz="500">
              <a:latin typeface="Arial"/>
              <a:cs typeface="Arial"/>
            </a:endParaRPr>
          </a:p>
        </p:txBody>
      </p:sp>
      <p:sp>
        <p:nvSpPr>
          <p:cNvPr id="116" name="object 116"/>
          <p:cNvSpPr txBox="1"/>
          <p:nvPr/>
        </p:nvSpPr>
        <p:spPr>
          <a:xfrm>
            <a:off x="1683816" y="2034133"/>
            <a:ext cx="123189" cy="1026160"/>
          </a:xfrm>
          <a:prstGeom prst="rect">
            <a:avLst/>
          </a:prstGeom>
          <a:solidFill>
            <a:srgbClr val="26284F"/>
          </a:solidFill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600">
              <a:latin typeface="Times New Roman"/>
              <a:cs typeface="Times New Roman"/>
            </a:endParaRPr>
          </a:p>
          <a:p>
            <a:pPr marL="20955">
              <a:lnSpc>
                <a:spcPct val="100000"/>
              </a:lnSpc>
              <a:spcBef>
                <a:spcPts val="409"/>
              </a:spcBef>
            </a:pPr>
            <a:r>
              <a:rPr sz="500" b="1" spc="40" dirty="0">
                <a:solidFill>
                  <a:srgbClr val="F99F1B"/>
                </a:solidFill>
                <a:latin typeface="Arial"/>
                <a:cs typeface="Arial"/>
              </a:rPr>
              <a:t>43</a:t>
            </a:r>
            <a:endParaRPr sz="500">
              <a:latin typeface="Arial"/>
              <a:cs typeface="Arial"/>
            </a:endParaRPr>
          </a:p>
        </p:txBody>
      </p:sp>
      <p:sp>
        <p:nvSpPr>
          <p:cNvPr id="117" name="object 117"/>
          <p:cNvSpPr txBox="1"/>
          <p:nvPr/>
        </p:nvSpPr>
        <p:spPr>
          <a:xfrm>
            <a:off x="1906257" y="2034133"/>
            <a:ext cx="123189" cy="990600"/>
          </a:xfrm>
          <a:prstGeom prst="rect">
            <a:avLst/>
          </a:prstGeom>
          <a:solidFill>
            <a:srgbClr val="26284F"/>
          </a:solidFill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700">
              <a:latin typeface="Times New Roman"/>
              <a:cs typeface="Times New Roman"/>
            </a:endParaRPr>
          </a:p>
          <a:p>
            <a:pPr marL="21590">
              <a:lnSpc>
                <a:spcPct val="100000"/>
              </a:lnSpc>
              <a:spcBef>
                <a:spcPts val="5"/>
              </a:spcBef>
            </a:pPr>
            <a:r>
              <a:rPr sz="500" b="1" spc="35" dirty="0">
                <a:solidFill>
                  <a:srgbClr val="F99F1B"/>
                </a:solidFill>
                <a:latin typeface="Arial"/>
                <a:cs typeface="Arial"/>
              </a:rPr>
              <a:t>45</a:t>
            </a:r>
            <a:endParaRPr sz="500">
              <a:latin typeface="Arial"/>
              <a:cs typeface="Arial"/>
            </a:endParaRPr>
          </a:p>
        </p:txBody>
      </p:sp>
      <p:sp>
        <p:nvSpPr>
          <p:cNvPr id="118" name="object 118"/>
          <p:cNvSpPr txBox="1"/>
          <p:nvPr/>
        </p:nvSpPr>
        <p:spPr>
          <a:xfrm>
            <a:off x="2128697" y="2034133"/>
            <a:ext cx="123189" cy="935990"/>
          </a:xfrm>
          <a:prstGeom prst="rect">
            <a:avLst/>
          </a:prstGeom>
          <a:solidFill>
            <a:srgbClr val="26284F"/>
          </a:solidFill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600">
              <a:latin typeface="Times New Roman"/>
              <a:cs typeface="Times New Roman"/>
            </a:endParaRPr>
          </a:p>
          <a:p>
            <a:pPr marL="20955">
              <a:lnSpc>
                <a:spcPct val="100000"/>
              </a:lnSpc>
              <a:spcBef>
                <a:spcPts val="395"/>
              </a:spcBef>
            </a:pPr>
            <a:r>
              <a:rPr sz="500" b="1" spc="45" dirty="0">
                <a:solidFill>
                  <a:srgbClr val="F99F1B"/>
                </a:solidFill>
                <a:latin typeface="Arial"/>
                <a:cs typeface="Arial"/>
              </a:rPr>
              <a:t>48</a:t>
            </a:r>
            <a:endParaRPr sz="500">
              <a:latin typeface="Arial"/>
              <a:cs typeface="Arial"/>
            </a:endParaRPr>
          </a:p>
        </p:txBody>
      </p:sp>
      <p:sp>
        <p:nvSpPr>
          <p:cNvPr id="119" name="object 119"/>
          <p:cNvSpPr txBox="1"/>
          <p:nvPr/>
        </p:nvSpPr>
        <p:spPr>
          <a:xfrm>
            <a:off x="2351138" y="2034133"/>
            <a:ext cx="123189" cy="935990"/>
          </a:xfrm>
          <a:prstGeom prst="rect">
            <a:avLst/>
          </a:prstGeom>
          <a:solidFill>
            <a:srgbClr val="26284F"/>
          </a:solidFill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600">
              <a:latin typeface="Times New Roman"/>
              <a:cs typeface="Times New Roman"/>
            </a:endParaRPr>
          </a:p>
          <a:p>
            <a:pPr marL="20955">
              <a:lnSpc>
                <a:spcPct val="100000"/>
              </a:lnSpc>
              <a:spcBef>
                <a:spcPts val="395"/>
              </a:spcBef>
            </a:pPr>
            <a:r>
              <a:rPr sz="500" b="1" spc="45" dirty="0">
                <a:solidFill>
                  <a:srgbClr val="F99F1B"/>
                </a:solidFill>
                <a:latin typeface="Arial"/>
                <a:cs typeface="Arial"/>
              </a:rPr>
              <a:t>48</a:t>
            </a:r>
            <a:endParaRPr sz="500">
              <a:latin typeface="Arial"/>
              <a:cs typeface="Arial"/>
            </a:endParaRPr>
          </a:p>
        </p:txBody>
      </p:sp>
      <p:sp>
        <p:nvSpPr>
          <p:cNvPr id="120" name="object 120"/>
          <p:cNvSpPr txBox="1"/>
          <p:nvPr/>
        </p:nvSpPr>
        <p:spPr>
          <a:xfrm>
            <a:off x="2573566" y="2034133"/>
            <a:ext cx="123189" cy="918210"/>
          </a:xfrm>
          <a:prstGeom prst="rect">
            <a:avLst/>
          </a:prstGeom>
          <a:solidFill>
            <a:srgbClr val="26284F"/>
          </a:solidFill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800">
              <a:latin typeface="Times New Roman"/>
              <a:cs typeface="Times New Roman"/>
            </a:endParaRPr>
          </a:p>
          <a:p>
            <a:pPr marL="21590">
              <a:lnSpc>
                <a:spcPct val="100000"/>
              </a:lnSpc>
            </a:pPr>
            <a:r>
              <a:rPr sz="500" b="1" spc="35" dirty="0">
                <a:solidFill>
                  <a:srgbClr val="F99F1B"/>
                </a:solidFill>
                <a:latin typeface="Arial"/>
                <a:cs typeface="Arial"/>
              </a:rPr>
              <a:t>49</a:t>
            </a:r>
            <a:endParaRPr sz="500">
              <a:latin typeface="Arial"/>
              <a:cs typeface="Arial"/>
            </a:endParaRPr>
          </a:p>
        </p:txBody>
      </p:sp>
      <p:sp>
        <p:nvSpPr>
          <p:cNvPr id="121" name="object 121"/>
          <p:cNvSpPr txBox="1"/>
          <p:nvPr/>
        </p:nvSpPr>
        <p:spPr>
          <a:xfrm>
            <a:off x="2796006" y="2034133"/>
            <a:ext cx="123189" cy="900430"/>
          </a:xfrm>
          <a:prstGeom prst="rect">
            <a:avLst/>
          </a:prstGeom>
          <a:solidFill>
            <a:srgbClr val="26284F"/>
          </a:solidFill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650">
              <a:latin typeface="Times New Roman"/>
              <a:cs typeface="Times New Roman"/>
            </a:endParaRPr>
          </a:p>
          <a:p>
            <a:pPr marL="18415">
              <a:lnSpc>
                <a:spcPct val="100000"/>
              </a:lnSpc>
            </a:pPr>
            <a:r>
              <a:rPr sz="500" b="1" spc="40" dirty="0">
                <a:solidFill>
                  <a:srgbClr val="F99F1B"/>
                </a:solidFill>
                <a:latin typeface="Arial"/>
                <a:cs typeface="Arial"/>
              </a:rPr>
              <a:t>50</a:t>
            </a:r>
            <a:endParaRPr sz="500">
              <a:latin typeface="Arial"/>
              <a:cs typeface="Arial"/>
            </a:endParaRPr>
          </a:p>
        </p:txBody>
      </p:sp>
      <p:sp>
        <p:nvSpPr>
          <p:cNvPr id="122" name="object 122"/>
          <p:cNvSpPr txBox="1"/>
          <p:nvPr/>
        </p:nvSpPr>
        <p:spPr>
          <a:xfrm>
            <a:off x="3018447" y="2034133"/>
            <a:ext cx="123189" cy="846455"/>
          </a:xfrm>
          <a:prstGeom prst="rect">
            <a:avLst/>
          </a:prstGeom>
          <a:solidFill>
            <a:srgbClr val="26284F"/>
          </a:solidFill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600">
              <a:latin typeface="Times New Roman"/>
              <a:cs typeface="Times New Roman"/>
            </a:endParaRPr>
          </a:p>
          <a:p>
            <a:pPr marL="20955">
              <a:lnSpc>
                <a:spcPct val="100000"/>
              </a:lnSpc>
              <a:spcBef>
                <a:spcPts val="375"/>
              </a:spcBef>
            </a:pPr>
            <a:r>
              <a:rPr sz="500" b="1" spc="40" dirty="0">
                <a:solidFill>
                  <a:srgbClr val="F99F1B"/>
                </a:solidFill>
                <a:latin typeface="Arial"/>
                <a:cs typeface="Arial"/>
              </a:rPr>
              <a:t>53</a:t>
            </a:r>
            <a:endParaRPr sz="500">
              <a:latin typeface="Arial"/>
              <a:cs typeface="Arial"/>
            </a:endParaRPr>
          </a:p>
        </p:txBody>
      </p:sp>
      <p:sp>
        <p:nvSpPr>
          <p:cNvPr id="123" name="object 123"/>
          <p:cNvSpPr txBox="1"/>
          <p:nvPr/>
        </p:nvSpPr>
        <p:spPr>
          <a:xfrm>
            <a:off x="3240887" y="2034133"/>
            <a:ext cx="123189" cy="810260"/>
          </a:xfrm>
          <a:prstGeom prst="rect">
            <a:avLst/>
          </a:prstGeom>
          <a:solidFill>
            <a:srgbClr val="26284F"/>
          </a:solidFill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650">
              <a:latin typeface="Times New Roman"/>
              <a:cs typeface="Times New Roman"/>
            </a:endParaRPr>
          </a:p>
          <a:p>
            <a:pPr marL="21590">
              <a:lnSpc>
                <a:spcPct val="100000"/>
              </a:lnSpc>
            </a:pPr>
            <a:r>
              <a:rPr sz="500" b="1" spc="35" dirty="0">
                <a:solidFill>
                  <a:srgbClr val="F99F1B"/>
                </a:solidFill>
                <a:latin typeface="Arial"/>
                <a:cs typeface="Arial"/>
              </a:rPr>
              <a:t>55</a:t>
            </a:r>
            <a:endParaRPr sz="500">
              <a:latin typeface="Arial"/>
              <a:cs typeface="Arial"/>
            </a:endParaRPr>
          </a:p>
        </p:txBody>
      </p:sp>
      <p:sp>
        <p:nvSpPr>
          <p:cNvPr id="124" name="object 124"/>
          <p:cNvSpPr txBox="1"/>
          <p:nvPr/>
        </p:nvSpPr>
        <p:spPr>
          <a:xfrm>
            <a:off x="3463328" y="2034133"/>
            <a:ext cx="123189" cy="774065"/>
          </a:xfrm>
          <a:prstGeom prst="rect">
            <a:avLst/>
          </a:prstGeom>
          <a:solidFill>
            <a:srgbClr val="26284F"/>
          </a:solidFill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600">
              <a:latin typeface="Times New Roman"/>
              <a:cs typeface="Times New Roman"/>
            </a:endParaRPr>
          </a:p>
          <a:p>
            <a:pPr marL="21590">
              <a:lnSpc>
                <a:spcPct val="100000"/>
              </a:lnSpc>
              <a:spcBef>
                <a:spcPts val="500"/>
              </a:spcBef>
            </a:pPr>
            <a:r>
              <a:rPr sz="500" b="1" spc="30" dirty="0">
                <a:solidFill>
                  <a:srgbClr val="F99F1B"/>
                </a:solidFill>
                <a:latin typeface="Arial"/>
                <a:cs typeface="Arial"/>
              </a:rPr>
              <a:t>57</a:t>
            </a:r>
            <a:endParaRPr sz="500">
              <a:latin typeface="Arial"/>
              <a:cs typeface="Arial"/>
            </a:endParaRPr>
          </a:p>
        </p:txBody>
      </p:sp>
      <p:sp>
        <p:nvSpPr>
          <p:cNvPr id="125" name="object 125"/>
          <p:cNvSpPr txBox="1"/>
          <p:nvPr/>
        </p:nvSpPr>
        <p:spPr>
          <a:xfrm>
            <a:off x="3685768" y="2034133"/>
            <a:ext cx="123189" cy="756285"/>
          </a:xfrm>
          <a:prstGeom prst="rect">
            <a:avLst/>
          </a:prstGeom>
          <a:solidFill>
            <a:srgbClr val="26284F"/>
          </a:solidFill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600">
              <a:latin typeface="Times New Roman"/>
              <a:cs typeface="Times New Roman"/>
            </a:endParaRPr>
          </a:p>
          <a:p>
            <a:pPr marL="20955">
              <a:lnSpc>
                <a:spcPct val="100000"/>
              </a:lnSpc>
              <a:spcBef>
                <a:spcPts val="355"/>
              </a:spcBef>
            </a:pPr>
            <a:r>
              <a:rPr sz="500" b="1" spc="35" dirty="0">
                <a:solidFill>
                  <a:srgbClr val="F99F1B"/>
                </a:solidFill>
                <a:latin typeface="Arial"/>
                <a:cs typeface="Arial"/>
              </a:rPr>
              <a:t>58</a:t>
            </a:r>
            <a:endParaRPr sz="500">
              <a:latin typeface="Arial"/>
              <a:cs typeface="Arial"/>
            </a:endParaRPr>
          </a:p>
        </p:txBody>
      </p:sp>
      <p:sp>
        <p:nvSpPr>
          <p:cNvPr id="126" name="object 126"/>
          <p:cNvSpPr txBox="1"/>
          <p:nvPr/>
        </p:nvSpPr>
        <p:spPr>
          <a:xfrm>
            <a:off x="3914546" y="2680238"/>
            <a:ext cx="110489" cy="101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065">
              <a:lnSpc>
                <a:spcPct val="100000"/>
              </a:lnSpc>
              <a:spcBef>
                <a:spcPts val="100"/>
              </a:spcBef>
            </a:pPr>
            <a:r>
              <a:rPr sz="500" b="1" spc="35" dirty="0">
                <a:solidFill>
                  <a:srgbClr val="002A41"/>
                </a:solidFill>
                <a:latin typeface="Arial"/>
                <a:cs typeface="Arial"/>
              </a:rPr>
              <a:t>58</a:t>
            </a:r>
            <a:endParaRPr sz="500">
              <a:latin typeface="Arial"/>
              <a:cs typeface="Arial"/>
            </a:endParaRPr>
          </a:p>
        </p:txBody>
      </p:sp>
      <p:sp>
        <p:nvSpPr>
          <p:cNvPr id="127" name="object 127"/>
          <p:cNvSpPr txBox="1"/>
          <p:nvPr/>
        </p:nvSpPr>
        <p:spPr>
          <a:xfrm>
            <a:off x="4130637" y="2034133"/>
            <a:ext cx="123189" cy="738505"/>
          </a:xfrm>
          <a:prstGeom prst="rect">
            <a:avLst/>
          </a:prstGeom>
          <a:solidFill>
            <a:srgbClr val="26284F"/>
          </a:solidFill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750">
              <a:latin typeface="Times New Roman"/>
              <a:cs typeface="Times New Roman"/>
            </a:endParaRPr>
          </a:p>
          <a:p>
            <a:pPr marL="21590">
              <a:lnSpc>
                <a:spcPct val="100000"/>
              </a:lnSpc>
            </a:pPr>
            <a:r>
              <a:rPr sz="500" b="1" spc="30" dirty="0">
                <a:solidFill>
                  <a:srgbClr val="F99F1B"/>
                </a:solidFill>
                <a:latin typeface="Arial"/>
                <a:cs typeface="Arial"/>
              </a:rPr>
              <a:t>59</a:t>
            </a:r>
            <a:endParaRPr sz="500">
              <a:latin typeface="Arial"/>
              <a:cs typeface="Arial"/>
            </a:endParaRPr>
          </a:p>
        </p:txBody>
      </p:sp>
      <p:sp>
        <p:nvSpPr>
          <p:cNvPr id="128" name="object 128"/>
          <p:cNvSpPr txBox="1"/>
          <p:nvPr/>
        </p:nvSpPr>
        <p:spPr>
          <a:xfrm>
            <a:off x="4353077" y="2034133"/>
            <a:ext cx="123189" cy="720090"/>
          </a:xfrm>
          <a:prstGeom prst="rect">
            <a:avLst/>
          </a:prstGeom>
          <a:solidFill>
            <a:srgbClr val="26284F"/>
          </a:solidFill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600">
              <a:latin typeface="Times New Roman"/>
              <a:cs typeface="Times New Roman"/>
            </a:endParaRPr>
          </a:p>
          <a:p>
            <a:pPr marL="20955">
              <a:lnSpc>
                <a:spcPct val="100000"/>
              </a:lnSpc>
            </a:pPr>
            <a:r>
              <a:rPr sz="500" b="1" spc="35" dirty="0">
                <a:solidFill>
                  <a:srgbClr val="F99F1B"/>
                </a:solidFill>
                <a:latin typeface="Arial"/>
                <a:cs typeface="Arial"/>
              </a:rPr>
              <a:t>60</a:t>
            </a:r>
            <a:endParaRPr sz="500">
              <a:latin typeface="Arial"/>
              <a:cs typeface="Arial"/>
            </a:endParaRPr>
          </a:p>
        </p:txBody>
      </p:sp>
      <p:sp>
        <p:nvSpPr>
          <p:cNvPr id="129" name="object 129"/>
          <p:cNvSpPr txBox="1"/>
          <p:nvPr/>
        </p:nvSpPr>
        <p:spPr>
          <a:xfrm>
            <a:off x="4575518" y="2034133"/>
            <a:ext cx="123189" cy="684530"/>
          </a:xfrm>
          <a:prstGeom prst="rect">
            <a:avLst/>
          </a:prstGeom>
          <a:solidFill>
            <a:srgbClr val="26284F"/>
          </a:solidFill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600">
              <a:latin typeface="Times New Roman"/>
              <a:cs typeface="Times New Roman"/>
            </a:endParaRPr>
          </a:p>
          <a:p>
            <a:pPr marL="21590">
              <a:lnSpc>
                <a:spcPct val="100000"/>
              </a:lnSpc>
              <a:spcBef>
                <a:spcPts val="480"/>
              </a:spcBef>
            </a:pPr>
            <a:r>
              <a:rPr sz="500" b="1" spc="35" dirty="0">
                <a:solidFill>
                  <a:srgbClr val="F99F1B"/>
                </a:solidFill>
                <a:latin typeface="Arial"/>
                <a:cs typeface="Arial"/>
              </a:rPr>
              <a:t>62</a:t>
            </a:r>
            <a:endParaRPr sz="500">
              <a:latin typeface="Arial"/>
              <a:cs typeface="Arial"/>
            </a:endParaRPr>
          </a:p>
        </p:txBody>
      </p:sp>
      <p:sp>
        <p:nvSpPr>
          <p:cNvPr id="130" name="object 130"/>
          <p:cNvSpPr txBox="1"/>
          <p:nvPr/>
        </p:nvSpPr>
        <p:spPr>
          <a:xfrm>
            <a:off x="4797958" y="2034133"/>
            <a:ext cx="123189" cy="684530"/>
          </a:xfrm>
          <a:prstGeom prst="rect">
            <a:avLst/>
          </a:prstGeom>
          <a:solidFill>
            <a:srgbClr val="26284F"/>
          </a:solidFill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600">
              <a:latin typeface="Times New Roman"/>
              <a:cs typeface="Times New Roman"/>
            </a:endParaRPr>
          </a:p>
          <a:p>
            <a:pPr marL="21590">
              <a:lnSpc>
                <a:spcPct val="100000"/>
              </a:lnSpc>
              <a:spcBef>
                <a:spcPts val="480"/>
              </a:spcBef>
            </a:pPr>
            <a:r>
              <a:rPr sz="500" b="1" spc="35" dirty="0">
                <a:solidFill>
                  <a:srgbClr val="F99F1B"/>
                </a:solidFill>
                <a:latin typeface="Arial"/>
                <a:cs typeface="Arial"/>
              </a:rPr>
              <a:t>62</a:t>
            </a:r>
            <a:endParaRPr sz="500">
              <a:latin typeface="Arial"/>
              <a:cs typeface="Arial"/>
            </a:endParaRPr>
          </a:p>
        </p:txBody>
      </p:sp>
      <p:sp>
        <p:nvSpPr>
          <p:cNvPr id="131" name="object 131"/>
          <p:cNvSpPr txBox="1"/>
          <p:nvPr/>
        </p:nvSpPr>
        <p:spPr>
          <a:xfrm>
            <a:off x="5020398" y="2034133"/>
            <a:ext cx="123189" cy="666115"/>
          </a:xfrm>
          <a:prstGeom prst="rect">
            <a:avLst/>
          </a:prstGeom>
          <a:solidFill>
            <a:srgbClr val="26284F"/>
          </a:solidFill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850">
              <a:latin typeface="Times New Roman"/>
              <a:cs typeface="Times New Roman"/>
            </a:endParaRPr>
          </a:p>
          <a:p>
            <a:pPr marL="23495">
              <a:lnSpc>
                <a:spcPct val="100000"/>
              </a:lnSpc>
            </a:pPr>
            <a:r>
              <a:rPr sz="500" b="1" spc="40" dirty="0">
                <a:solidFill>
                  <a:srgbClr val="F99F1B"/>
                </a:solidFill>
                <a:latin typeface="Arial"/>
                <a:cs typeface="Arial"/>
              </a:rPr>
              <a:t>63</a:t>
            </a:r>
            <a:endParaRPr sz="500">
              <a:latin typeface="Arial"/>
              <a:cs typeface="Arial"/>
            </a:endParaRPr>
          </a:p>
        </p:txBody>
      </p:sp>
      <p:sp>
        <p:nvSpPr>
          <p:cNvPr id="132" name="object 132"/>
          <p:cNvSpPr txBox="1"/>
          <p:nvPr/>
        </p:nvSpPr>
        <p:spPr>
          <a:xfrm>
            <a:off x="5242826" y="2034133"/>
            <a:ext cx="123189" cy="630555"/>
          </a:xfrm>
          <a:prstGeom prst="rect">
            <a:avLst/>
          </a:prstGeom>
          <a:solidFill>
            <a:srgbClr val="26284F"/>
          </a:solidFill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55"/>
              </a:spcBef>
            </a:pPr>
            <a:endParaRPr sz="600">
              <a:latin typeface="Times New Roman"/>
              <a:cs typeface="Times New Roman"/>
            </a:endParaRPr>
          </a:p>
          <a:p>
            <a:pPr marL="21590">
              <a:lnSpc>
                <a:spcPct val="100000"/>
              </a:lnSpc>
            </a:pPr>
            <a:r>
              <a:rPr sz="500" b="1" spc="35" dirty="0">
                <a:solidFill>
                  <a:srgbClr val="F99F1B"/>
                </a:solidFill>
                <a:latin typeface="Arial"/>
                <a:cs typeface="Arial"/>
              </a:rPr>
              <a:t>65</a:t>
            </a:r>
            <a:endParaRPr sz="500">
              <a:latin typeface="Arial"/>
              <a:cs typeface="Arial"/>
            </a:endParaRPr>
          </a:p>
        </p:txBody>
      </p:sp>
      <p:sp>
        <p:nvSpPr>
          <p:cNvPr id="133" name="object 133"/>
          <p:cNvSpPr txBox="1"/>
          <p:nvPr/>
        </p:nvSpPr>
        <p:spPr>
          <a:xfrm>
            <a:off x="5465267" y="2034133"/>
            <a:ext cx="123189" cy="558165"/>
          </a:xfrm>
          <a:prstGeom prst="rect">
            <a:avLst/>
          </a:prstGeom>
          <a:solidFill>
            <a:srgbClr val="26284F"/>
          </a:solidFill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650">
              <a:latin typeface="Times New Roman"/>
              <a:cs typeface="Times New Roman"/>
            </a:endParaRPr>
          </a:p>
          <a:p>
            <a:pPr marL="21590">
              <a:lnSpc>
                <a:spcPct val="100000"/>
              </a:lnSpc>
            </a:pPr>
            <a:r>
              <a:rPr sz="500" b="1" spc="30" dirty="0">
                <a:solidFill>
                  <a:srgbClr val="F99F1B"/>
                </a:solidFill>
                <a:latin typeface="Arial"/>
                <a:cs typeface="Arial"/>
              </a:rPr>
              <a:t>69</a:t>
            </a:r>
            <a:endParaRPr sz="500">
              <a:latin typeface="Arial"/>
              <a:cs typeface="Arial"/>
            </a:endParaRPr>
          </a:p>
        </p:txBody>
      </p:sp>
      <p:sp>
        <p:nvSpPr>
          <p:cNvPr id="134" name="object 134"/>
          <p:cNvSpPr txBox="1"/>
          <p:nvPr/>
        </p:nvSpPr>
        <p:spPr>
          <a:xfrm>
            <a:off x="5687707" y="2034133"/>
            <a:ext cx="123189" cy="504190"/>
          </a:xfrm>
          <a:prstGeom prst="rect">
            <a:avLst/>
          </a:prstGeom>
          <a:solidFill>
            <a:srgbClr val="26284F"/>
          </a:solidFill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600">
              <a:latin typeface="Times New Roman"/>
              <a:cs typeface="Times New Roman"/>
            </a:endParaRPr>
          </a:p>
          <a:p>
            <a:pPr marL="21590">
              <a:lnSpc>
                <a:spcPct val="100000"/>
              </a:lnSpc>
              <a:spcBef>
                <a:spcPts val="440"/>
              </a:spcBef>
            </a:pPr>
            <a:r>
              <a:rPr sz="500" b="1" spc="35" dirty="0">
                <a:solidFill>
                  <a:srgbClr val="F99F1B"/>
                </a:solidFill>
                <a:latin typeface="Arial"/>
                <a:cs typeface="Arial"/>
              </a:rPr>
              <a:t>72</a:t>
            </a:r>
            <a:endParaRPr sz="500">
              <a:latin typeface="Arial"/>
              <a:cs typeface="Arial"/>
            </a:endParaRPr>
          </a:p>
        </p:txBody>
      </p:sp>
      <p:sp>
        <p:nvSpPr>
          <p:cNvPr id="135" name="object 135"/>
          <p:cNvSpPr txBox="1"/>
          <p:nvPr/>
        </p:nvSpPr>
        <p:spPr>
          <a:xfrm>
            <a:off x="5910148" y="2034133"/>
            <a:ext cx="123189" cy="504190"/>
          </a:xfrm>
          <a:prstGeom prst="rect">
            <a:avLst/>
          </a:prstGeom>
          <a:solidFill>
            <a:srgbClr val="26284F"/>
          </a:solidFill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600">
              <a:latin typeface="Times New Roman"/>
              <a:cs typeface="Times New Roman"/>
            </a:endParaRPr>
          </a:p>
          <a:p>
            <a:pPr marL="21590">
              <a:lnSpc>
                <a:spcPct val="100000"/>
              </a:lnSpc>
              <a:spcBef>
                <a:spcPts val="440"/>
              </a:spcBef>
            </a:pPr>
            <a:r>
              <a:rPr sz="500" b="1" spc="35" dirty="0">
                <a:solidFill>
                  <a:srgbClr val="F99F1B"/>
                </a:solidFill>
                <a:latin typeface="Arial"/>
                <a:cs typeface="Arial"/>
              </a:rPr>
              <a:t>72</a:t>
            </a:r>
            <a:endParaRPr sz="500">
              <a:latin typeface="Arial"/>
              <a:cs typeface="Arial"/>
            </a:endParaRPr>
          </a:p>
        </p:txBody>
      </p:sp>
      <p:sp>
        <p:nvSpPr>
          <p:cNvPr id="136" name="object 136"/>
          <p:cNvSpPr txBox="1"/>
          <p:nvPr/>
        </p:nvSpPr>
        <p:spPr>
          <a:xfrm>
            <a:off x="6132588" y="2034133"/>
            <a:ext cx="123189" cy="504190"/>
          </a:xfrm>
          <a:prstGeom prst="rect">
            <a:avLst/>
          </a:prstGeom>
          <a:solidFill>
            <a:srgbClr val="26284F"/>
          </a:solidFill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600">
              <a:latin typeface="Times New Roman"/>
              <a:cs typeface="Times New Roman"/>
            </a:endParaRPr>
          </a:p>
          <a:p>
            <a:pPr marL="21590">
              <a:lnSpc>
                <a:spcPct val="100000"/>
              </a:lnSpc>
              <a:spcBef>
                <a:spcPts val="440"/>
              </a:spcBef>
            </a:pPr>
            <a:r>
              <a:rPr sz="500" b="1" spc="35" dirty="0">
                <a:solidFill>
                  <a:srgbClr val="F99F1B"/>
                </a:solidFill>
                <a:latin typeface="Arial"/>
                <a:cs typeface="Arial"/>
              </a:rPr>
              <a:t>73</a:t>
            </a:r>
            <a:endParaRPr sz="500">
              <a:latin typeface="Arial"/>
              <a:cs typeface="Arial"/>
            </a:endParaRPr>
          </a:p>
        </p:txBody>
      </p:sp>
      <p:sp>
        <p:nvSpPr>
          <p:cNvPr id="137" name="object 137"/>
          <p:cNvSpPr txBox="1"/>
          <p:nvPr/>
        </p:nvSpPr>
        <p:spPr>
          <a:xfrm>
            <a:off x="6355029" y="2034133"/>
            <a:ext cx="123189" cy="467995"/>
          </a:xfrm>
          <a:prstGeom prst="rect">
            <a:avLst/>
          </a:prstGeom>
          <a:solidFill>
            <a:srgbClr val="26284F"/>
          </a:solidFill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700">
              <a:latin typeface="Times New Roman"/>
              <a:cs typeface="Times New Roman"/>
            </a:endParaRPr>
          </a:p>
          <a:p>
            <a:pPr marL="23495">
              <a:lnSpc>
                <a:spcPct val="100000"/>
              </a:lnSpc>
            </a:pPr>
            <a:r>
              <a:rPr sz="500" b="1" spc="5" dirty="0">
                <a:solidFill>
                  <a:srgbClr val="F99F1B"/>
                </a:solidFill>
                <a:latin typeface="Arial"/>
                <a:cs typeface="Arial"/>
              </a:rPr>
              <a:t>74</a:t>
            </a:r>
            <a:endParaRPr sz="500">
              <a:latin typeface="Arial"/>
              <a:cs typeface="Arial"/>
            </a:endParaRPr>
          </a:p>
        </p:txBody>
      </p:sp>
      <p:sp>
        <p:nvSpPr>
          <p:cNvPr id="138" name="object 138"/>
          <p:cNvSpPr txBox="1"/>
          <p:nvPr/>
        </p:nvSpPr>
        <p:spPr>
          <a:xfrm>
            <a:off x="6577456" y="2034133"/>
            <a:ext cx="123189" cy="432434"/>
          </a:xfrm>
          <a:prstGeom prst="rect">
            <a:avLst/>
          </a:prstGeom>
          <a:solidFill>
            <a:srgbClr val="26284F"/>
          </a:solidFill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55"/>
              </a:spcBef>
            </a:pPr>
            <a:endParaRPr sz="450">
              <a:latin typeface="Times New Roman"/>
              <a:cs typeface="Times New Roman"/>
            </a:endParaRPr>
          </a:p>
          <a:p>
            <a:pPr marL="20320">
              <a:lnSpc>
                <a:spcPct val="100000"/>
              </a:lnSpc>
            </a:pPr>
            <a:r>
              <a:rPr sz="500" b="1" spc="10" dirty="0">
                <a:solidFill>
                  <a:srgbClr val="F99F1B"/>
                </a:solidFill>
                <a:latin typeface="Arial"/>
                <a:cs typeface="Arial"/>
              </a:rPr>
              <a:t>76</a:t>
            </a:r>
            <a:endParaRPr sz="500">
              <a:latin typeface="Arial"/>
              <a:cs typeface="Arial"/>
            </a:endParaRPr>
          </a:p>
        </p:txBody>
      </p:sp>
      <p:sp>
        <p:nvSpPr>
          <p:cNvPr id="139" name="object 139"/>
          <p:cNvSpPr txBox="1"/>
          <p:nvPr/>
        </p:nvSpPr>
        <p:spPr>
          <a:xfrm>
            <a:off x="6779018" y="2034133"/>
            <a:ext cx="123189" cy="432434"/>
          </a:xfrm>
          <a:prstGeom prst="rect">
            <a:avLst/>
          </a:prstGeom>
          <a:solidFill>
            <a:srgbClr val="26284F"/>
          </a:solidFill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450">
              <a:latin typeface="Times New Roman"/>
              <a:cs typeface="Times New Roman"/>
            </a:endParaRPr>
          </a:p>
          <a:p>
            <a:pPr marL="20320">
              <a:lnSpc>
                <a:spcPct val="100000"/>
              </a:lnSpc>
              <a:spcBef>
                <a:spcPts val="5"/>
              </a:spcBef>
            </a:pPr>
            <a:r>
              <a:rPr sz="500" b="1" spc="10" dirty="0">
                <a:solidFill>
                  <a:srgbClr val="F99F1B"/>
                </a:solidFill>
                <a:latin typeface="Arial"/>
                <a:cs typeface="Arial"/>
              </a:rPr>
              <a:t>76</a:t>
            </a:r>
            <a:endParaRPr sz="500">
              <a:latin typeface="Arial"/>
              <a:cs typeface="Arial"/>
            </a:endParaRPr>
          </a:p>
        </p:txBody>
      </p:sp>
      <p:sp>
        <p:nvSpPr>
          <p:cNvPr id="142" name="object 142"/>
          <p:cNvSpPr/>
          <p:nvPr/>
        </p:nvSpPr>
        <p:spPr>
          <a:xfrm>
            <a:off x="660704" y="476986"/>
            <a:ext cx="5873750" cy="83820"/>
          </a:xfrm>
          <a:custGeom>
            <a:avLst/>
            <a:gdLst/>
            <a:ahLst/>
            <a:cxnLst/>
            <a:rect l="l" t="t" r="r" b="b"/>
            <a:pathLst>
              <a:path w="5873750" h="83820">
                <a:moveTo>
                  <a:pt x="5873305" y="0"/>
                </a:moveTo>
                <a:lnTo>
                  <a:pt x="0" y="0"/>
                </a:lnTo>
                <a:lnTo>
                  <a:pt x="0" y="83654"/>
                </a:lnTo>
                <a:lnTo>
                  <a:pt x="5873305" y="83654"/>
                </a:lnTo>
                <a:lnTo>
                  <a:pt x="5873305" y="0"/>
                </a:lnTo>
                <a:close/>
              </a:path>
            </a:pathLst>
          </a:custGeom>
          <a:solidFill>
            <a:srgbClr val="384E6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3" name="object 143"/>
          <p:cNvSpPr/>
          <p:nvPr/>
        </p:nvSpPr>
        <p:spPr>
          <a:xfrm>
            <a:off x="6587578" y="476986"/>
            <a:ext cx="541020" cy="83820"/>
          </a:xfrm>
          <a:custGeom>
            <a:avLst/>
            <a:gdLst/>
            <a:ahLst/>
            <a:cxnLst/>
            <a:rect l="l" t="t" r="r" b="b"/>
            <a:pathLst>
              <a:path w="541020" h="83820">
                <a:moveTo>
                  <a:pt x="540854" y="0"/>
                </a:moveTo>
                <a:lnTo>
                  <a:pt x="0" y="0"/>
                </a:lnTo>
                <a:lnTo>
                  <a:pt x="0" y="83654"/>
                </a:lnTo>
                <a:lnTo>
                  <a:pt x="540854" y="83654"/>
                </a:lnTo>
                <a:lnTo>
                  <a:pt x="540854" y="0"/>
                </a:lnTo>
                <a:close/>
              </a:path>
            </a:pathLst>
          </a:custGeom>
          <a:solidFill>
            <a:srgbClr val="F99F1B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858657" y="1522077"/>
            <a:ext cx="4469130" cy="813435"/>
          </a:xfrm>
          <a:prstGeom prst="rect">
            <a:avLst/>
          </a:prstGeom>
        </p:spPr>
        <p:txBody>
          <a:bodyPr vert="horz" wrap="square" lIns="0" tIns="5588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440"/>
              </a:spcBef>
            </a:pPr>
            <a:r>
              <a:rPr sz="2300" spc="200" dirty="0">
                <a:solidFill>
                  <a:srgbClr val="384E64"/>
                </a:solidFill>
                <a:latin typeface="Cambria"/>
                <a:cs typeface="Cambria"/>
              </a:rPr>
              <a:t>ЗВЕРНЕННЯ </a:t>
            </a:r>
            <a:r>
              <a:rPr sz="2300" spc="170" dirty="0">
                <a:solidFill>
                  <a:srgbClr val="384E64"/>
                </a:solidFill>
                <a:latin typeface="Cambria"/>
                <a:cs typeface="Cambria"/>
              </a:rPr>
              <a:t>ДО</a:t>
            </a:r>
            <a:r>
              <a:rPr sz="2300" spc="-20" dirty="0">
                <a:solidFill>
                  <a:srgbClr val="384E64"/>
                </a:solidFill>
                <a:latin typeface="Cambria"/>
                <a:cs typeface="Cambria"/>
              </a:rPr>
              <a:t> </a:t>
            </a:r>
            <a:r>
              <a:rPr sz="2300" spc="220" dirty="0">
                <a:solidFill>
                  <a:srgbClr val="384E64"/>
                </a:solidFill>
                <a:latin typeface="Cambria"/>
                <a:cs typeface="Cambria"/>
              </a:rPr>
              <a:t>ЛІКАРЯ</a:t>
            </a:r>
            <a:endParaRPr sz="2300">
              <a:latin typeface="Cambria"/>
              <a:cs typeface="Cambria"/>
            </a:endParaRPr>
          </a:p>
          <a:p>
            <a:pPr marL="12700">
              <a:lnSpc>
                <a:spcPct val="100000"/>
              </a:lnSpc>
              <a:spcBef>
                <a:spcPts val="340"/>
              </a:spcBef>
            </a:pPr>
            <a:r>
              <a:rPr sz="2300" spc="185" dirty="0">
                <a:solidFill>
                  <a:srgbClr val="384E64"/>
                </a:solidFill>
                <a:latin typeface="Cambria"/>
                <a:cs typeface="Cambria"/>
              </a:rPr>
              <a:t>ТА </a:t>
            </a:r>
            <a:r>
              <a:rPr sz="2300" spc="250" dirty="0">
                <a:solidFill>
                  <a:srgbClr val="384E64"/>
                </a:solidFill>
                <a:latin typeface="Cambria"/>
                <a:cs typeface="Cambria"/>
              </a:rPr>
              <a:t>ПОПЕРЕДЖЕННЯ</a:t>
            </a:r>
            <a:r>
              <a:rPr sz="2300" spc="-60" dirty="0">
                <a:solidFill>
                  <a:srgbClr val="384E64"/>
                </a:solidFill>
                <a:latin typeface="Cambria"/>
                <a:cs typeface="Cambria"/>
              </a:rPr>
              <a:t> </a:t>
            </a:r>
            <a:r>
              <a:rPr sz="2300" spc="170" dirty="0">
                <a:solidFill>
                  <a:srgbClr val="384E64"/>
                </a:solidFill>
                <a:latin typeface="Cambria"/>
                <a:cs typeface="Cambria"/>
              </a:rPr>
              <a:t>ХВОРОБ</a:t>
            </a:r>
            <a:endParaRPr sz="2300">
              <a:latin typeface="Cambria"/>
              <a:cs typeface="Cambria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1086219" y="1645206"/>
            <a:ext cx="616585" cy="615950"/>
            <a:chOff x="1086219" y="1645206"/>
            <a:chExt cx="616585" cy="615950"/>
          </a:xfrm>
        </p:grpSpPr>
        <p:sp>
          <p:nvSpPr>
            <p:cNvPr id="4" name="object 4"/>
            <p:cNvSpPr/>
            <p:nvPr/>
          </p:nvSpPr>
          <p:spPr>
            <a:xfrm>
              <a:off x="1086219" y="1645206"/>
              <a:ext cx="616585" cy="615950"/>
            </a:xfrm>
            <a:custGeom>
              <a:avLst/>
              <a:gdLst/>
              <a:ahLst/>
              <a:cxnLst/>
              <a:rect l="l" t="t" r="r" b="b"/>
              <a:pathLst>
                <a:path w="616585" h="615950">
                  <a:moveTo>
                    <a:pt x="308190" y="0"/>
                  </a:moveTo>
                  <a:lnTo>
                    <a:pt x="262649" y="3338"/>
                  </a:lnTo>
                  <a:lnTo>
                    <a:pt x="219182" y="13038"/>
                  </a:lnTo>
                  <a:lnTo>
                    <a:pt x="178267" y="28621"/>
                  </a:lnTo>
                  <a:lnTo>
                    <a:pt x="140379" y="49612"/>
                  </a:lnTo>
                  <a:lnTo>
                    <a:pt x="105996" y="75535"/>
                  </a:lnTo>
                  <a:lnTo>
                    <a:pt x="75595" y="105913"/>
                  </a:lnTo>
                  <a:lnTo>
                    <a:pt x="49652" y="140269"/>
                  </a:lnTo>
                  <a:lnTo>
                    <a:pt x="28644" y="178129"/>
                  </a:lnTo>
                  <a:lnTo>
                    <a:pt x="13048" y="219015"/>
                  </a:lnTo>
                  <a:lnTo>
                    <a:pt x="3341" y="262452"/>
                  </a:lnTo>
                  <a:lnTo>
                    <a:pt x="0" y="307962"/>
                  </a:lnTo>
                  <a:lnTo>
                    <a:pt x="3341" y="353472"/>
                  </a:lnTo>
                  <a:lnTo>
                    <a:pt x="13048" y="396908"/>
                  </a:lnTo>
                  <a:lnTo>
                    <a:pt x="28644" y="437794"/>
                  </a:lnTo>
                  <a:lnTo>
                    <a:pt x="49652" y="475654"/>
                  </a:lnTo>
                  <a:lnTo>
                    <a:pt x="75595" y="510011"/>
                  </a:lnTo>
                  <a:lnTo>
                    <a:pt x="105996" y="540389"/>
                  </a:lnTo>
                  <a:lnTo>
                    <a:pt x="140379" y="566312"/>
                  </a:lnTo>
                  <a:lnTo>
                    <a:pt x="178267" y="587303"/>
                  </a:lnTo>
                  <a:lnTo>
                    <a:pt x="219182" y="602886"/>
                  </a:lnTo>
                  <a:lnTo>
                    <a:pt x="262649" y="612585"/>
                  </a:lnTo>
                  <a:lnTo>
                    <a:pt x="308190" y="615924"/>
                  </a:lnTo>
                  <a:lnTo>
                    <a:pt x="353732" y="612585"/>
                  </a:lnTo>
                  <a:lnTo>
                    <a:pt x="397199" y="602886"/>
                  </a:lnTo>
                  <a:lnTo>
                    <a:pt x="438114" y="587303"/>
                  </a:lnTo>
                  <a:lnTo>
                    <a:pt x="476002" y="566312"/>
                  </a:lnTo>
                  <a:lnTo>
                    <a:pt x="510385" y="540389"/>
                  </a:lnTo>
                  <a:lnTo>
                    <a:pt x="540786" y="510011"/>
                  </a:lnTo>
                  <a:lnTo>
                    <a:pt x="566729" y="475654"/>
                  </a:lnTo>
                  <a:lnTo>
                    <a:pt x="587737" y="437794"/>
                  </a:lnTo>
                  <a:lnTo>
                    <a:pt x="603332" y="396908"/>
                  </a:lnTo>
                  <a:lnTo>
                    <a:pt x="613040" y="353472"/>
                  </a:lnTo>
                  <a:lnTo>
                    <a:pt x="616381" y="307962"/>
                  </a:lnTo>
                  <a:lnTo>
                    <a:pt x="613040" y="262452"/>
                  </a:lnTo>
                  <a:lnTo>
                    <a:pt x="603332" y="219015"/>
                  </a:lnTo>
                  <a:lnTo>
                    <a:pt x="587737" y="178129"/>
                  </a:lnTo>
                  <a:lnTo>
                    <a:pt x="566729" y="140269"/>
                  </a:lnTo>
                  <a:lnTo>
                    <a:pt x="540786" y="105913"/>
                  </a:lnTo>
                  <a:lnTo>
                    <a:pt x="510385" y="75535"/>
                  </a:lnTo>
                  <a:lnTo>
                    <a:pt x="476002" y="49612"/>
                  </a:lnTo>
                  <a:lnTo>
                    <a:pt x="438114" y="28621"/>
                  </a:lnTo>
                  <a:lnTo>
                    <a:pt x="397199" y="13038"/>
                  </a:lnTo>
                  <a:lnTo>
                    <a:pt x="353732" y="3338"/>
                  </a:lnTo>
                  <a:lnTo>
                    <a:pt x="30819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1243249" y="1838871"/>
              <a:ext cx="277495" cy="275590"/>
            </a:xfrm>
            <a:custGeom>
              <a:avLst/>
              <a:gdLst/>
              <a:ahLst/>
              <a:cxnLst/>
              <a:rect l="l" t="t" r="r" b="b"/>
              <a:pathLst>
                <a:path w="277494" h="275589">
                  <a:moveTo>
                    <a:pt x="277139" y="0"/>
                  </a:moveTo>
                  <a:lnTo>
                    <a:pt x="21995" y="95886"/>
                  </a:lnTo>
                  <a:lnTo>
                    <a:pt x="596" y="104457"/>
                  </a:lnTo>
                  <a:lnTo>
                    <a:pt x="0" y="116014"/>
                  </a:lnTo>
                  <a:lnTo>
                    <a:pt x="5041" y="121043"/>
                  </a:lnTo>
                  <a:lnTo>
                    <a:pt x="30937" y="132975"/>
                  </a:lnTo>
                  <a:lnTo>
                    <a:pt x="99664" y="140255"/>
                  </a:lnTo>
                  <a:lnTo>
                    <a:pt x="125603" y="152222"/>
                  </a:lnTo>
                  <a:lnTo>
                    <a:pt x="137428" y="178021"/>
                  </a:lnTo>
                  <a:lnTo>
                    <a:pt x="144058" y="246107"/>
                  </a:lnTo>
                  <a:lnTo>
                    <a:pt x="155841" y="271856"/>
                  </a:lnTo>
                  <a:lnTo>
                    <a:pt x="161650" y="275093"/>
                  </a:lnTo>
                  <a:lnTo>
                    <a:pt x="167695" y="274627"/>
                  </a:lnTo>
                  <a:lnTo>
                    <a:pt x="173024" y="271281"/>
                  </a:lnTo>
                  <a:lnTo>
                    <a:pt x="176682" y="265849"/>
                  </a:lnTo>
                  <a:lnTo>
                    <a:pt x="204064" y="195538"/>
                  </a:lnTo>
                  <a:lnTo>
                    <a:pt x="237297" y="107349"/>
                  </a:lnTo>
                  <a:lnTo>
                    <a:pt x="277139" y="0"/>
                  </a:lnTo>
                  <a:close/>
                </a:path>
              </a:pathLst>
            </a:custGeom>
            <a:solidFill>
              <a:srgbClr val="F99F1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" name="object 8"/>
          <p:cNvSpPr/>
          <p:nvPr/>
        </p:nvSpPr>
        <p:spPr>
          <a:xfrm>
            <a:off x="1245603" y="476986"/>
            <a:ext cx="5876290" cy="83820"/>
          </a:xfrm>
          <a:custGeom>
            <a:avLst/>
            <a:gdLst/>
            <a:ahLst/>
            <a:cxnLst/>
            <a:rect l="l" t="t" r="r" b="b"/>
            <a:pathLst>
              <a:path w="5876290" h="83820">
                <a:moveTo>
                  <a:pt x="5876048" y="0"/>
                </a:moveTo>
                <a:lnTo>
                  <a:pt x="0" y="0"/>
                </a:lnTo>
                <a:lnTo>
                  <a:pt x="0" y="83654"/>
                </a:lnTo>
                <a:lnTo>
                  <a:pt x="5876048" y="83654"/>
                </a:lnTo>
                <a:lnTo>
                  <a:pt x="5876048" y="0"/>
                </a:lnTo>
                <a:close/>
              </a:path>
            </a:pathLst>
          </a:custGeom>
          <a:solidFill>
            <a:srgbClr val="384E6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654354" y="476986"/>
            <a:ext cx="541020" cy="83820"/>
          </a:xfrm>
          <a:custGeom>
            <a:avLst/>
            <a:gdLst/>
            <a:ahLst/>
            <a:cxnLst/>
            <a:rect l="l" t="t" r="r" b="b"/>
            <a:pathLst>
              <a:path w="541019" h="83820">
                <a:moveTo>
                  <a:pt x="540854" y="0"/>
                </a:moveTo>
                <a:lnTo>
                  <a:pt x="0" y="0"/>
                </a:lnTo>
                <a:lnTo>
                  <a:pt x="0" y="83654"/>
                </a:lnTo>
                <a:lnTo>
                  <a:pt x="540854" y="83654"/>
                </a:lnTo>
                <a:lnTo>
                  <a:pt x="540854" y="0"/>
                </a:lnTo>
                <a:close/>
              </a:path>
            </a:pathLst>
          </a:custGeom>
          <a:solidFill>
            <a:srgbClr val="F99F1B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815299" y="1280643"/>
            <a:ext cx="6160770" cy="0"/>
          </a:xfrm>
          <a:custGeom>
            <a:avLst/>
            <a:gdLst/>
            <a:ahLst/>
            <a:cxnLst/>
            <a:rect l="l" t="t" r="r" b="b"/>
            <a:pathLst>
              <a:path w="6160770">
                <a:moveTo>
                  <a:pt x="0" y="0"/>
                </a:moveTo>
                <a:lnTo>
                  <a:pt x="6160300" y="0"/>
                </a:lnTo>
              </a:path>
            </a:pathLst>
          </a:custGeom>
          <a:ln w="12700">
            <a:solidFill>
              <a:srgbClr val="002A4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764499" y="4049694"/>
            <a:ext cx="6377940" cy="9448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269105">
              <a:lnSpc>
                <a:spcPct val="100000"/>
              </a:lnSpc>
              <a:spcBef>
                <a:spcPts val="100"/>
              </a:spcBef>
            </a:pPr>
            <a:r>
              <a:rPr sz="800" b="1" spc="85" dirty="0">
                <a:solidFill>
                  <a:srgbClr val="002A41"/>
                </a:solidFill>
                <a:latin typeface="Arial"/>
                <a:cs typeface="Arial"/>
              </a:rPr>
              <a:t>Марина</a:t>
            </a:r>
            <a:r>
              <a:rPr sz="800" b="1" spc="-20" dirty="0">
                <a:solidFill>
                  <a:srgbClr val="002A41"/>
                </a:solidFill>
                <a:latin typeface="Arial"/>
                <a:cs typeface="Arial"/>
              </a:rPr>
              <a:t> </a:t>
            </a:r>
            <a:r>
              <a:rPr sz="800" b="1" spc="60" dirty="0">
                <a:solidFill>
                  <a:srgbClr val="002A41"/>
                </a:solidFill>
                <a:latin typeface="Arial"/>
                <a:cs typeface="Arial"/>
              </a:rPr>
              <a:t>Шевченко</a:t>
            </a:r>
            <a:endParaRPr sz="800">
              <a:latin typeface="Arial"/>
              <a:cs typeface="Arial"/>
            </a:endParaRPr>
          </a:p>
          <a:p>
            <a:pPr marL="4269105" marR="330835">
              <a:lnSpc>
                <a:spcPct val="119100"/>
              </a:lnSpc>
              <a:spcBef>
                <a:spcPts val="545"/>
              </a:spcBef>
            </a:pPr>
            <a:r>
              <a:rPr sz="700" i="1" spc="15" dirty="0">
                <a:solidFill>
                  <a:srgbClr val="002A41"/>
                </a:solidFill>
                <a:latin typeface="Georgia"/>
                <a:cs typeface="Georgia"/>
              </a:rPr>
              <a:t>Доктор </a:t>
            </a:r>
            <a:r>
              <a:rPr sz="700" i="1" spc="40" dirty="0">
                <a:solidFill>
                  <a:srgbClr val="002A41"/>
                </a:solidFill>
                <a:latin typeface="Georgia"/>
                <a:cs typeface="Georgia"/>
              </a:rPr>
              <a:t>медичних </a:t>
            </a:r>
            <a:r>
              <a:rPr sz="700" i="1" spc="5" dirty="0">
                <a:solidFill>
                  <a:srgbClr val="002A41"/>
                </a:solidFill>
                <a:latin typeface="Georgia"/>
                <a:cs typeface="Georgia"/>
              </a:rPr>
              <a:t>наук, </a:t>
            </a:r>
            <a:r>
              <a:rPr sz="700" i="1" spc="30" dirty="0">
                <a:solidFill>
                  <a:srgbClr val="002A41"/>
                </a:solidFill>
                <a:latin typeface="Georgia"/>
                <a:cs typeface="Georgia"/>
              </a:rPr>
              <a:t>доцент  </a:t>
            </a:r>
            <a:r>
              <a:rPr sz="700" i="1" spc="15" dirty="0">
                <a:solidFill>
                  <a:srgbClr val="002A41"/>
                </a:solidFill>
                <a:latin typeface="Georgia"/>
                <a:cs typeface="Georgia"/>
              </a:rPr>
              <a:t>Школи </a:t>
            </a:r>
            <a:r>
              <a:rPr sz="700" i="1" spc="25" dirty="0">
                <a:solidFill>
                  <a:srgbClr val="002A41"/>
                </a:solidFill>
                <a:latin typeface="Georgia"/>
                <a:cs typeface="Georgia"/>
              </a:rPr>
              <a:t>охорони </a:t>
            </a:r>
            <a:r>
              <a:rPr sz="700" i="1" spc="5" dirty="0">
                <a:solidFill>
                  <a:srgbClr val="002A41"/>
                </a:solidFill>
                <a:latin typeface="Georgia"/>
                <a:cs typeface="Georgia"/>
              </a:rPr>
              <a:t>здоров’я</a:t>
            </a:r>
            <a:r>
              <a:rPr sz="700" i="1" spc="35" dirty="0">
                <a:solidFill>
                  <a:srgbClr val="002A41"/>
                </a:solidFill>
                <a:latin typeface="Georgia"/>
                <a:cs typeface="Georgia"/>
              </a:rPr>
              <a:t> </a:t>
            </a:r>
            <a:r>
              <a:rPr sz="700" i="1" spc="10" dirty="0">
                <a:solidFill>
                  <a:srgbClr val="002A41"/>
                </a:solidFill>
                <a:latin typeface="Georgia"/>
                <a:cs typeface="Georgia"/>
              </a:rPr>
              <a:t>Національного</a:t>
            </a:r>
            <a:endParaRPr sz="700">
              <a:latin typeface="Georgia"/>
              <a:cs typeface="Georgia"/>
            </a:endParaRPr>
          </a:p>
          <a:p>
            <a:pPr marL="4269105">
              <a:lnSpc>
                <a:spcPct val="100000"/>
              </a:lnSpc>
              <a:spcBef>
                <a:spcPts val="160"/>
              </a:spcBef>
            </a:pPr>
            <a:r>
              <a:rPr sz="700" i="1" spc="15" dirty="0">
                <a:solidFill>
                  <a:srgbClr val="002A41"/>
                </a:solidFill>
                <a:latin typeface="Georgia"/>
                <a:cs typeface="Georgia"/>
              </a:rPr>
              <a:t>університету «Києво-Могилянська</a:t>
            </a:r>
            <a:r>
              <a:rPr sz="700" i="1" spc="35" dirty="0">
                <a:solidFill>
                  <a:srgbClr val="002A41"/>
                </a:solidFill>
                <a:latin typeface="Georgia"/>
                <a:cs typeface="Georgia"/>
              </a:rPr>
              <a:t> </a:t>
            </a:r>
            <a:r>
              <a:rPr sz="700" i="1" spc="20" dirty="0">
                <a:solidFill>
                  <a:srgbClr val="002A41"/>
                </a:solidFill>
                <a:latin typeface="Georgia"/>
                <a:cs typeface="Georgia"/>
              </a:rPr>
              <a:t>академія»</a:t>
            </a:r>
            <a:endParaRPr sz="700">
              <a:latin typeface="Georgia"/>
              <a:cs typeface="Georgia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950">
              <a:latin typeface="Georgia"/>
              <a:cs typeface="Georgia"/>
            </a:endParaRPr>
          </a:p>
          <a:p>
            <a:pPr marL="50800" marR="485775" indent="-635">
              <a:lnSpc>
                <a:spcPct val="111100"/>
              </a:lnSpc>
            </a:pPr>
            <a:r>
              <a:rPr sz="525" i="1" spc="22" baseline="31746" dirty="0">
                <a:solidFill>
                  <a:srgbClr val="002A41"/>
                </a:solidFill>
                <a:latin typeface="Cambria"/>
                <a:cs typeface="Cambria"/>
              </a:rPr>
              <a:t>9 </a:t>
            </a:r>
            <a:r>
              <a:rPr sz="600" i="1" spc="45" dirty="0">
                <a:solidFill>
                  <a:srgbClr val="002A41"/>
                </a:solidFill>
                <a:latin typeface="Cambria"/>
                <a:cs typeface="Cambria"/>
              </a:rPr>
              <a:t>Доповідь </a:t>
            </a:r>
            <a:r>
              <a:rPr sz="600" i="1" spc="60" dirty="0">
                <a:solidFill>
                  <a:srgbClr val="002A41"/>
                </a:solidFill>
                <a:latin typeface="Cambria"/>
                <a:cs typeface="Cambria"/>
              </a:rPr>
              <a:t>“Самооцінка </a:t>
            </a:r>
            <a:r>
              <a:rPr sz="600" i="1" spc="65" dirty="0">
                <a:solidFill>
                  <a:srgbClr val="002A41"/>
                </a:solidFill>
                <a:latin typeface="Cambria"/>
                <a:cs typeface="Cambria"/>
              </a:rPr>
              <a:t>населенням стану </a:t>
            </a:r>
            <a:r>
              <a:rPr sz="600" i="1" spc="40" dirty="0">
                <a:solidFill>
                  <a:srgbClr val="002A41"/>
                </a:solidFill>
                <a:latin typeface="Cambria"/>
                <a:cs typeface="Cambria"/>
              </a:rPr>
              <a:t>здоров’я </a:t>
            </a:r>
            <a:r>
              <a:rPr sz="600" i="1" spc="75" dirty="0">
                <a:solidFill>
                  <a:srgbClr val="002A41"/>
                </a:solidFill>
                <a:latin typeface="Cambria"/>
                <a:cs typeface="Cambria"/>
              </a:rPr>
              <a:t>та </a:t>
            </a:r>
            <a:r>
              <a:rPr sz="600" i="1" spc="50" dirty="0">
                <a:solidFill>
                  <a:srgbClr val="002A41"/>
                </a:solidFill>
                <a:latin typeface="Cambria"/>
                <a:cs typeface="Cambria"/>
              </a:rPr>
              <a:t>рівня </a:t>
            </a:r>
            <a:r>
              <a:rPr sz="600" i="1" spc="60" dirty="0">
                <a:solidFill>
                  <a:srgbClr val="002A41"/>
                </a:solidFill>
                <a:latin typeface="Cambria"/>
                <a:cs typeface="Cambria"/>
              </a:rPr>
              <a:t>доступності </a:t>
            </a:r>
            <a:r>
              <a:rPr sz="600" i="1" spc="75" dirty="0">
                <a:solidFill>
                  <a:srgbClr val="002A41"/>
                </a:solidFill>
                <a:latin typeface="Cambria"/>
                <a:cs typeface="Cambria"/>
              </a:rPr>
              <a:t>окремих </a:t>
            </a:r>
            <a:r>
              <a:rPr sz="600" i="1" spc="45" dirty="0">
                <a:solidFill>
                  <a:srgbClr val="002A41"/>
                </a:solidFill>
                <a:latin typeface="Cambria"/>
                <a:cs typeface="Cambria"/>
              </a:rPr>
              <a:t>видів </a:t>
            </a:r>
            <a:r>
              <a:rPr sz="600" i="1" spc="60" dirty="0">
                <a:solidFill>
                  <a:srgbClr val="002A41"/>
                </a:solidFill>
                <a:latin typeface="Cambria"/>
                <a:cs typeface="Cambria"/>
              </a:rPr>
              <a:t>медичної допомоги </a:t>
            </a:r>
            <a:r>
              <a:rPr sz="600" i="1" spc="50" dirty="0">
                <a:solidFill>
                  <a:srgbClr val="002A41"/>
                </a:solidFill>
                <a:latin typeface="Cambria"/>
                <a:cs typeface="Cambria"/>
              </a:rPr>
              <a:t>у </a:t>
            </a:r>
            <a:r>
              <a:rPr sz="600" i="1" spc="20" dirty="0">
                <a:solidFill>
                  <a:srgbClr val="002A41"/>
                </a:solidFill>
                <a:latin typeface="Cambria"/>
                <a:cs typeface="Cambria"/>
              </a:rPr>
              <a:t>2015 </a:t>
            </a:r>
            <a:r>
              <a:rPr sz="600" i="1" spc="50" dirty="0">
                <a:solidFill>
                  <a:srgbClr val="002A41"/>
                </a:solidFill>
                <a:latin typeface="Cambria"/>
                <a:cs typeface="Cambria"/>
              </a:rPr>
              <a:t>році” </a:t>
            </a:r>
            <a:r>
              <a:rPr sz="600" i="1" spc="20" dirty="0">
                <a:solidFill>
                  <a:srgbClr val="002A41"/>
                </a:solidFill>
                <a:latin typeface="Cambria"/>
                <a:cs typeface="Cambria"/>
              </a:rPr>
              <a:t>(за </a:t>
            </a:r>
            <a:r>
              <a:rPr sz="600" i="1" spc="70" dirty="0">
                <a:solidFill>
                  <a:srgbClr val="002A41"/>
                </a:solidFill>
                <a:latin typeface="Cambria"/>
                <a:cs typeface="Cambria"/>
              </a:rPr>
              <a:t>даними </a:t>
            </a:r>
            <a:r>
              <a:rPr sz="600" i="1" spc="50" dirty="0">
                <a:solidFill>
                  <a:srgbClr val="002A41"/>
                </a:solidFill>
                <a:latin typeface="Cambria"/>
                <a:cs typeface="Cambria"/>
              </a:rPr>
              <a:t>вибіркового  </a:t>
            </a:r>
            <a:r>
              <a:rPr sz="600" i="1" spc="55" dirty="0">
                <a:solidFill>
                  <a:srgbClr val="002A41"/>
                </a:solidFill>
                <a:latin typeface="Cambria"/>
                <a:cs typeface="Cambria"/>
              </a:rPr>
              <a:t>обстеження</a:t>
            </a:r>
            <a:r>
              <a:rPr sz="600" i="1" spc="30" dirty="0">
                <a:solidFill>
                  <a:srgbClr val="002A41"/>
                </a:solidFill>
                <a:latin typeface="Cambria"/>
                <a:cs typeface="Cambria"/>
              </a:rPr>
              <a:t> </a:t>
            </a:r>
            <a:r>
              <a:rPr sz="600" i="1" spc="55" dirty="0">
                <a:solidFill>
                  <a:srgbClr val="002A41"/>
                </a:solidFill>
                <a:latin typeface="Cambria"/>
                <a:cs typeface="Cambria"/>
              </a:rPr>
              <a:t>умов</a:t>
            </a:r>
            <a:r>
              <a:rPr sz="600" i="1" spc="30" dirty="0">
                <a:solidFill>
                  <a:srgbClr val="002A41"/>
                </a:solidFill>
                <a:latin typeface="Cambria"/>
                <a:cs typeface="Cambria"/>
              </a:rPr>
              <a:t> </a:t>
            </a:r>
            <a:r>
              <a:rPr sz="600" i="1" spc="65" dirty="0">
                <a:solidFill>
                  <a:srgbClr val="002A41"/>
                </a:solidFill>
                <a:latin typeface="Cambria"/>
                <a:cs typeface="Cambria"/>
              </a:rPr>
              <a:t>життя</a:t>
            </a:r>
            <a:r>
              <a:rPr sz="600" i="1" spc="30" dirty="0">
                <a:solidFill>
                  <a:srgbClr val="002A41"/>
                </a:solidFill>
                <a:latin typeface="Cambria"/>
                <a:cs typeface="Cambria"/>
              </a:rPr>
              <a:t> </a:t>
            </a:r>
            <a:r>
              <a:rPr sz="600" i="1" spc="50" dirty="0">
                <a:solidFill>
                  <a:srgbClr val="002A41"/>
                </a:solidFill>
                <a:latin typeface="Cambria"/>
                <a:cs typeface="Cambria"/>
              </a:rPr>
              <a:t>домогосподарств).,</a:t>
            </a:r>
            <a:r>
              <a:rPr sz="600" i="1" spc="30" dirty="0">
                <a:solidFill>
                  <a:srgbClr val="002A41"/>
                </a:solidFill>
                <a:latin typeface="Cambria"/>
                <a:cs typeface="Cambria"/>
              </a:rPr>
              <a:t> </a:t>
            </a:r>
            <a:r>
              <a:rPr sz="600" i="1" spc="45" dirty="0">
                <a:solidFill>
                  <a:srgbClr val="002A41"/>
                </a:solidFill>
                <a:latin typeface="Cambria"/>
                <a:cs typeface="Cambria"/>
              </a:rPr>
              <a:t>Державна</a:t>
            </a:r>
            <a:r>
              <a:rPr sz="600" i="1" spc="30" dirty="0">
                <a:solidFill>
                  <a:srgbClr val="002A41"/>
                </a:solidFill>
                <a:latin typeface="Cambria"/>
                <a:cs typeface="Cambria"/>
              </a:rPr>
              <a:t> </a:t>
            </a:r>
            <a:r>
              <a:rPr sz="600" i="1" spc="45" dirty="0">
                <a:solidFill>
                  <a:srgbClr val="002A41"/>
                </a:solidFill>
                <a:latin typeface="Cambria"/>
                <a:cs typeface="Cambria"/>
              </a:rPr>
              <a:t>служба</a:t>
            </a:r>
            <a:r>
              <a:rPr sz="600" i="1" spc="30" dirty="0">
                <a:solidFill>
                  <a:srgbClr val="002A41"/>
                </a:solidFill>
                <a:latin typeface="Cambria"/>
                <a:cs typeface="Cambria"/>
              </a:rPr>
              <a:t> </a:t>
            </a:r>
            <a:r>
              <a:rPr sz="600" i="1" spc="70" dirty="0">
                <a:solidFill>
                  <a:srgbClr val="002A41"/>
                </a:solidFill>
                <a:latin typeface="Cambria"/>
                <a:cs typeface="Cambria"/>
              </a:rPr>
              <a:t>статистики,</a:t>
            </a:r>
            <a:r>
              <a:rPr sz="600" i="1" spc="30" dirty="0">
                <a:solidFill>
                  <a:srgbClr val="002A41"/>
                </a:solidFill>
                <a:latin typeface="Cambria"/>
                <a:cs typeface="Cambria"/>
              </a:rPr>
              <a:t> </a:t>
            </a:r>
            <a:r>
              <a:rPr sz="600" i="1" spc="20" dirty="0">
                <a:solidFill>
                  <a:srgbClr val="002A41"/>
                </a:solidFill>
                <a:latin typeface="Cambria"/>
                <a:cs typeface="Cambria"/>
              </a:rPr>
              <a:t>2016.</a:t>
            </a:r>
            <a:r>
              <a:rPr sz="600" i="1" spc="30" dirty="0">
                <a:solidFill>
                  <a:srgbClr val="002A41"/>
                </a:solidFill>
                <a:latin typeface="Cambria"/>
                <a:cs typeface="Cambria"/>
              </a:rPr>
              <a:t> </a:t>
            </a:r>
            <a:r>
              <a:rPr sz="600" i="1" dirty="0">
                <a:solidFill>
                  <a:srgbClr val="002A41"/>
                </a:solidFill>
                <a:latin typeface="Cambria"/>
                <a:cs typeface="Cambria"/>
              </a:rPr>
              <a:t>—</a:t>
            </a:r>
            <a:r>
              <a:rPr sz="600" i="1" spc="30" dirty="0">
                <a:solidFill>
                  <a:srgbClr val="002A41"/>
                </a:solidFill>
                <a:latin typeface="Cambria"/>
                <a:cs typeface="Cambria"/>
              </a:rPr>
              <a:t> </a:t>
            </a:r>
            <a:r>
              <a:rPr sz="600" i="1" spc="55" dirty="0">
                <a:solidFill>
                  <a:srgbClr val="002A41"/>
                </a:solidFill>
                <a:latin typeface="Cambria"/>
                <a:cs typeface="Cambria"/>
              </a:rPr>
              <a:t>С.</a:t>
            </a:r>
            <a:r>
              <a:rPr sz="600" i="1" spc="30" dirty="0">
                <a:solidFill>
                  <a:srgbClr val="002A41"/>
                </a:solidFill>
                <a:latin typeface="Cambria"/>
                <a:cs typeface="Cambria"/>
              </a:rPr>
              <a:t> </a:t>
            </a:r>
            <a:r>
              <a:rPr sz="600" i="1" spc="35" dirty="0">
                <a:solidFill>
                  <a:srgbClr val="002A41"/>
                </a:solidFill>
                <a:latin typeface="Cambria"/>
                <a:cs typeface="Cambria"/>
              </a:rPr>
              <a:t>3.</a:t>
            </a:r>
            <a:endParaRPr sz="600">
              <a:latin typeface="Cambria"/>
              <a:cs typeface="Cambria"/>
            </a:endParaRPr>
          </a:p>
        </p:txBody>
      </p:sp>
      <p:sp>
        <p:nvSpPr>
          <p:cNvPr id="4" name="object 4"/>
          <p:cNvSpPr txBox="1"/>
          <p:nvPr/>
        </p:nvSpPr>
        <p:spPr>
          <a:xfrm rot="10800000">
            <a:off x="4152818" y="3324147"/>
            <a:ext cx="961711" cy="8255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6500"/>
              </a:lnSpc>
            </a:pPr>
            <a:r>
              <a:rPr sz="6500" spc="705" dirty="0">
                <a:solidFill>
                  <a:srgbClr val="F99F1B"/>
                </a:solidFill>
                <a:latin typeface="Cambria"/>
                <a:cs typeface="Cambria"/>
              </a:rPr>
              <a:t>«</a:t>
            </a:r>
            <a:endParaRPr sz="6500">
              <a:latin typeface="Cambria"/>
              <a:cs typeface="Cambria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482300" y="1179882"/>
            <a:ext cx="640080" cy="12598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100" spc="880" dirty="0">
                <a:solidFill>
                  <a:srgbClr val="F99F1B"/>
                </a:solidFill>
                <a:latin typeface="Cambria"/>
                <a:cs typeface="Cambria"/>
              </a:rPr>
              <a:t>«</a:t>
            </a:r>
            <a:endParaRPr sz="8100">
              <a:latin typeface="Cambria"/>
              <a:cs typeface="Cambria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072600" y="1864385"/>
            <a:ext cx="3554095" cy="1397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750" spc="20" dirty="0">
                <a:solidFill>
                  <a:srgbClr val="002A41"/>
                </a:solidFill>
                <a:latin typeface="Tahoma"/>
                <a:cs typeface="Tahoma"/>
              </a:rPr>
              <a:t>Безумовно,</a:t>
            </a:r>
            <a:r>
              <a:rPr sz="750" spc="-60" dirty="0">
                <a:solidFill>
                  <a:srgbClr val="002A41"/>
                </a:solidFill>
                <a:latin typeface="Tahoma"/>
                <a:cs typeface="Tahoma"/>
              </a:rPr>
              <a:t> </a:t>
            </a:r>
            <a:r>
              <a:rPr sz="750" spc="60" dirty="0">
                <a:solidFill>
                  <a:srgbClr val="002A41"/>
                </a:solidFill>
                <a:latin typeface="Tahoma"/>
                <a:cs typeface="Tahoma"/>
              </a:rPr>
              <a:t>профілактика</a:t>
            </a:r>
            <a:r>
              <a:rPr sz="750" spc="-55" dirty="0">
                <a:solidFill>
                  <a:srgbClr val="002A41"/>
                </a:solidFill>
                <a:latin typeface="Tahoma"/>
                <a:cs typeface="Tahoma"/>
              </a:rPr>
              <a:t> </a:t>
            </a:r>
            <a:r>
              <a:rPr sz="750" spc="70" dirty="0">
                <a:solidFill>
                  <a:srgbClr val="002A41"/>
                </a:solidFill>
                <a:latin typeface="Tahoma"/>
                <a:cs typeface="Tahoma"/>
              </a:rPr>
              <a:t>і</a:t>
            </a:r>
            <a:r>
              <a:rPr sz="750" spc="-55" dirty="0">
                <a:solidFill>
                  <a:srgbClr val="002A41"/>
                </a:solidFill>
                <a:latin typeface="Tahoma"/>
                <a:cs typeface="Tahoma"/>
              </a:rPr>
              <a:t> </a:t>
            </a:r>
            <a:r>
              <a:rPr sz="750" spc="40" dirty="0">
                <a:solidFill>
                  <a:srgbClr val="002A41"/>
                </a:solidFill>
                <a:latin typeface="Tahoma"/>
                <a:cs typeface="Tahoma"/>
              </a:rPr>
              <a:t>своєчасне</a:t>
            </a:r>
            <a:r>
              <a:rPr sz="750" spc="-55" dirty="0">
                <a:solidFill>
                  <a:srgbClr val="002A41"/>
                </a:solidFill>
                <a:latin typeface="Tahoma"/>
                <a:cs typeface="Tahoma"/>
              </a:rPr>
              <a:t> </a:t>
            </a:r>
            <a:r>
              <a:rPr sz="750" spc="30" dirty="0">
                <a:solidFill>
                  <a:srgbClr val="002A41"/>
                </a:solidFill>
                <a:latin typeface="Tahoma"/>
                <a:cs typeface="Tahoma"/>
              </a:rPr>
              <a:t>звернення</a:t>
            </a:r>
            <a:r>
              <a:rPr sz="750" spc="-55" dirty="0">
                <a:solidFill>
                  <a:srgbClr val="002A41"/>
                </a:solidFill>
                <a:latin typeface="Tahoma"/>
                <a:cs typeface="Tahoma"/>
              </a:rPr>
              <a:t> </a:t>
            </a:r>
            <a:r>
              <a:rPr sz="750" spc="25" dirty="0">
                <a:solidFill>
                  <a:srgbClr val="002A41"/>
                </a:solidFill>
                <a:latin typeface="Tahoma"/>
                <a:cs typeface="Tahoma"/>
              </a:rPr>
              <a:t>до</a:t>
            </a:r>
            <a:r>
              <a:rPr sz="750" spc="-60" dirty="0">
                <a:solidFill>
                  <a:srgbClr val="002A41"/>
                </a:solidFill>
                <a:latin typeface="Tahoma"/>
                <a:cs typeface="Tahoma"/>
              </a:rPr>
              <a:t> </a:t>
            </a:r>
            <a:r>
              <a:rPr sz="750" spc="55" dirty="0">
                <a:solidFill>
                  <a:srgbClr val="002A41"/>
                </a:solidFill>
                <a:latin typeface="Tahoma"/>
                <a:cs typeface="Tahoma"/>
              </a:rPr>
              <a:t>лікарів</a:t>
            </a:r>
            <a:r>
              <a:rPr sz="750" spc="-55" dirty="0">
                <a:solidFill>
                  <a:srgbClr val="002A41"/>
                </a:solidFill>
                <a:latin typeface="Tahoma"/>
                <a:cs typeface="Tahoma"/>
              </a:rPr>
              <a:t> </a:t>
            </a:r>
            <a:r>
              <a:rPr sz="750" spc="-35" dirty="0">
                <a:solidFill>
                  <a:srgbClr val="002A41"/>
                </a:solidFill>
                <a:latin typeface="Tahoma"/>
                <a:cs typeface="Tahoma"/>
              </a:rPr>
              <a:t>за</a:t>
            </a:r>
            <a:r>
              <a:rPr sz="750" spc="-55" dirty="0">
                <a:solidFill>
                  <a:srgbClr val="002A41"/>
                </a:solidFill>
                <a:latin typeface="Tahoma"/>
                <a:cs typeface="Tahoma"/>
              </a:rPr>
              <a:t> </a:t>
            </a:r>
            <a:r>
              <a:rPr sz="750" spc="60" dirty="0">
                <a:solidFill>
                  <a:srgbClr val="002A41"/>
                </a:solidFill>
                <a:latin typeface="Tahoma"/>
                <a:cs typeface="Tahoma"/>
              </a:rPr>
              <a:t>медичною</a:t>
            </a:r>
            <a:endParaRPr sz="750">
              <a:latin typeface="Tahoma"/>
              <a:cs typeface="Tahoma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072600" y="2004117"/>
            <a:ext cx="3677285" cy="1397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750" spc="40" dirty="0">
                <a:solidFill>
                  <a:srgbClr val="002A41"/>
                </a:solidFill>
                <a:latin typeface="Tahoma"/>
                <a:cs typeface="Tahoma"/>
              </a:rPr>
              <a:t>допомогою</a:t>
            </a:r>
            <a:r>
              <a:rPr sz="750" spc="-65" dirty="0">
                <a:solidFill>
                  <a:srgbClr val="002A41"/>
                </a:solidFill>
                <a:latin typeface="Tahoma"/>
                <a:cs typeface="Tahoma"/>
              </a:rPr>
              <a:t> </a:t>
            </a:r>
            <a:r>
              <a:rPr sz="750" spc="50" dirty="0">
                <a:solidFill>
                  <a:srgbClr val="002A41"/>
                </a:solidFill>
                <a:latin typeface="Tahoma"/>
                <a:cs typeface="Tahoma"/>
              </a:rPr>
              <a:t>відіграють</a:t>
            </a:r>
            <a:r>
              <a:rPr sz="750" spc="-60" dirty="0">
                <a:solidFill>
                  <a:srgbClr val="002A41"/>
                </a:solidFill>
                <a:latin typeface="Tahoma"/>
                <a:cs typeface="Tahoma"/>
              </a:rPr>
              <a:t> </a:t>
            </a:r>
            <a:r>
              <a:rPr sz="750" spc="35" dirty="0">
                <a:solidFill>
                  <a:srgbClr val="002A41"/>
                </a:solidFill>
                <a:latin typeface="Tahoma"/>
                <a:cs typeface="Tahoma"/>
              </a:rPr>
              <a:t>значну</a:t>
            </a:r>
            <a:r>
              <a:rPr sz="750" spc="-60" dirty="0">
                <a:solidFill>
                  <a:srgbClr val="002A41"/>
                </a:solidFill>
                <a:latin typeface="Tahoma"/>
                <a:cs typeface="Tahoma"/>
              </a:rPr>
              <a:t> </a:t>
            </a:r>
            <a:r>
              <a:rPr sz="750" spc="30" dirty="0">
                <a:solidFill>
                  <a:srgbClr val="002A41"/>
                </a:solidFill>
                <a:latin typeface="Tahoma"/>
                <a:cs typeface="Tahoma"/>
              </a:rPr>
              <a:t>роль</a:t>
            </a:r>
            <a:r>
              <a:rPr sz="750" spc="-60" dirty="0">
                <a:solidFill>
                  <a:srgbClr val="002A41"/>
                </a:solidFill>
                <a:latin typeface="Tahoma"/>
                <a:cs typeface="Tahoma"/>
              </a:rPr>
              <a:t> </a:t>
            </a:r>
            <a:r>
              <a:rPr sz="750" spc="60" dirty="0">
                <a:solidFill>
                  <a:srgbClr val="002A41"/>
                </a:solidFill>
                <a:latin typeface="Tahoma"/>
                <a:cs typeface="Tahoma"/>
              </a:rPr>
              <a:t>у</a:t>
            </a:r>
            <a:r>
              <a:rPr sz="750" spc="-60" dirty="0">
                <a:solidFill>
                  <a:srgbClr val="002A41"/>
                </a:solidFill>
                <a:latin typeface="Tahoma"/>
                <a:cs typeface="Tahoma"/>
              </a:rPr>
              <a:t> </a:t>
            </a:r>
            <a:r>
              <a:rPr sz="750" spc="50" dirty="0">
                <a:solidFill>
                  <a:srgbClr val="002A41"/>
                </a:solidFill>
                <a:latin typeface="Tahoma"/>
                <a:cs typeface="Tahoma"/>
              </a:rPr>
              <a:t>попередженні</a:t>
            </a:r>
            <a:r>
              <a:rPr sz="750" spc="-60" dirty="0">
                <a:solidFill>
                  <a:srgbClr val="002A41"/>
                </a:solidFill>
                <a:latin typeface="Tahoma"/>
                <a:cs typeface="Tahoma"/>
              </a:rPr>
              <a:t> </a:t>
            </a:r>
            <a:r>
              <a:rPr sz="750" spc="35" dirty="0">
                <a:solidFill>
                  <a:srgbClr val="002A41"/>
                </a:solidFill>
                <a:latin typeface="Tahoma"/>
                <a:cs typeface="Tahoma"/>
              </a:rPr>
              <a:t>розвитку</a:t>
            </a:r>
            <a:r>
              <a:rPr sz="750" spc="-60" dirty="0">
                <a:solidFill>
                  <a:srgbClr val="002A41"/>
                </a:solidFill>
                <a:latin typeface="Tahoma"/>
                <a:cs typeface="Tahoma"/>
              </a:rPr>
              <a:t> </a:t>
            </a:r>
            <a:r>
              <a:rPr sz="750" spc="80" dirty="0">
                <a:solidFill>
                  <a:srgbClr val="002A41"/>
                </a:solidFill>
                <a:latin typeface="Tahoma"/>
                <a:cs typeface="Tahoma"/>
              </a:rPr>
              <a:t>важких</a:t>
            </a:r>
            <a:r>
              <a:rPr sz="750" spc="-60" dirty="0">
                <a:solidFill>
                  <a:srgbClr val="002A41"/>
                </a:solidFill>
                <a:latin typeface="Tahoma"/>
                <a:cs typeface="Tahoma"/>
              </a:rPr>
              <a:t> </a:t>
            </a:r>
            <a:r>
              <a:rPr sz="750" spc="55" dirty="0">
                <a:solidFill>
                  <a:srgbClr val="002A41"/>
                </a:solidFill>
                <a:latin typeface="Tahoma"/>
                <a:cs typeface="Tahoma"/>
              </a:rPr>
              <a:t>форм</a:t>
            </a:r>
            <a:endParaRPr sz="750">
              <a:latin typeface="Tahoma"/>
              <a:cs typeface="Tahoma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072600" y="2143848"/>
            <a:ext cx="3511550" cy="1397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750" spc="30" dirty="0">
                <a:solidFill>
                  <a:srgbClr val="002A41"/>
                </a:solidFill>
                <a:latin typeface="Tahoma"/>
                <a:cs typeface="Tahoma"/>
              </a:rPr>
              <a:t>захворювань</a:t>
            </a:r>
            <a:r>
              <a:rPr sz="750" spc="-50" dirty="0">
                <a:solidFill>
                  <a:srgbClr val="002A41"/>
                </a:solidFill>
                <a:latin typeface="Tahoma"/>
                <a:cs typeface="Tahoma"/>
              </a:rPr>
              <a:t> </a:t>
            </a:r>
            <a:r>
              <a:rPr sz="750" spc="70" dirty="0">
                <a:solidFill>
                  <a:srgbClr val="002A41"/>
                </a:solidFill>
                <a:latin typeface="Tahoma"/>
                <a:cs typeface="Tahoma"/>
              </a:rPr>
              <a:t>і</a:t>
            </a:r>
            <a:r>
              <a:rPr sz="750" spc="-50" dirty="0">
                <a:solidFill>
                  <a:srgbClr val="002A41"/>
                </a:solidFill>
                <a:latin typeface="Tahoma"/>
                <a:cs typeface="Tahoma"/>
              </a:rPr>
              <a:t> </a:t>
            </a:r>
            <a:r>
              <a:rPr sz="750" spc="40" dirty="0">
                <a:solidFill>
                  <a:srgbClr val="002A41"/>
                </a:solidFill>
                <a:latin typeface="Tahoma"/>
                <a:cs typeface="Tahoma"/>
              </a:rPr>
              <a:t>ускладнень,</a:t>
            </a:r>
            <a:r>
              <a:rPr sz="750" spc="-45" dirty="0">
                <a:solidFill>
                  <a:srgbClr val="002A41"/>
                </a:solidFill>
                <a:latin typeface="Tahoma"/>
                <a:cs typeface="Tahoma"/>
              </a:rPr>
              <a:t> </a:t>
            </a:r>
            <a:r>
              <a:rPr sz="750" spc="50" dirty="0">
                <a:solidFill>
                  <a:srgbClr val="002A41"/>
                </a:solidFill>
                <a:latin typeface="Tahoma"/>
                <a:cs typeface="Tahoma"/>
              </a:rPr>
              <a:t>що</a:t>
            </a:r>
            <a:r>
              <a:rPr sz="750" spc="-50" dirty="0">
                <a:solidFill>
                  <a:srgbClr val="002A41"/>
                </a:solidFill>
                <a:latin typeface="Tahoma"/>
                <a:cs typeface="Tahoma"/>
              </a:rPr>
              <a:t> </a:t>
            </a:r>
            <a:r>
              <a:rPr sz="750" spc="55" dirty="0">
                <a:solidFill>
                  <a:srgbClr val="002A41"/>
                </a:solidFill>
                <a:latin typeface="Tahoma"/>
                <a:cs typeface="Tahoma"/>
              </a:rPr>
              <a:t>вимагають</a:t>
            </a:r>
            <a:r>
              <a:rPr sz="750" spc="-45" dirty="0">
                <a:solidFill>
                  <a:srgbClr val="002A41"/>
                </a:solidFill>
                <a:latin typeface="Tahoma"/>
                <a:cs typeface="Tahoma"/>
              </a:rPr>
              <a:t> </a:t>
            </a:r>
            <a:r>
              <a:rPr sz="750" spc="40" dirty="0">
                <a:solidFill>
                  <a:srgbClr val="002A41"/>
                </a:solidFill>
                <a:latin typeface="Tahoma"/>
                <a:cs typeface="Tahoma"/>
              </a:rPr>
              <a:t>значних</a:t>
            </a:r>
            <a:r>
              <a:rPr sz="750" spc="-50" dirty="0">
                <a:solidFill>
                  <a:srgbClr val="002A41"/>
                </a:solidFill>
                <a:latin typeface="Tahoma"/>
                <a:cs typeface="Tahoma"/>
              </a:rPr>
              <a:t> </a:t>
            </a:r>
            <a:r>
              <a:rPr sz="750" spc="50" dirty="0">
                <a:solidFill>
                  <a:srgbClr val="002A41"/>
                </a:solidFill>
                <a:latin typeface="Tahoma"/>
                <a:cs typeface="Tahoma"/>
              </a:rPr>
              <a:t>фінансових</a:t>
            </a:r>
            <a:r>
              <a:rPr sz="750" spc="-45" dirty="0">
                <a:solidFill>
                  <a:srgbClr val="002A41"/>
                </a:solidFill>
                <a:latin typeface="Tahoma"/>
                <a:cs typeface="Tahoma"/>
              </a:rPr>
              <a:t> </a:t>
            </a:r>
            <a:r>
              <a:rPr sz="750" spc="45" dirty="0">
                <a:solidFill>
                  <a:srgbClr val="002A41"/>
                </a:solidFill>
                <a:latin typeface="Tahoma"/>
                <a:cs typeface="Tahoma"/>
              </a:rPr>
              <a:t>ресурсів</a:t>
            </a:r>
            <a:endParaRPr sz="750">
              <a:latin typeface="Tahoma"/>
              <a:cs typeface="Tahoma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1072600" y="2283580"/>
            <a:ext cx="3635375" cy="1397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750" spc="60" dirty="0">
                <a:solidFill>
                  <a:srgbClr val="002A41"/>
                </a:solidFill>
                <a:latin typeface="Tahoma"/>
                <a:cs typeface="Tahoma"/>
              </a:rPr>
              <a:t>у</a:t>
            </a:r>
            <a:r>
              <a:rPr sz="750" spc="-60" dirty="0">
                <a:solidFill>
                  <a:srgbClr val="002A41"/>
                </a:solidFill>
                <a:latin typeface="Tahoma"/>
                <a:cs typeface="Tahoma"/>
              </a:rPr>
              <a:t> </a:t>
            </a:r>
            <a:r>
              <a:rPr sz="750" spc="40" dirty="0">
                <a:solidFill>
                  <a:srgbClr val="002A41"/>
                </a:solidFill>
                <a:latin typeface="Tahoma"/>
                <a:cs typeface="Tahoma"/>
              </a:rPr>
              <a:t>подальшому,</a:t>
            </a:r>
            <a:r>
              <a:rPr sz="750" spc="-55" dirty="0">
                <a:solidFill>
                  <a:srgbClr val="002A41"/>
                </a:solidFill>
                <a:latin typeface="Tahoma"/>
                <a:cs typeface="Tahoma"/>
              </a:rPr>
              <a:t> </a:t>
            </a:r>
            <a:r>
              <a:rPr sz="750" spc="45" dirty="0">
                <a:solidFill>
                  <a:srgbClr val="002A41"/>
                </a:solidFill>
                <a:latin typeface="Tahoma"/>
                <a:cs typeface="Tahoma"/>
              </a:rPr>
              <a:t>а</a:t>
            </a:r>
            <a:r>
              <a:rPr sz="750" spc="-60" dirty="0">
                <a:solidFill>
                  <a:srgbClr val="002A41"/>
                </a:solidFill>
                <a:latin typeface="Tahoma"/>
                <a:cs typeface="Tahoma"/>
              </a:rPr>
              <a:t> </a:t>
            </a:r>
            <a:r>
              <a:rPr sz="750" spc="50" dirty="0">
                <a:solidFill>
                  <a:srgbClr val="002A41"/>
                </a:solidFill>
                <a:latin typeface="Tahoma"/>
                <a:cs typeface="Tahoma"/>
              </a:rPr>
              <a:t>також</a:t>
            </a:r>
            <a:r>
              <a:rPr sz="750" spc="-55" dirty="0">
                <a:solidFill>
                  <a:srgbClr val="002A41"/>
                </a:solidFill>
                <a:latin typeface="Tahoma"/>
                <a:cs typeface="Tahoma"/>
              </a:rPr>
              <a:t> </a:t>
            </a:r>
            <a:r>
              <a:rPr sz="750" spc="60" dirty="0">
                <a:solidFill>
                  <a:srgbClr val="002A41"/>
                </a:solidFill>
                <a:latin typeface="Tahoma"/>
                <a:cs typeface="Tahoma"/>
              </a:rPr>
              <a:t>у</a:t>
            </a:r>
            <a:r>
              <a:rPr sz="750" spc="-60" dirty="0">
                <a:solidFill>
                  <a:srgbClr val="002A41"/>
                </a:solidFill>
                <a:latin typeface="Tahoma"/>
                <a:cs typeface="Tahoma"/>
              </a:rPr>
              <a:t> </a:t>
            </a:r>
            <a:r>
              <a:rPr sz="750" spc="50" dirty="0">
                <a:solidFill>
                  <a:srgbClr val="002A41"/>
                </a:solidFill>
                <a:latin typeface="Tahoma"/>
                <a:cs typeface="Tahoma"/>
              </a:rPr>
              <a:t>зменшенні</a:t>
            </a:r>
            <a:r>
              <a:rPr sz="750" spc="-55" dirty="0">
                <a:solidFill>
                  <a:srgbClr val="002A41"/>
                </a:solidFill>
                <a:latin typeface="Tahoma"/>
                <a:cs typeface="Tahoma"/>
              </a:rPr>
              <a:t> </a:t>
            </a:r>
            <a:r>
              <a:rPr sz="750" spc="55" dirty="0">
                <a:solidFill>
                  <a:srgbClr val="002A41"/>
                </a:solidFill>
                <a:latin typeface="Tahoma"/>
                <a:cs typeface="Tahoma"/>
              </a:rPr>
              <a:t>інвалідизації</a:t>
            </a:r>
            <a:r>
              <a:rPr sz="750" spc="-55" dirty="0">
                <a:solidFill>
                  <a:srgbClr val="002A41"/>
                </a:solidFill>
                <a:latin typeface="Tahoma"/>
                <a:cs typeface="Tahoma"/>
              </a:rPr>
              <a:t> </a:t>
            </a:r>
            <a:r>
              <a:rPr sz="750" spc="70" dirty="0">
                <a:solidFill>
                  <a:srgbClr val="002A41"/>
                </a:solidFill>
                <a:latin typeface="Tahoma"/>
                <a:cs typeface="Tahoma"/>
              </a:rPr>
              <a:t>і</a:t>
            </a:r>
            <a:r>
              <a:rPr sz="750" spc="-60" dirty="0">
                <a:solidFill>
                  <a:srgbClr val="002A41"/>
                </a:solidFill>
                <a:latin typeface="Tahoma"/>
                <a:cs typeface="Tahoma"/>
              </a:rPr>
              <a:t> </a:t>
            </a:r>
            <a:r>
              <a:rPr sz="750" spc="50" dirty="0">
                <a:solidFill>
                  <a:srgbClr val="002A41"/>
                </a:solidFill>
                <a:latin typeface="Tahoma"/>
                <a:cs typeface="Tahoma"/>
              </a:rPr>
              <a:t>смертності</a:t>
            </a:r>
            <a:r>
              <a:rPr sz="750" spc="-55" dirty="0">
                <a:solidFill>
                  <a:srgbClr val="002A41"/>
                </a:solidFill>
                <a:latin typeface="Tahoma"/>
                <a:cs typeface="Tahoma"/>
              </a:rPr>
              <a:t> </a:t>
            </a:r>
            <a:r>
              <a:rPr sz="750" spc="40" dirty="0">
                <a:solidFill>
                  <a:srgbClr val="002A41"/>
                </a:solidFill>
                <a:latin typeface="Tahoma"/>
                <a:cs typeface="Tahoma"/>
              </a:rPr>
              <a:t>населення.</a:t>
            </a:r>
            <a:endParaRPr sz="750">
              <a:latin typeface="Tahoma"/>
              <a:cs typeface="Tahoma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1034500" y="2397880"/>
            <a:ext cx="3724910" cy="13550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50800" marR="43180">
              <a:lnSpc>
                <a:spcPct val="122300"/>
              </a:lnSpc>
              <a:spcBef>
                <a:spcPts val="100"/>
              </a:spcBef>
            </a:pPr>
            <a:r>
              <a:rPr sz="750" spc="35" dirty="0">
                <a:solidFill>
                  <a:srgbClr val="002A41"/>
                </a:solidFill>
                <a:latin typeface="Tahoma"/>
                <a:cs typeface="Tahoma"/>
              </a:rPr>
              <a:t>Однак,</a:t>
            </a:r>
            <a:r>
              <a:rPr sz="750" spc="-55" dirty="0">
                <a:solidFill>
                  <a:srgbClr val="002A41"/>
                </a:solidFill>
                <a:latin typeface="Tahoma"/>
                <a:cs typeface="Tahoma"/>
              </a:rPr>
              <a:t> </a:t>
            </a:r>
            <a:r>
              <a:rPr sz="750" spc="65" dirty="0">
                <a:solidFill>
                  <a:srgbClr val="002A41"/>
                </a:solidFill>
                <a:latin typeface="Tahoma"/>
                <a:cs typeface="Tahoma"/>
              </a:rPr>
              <a:t>на</a:t>
            </a:r>
            <a:r>
              <a:rPr sz="750" spc="-55" dirty="0">
                <a:solidFill>
                  <a:srgbClr val="002A41"/>
                </a:solidFill>
                <a:latin typeface="Tahoma"/>
                <a:cs typeface="Tahoma"/>
              </a:rPr>
              <a:t> </a:t>
            </a:r>
            <a:r>
              <a:rPr sz="750" spc="55" dirty="0">
                <a:solidFill>
                  <a:srgbClr val="002A41"/>
                </a:solidFill>
                <a:latin typeface="Tahoma"/>
                <a:cs typeface="Tahoma"/>
              </a:rPr>
              <a:t>жаль</a:t>
            </a:r>
            <a:r>
              <a:rPr sz="750" spc="-50" dirty="0">
                <a:solidFill>
                  <a:srgbClr val="002A41"/>
                </a:solidFill>
                <a:latin typeface="Tahoma"/>
                <a:cs typeface="Tahoma"/>
              </a:rPr>
              <a:t> </a:t>
            </a:r>
            <a:r>
              <a:rPr sz="750" spc="20" dirty="0">
                <a:solidFill>
                  <a:srgbClr val="002A41"/>
                </a:solidFill>
                <a:latin typeface="Tahoma"/>
                <a:cs typeface="Tahoma"/>
              </a:rPr>
              <a:t>(і</a:t>
            </a:r>
            <a:r>
              <a:rPr sz="750" spc="-55" dirty="0">
                <a:solidFill>
                  <a:srgbClr val="002A41"/>
                </a:solidFill>
                <a:latin typeface="Tahoma"/>
                <a:cs typeface="Tahoma"/>
              </a:rPr>
              <a:t> </a:t>
            </a:r>
            <a:r>
              <a:rPr sz="750" spc="40" dirty="0">
                <a:solidFill>
                  <a:srgbClr val="002A41"/>
                </a:solidFill>
                <a:latin typeface="Tahoma"/>
                <a:cs typeface="Tahoma"/>
              </a:rPr>
              <a:t>це</a:t>
            </a:r>
            <a:r>
              <a:rPr sz="750" spc="-55" dirty="0">
                <a:solidFill>
                  <a:srgbClr val="002A41"/>
                </a:solidFill>
                <a:latin typeface="Tahoma"/>
                <a:cs typeface="Tahoma"/>
              </a:rPr>
              <a:t> </a:t>
            </a:r>
            <a:r>
              <a:rPr sz="750" spc="45" dirty="0">
                <a:solidFill>
                  <a:srgbClr val="002A41"/>
                </a:solidFill>
                <a:latin typeface="Tahoma"/>
                <a:cs typeface="Tahoma"/>
              </a:rPr>
              <a:t>підтверджено</a:t>
            </a:r>
            <a:r>
              <a:rPr sz="750" spc="-50" dirty="0">
                <a:solidFill>
                  <a:srgbClr val="002A41"/>
                </a:solidFill>
                <a:latin typeface="Tahoma"/>
                <a:cs typeface="Tahoma"/>
              </a:rPr>
              <a:t> </a:t>
            </a:r>
            <a:r>
              <a:rPr sz="750" spc="30" dirty="0">
                <a:solidFill>
                  <a:srgbClr val="002A41"/>
                </a:solidFill>
                <a:latin typeface="Tahoma"/>
                <a:cs typeface="Tahoma"/>
              </a:rPr>
              <a:t>результатами</a:t>
            </a:r>
            <a:r>
              <a:rPr sz="750" spc="-55" dirty="0">
                <a:solidFill>
                  <a:srgbClr val="002A41"/>
                </a:solidFill>
                <a:latin typeface="Tahoma"/>
                <a:cs typeface="Tahoma"/>
              </a:rPr>
              <a:t> </a:t>
            </a:r>
            <a:r>
              <a:rPr sz="750" spc="40" dirty="0">
                <a:solidFill>
                  <a:srgbClr val="002A41"/>
                </a:solidFill>
                <a:latin typeface="Tahoma"/>
                <a:cs typeface="Tahoma"/>
              </a:rPr>
              <a:t>дослідження),</a:t>
            </a:r>
            <a:r>
              <a:rPr sz="750" spc="-50" dirty="0">
                <a:solidFill>
                  <a:srgbClr val="002A41"/>
                </a:solidFill>
                <a:latin typeface="Tahoma"/>
                <a:cs typeface="Tahoma"/>
              </a:rPr>
              <a:t> </a:t>
            </a:r>
            <a:r>
              <a:rPr sz="750" spc="50" dirty="0">
                <a:solidFill>
                  <a:srgbClr val="002A41"/>
                </a:solidFill>
                <a:latin typeface="Tahoma"/>
                <a:cs typeface="Tahoma"/>
              </a:rPr>
              <a:t>населення  </a:t>
            </a:r>
            <a:r>
              <a:rPr sz="750" spc="45" dirty="0">
                <a:solidFill>
                  <a:srgbClr val="002A41"/>
                </a:solidFill>
                <a:latin typeface="Tahoma"/>
                <a:cs typeface="Tahoma"/>
              </a:rPr>
              <a:t>продовжує</a:t>
            </a:r>
            <a:r>
              <a:rPr sz="750" spc="-60" dirty="0">
                <a:solidFill>
                  <a:srgbClr val="002A41"/>
                </a:solidFill>
                <a:latin typeface="Tahoma"/>
                <a:cs typeface="Tahoma"/>
              </a:rPr>
              <a:t> </a:t>
            </a:r>
            <a:r>
              <a:rPr sz="750" spc="25" dirty="0">
                <a:solidFill>
                  <a:srgbClr val="002A41"/>
                </a:solidFill>
                <a:latin typeface="Tahoma"/>
                <a:cs typeface="Tahoma"/>
              </a:rPr>
              <a:t>звертатися</a:t>
            </a:r>
            <a:r>
              <a:rPr sz="750" spc="-60" dirty="0">
                <a:solidFill>
                  <a:srgbClr val="002A41"/>
                </a:solidFill>
                <a:latin typeface="Tahoma"/>
                <a:cs typeface="Tahoma"/>
              </a:rPr>
              <a:t> </a:t>
            </a:r>
            <a:r>
              <a:rPr sz="750" spc="-35" dirty="0">
                <a:solidFill>
                  <a:srgbClr val="002A41"/>
                </a:solidFill>
                <a:latin typeface="Tahoma"/>
                <a:cs typeface="Tahoma"/>
              </a:rPr>
              <a:t>за</a:t>
            </a:r>
            <a:r>
              <a:rPr sz="750" spc="-55" dirty="0">
                <a:solidFill>
                  <a:srgbClr val="002A41"/>
                </a:solidFill>
                <a:latin typeface="Tahoma"/>
                <a:cs typeface="Tahoma"/>
              </a:rPr>
              <a:t> </a:t>
            </a:r>
            <a:r>
              <a:rPr sz="750" spc="60" dirty="0">
                <a:solidFill>
                  <a:srgbClr val="002A41"/>
                </a:solidFill>
                <a:latin typeface="Tahoma"/>
                <a:cs typeface="Tahoma"/>
              </a:rPr>
              <a:t>медичною</a:t>
            </a:r>
            <a:r>
              <a:rPr sz="750" spc="-60" dirty="0">
                <a:solidFill>
                  <a:srgbClr val="002A41"/>
                </a:solidFill>
                <a:latin typeface="Tahoma"/>
                <a:cs typeface="Tahoma"/>
              </a:rPr>
              <a:t> </a:t>
            </a:r>
            <a:r>
              <a:rPr sz="750" spc="40" dirty="0">
                <a:solidFill>
                  <a:srgbClr val="002A41"/>
                </a:solidFill>
                <a:latin typeface="Tahoma"/>
                <a:cs typeface="Tahoma"/>
              </a:rPr>
              <a:t>допомогою</a:t>
            </a:r>
            <a:r>
              <a:rPr sz="750" spc="-55" dirty="0">
                <a:solidFill>
                  <a:srgbClr val="002A41"/>
                </a:solidFill>
                <a:latin typeface="Tahoma"/>
                <a:cs typeface="Tahoma"/>
              </a:rPr>
              <a:t> </a:t>
            </a:r>
            <a:r>
              <a:rPr sz="750" spc="60" dirty="0">
                <a:solidFill>
                  <a:srgbClr val="002A41"/>
                </a:solidFill>
                <a:latin typeface="Tahoma"/>
                <a:cs typeface="Tahoma"/>
              </a:rPr>
              <a:t>у</a:t>
            </a:r>
            <a:r>
              <a:rPr sz="750" spc="-60" dirty="0">
                <a:solidFill>
                  <a:srgbClr val="002A41"/>
                </a:solidFill>
                <a:latin typeface="Tahoma"/>
                <a:cs typeface="Tahoma"/>
              </a:rPr>
              <a:t> </a:t>
            </a:r>
            <a:r>
              <a:rPr sz="750" spc="50" dirty="0">
                <a:solidFill>
                  <a:srgbClr val="002A41"/>
                </a:solidFill>
                <a:latin typeface="Tahoma"/>
                <a:cs typeface="Tahoma"/>
              </a:rPr>
              <a:t>випадках,</a:t>
            </a:r>
            <a:r>
              <a:rPr sz="750" spc="-55" dirty="0">
                <a:solidFill>
                  <a:srgbClr val="002A41"/>
                </a:solidFill>
                <a:latin typeface="Tahoma"/>
                <a:cs typeface="Tahoma"/>
              </a:rPr>
              <a:t> </a:t>
            </a:r>
            <a:r>
              <a:rPr sz="750" spc="30" dirty="0">
                <a:solidFill>
                  <a:srgbClr val="002A41"/>
                </a:solidFill>
                <a:latin typeface="Tahoma"/>
                <a:cs typeface="Tahoma"/>
              </a:rPr>
              <a:t>пов’язаних</a:t>
            </a:r>
            <a:endParaRPr sz="750">
              <a:latin typeface="Tahoma"/>
              <a:cs typeface="Tahoma"/>
            </a:endParaRPr>
          </a:p>
          <a:p>
            <a:pPr marL="50800">
              <a:lnSpc>
                <a:spcPct val="100000"/>
              </a:lnSpc>
              <a:spcBef>
                <a:spcPts val="200"/>
              </a:spcBef>
            </a:pPr>
            <a:r>
              <a:rPr sz="750" spc="-20" dirty="0">
                <a:solidFill>
                  <a:srgbClr val="002A41"/>
                </a:solidFill>
                <a:latin typeface="Tahoma"/>
                <a:cs typeface="Tahoma"/>
              </a:rPr>
              <a:t>із</a:t>
            </a:r>
            <a:r>
              <a:rPr sz="750" spc="-55" dirty="0">
                <a:solidFill>
                  <a:srgbClr val="002A41"/>
                </a:solidFill>
                <a:latin typeface="Tahoma"/>
                <a:cs typeface="Tahoma"/>
              </a:rPr>
              <a:t> </a:t>
            </a:r>
            <a:r>
              <a:rPr sz="750" spc="35" dirty="0">
                <a:solidFill>
                  <a:srgbClr val="002A41"/>
                </a:solidFill>
                <a:latin typeface="Tahoma"/>
                <a:cs typeface="Tahoma"/>
              </a:rPr>
              <a:t>хворобою</a:t>
            </a:r>
            <a:r>
              <a:rPr sz="750" spc="-55" dirty="0">
                <a:solidFill>
                  <a:srgbClr val="002A41"/>
                </a:solidFill>
                <a:latin typeface="Tahoma"/>
                <a:cs typeface="Tahoma"/>
              </a:rPr>
              <a:t> </a:t>
            </a:r>
            <a:r>
              <a:rPr sz="750" spc="25" dirty="0">
                <a:solidFill>
                  <a:srgbClr val="002A41"/>
                </a:solidFill>
                <a:latin typeface="Tahoma"/>
                <a:cs typeface="Tahoma"/>
              </a:rPr>
              <a:t>або</a:t>
            </a:r>
            <a:r>
              <a:rPr sz="750" spc="-55" dirty="0">
                <a:solidFill>
                  <a:srgbClr val="002A41"/>
                </a:solidFill>
                <a:latin typeface="Tahoma"/>
                <a:cs typeface="Tahoma"/>
              </a:rPr>
              <a:t> </a:t>
            </a:r>
            <a:r>
              <a:rPr sz="750" spc="45" dirty="0">
                <a:solidFill>
                  <a:srgbClr val="002A41"/>
                </a:solidFill>
                <a:latin typeface="Tahoma"/>
                <a:cs typeface="Tahoma"/>
              </a:rPr>
              <a:t>проблемою</a:t>
            </a:r>
            <a:r>
              <a:rPr sz="750" spc="-55" dirty="0">
                <a:solidFill>
                  <a:srgbClr val="002A41"/>
                </a:solidFill>
                <a:latin typeface="Tahoma"/>
                <a:cs typeface="Tahoma"/>
              </a:rPr>
              <a:t> </a:t>
            </a:r>
            <a:r>
              <a:rPr sz="750" spc="-25" dirty="0">
                <a:solidFill>
                  <a:srgbClr val="002A41"/>
                </a:solidFill>
                <a:latin typeface="Tahoma"/>
                <a:cs typeface="Tahoma"/>
              </a:rPr>
              <a:t>зі</a:t>
            </a:r>
            <a:r>
              <a:rPr sz="750" spc="-55" dirty="0">
                <a:solidFill>
                  <a:srgbClr val="002A41"/>
                </a:solidFill>
                <a:latin typeface="Tahoma"/>
                <a:cs typeface="Tahoma"/>
              </a:rPr>
              <a:t> </a:t>
            </a:r>
            <a:r>
              <a:rPr sz="750" spc="10" dirty="0">
                <a:solidFill>
                  <a:srgbClr val="002A41"/>
                </a:solidFill>
                <a:latin typeface="Tahoma"/>
                <a:cs typeface="Tahoma"/>
              </a:rPr>
              <a:t>здоров’ям,</a:t>
            </a:r>
            <a:r>
              <a:rPr sz="750" spc="-50" dirty="0">
                <a:solidFill>
                  <a:srgbClr val="002A41"/>
                </a:solidFill>
                <a:latin typeface="Tahoma"/>
                <a:cs typeface="Tahoma"/>
              </a:rPr>
              <a:t> </a:t>
            </a:r>
            <a:r>
              <a:rPr sz="750" spc="45" dirty="0">
                <a:solidFill>
                  <a:srgbClr val="002A41"/>
                </a:solidFill>
                <a:latin typeface="Tahoma"/>
                <a:cs typeface="Tahoma"/>
              </a:rPr>
              <a:t>а</a:t>
            </a:r>
            <a:r>
              <a:rPr sz="750" spc="-55" dirty="0">
                <a:solidFill>
                  <a:srgbClr val="002A41"/>
                </a:solidFill>
                <a:latin typeface="Tahoma"/>
                <a:cs typeface="Tahoma"/>
              </a:rPr>
              <a:t> </a:t>
            </a:r>
            <a:r>
              <a:rPr sz="750" spc="45" dirty="0">
                <a:solidFill>
                  <a:srgbClr val="002A41"/>
                </a:solidFill>
                <a:latin typeface="Tahoma"/>
                <a:cs typeface="Tahoma"/>
              </a:rPr>
              <a:t>не</a:t>
            </a:r>
            <a:r>
              <a:rPr sz="750" spc="-55" dirty="0">
                <a:solidFill>
                  <a:srgbClr val="002A41"/>
                </a:solidFill>
                <a:latin typeface="Tahoma"/>
                <a:cs typeface="Tahoma"/>
              </a:rPr>
              <a:t> </a:t>
            </a:r>
            <a:r>
              <a:rPr sz="750" spc="-114" dirty="0">
                <a:solidFill>
                  <a:srgbClr val="002A41"/>
                </a:solidFill>
                <a:latin typeface="Tahoma"/>
                <a:cs typeface="Tahoma"/>
              </a:rPr>
              <a:t>з</a:t>
            </a:r>
            <a:r>
              <a:rPr sz="750" spc="-55" dirty="0">
                <a:solidFill>
                  <a:srgbClr val="002A41"/>
                </a:solidFill>
                <a:latin typeface="Tahoma"/>
                <a:cs typeface="Tahoma"/>
              </a:rPr>
              <a:t> </a:t>
            </a:r>
            <a:r>
              <a:rPr sz="750" spc="55" dirty="0">
                <a:solidFill>
                  <a:srgbClr val="002A41"/>
                </a:solidFill>
                <a:latin typeface="Tahoma"/>
                <a:cs typeface="Tahoma"/>
              </a:rPr>
              <a:t>профілактичною</a:t>
            </a:r>
            <a:r>
              <a:rPr sz="750" spc="-55" dirty="0">
                <a:solidFill>
                  <a:srgbClr val="002A41"/>
                </a:solidFill>
                <a:latin typeface="Tahoma"/>
                <a:cs typeface="Tahoma"/>
              </a:rPr>
              <a:t> </a:t>
            </a:r>
            <a:r>
              <a:rPr sz="750" spc="30" dirty="0">
                <a:solidFill>
                  <a:srgbClr val="002A41"/>
                </a:solidFill>
                <a:latin typeface="Tahoma"/>
                <a:cs typeface="Tahoma"/>
              </a:rPr>
              <a:t>метою.</a:t>
            </a:r>
            <a:endParaRPr sz="750">
              <a:latin typeface="Tahoma"/>
              <a:cs typeface="Tahoma"/>
            </a:endParaRPr>
          </a:p>
          <a:p>
            <a:pPr marL="50165" marR="120650">
              <a:lnSpc>
                <a:spcPct val="122200"/>
              </a:lnSpc>
              <a:spcBef>
                <a:spcPts val="565"/>
              </a:spcBef>
            </a:pPr>
            <a:r>
              <a:rPr sz="750" spc="55" dirty="0">
                <a:solidFill>
                  <a:srgbClr val="002A41"/>
                </a:solidFill>
                <a:latin typeface="Tahoma"/>
                <a:cs typeface="Tahoma"/>
              </a:rPr>
              <a:t>Слід </a:t>
            </a:r>
            <a:r>
              <a:rPr sz="750" spc="10" dirty="0">
                <a:solidFill>
                  <a:srgbClr val="002A41"/>
                </a:solidFill>
                <a:latin typeface="Tahoma"/>
                <a:cs typeface="Tahoma"/>
              </a:rPr>
              <a:t>зазначити: </a:t>
            </a:r>
            <a:r>
              <a:rPr sz="750" spc="40" dirty="0">
                <a:solidFill>
                  <a:srgbClr val="002A41"/>
                </a:solidFill>
                <a:latin typeface="Tahoma"/>
                <a:cs typeface="Tahoma"/>
              </a:rPr>
              <a:t>хоча </a:t>
            </a:r>
            <a:r>
              <a:rPr sz="750" spc="65" dirty="0">
                <a:solidFill>
                  <a:srgbClr val="002A41"/>
                </a:solidFill>
                <a:latin typeface="Tahoma"/>
                <a:cs typeface="Tahoma"/>
              </a:rPr>
              <a:t>отримані </a:t>
            </a:r>
            <a:r>
              <a:rPr sz="750" spc="20" dirty="0">
                <a:solidFill>
                  <a:srgbClr val="002A41"/>
                </a:solidFill>
                <a:latin typeface="Tahoma"/>
                <a:cs typeface="Tahoma"/>
              </a:rPr>
              <a:t>результати </a:t>
            </a:r>
            <a:r>
              <a:rPr sz="750" spc="70" dirty="0">
                <a:solidFill>
                  <a:srgbClr val="002A41"/>
                </a:solidFill>
                <a:latin typeface="Tahoma"/>
                <a:cs typeface="Tahoma"/>
              </a:rPr>
              <a:t>і </a:t>
            </a:r>
            <a:r>
              <a:rPr sz="750" spc="45" dirty="0">
                <a:solidFill>
                  <a:srgbClr val="002A41"/>
                </a:solidFill>
                <a:latin typeface="Tahoma"/>
                <a:cs typeface="Tahoma"/>
              </a:rPr>
              <a:t>кореспондують </a:t>
            </a:r>
            <a:r>
              <a:rPr sz="750" spc="-114" dirty="0">
                <a:solidFill>
                  <a:srgbClr val="002A41"/>
                </a:solidFill>
                <a:latin typeface="Tahoma"/>
                <a:cs typeface="Tahoma"/>
              </a:rPr>
              <a:t>з </a:t>
            </a:r>
            <a:r>
              <a:rPr sz="750" spc="85" dirty="0">
                <a:solidFill>
                  <a:srgbClr val="002A41"/>
                </a:solidFill>
                <a:latin typeface="Tahoma"/>
                <a:cs typeface="Tahoma"/>
              </a:rPr>
              <a:t>даними  </a:t>
            </a:r>
            <a:r>
              <a:rPr sz="750" spc="70" dirty="0">
                <a:solidFill>
                  <a:srgbClr val="002A41"/>
                </a:solidFill>
                <a:latin typeface="Tahoma"/>
                <a:cs typeface="Tahoma"/>
              </a:rPr>
              <a:t>самооцінки </a:t>
            </a:r>
            <a:r>
              <a:rPr sz="750" spc="60" dirty="0">
                <a:solidFill>
                  <a:srgbClr val="002A41"/>
                </a:solidFill>
                <a:latin typeface="Tahoma"/>
                <a:cs typeface="Tahoma"/>
              </a:rPr>
              <a:t>населенням рівня </a:t>
            </a:r>
            <a:r>
              <a:rPr sz="750" spc="50" dirty="0">
                <a:solidFill>
                  <a:srgbClr val="002A41"/>
                </a:solidFill>
                <a:latin typeface="Tahoma"/>
                <a:cs typeface="Tahoma"/>
              </a:rPr>
              <a:t>доступності </a:t>
            </a:r>
            <a:r>
              <a:rPr sz="750" spc="65" dirty="0">
                <a:solidFill>
                  <a:srgbClr val="002A41"/>
                </a:solidFill>
                <a:latin typeface="Tahoma"/>
                <a:cs typeface="Tahoma"/>
              </a:rPr>
              <a:t>окремих </a:t>
            </a:r>
            <a:r>
              <a:rPr sz="750" spc="55" dirty="0">
                <a:solidFill>
                  <a:srgbClr val="002A41"/>
                </a:solidFill>
                <a:latin typeface="Tahoma"/>
                <a:cs typeface="Tahoma"/>
              </a:rPr>
              <a:t>видів </a:t>
            </a:r>
            <a:r>
              <a:rPr sz="750" spc="65" dirty="0">
                <a:solidFill>
                  <a:srgbClr val="002A41"/>
                </a:solidFill>
                <a:latin typeface="Tahoma"/>
                <a:cs typeface="Tahoma"/>
              </a:rPr>
              <a:t>медичної  </a:t>
            </a:r>
            <a:r>
              <a:rPr sz="750" spc="50" dirty="0">
                <a:solidFill>
                  <a:srgbClr val="002A41"/>
                </a:solidFill>
                <a:latin typeface="Tahoma"/>
                <a:cs typeface="Tahoma"/>
              </a:rPr>
              <a:t>допомоги </a:t>
            </a:r>
            <a:r>
              <a:rPr sz="750" spc="40" dirty="0">
                <a:solidFill>
                  <a:srgbClr val="002A41"/>
                </a:solidFill>
                <a:latin typeface="Tahoma"/>
                <a:cs typeface="Tahoma"/>
              </a:rPr>
              <a:t>(Державна </a:t>
            </a:r>
            <a:r>
              <a:rPr sz="750" spc="60" dirty="0">
                <a:solidFill>
                  <a:srgbClr val="002A41"/>
                </a:solidFill>
                <a:latin typeface="Tahoma"/>
                <a:cs typeface="Tahoma"/>
              </a:rPr>
              <a:t>служба </a:t>
            </a:r>
            <a:r>
              <a:rPr sz="750" spc="45" dirty="0">
                <a:solidFill>
                  <a:srgbClr val="002A41"/>
                </a:solidFill>
                <a:latin typeface="Tahoma"/>
                <a:cs typeface="Tahoma"/>
              </a:rPr>
              <a:t>статистики, </a:t>
            </a:r>
            <a:r>
              <a:rPr sz="750" spc="-15" dirty="0">
                <a:solidFill>
                  <a:srgbClr val="002A41"/>
                </a:solidFill>
                <a:latin typeface="Tahoma"/>
                <a:cs typeface="Tahoma"/>
              </a:rPr>
              <a:t>2016)</a:t>
            </a:r>
            <a:r>
              <a:rPr sz="600" spc="-22" baseline="34722" dirty="0">
                <a:solidFill>
                  <a:srgbClr val="002A41"/>
                </a:solidFill>
                <a:latin typeface="Tahoma"/>
                <a:cs typeface="Tahoma"/>
              </a:rPr>
              <a:t>9</a:t>
            </a:r>
            <a:r>
              <a:rPr sz="750" spc="-15" dirty="0">
                <a:solidFill>
                  <a:srgbClr val="002A41"/>
                </a:solidFill>
                <a:latin typeface="Tahoma"/>
                <a:cs typeface="Tahoma"/>
              </a:rPr>
              <a:t>, </a:t>
            </a:r>
            <a:r>
              <a:rPr sz="750" spc="50" dirty="0">
                <a:solidFill>
                  <a:srgbClr val="002A41"/>
                </a:solidFill>
                <a:latin typeface="Tahoma"/>
                <a:cs typeface="Tahoma"/>
              </a:rPr>
              <a:t>наявність </a:t>
            </a:r>
            <a:r>
              <a:rPr sz="750" spc="40" dirty="0">
                <a:solidFill>
                  <a:srgbClr val="002A41"/>
                </a:solidFill>
                <a:latin typeface="Tahoma"/>
                <a:cs typeface="Tahoma"/>
              </a:rPr>
              <a:t>значних  </a:t>
            </a:r>
            <a:r>
              <a:rPr sz="750" spc="55" dirty="0">
                <a:solidFill>
                  <a:srgbClr val="002A41"/>
                </a:solidFill>
                <a:latin typeface="Tahoma"/>
                <a:cs typeface="Tahoma"/>
              </a:rPr>
              <a:t>коливань</a:t>
            </a:r>
            <a:r>
              <a:rPr sz="750" spc="-55" dirty="0">
                <a:solidFill>
                  <a:srgbClr val="002A41"/>
                </a:solidFill>
                <a:latin typeface="Tahoma"/>
                <a:cs typeface="Tahoma"/>
              </a:rPr>
              <a:t> </a:t>
            </a:r>
            <a:r>
              <a:rPr sz="750" spc="50" dirty="0">
                <a:solidFill>
                  <a:srgbClr val="002A41"/>
                </a:solidFill>
                <a:latin typeface="Tahoma"/>
                <a:cs typeface="Tahoma"/>
              </a:rPr>
              <a:t>показників</a:t>
            </a:r>
            <a:r>
              <a:rPr sz="750" spc="-55" dirty="0">
                <a:solidFill>
                  <a:srgbClr val="002A41"/>
                </a:solidFill>
                <a:latin typeface="Tahoma"/>
                <a:cs typeface="Tahoma"/>
              </a:rPr>
              <a:t> </a:t>
            </a:r>
            <a:r>
              <a:rPr sz="750" spc="15" dirty="0">
                <a:solidFill>
                  <a:srgbClr val="002A41"/>
                </a:solidFill>
                <a:latin typeface="Tahoma"/>
                <a:cs typeface="Tahoma"/>
              </a:rPr>
              <a:t>звертань</a:t>
            </a:r>
            <a:r>
              <a:rPr sz="750" spc="-55" dirty="0">
                <a:solidFill>
                  <a:srgbClr val="002A41"/>
                </a:solidFill>
                <a:latin typeface="Tahoma"/>
                <a:cs typeface="Tahoma"/>
              </a:rPr>
              <a:t> </a:t>
            </a:r>
            <a:r>
              <a:rPr sz="750" spc="-35" dirty="0">
                <a:solidFill>
                  <a:srgbClr val="002A41"/>
                </a:solidFill>
                <a:latin typeface="Tahoma"/>
                <a:cs typeface="Tahoma"/>
              </a:rPr>
              <a:t>за</a:t>
            </a:r>
            <a:r>
              <a:rPr sz="750" spc="-55" dirty="0">
                <a:solidFill>
                  <a:srgbClr val="002A41"/>
                </a:solidFill>
                <a:latin typeface="Tahoma"/>
                <a:cs typeface="Tahoma"/>
              </a:rPr>
              <a:t> </a:t>
            </a:r>
            <a:r>
              <a:rPr sz="750" spc="60" dirty="0">
                <a:solidFill>
                  <a:srgbClr val="002A41"/>
                </a:solidFill>
                <a:latin typeface="Tahoma"/>
                <a:cs typeface="Tahoma"/>
              </a:rPr>
              <a:t>медичною</a:t>
            </a:r>
            <a:r>
              <a:rPr sz="750" spc="-55" dirty="0">
                <a:solidFill>
                  <a:srgbClr val="002A41"/>
                </a:solidFill>
                <a:latin typeface="Tahoma"/>
                <a:cs typeface="Tahoma"/>
              </a:rPr>
              <a:t> </a:t>
            </a:r>
            <a:r>
              <a:rPr sz="750" spc="40" dirty="0">
                <a:solidFill>
                  <a:srgbClr val="002A41"/>
                </a:solidFill>
                <a:latin typeface="Tahoma"/>
                <a:cs typeface="Tahoma"/>
              </a:rPr>
              <a:t>допомогою</a:t>
            </a:r>
            <a:r>
              <a:rPr sz="750" spc="-55" dirty="0">
                <a:solidFill>
                  <a:srgbClr val="002A41"/>
                </a:solidFill>
                <a:latin typeface="Tahoma"/>
                <a:cs typeface="Tahoma"/>
              </a:rPr>
              <a:t> </a:t>
            </a:r>
            <a:r>
              <a:rPr sz="750" spc="40" dirty="0">
                <a:solidFill>
                  <a:srgbClr val="002A41"/>
                </a:solidFill>
                <a:latin typeface="Tahoma"/>
                <a:cs typeface="Tahoma"/>
              </a:rPr>
              <a:t>в</a:t>
            </a:r>
            <a:r>
              <a:rPr sz="750" spc="-55" dirty="0">
                <a:solidFill>
                  <a:srgbClr val="002A41"/>
                </a:solidFill>
                <a:latin typeface="Tahoma"/>
                <a:cs typeface="Tahoma"/>
              </a:rPr>
              <a:t> </a:t>
            </a:r>
            <a:r>
              <a:rPr sz="750" spc="50" dirty="0">
                <a:solidFill>
                  <a:srgbClr val="002A41"/>
                </a:solidFill>
                <a:latin typeface="Tahoma"/>
                <a:cs typeface="Tahoma"/>
              </a:rPr>
              <a:t>регіональному  </a:t>
            </a:r>
            <a:r>
              <a:rPr sz="750" dirty="0">
                <a:solidFill>
                  <a:srgbClr val="002A41"/>
                </a:solidFill>
                <a:latin typeface="Tahoma"/>
                <a:cs typeface="Tahoma"/>
              </a:rPr>
              <a:t>розрізі</a:t>
            </a:r>
            <a:r>
              <a:rPr sz="750" spc="-65" dirty="0">
                <a:solidFill>
                  <a:srgbClr val="002A41"/>
                </a:solidFill>
                <a:latin typeface="Tahoma"/>
                <a:cs typeface="Tahoma"/>
              </a:rPr>
              <a:t> </a:t>
            </a:r>
            <a:r>
              <a:rPr sz="750" spc="25" dirty="0">
                <a:solidFill>
                  <a:srgbClr val="002A41"/>
                </a:solidFill>
                <a:latin typeface="Tahoma"/>
                <a:cs typeface="Tahoma"/>
              </a:rPr>
              <a:t>потребує,</a:t>
            </a:r>
            <a:r>
              <a:rPr sz="750" spc="-60" dirty="0">
                <a:solidFill>
                  <a:srgbClr val="002A41"/>
                </a:solidFill>
                <a:latin typeface="Tahoma"/>
                <a:cs typeface="Tahoma"/>
              </a:rPr>
              <a:t> </a:t>
            </a:r>
            <a:r>
              <a:rPr sz="750" spc="65" dirty="0">
                <a:solidFill>
                  <a:srgbClr val="002A41"/>
                </a:solidFill>
                <a:latin typeface="Tahoma"/>
                <a:cs typeface="Tahoma"/>
              </a:rPr>
              <a:t>на</a:t>
            </a:r>
            <a:r>
              <a:rPr sz="750" spc="-60" dirty="0">
                <a:solidFill>
                  <a:srgbClr val="002A41"/>
                </a:solidFill>
                <a:latin typeface="Tahoma"/>
                <a:cs typeface="Tahoma"/>
              </a:rPr>
              <a:t> </a:t>
            </a:r>
            <a:r>
              <a:rPr sz="750" spc="65" dirty="0">
                <a:solidFill>
                  <a:srgbClr val="002A41"/>
                </a:solidFill>
                <a:latin typeface="Tahoma"/>
                <a:cs typeface="Tahoma"/>
              </a:rPr>
              <a:t>мою</a:t>
            </a:r>
            <a:r>
              <a:rPr sz="750" spc="-60" dirty="0">
                <a:solidFill>
                  <a:srgbClr val="002A41"/>
                </a:solidFill>
                <a:latin typeface="Tahoma"/>
                <a:cs typeface="Tahoma"/>
              </a:rPr>
              <a:t> </a:t>
            </a:r>
            <a:r>
              <a:rPr sz="750" spc="55" dirty="0">
                <a:solidFill>
                  <a:srgbClr val="002A41"/>
                </a:solidFill>
                <a:latin typeface="Tahoma"/>
                <a:cs typeface="Tahoma"/>
              </a:rPr>
              <a:t>думку,</a:t>
            </a:r>
            <a:r>
              <a:rPr sz="750" spc="-60" dirty="0">
                <a:solidFill>
                  <a:srgbClr val="002A41"/>
                </a:solidFill>
                <a:latin typeface="Tahoma"/>
                <a:cs typeface="Tahoma"/>
              </a:rPr>
              <a:t> </a:t>
            </a:r>
            <a:r>
              <a:rPr sz="750" spc="30" dirty="0">
                <a:solidFill>
                  <a:srgbClr val="002A41"/>
                </a:solidFill>
                <a:latin typeface="Tahoma"/>
                <a:cs typeface="Tahoma"/>
              </a:rPr>
              <a:t>додаткового</a:t>
            </a:r>
            <a:r>
              <a:rPr sz="750" spc="-60" dirty="0">
                <a:solidFill>
                  <a:srgbClr val="002A41"/>
                </a:solidFill>
                <a:latin typeface="Tahoma"/>
                <a:cs typeface="Tahoma"/>
              </a:rPr>
              <a:t> </a:t>
            </a:r>
            <a:r>
              <a:rPr sz="750" spc="70" dirty="0">
                <a:solidFill>
                  <a:srgbClr val="002A41"/>
                </a:solidFill>
                <a:latin typeface="Tahoma"/>
                <a:cs typeface="Tahoma"/>
              </a:rPr>
              <a:t>і</a:t>
            </a:r>
            <a:r>
              <a:rPr sz="750" spc="-60" dirty="0">
                <a:solidFill>
                  <a:srgbClr val="002A41"/>
                </a:solidFill>
                <a:latin typeface="Tahoma"/>
                <a:cs typeface="Tahoma"/>
              </a:rPr>
              <a:t> </a:t>
            </a:r>
            <a:r>
              <a:rPr sz="750" spc="35" dirty="0">
                <a:solidFill>
                  <a:srgbClr val="002A41"/>
                </a:solidFill>
                <a:latin typeface="Tahoma"/>
                <a:cs typeface="Tahoma"/>
              </a:rPr>
              <a:t>детального</a:t>
            </a:r>
            <a:r>
              <a:rPr sz="750" spc="-65" dirty="0">
                <a:solidFill>
                  <a:srgbClr val="002A41"/>
                </a:solidFill>
                <a:latin typeface="Tahoma"/>
                <a:cs typeface="Tahoma"/>
              </a:rPr>
              <a:t> </a:t>
            </a:r>
            <a:r>
              <a:rPr sz="750" spc="60" dirty="0">
                <a:solidFill>
                  <a:srgbClr val="002A41"/>
                </a:solidFill>
                <a:latin typeface="Tahoma"/>
                <a:cs typeface="Tahoma"/>
              </a:rPr>
              <a:t>вивчення</a:t>
            </a:r>
            <a:endParaRPr sz="750">
              <a:latin typeface="Tahoma"/>
              <a:cs typeface="Tahoma"/>
            </a:endParaRPr>
          </a:p>
          <a:p>
            <a:pPr marL="50165">
              <a:lnSpc>
                <a:spcPct val="100000"/>
              </a:lnSpc>
              <a:spcBef>
                <a:spcPts val="200"/>
              </a:spcBef>
            </a:pPr>
            <a:r>
              <a:rPr sz="750" spc="65" dirty="0">
                <a:solidFill>
                  <a:srgbClr val="002A41"/>
                </a:solidFill>
                <a:latin typeface="Tahoma"/>
                <a:cs typeface="Tahoma"/>
              </a:rPr>
              <a:t>на</a:t>
            </a:r>
            <a:r>
              <a:rPr sz="750" spc="-60" dirty="0">
                <a:solidFill>
                  <a:srgbClr val="002A41"/>
                </a:solidFill>
                <a:latin typeface="Tahoma"/>
                <a:cs typeface="Tahoma"/>
              </a:rPr>
              <a:t> </a:t>
            </a:r>
            <a:r>
              <a:rPr sz="750" spc="50" dirty="0">
                <a:solidFill>
                  <a:srgbClr val="002A41"/>
                </a:solidFill>
                <a:latin typeface="Tahoma"/>
                <a:cs typeface="Tahoma"/>
              </a:rPr>
              <a:t>предмет</a:t>
            </a:r>
            <a:r>
              <a:rPr sz="750" spc="-60" dirty="0">
                <a:solidFill>
                  <a:srgbClr val="002A41"/>
                </a:solidFill>
                <a:latin typeface="Tahoma"/>
                <a:cs typeface="Tahoma"/>
              </a:rPr>
              <a:t> </a:t>
            </a:r>
            <a:r>
              <a:rPr sz="750" spc="15" dirty="0">
                <a:solidFill>
                  <a:srgbClr val="002A41"/>
                </a:solidFill>
                <a:latin typeface="Tahoma"/>
                <a:cs typeface="Tahoma"/>
              </a:rPr>
              <a:t>звернень</a:t>
            </a:r>
            <a:r>
              <a:rPr sz="750" spc="-60" dirty="0">
                <a:solidFill>
                  <a:srgbClr val="002A41"/>
                </a:solidFill>
                <a:latin typeface="Tahoma"/>
                <a:cs typeface="Tahoma"/>
              </a:rPr>
              <a:t> </a:t>
            </a:r>
            <a:r>
              <a:rPr sz="750" spc="50" dirty="0">
                <a:solidFill>
                  <a:srgbClr val="002A41"/>
                </a:solidFill>
                <a:latin typeface="Tahoma"/>
                <a:cs typeface="Tahoma"/>
              </a:rPr>
              <a:t>по</a:t>
            </a:r>
            <a:r>
              <a:rPr sz="750" spc="-60" dirty="0">
                <a:solidFill>
                  <a:srgbClr val="002A41"/>
                </a:solidFill>
                <a:latin typeface="Tahoma"/>
                <a:cs typeface="Tahoma"/>
              </a:rPr>
              <a:t> </a:t>
            </a:r>
            <a:r>
              <a:rPr sz="750" spc="60" dirty="0">
                <a:solidFill>
                  <a:srgbClr val="002A41"/>
                </a:solidFill>
                <a:latin typeface="Tahoma"/>
                <a:cs typeface="Tahoma"/>
              </a:rPr>
              <a:t>окремі</a:t>
            </a:r>
            <a:r>
              <a:rPr sz="750" spc="-60" dirty="0">
                <a:solidFill>
                  <a:srgbClr val="002A41"/>
                </a:solidFill>
                <a:latin typeface="Tahoma"/>
                <a:cs typeface="Tahoma"/>
              </a:rPr>
              <a:t> </a:t>
            </a:r>
            <a:r>
              <a:rPr sz="750" spc="65" dirty="0">
                <a:solidFill>
                  <a:srgbClr val="002A41"/>
                </a:solidFill>
                <a:latin typeface="Tahoma"/>
                <a:cs typeface="Tahoma"/>
              </a:rPr>
              <a:t>види</a:t>
            </a:r>
            <a:r>
              <a:rPr sz="750" spc="-60" dirty="0">
                <a:solidFill>
                  <a:srgbClr val="002A41"/>
                </a:solidFill>
                <a:latin typeface="Tahoma"/>
                <a:cs typeface="Tahoma"/>
              </a:rPr>
              <a:t> </a:t>
            </a:r>
            <a:r>
              <a:rPr sz="750" spc="65" dirty="0">
                <a:solidFill>
                  <a:srgbClr val="002A41"/>
                </a:solidFill>
                <a:latin typeface="Tahoma"/>
                <a:cs typeface="Tahoma"/>
              </a:rPr>
              <a:t>медичної</a:t>
            </a:r>
            <a:r>
              <a:rPr sz="750" spc="-60" dirty="0">
                <a:solidFill>
                  <a:srgbClr val="002A41"/>
                </a:solidFill>
                <a:latin typeface="Tahoma"/>
                <a:cs typeface="Tahoma"/>
              </a:rPr>
              <a:t> </a:t>
            </a:r>
            <a:r>
              <a:rPr sz="750" spc="40" dirty="0">
                <a:solidFill>
                  <a:srgbClr val="002A41"/>
                </a:solidFill>
                <a:latin typeface="Tahoma"/>
                <a:cs typeface="Tahoma"/>
              </a:rPr>
              <a:t>допомоги.</a:t>
            </a:r>
            <a:endParaRPr sz="750">
              <a:latin typeface="Tahoma"/>
              <a:cs typeface="Tahoma"/>
            </a:endParaRPr>
          </a:p>
        </p:txBody>
      </p:sp>
      <p:sp>
        <p:nvSpPr>
          <p:cNvPr id="12" name="object 12"/>
          <p:cNvSpPr txBox="1">
            <a:spLocks noGrp="1"/>
          </p:cNvSpPr>
          <p:nvPr>
            <p:ph type="title"/>
          </p:nvPr>
        </p:nvSpPr>
        <p:spPr>
          <a:xfrm>
            <a:off x="1255508" y="629925"/>
            <a:ext cx="5267733" cy="1359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909060">
              <a:lnSpc>
                <a:spcPct val="100000"/>
              </a:lnSpc>
              <a:spcBef>
                <a:spcPts val="100"/>
              </a:spcBef>
            </a:pPr>
            <a:endParaRPr spc="95" dirty="0"/>
          </a:p>
        </p:txBody>
      </p:sp>
      <p:grpSp>
        <p:nvGrpSpPr>
          <p:cNvPr id="13" name="object 13"/>
          <p:cNvGrpSpPr/>
          <p:nvPr/>
        </p:nvGrpSpPr>
        <p:grpSpPr>
          <a:xfrm>
            <a:off x="660704" y="476986"/>
            <a:ext cx="6468110" cy="83820"/>
            <a:chOff x="660704" y="476986"/>
            <a:chExt cx="6468110" cy="83820"/>
          </a:xfrm>
        </p:grpSpPr>
        <p:sp>
          <p:nvSpPr>
            <p:cNvPr id="14" name="object 14"/>
            <p:cNvSpPr/>
            <p:nvPr/>
          </p:nvSpPr>
          <p:spPr>
            <a:xfrm>
              <a:off x="660704" y="476986"/>
              <a:ext cx="5873750" cy="83820"/>
            </a:xfrm>
            <a:custGeom>
              <a:avLst/>
              <a:gdLst/>
              <a:ahLst/>
              <a:cxnLst/>
              <a:rect l="l" t="t" r="r" b="b"/>
              <a:pathLst>
                <a:path w="5873750" h="83820">
                  <a:moveTo>
                    <a:pt x="5873305" y="0"/>
                  </a:moveTo>
                  <a:lnTo>
                    <a:pt x="0" y="0"/>
                  </a:lnTo>
                  <a:lnTo>
                    <a:pt x="0" y="83654"/>
                  </a:lnTo>
                  <a:lnTo>
                    <a:pt x="5873305" y="83654"/>
                  </a:lnTo>
                  <a:lnTo>
                    <a:pt x="5873305" y="0"/>
                  </a:lnTo>
                  <a:close/>
                </a:path>
              </a:pathLst>
            </a:custGeom>
            <a:solidFill>
              <a:srgbClr val="384E6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6587579" y="476986"/>
              <a:ext cx="541020" cy="83820"/>
            </a:xfrm>
            <a:custGeom>
              <a:avLst/>
              <a:gdLst/>
              <a:ahLst/>
              <a:cxnLst/>
              <a:rect l="l" t="t" r="r" b="b"/>
              <a:pathLst>
                <a:path w="541020" h="83820">
                  <a:moveTo>
                    <a:pt x="540854" y="0"/>
                  </a:moveTo>
                  <a:lnTo>
                    <a:pt x="0" y="0"/>
                  </a:lnTo>
                  <a:lnTo>
                    <a:pt x="0" y="83654"/>
                  </a:lnTo>
                  <a:lnTo>
                    <a:pt x="540854" y="83654"/>
                  </a:lnTo>
                  <a:lnTo>
                    <a:pt x="540854" y="0"/>
                  </a:lnTo>
                  <a:close/>
                </a:path>
              </a:pathLst>
            </a:custGeom>
            <a:solidFill>
              <a:srgbClr val="F99F1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95149" y="2350484"/>
            <a:ext cx="4074795" cy="13550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22200"/>
              </a:lnSpc>
              <a:spcBef>
                <a:spcPts val="100"/>
              </a:spcBef>
            </a:pPr>
            <a:r>
              <a:rPr sz="750" spc="40" dirty="0">
                <a:solidFill>
                  <a:srgbClr val="002A41"/>
                </a:solidFill>
                <a:latin typeface="Tahoma"/>
                <a:cs typeface="Tahoma"/>
              </a:rPr>
              <a:t>За </a:t>
            </a:r>
            <a:r>
              <a:rPr sz="750" spc="30" dirty="0">
                <a:solidFill>
                  <a:srgbClr val="002A41"/>
                </a:solidFill>
                <a:latin typeface="Tahoma"/>
                <a:cs typeface="Tahoma"/>
              </a:rPr>
              <a:t>результатами </a:t>
            </a:r>
            <a:r>
              <a:rPr sz="750" spc="55" dirty="0">
                <a:solidFill>
                  <a:srgbClr val="002A41"/>
                </a:solidFill>
                <a:latin typeface="Tahoma"/>
                <a:cs typeface="Tahoma"/>
              </a:rPr>
              <a:t>опитування, </a:t>
            </a:r>
            <a:r>
              <a:rPr sz="750" spc="-5" dirty="0">
                <a:solidFill>
                  <a:srgbClr val="002A41"/>
                </a:solidFill>
                <a:latin typeface="Tahoma"/>
                <a:cs typeface="Tahoma"/>
              </a:rPr>
              <a:t>62% </a:t>
            </a:r>
            <a:r>
              <a:rPr sz="750" spc="30" dirty="0">
                <a:solidFill>
                  <a:srgbClr val="002A41"/>
                </a:solidFill>
                <a:latin typeface="Tahoma"/>
                <a:cs typeface="Tahoma"/>
              </a:rPr>
              <a:t>тих, </a:t>
            </a:r>
            <a:r>
              <a:rPr sz="750" spc="35" dirty="0">
                <a:solidFill>
                  <a:srgbClr val="002A41"/>
                </a:solidFill>
                <a:latin typeface="Tahoma"/>
                <a:cs typeface="Tahoma"/>
              </a:rPr>
              <a:t>хто </a:t>
            </a:r>
            <a:r>
              <a:rPr sz="750" spc="75" dirty="0">
                <a:solidFill>
                  <a:srgbClr val="002A41"/>
                </a:solidFill>
                <a:latin typeface="Tahoma"/>
                <a:cs typeface="Tahoma"/>
              </a:rPr>
              <a:t>мав </a:t>
            </a:r>
            <a:r>
              <a:rPr sz="750" spc="40" dirty="0">
                <a:solidFill>
                  <a:srgbClr val="002A41"/>
                </a:solidFill>
                <a:latin typeface="Tahoma"/>
                <a:cs typeface="Tahoma"/>
              </a:rPr>
              <a:t>хворобу </a:t>
            </a:r>
            <a:r>
              <a:rPr sz="750" spc="80" dirty="0">
                <a:solidFill>
                  <a:srgbClr val="002A41"/>
                </a:solidFill>
                <a:latin typeface="Tahoma"/>
                <a:cs typeface="Tahoma"/>
              </a:rPr>
              <a:t>чи </a:t>
            </a:r>
            <a:r>
              <a:rPr sz="750" spc="60" dirty="0">
                <a:solidFill>
                  <a:srgbClr val="002A41"/>
                </a:solidFill>
                <a:latin typeface="Tahoma"/>
                <a:cs typeface="Tahoma"/>
              </a:rPr>
              <a:t>травму </a:t>
            </a:r>
            <a:r>
              <a:rPr sz="750" spc="55" dirty="0">
                <a:solidFill>
                  <a:srgbClr val="002A41"/>
                </a:solidFill>
                <a:latin typeface="Tahoma"/>
                <a:cs typeface="Tahoma"/>
              </a:rPr>
              <a:t>протягом  останніх </a:t>
            </a:r>
            <a:r>
              <a:rPr sz="750" spc="30" dirty="0">
                <a:solidFill>
                  <a:srgbClr val="002A41"/>
                </a:solidFill>
                <a:latin typeface="Tahoma"/>
                <a:cs typeface="Tahoma"/>
              </a:rPr>
              <a:t>12 </a:t>
            </a:r>
            <a:r>
              <a:rPr sz="750" spc="55" dirty="0">
                <a:solidFill>
                  <a:srgbClr val="002A41"/>
                </a:solidFill>
                <a:latin typeface="Tahoma"/>
                <a:cs typeface="Tahoma"/>
              </a:rPr>
              <a:t>місяців, </a:t>
            </a:r>
            <a:r>
              <a:rPr sz="750" spc="15" dirty="0">
                <a:solidFill>
                  <a:srgbClr val="002A41"/>
                </a:solidFill>
                <a:latin typeface="Tahoma"/>
                <a:cs typeface="Tahoma"/>
              </a:rPr>
              <a:t>звітують </a:t>
            </a:r>
            <a:r>
              <a:rPr sz="750" spc="50" dirty="0">
                <a:solidFill>
                  <a:srgbClr val="002A41"/>
                </a:solidFill>
                <a:latin typeface="Tahoma"/>
                <a:cs typeface="Tahoma"/>
              </a:rPr>
              <a:t>про </a:t>
            </a:r>
            <a:r>
              <a:rPr sz="750" spc="30" dirty="0">
                <a:solidFill>
                  <a:srgbClr val="002A41"/>
                </a:solidFill>
                <a:latin typeface="Tahoma"/>
                <a:cs typeface="Tahoma"/>
              </a:rPr>
              <a:t>звернення </a:t>
            </a:r>
            <a:r>
              <a:rPr sz="750" spc="55" dirty="0">
                <a:solidFill>
                  <a:srgbClr val="002A41"/>
                </a:solidFill>
                <a:latin typeface="Tahoma"/>
                <a:cs typeface="Tahoma"/>
              </a:rPr>
              <a:t>по </a:t>
            </a:r>
            <a:r>
              <a:rPr sz="750" spc="70" dirty="0">
                <a:solidFill>
                  <a:srgbClr val="002A41"/>
                </a:solidFill>
                <a:latin typeface="Tahoma"/>
                <a:cs typeface="Tahoma"/>
              </a:rPr>
              <a:t>медичну </a:t>
            </a:r>
            <a:r>
              <a:rPr sz="750" spc="55" dirty="0">
                <a:solidFill>
                  <a:srgbClr val="002A41"/>
                </a:solidFill>
                <a:latin typeface="Tahoma"/>
                <a:cs typeface="Tahoma"/>
              </a:rPr>
              <a:t>допомогу </a:t>
            </a:r>
            <a:r>
              <a:rPr sz="750" spc="30" dirty="0">
                <a:solidFill>
                  <a:srgbClr val="002A41"/>
                </a:solidFill>
                <a:latin typeface="Tahoma"/>
                <a:cs typeface="Tahoma"/>
              </a:rPr>
              <a:t>до </a:t>
            </a:r>
            <a:r>
              <a:rPr sz="750" spc="55" dirty="0">
                <a:solidFill>
                  <a:srgbClr val="002A41"/>
                </a:solidFill>
                <a:latin typeface="Tahoma"/>
                <a:cs typeface="Tahoma"/>
              </a:rPr>
              <a:t>лікаря </a:t>
            </a:r>
            <a:r>
              <a:rPr sz="750" spc="35" dirty="0">
                <a:solidFill>
                  <a:srgbClr val="002A41"/>
                </a:solidFill>
                <a:latin typeface="Tahoma"/>
                <a:cs typeface="Tahoma"/>
              </a:rPr>
              <a:t>або  </a:t>
            </a:r>
            <a:r>
              <a:rPr sz="750" spc="30" dirty="0">
                <a:solidFill>
                  <a:srgbClr val="002A41"/>
                </a:solidFill>
                <a:latin typeface="Tahoma"/>
                <a:cs typeface="Tahoma"/>
              </a:rPr>
              <a:t>фельдшера.</a:t>
            </a:r>
            <a:r>
              <a:rPr sz="750" spc="-25" dirty="0">
                <a:solidFill>
                  <a:srgbClr val="002A41"/>
                </a:solidFill>
                <a:latin typeface="Tahoma"/>
                <a:cs typeface="Tahoma"/>
              </a:rPr>
              <a:t> </a:t>
            </a:r>
            <a:r>
              <a:rPr sz="750" spc="85" dirty="0">
                <a:solidFill>
                  <a:srgbClr val="002A41"/>
                </a:solidFill>
                <a:latin typeface="Tahoma"/>
                <a:cs typeface="Tahoma"/>
              </a:rPr>
              <a:t>У</a:t>
            </a:r>
            <a:r>
              <a:rPr sz="750" spc="-25" dirty="0">
                <a:solidFill>
                  <a:srgbClr val="002A41"/>
                </a:solidFill>
                <a:latin typeface="Tahoma"/>
                <a:cs typeface="Tahoma"/>
              </a:rPr>
              <a:t> </a:t>
            </a:r>
            <a:r>
              <a:rPr sz="750" spc="65" dirty="0">
                <a:solidFill>
                  <a:srgbClr val="002A41"/>
                </a:solidFill>
                <a:latin typeface="Tahoma"/>
                <a:cs typeface="Tahoma"/>
              </a:rPr>
              <a:t>випадку</a:t>
            </a:r>
            <a:r>
              <a:rPr sz="750" spc="-25" dirty="0">
                <a:solidFill>
                  <a:srgbClr val="002A41"/>
                </a:solidFill>
                <a:latin typeface="Tahoma"/>
                <a:cs typeface="Tahoma"/>
              </a:rPr>
              <a:t> </a:t>
            </a:r>
            <a:r>
              <a:rPr sz="750" spc="45" dirty="0">
                <a:solidFill>
                  <a:srgbClr val="002A41"/>
                </a:solidFill>
                <a:latin typeface="Tahoma"/>
                <a:cs typeface="Tahoma"/>
              </a:rPr>
              <a:t>хвороби</a:t>
            </a:r>
            <a:r>
              <a:rPr sz="750" spc="-25" dirty="0">
                <a:solidFill>
                  <a:srgbClr val="002A41"/>
                </a:solidFill>
                <a:latin typeface="Tahoma"/>
                <a:cs typeface="Tahoma"/>
              </a:rPr>
              <a:t> </a:t>
            </a:r>
            <a:r>
              <a:rPr sz="750" spc="30" dirty="0">
                <a:solidFill>
                  <a:srgbClr val="002A41"/>
                </a:solidFill>
                <a:latin typeface="Tahoma"/>
                <a:cs typeface="Tahoma"/>
              </a:rPr>
              <a:t>до</a:t>
            </a:r>
            <a:r>
              <a:rPr sz="750" spc="-20" dirty="0">
                <a:solidFill>
                  <a:srgbClr val="002A41"/>
                </a:solidFill>
                <a:latin typeface="Tahoma"/>
                <a:cs typeface="Tahoma"/>
              </a:rPr>
              <a:t> </a:t>
            </a:r>
            <a:r>
              <a:rPr sz="750" spc="55" dirty="0">
                <a:solidFill>
                  <a:srgbClr val="002A41"/>
                </a:solidFill>
                <a:latin typeface="Tahoma"/>
                <a:cs typeface="Tahoma"/>
              </a:rPr>
              <a:t>лікарів</a:t>
            </a:r>
            <a:r>
              <a:rPr sz="750" spc="-25" dirty="0">
                <a:solidFill>
                  <a:srgbClr val="002A41"/>
                </a:solidFill>
                <a:latin typeface="Tahoma"/>
                <a:cs typeface="Tahoma"/>
              </a:rPr>
              <a:t> </a:t>
            </a:r>
            <a:r>
              <a:rPr sz="750" spc="40" dirty="0">
                <a:solidFill>
                  <a:srgbClr val="002A41"/>
                </a:solidFill>
                <a:latin typeface="Tahoma"/>
                <a:cs typeface="Tahoma"/>
              </a:rPr>
              <a:t>дещо</a:t>
            </a:r>
            <a:r>
              <a:rPr sz="750" spc="-25" dirty="0">
                <a:solidFill>
                  <a:srgbClr val="002A41"/>
                </a:solidFill>
                <a:latin typeface="Tahoma"/>
                <a:cs typeface="Tahoma"/>
              </a:rPr>
              <a:t> </a:t>
            </a:r>
            <a:r>
              <a:rPr sz="750" spc="50" dirty="0">
                <a:solidFill>
                  <a:srgbClr val="002A41"/>
                </a:solidFill>
                <a:latin typeface="Tahoma"/>
                <a:cs typeface="Tahoma"/>
              </a:rPr>
              <a:t>частіше</a:t>
            </a:r>
            <a:r>
              <a:rPr sz="750" spc="-25" dirty="0">
                <a:solidFill>
                  <a:srgbClr val="002A41"/>
                </a:solidFill>
                <a:latin typeface="Tahoma"/>
                <a:cs typeface="Tahoma"/>
              </a:rPr>
              <a:t> </a:t>
            </a:r>
            <a:r>
              <a:rPr sz="750" spc="15" dirty="0">
                <a:solidFill>
                  <a:srgbClr val="002A41"/>
                </a:solidFill>
                <a:latin typeface="Tahoma"/>
                <a:cs typeface="Tahoma"/>
              </a:rPr>
              <a:t>звертаються</a:t>
            </a:r>
            <a:r>
              <a:rPr sz="750" spc="-20" dirty="0">
                <a:solidFill>
                  <a:srgbClr val="002A41"/>
                </a:solidFill>
                <a:latin typeface="Tahoma"/>
                <a:cs typeface="Tahoma"/>
              </a:rPr>
              <a:t> </a:t>
            </a:r>
            <a:r>
              <a:rPr sz="750" spc="85" dirty="0">
                <a:solidFill>
                  <a:srgbClr val="002A41"/>
                </a:solidFill>
                <a:latin typeface="Tahoma"/>
                <a:cs typeface="Tahoma"/>
              </a:rPr>
              <a:t>жінки</a:t>
            </a:r>
            <a:r>
              <a:rPr sz="750" spc="-25" dirty="0">
                <a:solidFill>
                  <a:srgbClr val="002A41"/>
                </a:solidFill>
                <a:latin typeface="Tahoma"/>
                <a:cs typeface="Tahoma"/>
              </a:rPr>
              <a:t> </a:t>
            </a:r>
            <a:r>
              <a:rPr sz="750" spc="-15" dirty="0">
                <a:solidFill>
                  <a:srgbClr val="002A41"/>
                </a:solidFill>
                <a:latin typeface="Tahoma"/>
                <a:cs typeface="Tahoma"/>
              </a:rPr>
              <a:t>(63%),  </a:t>
            </a:r>
            <a:r>
              <a:rPr sz="750" spc="75" dirty="0">
                <a:solidFill>
                  <a:srgbClr val="002A41"/>
                </a:solidFill>
                <a:latin typeface="Tahoma"/>
                <a:cs typeface="Tahoma"/>
              </a:rPr>
              <a:t>аніж</a:t>
            </a:r>
            <a:r>
              <a:rPr sz="750" spc="-25" dirty="0">
                <a:solidFill>
                  <a:srgbClr val="002A41"/>
                </a:solidFill>
                <a:latin typeface="Tahoma"/>
                <a:cs typeface="Tahoma"/>
              </a:rPr>
              <a:t> </a:t>
            </a:r>
            <a:r>
              <a:rPr sz="750" spc="55" dirty="0">
                <a:solidFill>
                  <a:srgbClr val="002A41"/>
                </a:solidFill>
                <a:latin typeface="Tahoma"/>
                <a:cs typeface="Tahoma"/>
              </a:rPr>
              <a:t>чоловіки</a:t>
            </a:r>
            <a:r>
              <a:rPr sz="750" spc="-20" dirty="0">
                <a:solidFill>
                  <a:srgbClr val="002A41"/>
                </a:solidFill>
                <a:latin typeface="Tahoma"/>
                <a:cs typeface="Tahoma"/>
              </a:rPr>
              <a:t> </a:t>
            </a:r>
            <a:r>
              <a:rPr sz="750" spc="-15" dirty="0">
                <a:solidFill>
                  <a:srgbClr val="002A41"/>
                </a:solidFill>
                <a:latin typeface="Tahoma"/>
                <a:cs typeface="Tahoma"/>
              </a:rPr>
              <a:t>(59%),</a:t>
            </a:r>
            <a:r>
              <a:rPr sz="750" spc="-20" dirty="0">
                <a:solidFill>
                  <a:srgbClr val="002A41"/>
                </a:solidFill>
                <a:latin typeface="Tahoma"/>
                <a:cs typeface="Tahoma"/>
              </a:rPr>
              <a:t> </a:t>
            </a:r>
            <a:r>
              <a:rPr sz="750" spc="45" dirty="0">
                <a:solidFill>
                  <a:srgbClr val="002A41"/>
                </a:solidFill>
                <a:latin typeface="Tahoma"/>
                <a:cs typeface="Tahoma"/>
              </a:rPr>
              <a:t>а</a:t>
            </a:r>
            <a:r>
              <a:rPr sz="750" spc="-25" dirty="0">
                <a:solidFill>
                  <a:srgbClr val="002A41"/>
                </a:solidFill>
                <a:latin typeface="Tahoma"/>
                <a:cs typeface="Tahoma"/>
              </a:rPr>
              <a:t> </a:t>
            </a:r>
            <a:r>
              <a:rPr sz="750" spc="45" dirty="0">
                <a:solidFill>
                  <a:srgbClr val="002A41"/>
                </a:solidFill>
                <a:latin typeface="Tahoma"/>
                <a:cs typeface="Tahoma"/>
              </a:rPr>
              <a:t>також</a:t>
            </a:r>
            <a:r>
              <a:rPr sz="750" spc="-20" dirty="0">
                <a:solidFill>
                  <a:srgbClr val="002A41"/>
                </a:solidFill>
                <a:latin typeface="Tahoma"/>
                <a:cs typeface="Tahoma"/>
              </a:rPr>
              <a:t> </a:t>
            </a:r>
            <a:r>
              <a:rPr sz="750" spc="40" dirty="0">
                <a:solidFill>
                  <a:srgbClr val="002A41"/>
                </a:solidFill>
                <a:latin typeface="Tahoma"/>
                <a:cs typeface="Tahoma"/>
              </a:rPr>
              <a:t>люди,</a:t>
            </a:r>
            <a:r>
              <a:rPr sz="750" spc="-20" dirty="0">
                <a:solidFill>
                  <a:srgbClr val="002A41"/>
                </a:solidFill>
                <a:latin typeface="Tahoma"/>
                <a:cs typeface="Tahoma"/>
              </a:rPr>
              <a:t> </a:t>
            </a:r>
            <a:r>
              <a:rPr sz="750" spc="50" dirty="0">
                <a:solidFill>
                  <a:srgbClr val="002A41"/>
                </a:solidFill>
                <a:latin typeface="Tahoma"/>
                <a:cs typeface="Tahoma"/>
              </a:rPr>
              <a:t>старші</a:t>
            </a:r>
            <a:r>
              <a:rPr sz="750" spc="-20" dirty="0">
                <a:solidFill>
                  <a:srgbClr val="002A41"/>
                </a:solidFill>
                <a:latin typeface="Tahoma"/>
                <a:cs typeface="Tahoma"/>
              </a:rPr>
              <a:t> </a:t>
            </a:r>
            <a:r>
              <a:rPr sz="750" spc="30" dirty="0">
                <a:solidFill>
                  <a:srgbClr val="002A41"/>
                </a:solidFill>
                <a:latin typeface="Tahoma"/>
                <a:cs typeface="Tahoma"/>
              </a:rPr>
              <a:t>60</a:t>
            </a:r>
            <a:r>
              <a:rPr sz="750" spc="-25" dirty="0">
                <a:solidFill>
                  <a:srgbClr val="002A41"/>
                </a:solidFill>
                <a:latin typeface="Tahoma"/>
                <a:cs typeface="Tahoma"/>
              </a:rPr>
              <a:t> </a:t>
            </a:r>
            <a:r>
              <a:rPr sz="750" spc="50" dirty="0">
                <a:solidFill>
                  <a:srgbClr val="002A41"/>
                </a:solidFill>
                <a:latin typeface="Tahoma"/>
                <a:cs typeface="Tahoma"/>
              </a:rPr>
              <a:t>років</a:t>
            </a:r>
            <a:r>
              <a:rPr sz="750" spc="-20" dirty="0">
                <a:solidFill>
                  <a:srgbClr val="002A41"/>
                </a:solidFill>
                <a:latin typeface="Tahoma"/>
                <a:cs typeface="Tahoma"/>
              </a:rPr>
              <a:t> </a:t>
            </a:r>
            <a:r>
              <a:rPr sz="750" spc="-15" dirty="0">
                <a:solidFill>
                  <a:srgbClr val="002A41"/>
                </a:solidFill>
                <a:latin typeface="Tahoma"/>
                <a:cs typeface="Tahoma"/>
              </a:rPr>
              <a:t>(65%),</a:t>
            </a:r>
            <a:r>
              <a:rPr sz="750" spc="-20" dirty="0">
                <a:solidFill>
                  <a:srgbClr val="002A41"/>
                </a:solidFill>
                <a:latin typeface="Tahoma"/>
                <a:cs typeface="Tahoma"/>
              </a:rPr>
              <a:t> </a:t>
            </a:r>
            <a:r>
              <a:rPr sz="750" spc="75" dirty="0">
                <a:solidFill>
                  <a:srgbClr val="002A41"/>
                </a:solidFill>
                <a:latin typeface="Tahoma"/>
                <a:cs typeface="Tahoma"/>
              </a:rPr>
              <a:t>аніж</a:t>
            </a:r>
            <a:r>
              <a:rPr sz="750" spc="-25" dirty="0">
                <a:solidFill>
                  <a:srgbClr val="002A41"/>
                </a:solidFill>
                <a:latin typeface="Tahoma"/>
                <a:cs typeface="Tahoma"/>
              </a:rPr>
              <a:t> </a:t>
            </a:r>
            <a:r>
              <a:rPr sz="750" spc="60" dirty="0">
                <a:solidFill>
                  <a:srgbClr val="002A41"/>
                </a:solidFill>
                <a:latin typeface="Tahoma"/>
                <a:cs typeface="Tahoma"/>
              </a:rPr>
              <a:t>молоді</a:t>
            </a:r>
            <a:r>
              <a:rPr sz="750" spc="-20" dirty="0">
                <a:solidFill>
                  <a:srgbClr val="002A41"/>
                </a:solidFill>
                <a:latin typeface="Tahoma"/>
                <a:cs typeface="Tahoma"/>
              </a:rPr>
              <a:t> </a:t>
            </a:r>
            <a:r>
              <a:rPr sz="750" spc="60" dirty="0">
                <a:solidFill>
                  <a:srgbClr val="002A41"/>
                </a:solidFill>
                <a:latin typeface="Tahoma"/>
                <a:cs typeface="Tahoma"/>
              </a:rPr>
              <a:t>люди</a:t>
            </a:r>
            <a:r>
              <a:rPr sz="750" spc="-20" dirty="0">
                <a:solidFill>
                  <a:srgbClr val="002A41"/>
                </a:solidFill>
                <a:latin typeface="Tahoma"/>
                <a:cs typeface="Tahoma"/>
              </a:rPr>
              <a:t> </a:t>
            </a:r>
            <a:r>
              <a:rPr sz="750" spc="70" dirty="0">
                <a:solidFill>
                  <a:srgbClr val="002A41"/>
                </a:solidFill>
                <a:latin typeface="Tahoma"/>
                <a:cs typeface="Tahoma"/>
              </a:rPr>
              <a:t>віком  </a:t>
            </a:r>
            <a:r>
              <a:rPr sz="750" spc="30" dirty="0">
                <a:solidFill>
                  <a:srgbClr val="002A41"/>
                </a:solidFill>
                <a:latin typeface="Tahoma"/>
                <a:cs typeface="Tahoma"/>
              </a:rPr>
              <a:t>18-29</a:t>
            </a:r>
            <a:r>
              <a:rPr sz="750" spc="-30" dirty="0">
                <a:solidFill>
                  <a:srgbClr val="002A41"/>
                </a:solidFill>
                <a:latin typeface="Tahoma"/>
                <a:cs typeface="Tahoma"/>
              </a:rPr>
              <a:t> </a:t>
            </a:r>
            <a:r>
              <a:rPr sz="750" spc="50" dirty="0">
                <a:solidFill>
                  <a:srgbClr val="002A41"/>
                </a:solidFill>
                <a:latin typeface="Tahoma"/>
                <a:cs typeface="Tahoma"/>
              </a:rPr>
              <a:t>років</a:t>
            </a:r>
            <a:r>
              <a:rPr sz="750" spc="-25" dirty="0">
                <a:solidFill>
                  <a:srgbClr val="002A41"/>
                </a:solidFill>
                <a:latin typeface="Tahoma"/>
                <a:cs typeface="Tahoma"/>
              </a:rPr>
              <a:t> </a:t>
            </a:r>
            <a:r>
              <a:rPr sz="750" spc="-15" dirty="0">
                <a:solidFill>
                  <a:srgbClr val="002A41"/>
                </a:solidFill>
                <a:latin typeface="Tahoma"/>
                <a:cs typeface="Tahoma"/>
              </a:rPr>
              <a:t>(57%).</a:t>
            </a:r>
            <a:r>
              <a:rPr sz="750" spc="-25" dirty="0">
                <a:solidFill>
                  <a:srgbClr val="002A41"/>
                </a:solidFill>
                <a:latin typeface="Tahoma"/>
                <a:cs typeface="Tahoma"/>
              </a:rPr>
              <a:t> </a:t>
            </a:r>
            <a:r>
              <a:rPr sz="750" spc="70" dirty="0">
                <a:solidFill>
                  <a:srgbClr val="002A41"/>
                </a:solidFill>
                <a:latin typeface="Tahoma"/>
                <a:cs typeface="Tahoma"/>
              </a:rPr>
              <a:t>Тип</a:t>
            </a:r>
            <a:r>
              <a:rPr sz="750" spc="-25" dirty="0">
                <a:solidFill>
                  <a:srgbClr val="002A41"/>
                </a:solidFill>
                <a:latin typeface="Tahoma"/>
                <a:cs typeface="Tahoma"/>
              </a:rPr>
              <a:t> </a:t>
            </a:r>
            <a:r>
              <a:rPr sz="750" spc="55" dirty="0">
                <a:solidFill>
                  <a:srgbClr val="002A41"/>
                </a:solidFill>
                <a:latin typeface="Tahoma"/>
                <a:cs typeface="Tahoma"/>
              </a:rPr>
              <a:t>місцевості</a:t>
            </a:r>
            <a:r>
              <a:rPr sz="750" spc="-25" dirty="0">
                <a:solidFill>
                  <a:srgbClr val="002A41"/>
                </a:solidFill>
                <a:latin typeface="Tahoma"/>
                <a:cs typeface="Tahoma"/>
              </a:rPr>
              <a:t> </a:t>
            </a:r>
            <a:r>
              <a:rPr sz="750" spc="30" dirty="0">
                <a:solidFill>
                  <a:srgbClr val="002A41"/>
                </a:solidFill>
                <a:latin typeface="Tahoma"/>
                <a:cs typeface="Tahoma"/>
              </a:rPr>
              <a:t>та</a:t>
            </a:r>
            <a:r>
              <a:rPr sz="750" spc="-25" dirty="0">
                <a:solidFill>
                  <a:srgbClr val="002A41"/>
                </a:solidFill>
                <a:latin typeface="Tahoma"/>
                <a:cs typeface="Tahoma"/>
              </a:rPr>
              <a:t> </a:t>
            </a:r>
            <a:r>
              <a:rPr sz="750" spc="45" dirty="0">
                <a:solidFill>
                  <a:srgbClr val="002A41"/>
                </a:solidFill>
                <a:latin typeface="Tahoma"/>
                <a:cs typeface="Tahoma"/>
              </a:rPr>
              <a:t>рівень</a:t>
            </a:r>
            <a:r>
              <a:rPr sz="750" spc="-25" dirty="0">
                <a:solidFill>
                  <a:srgbClr val="002A41"/>
                </a:solidFill>
                <a:latin typeface="Tahoma"/>
                <a:cs typeface="Tahoma"/>
              </a:rPr>
              <a:t> </a:t>
            </a:r>
            <a:r>
              <a:rPr sz="750" spc="40" dirty="0">
                <a:solidFill>
                  <a:srgbClr val="002A41"/>
                </a:solidFill>
                <a:latin typeface="Tahoma"/>
                <a:cs typeface="Tahoma"/>
              </a:rPr>
              <a:t>доходів</a:t>
            </a:r>
            <a:r>
              <a:rPr sz="750" spc="-30" dirty="0">
                <a:solidFill>
                  <a:srgbClr val="002A41"/>
                </a:solidFill>
                <a:latin typeface="Tahoma"/>
                <a:cs typeface="Tahoma"/>
              </a:rPr>
              <a:t> </a:t>
            </a:r>
            <a:r>
              <a:rPr sz="750" spc="50" dirty="0">
                <a:solidFill>
                  <a:srgbClr val="002A41"/>
                </a:solidFill>
                <a:latin typeface="Tahoma"/>
                <a:cs typeface="Tahoma"/>
              </a:rPr>
              <a:t>не</a:t>
            </a:r>
            <a:r>
              <a:rPr sz="750" spc="-25" dirty="0">
                <a:solidFill>
                  <a:srgbClr val="002A41"/>
                </a:solidFill>
                <a:latin typeface="Tahoma"/>
                <a:cs typeface="Tahoma"/>
              </a:rPr>
              <a:t> </a:t>
            </a:r>
            <a:r>
              <a:rPr sz="750" spc="55" dirty="0">
                <a:solidFill>
                  <a:srgbClr val="002A41"/>
                </a:solidFill>
                <a:latin typeface="Tahoma"/>
                <a:cs typeface="Tahoma"/>
              </a:rPr>
              <a:t>впливає</a:t>
            </a:r>
            <a:r>
              <a:rPr sz="750" spc="-25" dirty="0">
                <a:solidFill>
                  <a:srgbClr val="002A41"/>
                </a:solidFill>
                <a:latin typeface="Tahoma"/>
                <a:cs typeface="Tahoma"/>
              </a:rPr>
              <a:t> </a:t>
            </a:r>
            <a:r>
              <a:rPr sz="750" spc="70" dirty="0">
                <a:solidFill>
                  <a:srgbClr val="002A41"/>
                </a:solidFill>
                <a:latin typeface="Tahoma"/>
                <a:cs typeface="Tahoma"/>
              </a:rPr>
              <a:t>на</a:t>
            </a:r>
            <a:r>
              <a:rPr sz="750" spc="-25" dirty="0">
                <a:solidFill>
                  <a:srgbClr val="002A41"/>
                </a:solidFill>
                <a:latin typeface="Tahoma"/>
                <a:cs typeface="Tahoma"/>
              </a:rPr>
              <a:t> </a:t>
            </a:r>
            <a:r>
              <a:rPr sz="750" spc="65" dirty="0">
                <a:solidFill>
                  <a:srgbClr val="002A41"/>
                </a:solidFill>
                <a:latin typeface="Tahoma"/>
                <a:cs typeface="Tahoma"/>
              </a:rPr>
              <a:t>рішення</a:t>
            </a:r>
            <a:r>
              <a:rPr sz="750" spc="-25" dirty="0">
                <a:solidFill>
                  <a:srgbClr val="002A41"/>
                </a:solidFill>
                <a:latin typeface="Tahoma"/>
                <a:cs typeface="Tahoma"/>
              </a:rPr>
              <a:t> </a:t>
            </a:r>
            <a:r>
              <a:rPr sz="750" spc="50" dirty="0">
                <a:solidFill>
                  <a:srgbClr val="002A41"/>
                </a:solidFill>
                <a:latin typeface="Tahoma"/>
                <a:cs typeface="Tahoma"/>
              </a:rPr>
              <a:t>про</a:t>
            </a:r>
            <a:r>
              <a:rPr sz="750" spc="-25" dirty="0">
                <a:solidFill>
                  <a:srgbClr val="002A41"/>
                </a:solidFill>
                <a:latin typeface="Tahoma"/>
                <a:cs typeface="Tahoma"/>
              </a:rPr>
              <a:t> </a:t>
            </a:r>
            <a:r>
              <a:rPr sz="750" spc="-5" dirty="0">
                <a:solidFill>
                  <a:srgbClr val="002A41"/>
                </a:solidFill>
                <a:latin typeface="Tahoma"/>
                <a:cs typeface="Tahoma"/>
              </a:rPr>
              <a:t>те,  </a:t>
            </a:r>
            <a:r>
              <a:rPr sz="750" spc="80" dirty="0">
                <a:solidFill>
                  <a:srgbClr val="002A41"/>
                </a:solidFill>
                <a:latin typeface="Tahoma"/>
                <a:cs typeface="Tahoma"/>
              </a:rPr>
              <a:t>чи</a:t>
            </a:r>
            <a:r>
              <a:rPr sz="750" spc="-35" dirty="0">
                <a:solidFill>
                  <a:srgbClr val="002A41"/>
                </a:solidFill>
                <a:latin typeface="Tahoma"/>
                <a:cs typeface="Tahoma"/>
              </a:rPr>
              <a:t> </a:t>
            </a:r>
            <a:r>
              <a:rPr sz="750" spc="20" dirty="0">
                <a:solidFill>
                  <a:srgbClr val="002A41"/>
                </a:solidFill>
                <a:latin typeface="Tahoma"/>
                <a:cs typeface="Tahoma"/>
              </a:rPr>
              <a:t>звертатися</a:t>
            </a:r>
            <a:r>
              <a:rPr sz="750" spc="-30" dirty="0">
                <a:solidFill>
                  <a:srgbClr val="002A41"/>
                </a:solidFill>
                <a:latin typeface="Tahoma"/>
                <a:cs typeface="Tahoma"/>
              </a:rPr>
              <a:t> </a:t>
            </a:r>
            <a:r>
              <a:rPr sz="750" spc="60" dirty="0">
                <a:solidFill>
                  <a:srgbClr val="002A41"/>
                </a:solidFill>
                <a:latin typeface="Tahoma"/>
                <a:cs typeface="Tahoma"/>
              </a:rPr>
              <a:t>у</a:t>
            </a:r>
            <a:r>
              <a:rPr sz="750" spc="-30" dirty="0">
                <a:solidFill>
                  <a:srgbClr val="002A41"/>
                </a:solidFill>
                <a:latin typeface="Tahoma"/>
                <a:cs typeface="Tahoma"/>
              </a:rPr>
              <a:t> </a:t>
            </a:r>
            <a:r>
              <a:rPr sz="750" spc="65" dirty="0">
                <a:solidFill>
                  <a:srgbClr val="002A41"/>
                </a:solidFill>
                <a:latin typeface="Tahoma"/>
                <a:cs typeface="Tahoma"/>
              </a:rPr>
              <a:t>випадку</a:t>
            </a:r>
            <a:r>
              <a:rPr sz="750" spc="-30" dirty="0">
                <a:solidFill>
                  <a:srgbClr val="002A41"/>
                </a:solidFill>
                <a:latin typeface="Tahoma"/>
                <a:cs typeface="Tahoma"/>
              </a:rPr>
              <a:t> </a:t>
            </a:r>
            <a:r>
              <a:rPr sz="750" spc="45" dirty="0">
                <a:solidFill>
                  <a:srgbClr val="002A41"/>
                </a:solidFill>
                <a:latin typeface="Tahoma"/>
                <a:cs typeface="Tahoma"/>
              </a:rPr>
              <a:t>хвороби</a:t>
            </a:r>
            <a:r>
              <a:rPr sz="750" spc="-30" dirty="0">
                <a:solidFill>
                  <a:srgbClr val="002A41"/>
                </a:solidFill>
                <a:latin typeface="Tahoma"/>
                <a:cs typeface="Tahoma"/>
              </a:rPr>
              <a:t> </a:t>
            </a:r>
            <a:r>
              <a:rPr sz="750" spc="55" dirty="0">
                <a:solidFill>
                  <a:srgbClr val="002A41"/>
                </a:solidFill>
                <a:latin typeface="Tahoma"/>
                <a:cs typeface="Tahoma"/>
              </a:rPr>
              <a:t>по</a:t>
            </a:r>
            <a:r>
              <a:rPr sz="750" spc="-30" dirty="0">
                <a:solidFill>
                  <a:srgbClr val="002A41"/>
                </a:solidFill>
                <a:latin typeface="Tahoma"/>
                <a:cs typeface="Tahoma"/>
              </a:rPr>
              <a:t> </a:t>
            </a:r>
            <a:r>
              <a:rPr sz="750" spc="55" dirty="0">
                <a:solidFill>
                  <a:srgbClr val="002A41"/>
                </a:solidFill>
                <a:latin typeface="Tahoma"/>
                <a:cs typeface="Tahoma"/>
              </a:rPr>
              <a:t>допомогу</a:t>
            </a:r>
            <a:r>
              <a:rPr sz="750" spc="-30" dirty="0">
                <a:solidFill>
                  <a:srgbClr val="002A41"/>
                </a:solidFill>
                <a:latin typeface="Tahoma"/>
                <a:cs typeface="Tahoma"/>
              </a:rPr>
              <a:t> </a:t>
            </a:r>
            <a:r>
              <a:rPr sz="750" spc="45" dirty="0">
                <a:solidFill>
                  <a:srgbClr val="002A41"/>
                </a:solidFill>
                <a:latin typeface="Tahoma"/>
                <a:cs typeface="Tahoma"/>
              </a:rPr>
              <a:t>лікаря.</a:t>
            </a:r>
            <a:endParaRPr sz="750">
              <a:latin typeface="Tahoma"/>
              <a:cs typeface="Tahoma"/>
            </a:endParaRPr>
          </a:p>
          <a:p>
            <a:pPr marL="12700" marR="396240" algn="just">
              <a:lnSpc>
                <a:spcPct val="122300"/>
              </a:lnSpc>
              <a:spcBef>
                <a:spcPts val="565"/>
              </a:spcBef>
            </a:pPr>
            <a:r>
              <a:rPr sz="750" spc="40" dirty="0">
                <a:solidFill>
                  <a:srgbClr val="002A41"/>
                </a:solidFill>
                <a:latin typeface="Tahoma"/>
                <a:cs typeface="Tahoma"/>
              </a:rPr>
              <a:t>За</a:t>
            </a:r>
            <a:r>
              <a:rPr sz="750" spc="-25" dirty="0">
                <a:solidFill>
                  <a:srgbClr val="002A41"/>
                </a:solidFill>
                <a:latin typeface="Tahoma"/>
                <a:cs typeface="Tahoma"/>
              </a:rPr>
              <a:t> </a:t>
            </a:r>
            <a:r>
              <a:rPr sz="750" spc="45" dirty="0">
                <a:solidFill>
                  <a:srgbClr val="002A41"/>
                </a:solidFill>
                <a:latin typeface="Tahoma"/>
                <a:cs typeface="Tahoma"/>
              </a:rPr>
              <a:t>областями,</a:t>
            </a:r>
            <a:r>
              <a:rPr sz="750" spc="-25" dirty="0">
                <a:solidFill>
                  <a:srgbClr val="002A41"/>
                </a:solidFill>
                <a:latin typeface="Tahoma"/>
                <a:cs typeface="Tahoma"/>
              </a:rPr>
              <a:t> </a:t>
            </a:r>
            <a:r>
              <a:rPr sz="750" spc="40" dirty="0">
                <a:solidFill>
                  <a:srgbClr val="002A41"/>
                </a:solidFill>
                <a:latin typeface="Tahoma"/>
                <a:cs typeface="Tahoma"/>
              </a:rPr>
              <a:t>відсоток</a:t>
            </a:r>
            <a:r>
              <a:rPr sz="750" spc="-20" dirty="0">
                <a:solidFill>
                  <a:srgbClr val="002A41"/>
                </a:solidFill>
                <a:latin typeface="Tahoma"/>
                <a:cs typeface="Tahoma"/>
              </a:rPr>
              <a:t> </a:t>
            </a:r>
            <a:r>
              <a:rPr sz="750" spc="30" dirty="0">
                <a:solidFill>
                  <a:srgbClr val="002A41"/>
                </a:solidFill>
                <a:latin typeface="Tahoma"/>
                <a:cs typeface="Tahoma"/>
              </a:rPr>
              <a:t>тих,</a:t>
            </a:r>
            <a:r>
              <a:rPr sz="750" spc="-25" dirty="0">
                <a:solidFill>
                  <a:srgbClr val="002A41"/>
                </a:solidFill>
                <a:latin typeface="Tahoma"/>
                <a:cs typeface="Tahoma"/>
              </a:rPr>
              <a:t> </a:t>
            </a:r>
            <a:r>
              <a:rPr sz="750" spc="35" dirty="0">
                <a:solidFill>
                  <a:srgbClr val="002A41"/>
                </a:solidFill>
                <a:latin typeface="Tahoma"/>
                <a:cs typeface="Tahoma"/>
              </a:rPr>
              <a:t>хто</a:t>
            </a:r>
            <a:r>
              <a:rPr sz="750" spc="-25" dirty="0">
                <a:solidFill>
                  <a:srgbClr val="002A41"/>
                </a:solidFill>
                <a:latin typeface="Tahoma"/>
                <a:cs typeface="Tahoma"/>
              </a:rPr>
              <a:t> </a:t>
            </a:r>
            <a:r>
              <a:rPr sz="750" spc="15" dirty="0">
                <a:solidFill>
                  <a:srgbClr val="002A41"/>
                </a:solidFill>
                <a:latin typeface="Tahoma"/>
                <a:cs typeface="Tahoma"/>
              </a:rPr>
              <a:t>звертався</a:t>
            </a:r>
            <a:r>
              <a:rPr sz="750" spc="-20" dirty="0">
                <a:solidFill>
                  <a:srgbClr val="002A41"/>
                </a:solidFill>
                <a:latin typeface="Tahoma"/>
                <a:cs typeface="Tahoma"/>
              </a:rPr>
              <a:t> </a:t>
            </a:r>
            <a:r>
              <a:rPr sz="750" spc="55" dirty="0">
                <a:solidFill>
                  <a:srgbClr val="002A41"/>
                </a:solidFill>
                <a:latin typeface="Tahoma"/>
                <a:cs typeface="Tahoma"/>
              </a:rPr>
              <a:t>по</a:t>
            </a:r>
            <a:r>
              <a:rPr sz="750" spc="-25" dirty="0">
                <a:solidFill>
                  <a:srgbClr val="002A41"/>
                </a:solidFill>
                <a:latin typeface="Tahoma"/>
                <a:cs typeface="Tahoma"/>
              </a:rPr>
              <a:t> </a:t>
            </a:r>
            <a:r>
              <a:rPr sz="750" spc="70" dirty="0">
                <a:solidFill>
                  <a:srgbClr val="002A41"/>
                </a:solidFill>
                <a:latin typeface="Tahoma"/>
                <a:cs typeface="Tahoma"/>
              </a:rPr>
              <a:t>медичну</a:t>
            </a:r>
            <a:r>
              <a:rPr sz="750" spc="-25" dirty="0">
                <a:solidFill>
                  <a:srgbClr val="002A41"/>
                </a:solidFill>
                <a:latin typeface="Tahoma"/>
                <a:cs typeface="Tahoma"/>
              </a:rPr>
              <a:t> </a:t>
            </a:r>
            <a:r>
              <a:rPr sz="750" spc="55" dirty="0">
                <a:solidFill>
                  <a:srgbClr val="002A41"/>
                </a:solidFill>
                <a:latin typeface="Tahoma"/>
                <a:cs typeface="Tahoma"/>
              </a:rPr>
              <a:t>допомогу</a:t>
            </a:r>
            <a:r>
              <a:rPr sz="750" spc="-20" dirty="0">
                <a:solidFill>
                  <a:srgbClr val="002A41"/>
                </a:solidFill>
                <a:latin typeface="Tahoma"/>
                <a:cs typeface="Tahoma"/>
              </a:rPr>
              <a:t> </a:t>
            </a:r>
            <a:r>
              <a:rPr sz="750" spc="60" dirty="0">
                <a:solidFill>
                  <a:srgbClr val="002A41"/>
                </a:solidFill>
                <a:latin typeface="Tahoma"/>
                <a:cs typeface="Tahoma"/>
              </a:rPr>
              <a:t>у</a:t>
            </a:r>
            <a:r>
              <a:rPr sz="750" spc="-25" dirty="0">
                <a:solidFill>
                  <a:srgbClr val="002A41"/>
                </a:solidFill>
                <a:latin typeface="Tahoma"/>
                <a:cs typeface="Tahoma"/>
              </a:rPr>
              <a:t> </a:t>
            </a:r>
            <a:r>
              <a:rPr sz="750" spc="65" dirty="0">
                <a:solidFill>
                  <a:srgbClr val="002A41"/>
                </a:solidFill>
                <a:latin typeface="Tahoma"/>
                <a:cs typeface="Tahoma"/>
              </a:rPr>
              <a:t>випадку  </a:t>
            </a:r>
            <a:r>
              <a:rPr sz="750" spc="45" dirty="0">
                <a:solidFill>
                  <a:srgbClr val="002A41"/>
                </a:solidFill>
                <a:latin typeface="Tahoma"/>
                <a:cs typeface="Tahoma"/>
              </a:rPr>
              <a:t>хвороби</a:t>
            </a:r>
            <a:r>
              <a:rPr sz="750" spc="-30" dirty="0">
                <a:solidFill>
                  <a:srgbClr val="002A41"/>
                </a:solidFill>
                <a:latin typeface="Tahoma"/>
                <a:cs typeface="Tahoma"/>
              </a:rPr>
              <a:t> </a:t>
            </a:r>
            <a:r>
              <a:rPr sz="750" spc="55" dirty="0">
                <a:solidFill>
                  <a:srgbClr val="002A41"/>
                </a:solidFill>
                <a:latin typeface="Tahoma"/>
                <a:cs typeface="Tahoma"/>
              </a:rPr>
              <a:t>протягом</a:t>
            </a:r>
            <a:r>
              <a:rPr sz="750" spc="-30" dirty="0">
                <a:solidFill>
                  <a:srgbClr val="002A41"/>
                </a:solidFill>
                <a:latin typeface="Tahoma"/>
                <a:cs typeface="Tahoma"/>
              </a:rPr>
              <a:t> </a:t>
            </a:r>
            <a:r>
              <a:rPr sz="750" spc="55" dirty="0">
                <a:solidFill>
                  <a:srgbClr val="002A41"/>
                </a:solidFill>
                <a:latin typeface="Tahoma"/>
                <a:cs typeface="Tahoma"/>
              </a:rPr>
              <a:t>останніх</a:t>
            </a:r>
            <a:r>
              <a:rPr sz="750" spc="-30" dirty="0">
                <a:solidFill>
                  <a:srgbClr val="002A41"/>
                </a:solidFill>
                <a:latin typeface="Tahoma"/>
                <a:cs typeface="Tahoma"/>
              </a:rPr>
              <a:t> </a:t>
            </a:r>
            <a:r>
              <a:rPr sz="750" spc="30" dirty="0">
                <a:solidFill>
                  <a:srgbClr val="002A41"/>
                </a:solidFill>
                <a:latin typeface="Tahoma"/>
                <a:cs typeface="Tahoma"/>
              </a:rPr>
              <a:t>12</a:t>
            </a:r>
            <a:r>
              <a:rPr sz="750" spc="-30" dirty="0">
                <a:solidFill>
                  <a:srgbClr val="002A41"/>
                </a:solidFill>
                <a:latin typeface="Tahoma"/>
                <a:cs typeface="Tahoma"/>
              </a:rPr>
              <a:t> </a:t>
            </a:r>
            <a:r>
              <a:rPr sz="750" spc="55" dirty="0">
                <a:solidFill>
                  <a:srgbClr val="002A41"/>
                </a:solidFill>
                <a:latin typeface="Tahoma"/>
                <a:cs typeface="Tahoma"/>
              </a:rPr>
              <a:t>місяців,</a:t>
            </a:r>
            <a:r>
              <a:rPr sz="750" spc="-30" dirty="0">
                <a:solidFill>
                  <a:srgbClr val="002A41"/>
                </a:solidFill>
                <a:latin typeface="Tahoma"/>
                <a:cs typeface="Tahoma"/>
              </a:rPr>
              <a:t> </a:t>
            </a:r>
            <a:r>
              <a:rPr sz="750" spc="45" dirty="0">
                <a:solidFill>
                  <a:srgbClr val="002A41"/>
                </a:solidFill>
                <a:latin typeface="Tahoma"/>
                <a:cs typeface="Tahoma"/>
              </a:rPr>
              <a:t>коливається</a:t>
            </a:r>
            <a:r>
              <a:rPr sz="750" spc="-30" dirty="0">
                <a:solidFill>
                  <a:srgbClr val="002A41"/>
                </a:solidFill>
                <a:latin typeface="Tahoma"/>
                <a:cs typeface="Tahoma"/>
              </a:rPr>
              <a:t> </a:t>
            </a:r>
            <a:r>
              <a:rPr sz="750" spc="50" dirty="0">
                <a:solidFill>
                  <a:srgbClr val="002A41"/>
                </a:solidFill>
                <a:latin typeface="Tahoma"/>
                <a:cs typeface="Tahoma"/>
              </a:rPr>
              <a:t>від</a:t>
            </a:r>
            <a:r>
              <a:rPr sz="750" spc="-25" dirty="0">
                <a:solidFill>
                  <a:srgbClr val="002A41"/>
                </a:solidFill>
                <a:latin typeface="Tahoma"/>
                <a:cs typeface="Tahoma"/>
              </a:rPr>
              <a:t> </a:t>
            </a:r>
            <a:r>
              <a:rPr sz="750" spc="-5" dirty="0">
                <a:solidFill>
                  <a:srgbClr val="002A41"/>
                </a:solidFill>
                <a:latin typeface="Tahoma"/>
                <a:cs typeface="Tahoma"/>
              </a:rPr>
              <a:t>39%</a:t>
            </a:r>
            <a:r>
              <a:rPr sz="750" spc="-30" dirty="0">
                <a:solidFill>
                  <a:srgbClr val="002A41"/>
                </a:solidFill>
                <a:latin typeface="Tahoma"/>
                <a:cs typeface="Tahoma"/>
              </a:rPr>
              <a:t> </a:t>
            </a:r>
            <a:r>
              <a:rPr sz="750" spc="60" dirty="0">
                <a:solidFill>
                  <a:srgbClr val="002A41"/>
                </a:solidFill>
                <a:latin typeface="Tahoma"/>
                <a:cs typeface="Tahoma"/>
              </a:rPr>
              <a:t>(Хмельницька  </a:t>
            </a:r>
            <a:r>
              <a:rPr sz="750" spc="25" dirty="0">
                <a:solidFill>
                  <a:srgbClr val="002A41"/>
                </a:solidFill>
                <a:latin typeface="Tahoma"/>
                <a:cs typeface="Tahoma"/>
              </a:rPr>
              <a:t>область)</a:t>
            </a:r>
            <a:r>
              <a:rPr sz="750" spc="-30" dirty="0">
                <a:solidFill>
                  <a:srgbClr val="002A41"/>
                </a:solidFill>
                <a:latin typeface="Tahoma"/>
                <a:cs typeface="Tahoma"/>
              </a:rPr>
              <a:t> </a:t>
            </a:r>
            <a:r>
              <a:rPr sz="750" spc="30" dirty="0">
                <a:solidFill>
                  <a:srgbClr val="002A41"/>
                </a:solidFill>
                <a:latin typeface="Tahoma"/>
                <a:cs typeface="Tahoma"/>
              </a:rPr>
              <a:t>та</a:t>
            </a:r>
            <a:r>
              <a:rPr sz="750" spc="-25" dirty="0">
                <a:solidFill>
                  <a:srgbClr val="002A41"/>
                </a:solidFill>
                <a:latin typeface="Tahoma"/>
                <a:cs typeface="Tahoma"/>
              </a:rPr>
              <a:t> </a:t>
            </a:r>
            <a:r>
              <a:rPr sz="750" spc="-5" dirty="0">
                <a:solidFill>
                  <a:srgbClr val="002A41"/>
                </a:solidFill>
                <a:latin typeface="Tahoma"/>
                <a:cs typeface="Tahoma"/>
              </a:rPr>
              <a:t>45%</a:t>
            </a:r>
            <a:r>
              <a:rPr sz="750" spc="-25" dirty="0">
                <a:solidFill>
                  <a:srgbClr val="002A41"/>
                </a:solidFill>
                <a:latin typeface="Tahoma"/>
                <a:cs typeface="Tahoma"/>
              </a:rPr>
              <a:t> </a:t>
            </a:r>
            <a:r>
              <a:rPr sz="750" spc="20" dirty="0">
                <a:solidFill>
                  <a:srgbClr val="002A41"/>
                </a:solidFill>
                <a:latin typeface="Tahoma"/>
                <a:cs typeface="Tahoma"/>
              </a:rPr>
              <a:t>(Запорізька</a:t>
            </a:r>
            <a:r>
              <a:rPr sz="750" spc="-25" dirty="0">
                <a:solidFill>
                  <a:srgbClr val="002A41"/>
                </a:solidFill>
                <a:latin typeface="Tahoma"/>
                <a:cs typeface="Tahoma"/>
              </a:rPr>
              <a:t> </a:t>
            </a:r>
            <a:r>
              <a:rPr sz="750" spc="25" dirty="0">
                <a:solidFill>
                  <a:srgbClr val="002A41"/>
                </a:solidFill>
                <a:latin typeface="Tahoma"/>
                <a:cs typeface="Tahoma"/>
              </a:rPr>
              <a:t>область)</a:t>
            </a:r>
            <a:r>
              <a:rPr sz="750" spc="-25" dirty="0">
                <a:solidFill>
                  <a:srgbClr val="002A41"/>
                </a:solidFill>
                <a:latin typeface="Tahoma"/>
                <a:cs typeface="Tahoma"/>
              </a:rPr>
              <a:t> </a:t>
            </a:r>
            <a:r>
              <a:rPr sz="750" spc="30" dirty="0">
                <a:solidFill>
                  <a:srgbClr val="002A41"/>
                </a:solidFill>
                <a:latin typeface="Tahoma"/>
                <a:cs typeface="Tahoma"/>
              </a:rPr>
              <a:t>до</a:t>
            </a:r>
            <a:r>
              <a:rPr sz="750" spc="-25" dirty="0">
                <a:solidFill>
                  <a:srgbClr val="002A41"/>
                </a:solidFill>
                <a:latin typeface="Tahoma"/>
                <a:cs typeface="Tahoma"/>
              </a:rPr>
              <a:t> </a:t>
            </a:r>
            <a:r>
              <a:rPr sz="750" spc="-5" dirty="0">
                <a:solidFill>
                  <a:srgbClr val="002A41"/>
                </a:solidFill>
                <a:latin typeface="Tahoma"/>
                <a:cs typeface="Tahoma"/>
              </a:rPr>
              <a:t>94%</a:t>
            </a:r>
            <a:r>
              <a:rPr sz="750" spc="-25" dirty="0">
                <a:solidFill>
                  <a:srgbClr val="002A41"/>
                </a:solidFill>
                <a:latin typeface="Tahoma"/>
                <a:cs typeface="Tahoma"/>
              </a:rPr>
              <a:t> </a:t>
            </a:r>
            <a:r>
              <a:rPr sz="750" spc="40" dirty="0">
                <a:solidFill>
                  <a:srgbClr val="002A41"/>
                </a:solidFill>
                <a:latin typeface="Tahoma"/>
                <a:cs typeface="Tahoma"/>
              </a:rPr>
              <a:t>(Кіровоградська</a:t>
            </a:r>
            <a:r>
              <a:rPr sz="750" spc="-25" dirty="0">
                <a:solidFill>
                  <a:srgbClr val="002A41"/>
                </a:solidFill>
                <a:latin typeface="Tahoma"/>
                <a:cs typeface="Tahoma"/>
              </a:rPr>
              <a:t> </a:t>
            </a:r>
            <a:r>
              <a:rPr sz="750" spc="20" dirty="0">
                <a:solidFill>
                  <a:srgbClr val="002A41"/>
                </a:solidFill>
                <a:latin typeface="Tahoma"/>
                <a:cs typeface="Tahoma"/>
              </a:rPr>
              <a:t>область).</a:t>
            </a:r>
            <a:endParaRPr sz="750">
              <a:latin typeface="Tahoma"/>
              <a:cs typeface="Tahoma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796100" y="1218794"/>
            <a:ext cx="5586095" cy="254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500" b="1" spc="70" dirty="0">
                <a:solidFill>
                  <a:srgbClr val="002A41"/>
                </a:solidFill>
                <a:latin typeface="Arial"/>
                <a:cs typeface="Arial"/>
              </a:rPr>
              <a:t>ЗВЕРНЕННЯ</a:t>
            </a:r>
            <a:r>
              <a:rPr sz="1500" b="1" spc="-35" dirty="0">
                <a:solidFill>
                  <a:srgbClr val="002A41"/>
                </a:solidFill>
                <a:latin typeface="Arial"/>
                <a:cs typeface="Arial"/>
              </a:rPr>
              <a:t> </a:t>
            </a:r>
            <a:r>
              <a:rPr sz="1500" b="1" spc="20" dirty="0">
                <a:solidFill>
                  <a:srgbClr val="002A41"/>
                </a:solidFill>
                <a:latin typeface="Arial"/>
                <a:cs typeface="Arial"/>
              </a:rPr>
              <a:t>ДО</a:t>
            </a:r>
            <a:r>
              <a:rPr sz="1500" b="1" spc="-30" dirty="0">
                <a:solidFill>
                  <a:srgbClr val="002A41"/>
                </a:solidFill>
                <a:latin typeface="Arial"/>
                <a:cs typeface="Arial"/>
              </a:rPr>
              <a:t> </a:t>
            </a:r>
            <a:r>
              <a:rPr sz="1500" b="1" spc="140" dirty="0">
                <a:solidFill>
                  <a:srgbClr val="002A41"/>
                </a:solidFill>
                <a:latin typeface="Arial"/>
                <a:cs typeface="Arial"/>
              </a:rPr>
              <a:t>ЛІКАРЯ</a:t>
            </a:r>
            <a:r>
              <a:rPr sz="1500" b="1" spc="-30" dirty="0">
                <a:solidFill>
                  <a:srgbClr val="002A41"/>
                </a:solidFill>
                <a:latin typeface="Arial"/>
                <a:cs typeface="Arial"/>
              </a:rPr>
              <a:t> </a:t>
            </a:r>
            <a:r>
              <a:rPr sz="1500" b="1" spc="75" dirty="0">
                <a:solidFill>
                  <a:srgbClr val="002A41"/>
                </a:solidFill>
                <a:latin typeface="Arial"/>
                <a:cs typeface="Arial"/>
              </a:rPr>
              <a:t>ТА</a:t>
            </a:r>
            <a:r>
              <a:rPr sz="1500" b="1" spc="-35" dirty="0">
                <a:solidFill>
                  <a:srgbClr val="002A41"/>
                </a:solidFill>
                <a:latin typeface="Arial"/>
                <a:cs typeface="Arial"/>
              </a:rPr>
              <a:t> </a:t>
            </a:r>
            <a:r>
              <a:rPr sz="1500" b="1" spc="114" dirty="0">
                <a:solidFill>
                  <a:srgbClr val="002A41"/>
                </a:solidFill>
                <a:latin typeface="Arial"/>
                <a:cs typeface="Arial"/>
              </a:rPr>
              <a:t>ПОПЕРЕДЖЕННЯ</a:t>
            </a:r>
            <a:r>
              <a:rPr sz="1500" b="1" spc="-30" dirty="0">
                <a:solidFill>
                  <a:srgbClr val="002A41"/>
                </a:solidFill>
                <a:latin typeface="Arial"/>
                <a:cs typeface="Arial"/>
              </a:rPr>
              <a:t> </a:t>
            </a:r>
            <a:r>
              <a:rPr sz="1500" b="1" dirty="0">
                <a:solidFill>
                  <a:srgbClr val="002A41"/>
                </a:solidFill>
                <a:latin typeface="Arial"/>
                <a:cs typeface="Arial"/>
              </a:rPr>
              <a:t>ХВОРОБ</a:t>
            </a:r>
            <a:endParaRPr sz="150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654350" y="1549044"/>
            <a:ext cx="6160770" cy="0"/>
          </a:xfrm>
          <a:custGeom>
            <a:avLst/>
            <a:gdLst/>
            <a:ahLst/>
            <a:cxnLst/>
            <a:rect l="l" t="t" r="r" b="b"/>
            <a:pathLst>
              <a:path w="6160770">
                <a:moveTo>
                  <a:pt x="0" y="0"/>
                </a:moveTo>
                <a:lnTo>
                  <a:pt x="6160300" y="0"/>
                </a:lnTo>
              </a:path>
            </a:pathLst>
          </a:custGeom>
          <a:ln w="12700">
            <a:solidFill>
              <a:srgbClr val="002A4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802599" y="629925"/>
            <a:ext cx="145415" cy="1473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spc="35" dirty="0">
                <a:solidFill>
                  <a:srgbClr val="002A41"/>
                </a:solidFill>
                <a:latin typeface="Tahoma"/>
                <a:cs typeface="Tahoma"/>
              </a:rPr>
              <a:t>22</a:t>
            </a:r>
            <a:endParaRPr sz="800">
              <a:latin typeface="Tahoma"/>
              <a:cs typeface="Tahoma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229300" y="629925"/>
            <a:ext cx="1370965" cy="1473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spc="100" dirty="0">
                <a:solidFill>
                  <a:srgbClr val="002A41"/>
                </a:solidFill>
                <a:latin typeface="Times New Roman"/>
                <a:cs typeface="Times New Roman"/>
              </a:rPr>
              <a:t>Індекс </a:t>
            </a:r>
            <a:r>
              <a:rPr sz="800" spc="65" dirty="0">
                <a:solidFill>
                  <a:srgbClr val="002A41"/>
                </a:solidFill>
                <a:latin typeface="Times New Roman"/>
                <a:cs typeface="Times New Roman"/>
              </a:rPr>
              <a:t>здоров’я.</a:t>
            </a:r>
            <a:r>
              <a:rPr sz="800" spc="10" dirty="0">
                <a:solidFill>
                  <a:srgbClr val="002A41"/>
                </a:solidFill>
                <a:latin typeface="Times New Roman"/>
                <a:cs typeface="Times New Roman"/>
              </a:rPr>
              <a:t> </a:t>
            </a:r>
            <a:r>
              <a:rPr sz="800" spc="100" dirty="0">
                <a:solidFill>
                  <a:srgbClr val="002A41"/>
                </a:solidFill>
                <a:latin typeface="Times New Roman"/>
                <a:cs typeface="Times New Roman"/>
              </a:rPr>
              <a:t>Україна</a:t>
            </a:r>
            <a:endParaRPr sz="800">
              <a:latin typeface="Times New Roman"/>
              <a:cs typeface="Times New Roman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1245603" y="476986"/>
            <a:ext cx="5876290" cy="83820"/>
          </a:xfrm>
          <a:custGeom>
            <a:avLst/>
            <a:gdLst/>
            <a:ahLst/>
            <a:cxnLst/>
            <a:rect l="l" t="t" r="r" b="b"/>
            <a:pathLst>
              <a:path w="5876290" h="83820">
                <a:moveTo>
                  <a:pt x="5876048" y="0"/>
                </a:moveTo>
                <a:lnTo>
                  <a:pt x="0" y="0"/>
                </a:lnTo>
                <a:lnTo>
                  <a:pt x="0" y="83654"/>
                </a:lnTo>
                <a:lnTo>
                  <a:pt x="5876048" y="83654"/>
                </a:lnTo>
                <a:lnTo>
                  <a:pt x="5876048" y="0"/>
                </a:lnTo>
                <a:close/>
              </a:path>
            </a:pathLst>
          </a:custGeom>
          <a:solidFill>
            <a:srgbClr val="384E6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654354" y="476986"/>
            <a:ext cx="541020" cy="83820"/>
          </a:xfrm>
          <a:custGeom>
            <a:avLst/>
            <a:gdLst/>
            <a:ahLst/>
            <a:cxnLst/>
            <a:rect l="l" t="t" r="r" b="b"/>
            <a:pathLst>
              <a:path w="541019" h="83820">
                <a:moveTo>
                  <a:pt x="540854" y="0"/>
                </a:moveTo>
                <a:lnTo>
                  <a:pt x="0" y="0"/>
                </a:lnTo>
                <a:lnTo>
                  <a:pt x="0" y="83654"/>
                </a:lnTo>
                <a:lnTo>
                  <a:pt x="540854" y="83654"/>
                </a:lnTo>
                <a:lnTo>
                  <a:pt x="540854" y="0"/>
                </a:lnTo>
                <a:close/>
              </a:path>
            </a:pathLst>
          </a:custGeom>
          <a:solidFill>
            <a:srgbClr val="F99F1B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02599" y="942313"/>
            <a:ext cx="1964689" cy="207708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13970">
              <a:lnSpc>
                <a:spcPct val="105600"/>
              </a:lnSpc>
              <a:spcBef>
                <a:spcPts val="100"/>
              </a:spcBef>
            </a:pPr>
            <a:r>
              <a:rPr sz="750" spc="50" dirty="0">
                <a:solidFill>
                  <a:srgbClr val="002A41"/>
                </a:solidFill>
                <a:latin typeface="Tahoma"/>
                <a:cs typeface="Tahoma"/>
              </a:rPr>
              <a:t>В </a:t>
            </a:r>
            <a:r>
              <a:rPr sz="750" spc="75" dirty="0">
                <a:solidFill>
                  <a:srgbClr val="002A41"/>
                </a:solidFill>
                <a:latin typeface="Tahoma"/>
                <a:cs typeface="Tahoma"/>
              </a:rPr>
              <a:t>Україні </a:t>
            </a:r>
            <a:r>
              <a:rPr sz="750" spc="60" dirty="0">
                <a:solidFill>
                  <a:srgbClr val="002A41"/>
                </a:solidFill>
                <a:latin typeface="Tahoma"/>
                <a:cs typeface="Tahoma"/>
              </a:rPr>
              <a:t>система </a:t>
            </a:r>
            <a:r>
              <a:rPr sz="750" spc="45" dirty="0">
                <a:solidFill>
                  <a:srgbClr val="002A41"/>
                </a:solidFill>
                <a:latin typeface="Tahoma"/>
                <a:cs typeface="Tahoma"/>
              </a:rPr>
              <a:t>охорони </a:t>
            </a:r>
            <a:r>
              <a:rPr sz="750" spc="5" dirty="0">
                <a:solidFill>
                  <a:srgbClr val="002A41"/>
                </a:solidFill>
                <a:latin typeface="Tahoma"/>
                <a:cs typeface="Tahoma"/>
              </a:rPr>
              <a:t>здоров’я  </a:t>
            </a:r>
            <a:r>
              <a:rPr sz="750" spc="50" dirty="0">
                <a:solidFill>
                  <a:srgbClr val="002A41"/>
                </a:solidFill>
                <a:latin typeface="Tahoma"/>
                <a:cs typeface="Tahoma"/>
              </a:rPr>
              <a:t>вже </a:t>
            </a:r>
            <a:r>
              <a:rPr sz="750" spc="65" dirty="0">
                <a:solidFill>
                  <a:srgbClr val="002A41"/>
                </a:solidFill>
                <a:latin typeface="Tahoma"/>
                <a:cs typeface="Tahoma"/>
              </a:rPr>
              <a:t>тривалий </a:t>
            </a:r>
            <a:r>
              <a:rPr sz="750" spc="45" dirty="0">
                <a:solidFill>
                  <a:srgbClr val="002A41"/>
                </a:solidFill>
                <a:latin typeface="Tahoma"/>
                <a:cs typeface="Tahoma"/>
              </a:rPr>
              <a:t>час </a:t>
            </a:r>
            <a:r>
              <a:rPr sz="750" spc="40" dirty="0">
                <a:solidFill>
                  <a:srgbClr val="002A41"/>
                </a:solidFill>
                <a:latin typeface="Tahoma"/>
                <a:cs typeface="Tahoma"/>
              </a:rPr>
              <a:t>перебуває </a:t>
            </a:r>
            <a:r>
              <a:rPr sz="750" spc="60" dirty="0">
                <a:solidFill>
                  <a:srgbClr val="002A41"/>
                </a:solidFill>
                <a:latin typeface="Tahoma"/>
                <a:cs typeface="Tahoma"/>
              </a:rPr>
              <a:t>у стані  </a:t>
            </a:r>
            <a:r>
              <a:rPr sz="750" spc="55" dirty="0">
                <a:solidFill>
                  <a:srgbClr val="002A41"/>
                </a:solidFill>
                <a:latin typeface="Tahoma"/>
                <a:cs typeface="Tahoma"/>
              </a:rPr>
              <a:t>реформування. </a:t>
            </a:r>
            <a:r>
              <a:rPr sz="750" spc="85" dirty="0">
                <a:solidFill>
                  <a:srgbClr val="002A41"/>
                </a:solidFill>
                <a:latin typeface="Tahoma"/>
                <a:cs typeface="Tahoma"/>
              </a:rPr>
              <a:t>Намагання</a:t>
            </a:r>
            <a:r>
              <a:rPr sz="750" spc="-165" dirty="0">
                <a:solidFill>
                  <a:srgbClr val="002A41"/>
                </a:solidFill>
                <a:latin typeface="Tahoma"/>
                <a:cs typeface="Tahoma"/>
              </a:rPr>
              <a:t> </a:t>
            </a:r>
            <a:r>
              <a:rPr sz="750" spc="50" dirty="0">
                <a:solidFill>
                  <a:srgbClr val="002A41"/>
                </a:solidFill>
                <a:latin typeface="Tahoma"/>
                <a:cs typeface="Tahoma"/>
              </a:rPr>
              <a:t>впровади-  </a:t>
            </a:r>
            <a:r>
              <a:rPr sz="750" spc="70" dirty="0">
                <a:solidFill>
                  <a:srgbClr val="002A41"/>
                </a:solidFill>
                <a:latin typeface="Tahoma"/>
                <a:cs typeface="Tahoma"/>
              </a:rPr>
              <a:t>ти </a:t>
            </a:r>
            <a:r>
              <a:rPr sz="750" spc="45" dirty="0">
                <a:solidFill>
                  <a:srgbClr val="002A41"/>
                </a:solidFill>
                <a:latin typeface="Tahoma"/>
                <a:cs typeface="Tahoma"/>
              </a:rPr>
              <a:t>модель </a:t>
            </a:r>
            <a:r>
              <a:rPr sz="750" spc="70" dirty="0">
                <a:solidFill>
                  <a:srgbClr val="002A41"/>
                </a:solidFill>
                <a:latin typeface="Tahoma"/>
                <a:cs typeface="Tahoma"/>
              </a:rPr>
              <a:t>сімейної медицини, </a:t>
            </a:r>
            <a:r>
              <a:rPr sz="750" spc="15" dirty="0">
                <a:solidFill>
                  <a:srgbClr val="002A41"/>
                </a:solidFill>
                <a:latin typeface="Tahoma"/>
                <a:cs typeface="Tahoma"/>
              </a:rPr>
              <a:t>розді-  </a:t>
            </a:r>
            <a:r>
              <a:rPr sz="750" spc="75" dirty="0">
                <a:solidFill>
                  <a:srgbClr val="002A41"/>
                </a:solidFill>
                <a:latin typeface="Tahoma"/>
                <a:cs typeface="Tahoma"/>
              </a:rPr>
              <a:t>лити </a:t>
            </a:r>
            <a:r>
              <a:rPr sz="750" spc="65" dirty="0">
                <a:solidFill>
                  <a:srgbClr val="002A41"/>
                </a:solidFill>
                <a:latin typeface="Tahoma"/>
                <a:cs typeface="Tahoma"/>
              </a:rPr>
              <a:t>первинну </a:t>
            </a:r>
            <a:r>
              <a:rPr sz="750" spc="35" dirty="0">
                <a:solidFill>
                  <a:srgbClr val="002A41"/>
                </a:solidFill>
                <a:latin typeface="Tahoma"/>
                <a:cs typeface="Tahoma"/>
              </a:rPr>
              <a:t>та </a:t>
            </a:r>
            <a:r>
              <a:rPr sz="750" spc="50" dirty="0">
                <a:solidFill>
                  <a:srgbClr val="002A41"/>
                </a:solidFill>
                <a:latin typeface="Tahoma"/>
                <a:cs typeface="Tahoma"/>
              </a:rPr>
              <a:t>спеціалізовану </a:t>
            </a:r>
            <a:r>
              <a:rPr sz="750" spc="35" dirty="0">
                <a:solidFill>
                  <a:srgbClr val="002A41"/>
                </a:solidFill>
                <a:latin typeface="Tahoma"/>
                <a:cs typeface="Tahoma"/>
              </a:rPr>
              <a:t>до-  </a:t>
            </a:r>
            <a:r>
              <a:rPr sz="750" spc="40" dirty="0">
                <a:solidFill>
                  <a:srgbClr val="002A41"/>
                </a:solidFill>
                <a:latin typeface="Tahoma"/>
                <a:cs typeface="Tahoma"/>
              </a:rPr>
              <a:t>помогу,</a:t>
            </a:r>
            <a:r>
              <a:rPr sz="750" spc="-55" dirty="0">
                <a:solidFill>
                  <a:srgbClr val="002A41"/>
                </a:solidFill>
                <a:latin typeface="Tahoma"/>
                <a:cs typeface="Tahoma"/>
              </a:rPr>
              <a:t> </a:t>
            </a:r>
            <a:r>
              <a:rPr sz="750" spc="70" dirty="0">
                <a:solidFill>
                  <a:srgbClr val="002A41"/>
                </a:solidFill>
                <a:latin typeface="Tahoma"/>
                <a:cs typeface="Tahoma"/>
              </a:rPr>
              <a:t>пілотні</a:t>
            </a:r>
            <a:r>
              <a:rPr sz="750" spc="-50" dirty="0">
                <a:solidFill>
                  <a:srgbClr val="002A41"/>
                </a:solidFill>
                <a:latin typeface="Tahoma"/>
                <a:cs typeface="Tahoma"/>
              </a:rPr>
              <a:t> </a:t>
            </a:r>
            <a:r>
              <a:rPr sz="750" spc="60" dirty="0">
                <a:solidFill>
                  <a:srgbClr val="002A41"/>
                </a:solidFill>
                <a:latin typeface="Tahoma"/>
                <a:cs typeface="Tahoma"/>
              </a:rPr>
              <a:t>проекти</a:t>
            </a:r>
            <a:r>
              <a:rPr sz="750" spc="-50" dirty="0">
                <a:solidFill>
                  <a:srgbClr val="002A41"/>
                </a:solidFill>
                <a:latin typeface="Tahoma"/>
                <a:cs typeface="Tahoma"/>
              </a:rPr>
              <a:t> </a:t>
            </a:r>
            <a:r>
              <a:rPr sz="750" spc="-114" dirty="0">
                <a:solidFill>
                  <a:srgbClr val="002A41"/>
                </a:solidFill>
                <a:latin typeface="Tahoma"/>
                <a:cs typeface="Tahoma"/>
              </a:rPr>
              <a:t>з</a:t>
            </a:r>
            <a:r>
              <a:rPr sz="750" spc="-55" dirty="0">
                <a:solidFill>
                  <a:srgbClr val="002A41"/>
                </a:solidFill>
                <a:latin typeface="Tahoma"/>
                <a:cs typeface="Tahoma"/>
              </a:rPr>
              <a:t> </a:t>
            </a:r>
            <a:r>
              <a:rPr sz="750" spc="65" dirty="0">
                <a:solidFill>
                  <a:srgbClr val="002A41"/>
                </a:solidFill>
                <a:latin typeface="Tahoma"/>
                <a:cs typeface="Tahoma"/>
              </a:rPr>
              <a:t>реімбурсації  </a:t>
            </a:r>
            <a:r>
              <a:rPr sz="750" spc="60" dirty="0">
                <a:solidFill>
                  <a:srgbClr val="002A41"/>
                </a:solidFill>
                <a:latin typeface="Tahoma"/>
                <a:cs typeface="Tahoma"/>
              </a:rPr>
              <a:t>(відшкодування </a:t>
            </a:r>
            <a:r>
              <a:rPr sz="750" spc="35" dirty="0">
                <a:solidFill>
                  <a:srgbClr val="002A41"/>
                </a:solidFill>
                <a:latin typeface="Tahoma"/>
                <a:cs typeface="Tahoma"/>
              </a:rPr>
              <a:t>вартості) </a:t>
            </a:r>
            <a:r>
              <a:rPr sz="750" spc="60" dirty="0">
                <a:solidFill>
                  <a:srgbClr val="002A41"/>
                </a:solidFill>
                <a:latin typeface="Tahoma"/>
                <a:cs typeface="Tahoma"/>
              </a:rPr>
              <a:t>лікарських  </a:t>
            </a:r>
            <a:r>
              <a:rPr sz="750" spc="20" dirty="0">
                <a:solidFill>
                  <a:srgbClr val="002A41"/>
                </a:solidFill>
                <a:latin typeface="Tahoma"/>
                <a:cs typeface="Tahoma"/>
              </a:rPr>
              <a:t>засобів </a:t>
            </a:r>
            <a:r>
              <a:rPr sz="750" spc="65" dirty="0">
                <a:solidFill>
                  <a:srgbClr val="002A41"/>
                </a:solidFill>
                <a:latin typeface="Tahoma"/>
                <a:cs typeface="Tahoma"/>
              </a:rPr>
              <a:t>— </a:t>
            </a:r>
            <a:r>
              <a:rPr sz="750" spc="60" dirty="0">
                <a:solidFill>
                  <a:srgbClr val="002A41"/>
                </a:solidFill>
                <a:latin typeface="Tahoma"/>
                <a:cs typeface="Tahoma"/>
              </a:rPr>
              <a:t>у </a:t>
            </a:r>
            <a:r>
              <a:rPr sz="750" spc="70" dirty="0">
                <a:solidFill>
                  <a:srgbClr val="002A41"/>
                </a:solidFill>
                <a:latin typeface="Tahoma"/>
                <a:cs typeface="Tahoma"/>
              </a:rPr>
              <a:t>жодному </a:t>
            </a:r>
            <a:r>
              <a:rPr sz="750" spc="-114" dirty="0">
                <a:solidFill>
                  <a:srgbClr val="002A41"/>
                </a:solidFill>
                <a:latin typeface="Tahoma"/>
                <a:cs typeface="Tahoma"/>
              </a:rPr>
              <a:t>з </a:t>
            </a:r>
            <a:r>
              <a:rPr sz="750" spc="65" dirty="0">
                <a:solidFill>
                  <a:srgbClr val="002A41"/>
                </a:solidFill>
                <a:latin typeface="Tahoma"/>
                <a:cs typeface="Tahoma"/>
              </a:rPr>
              <a:t>випадків </a:t>
            </a:r>
            <a:r>
              <a:rPr sz="750" spc="40" dirty="0">
                <a:solidFill>
                  <a:srgbClr val="002A41"/>
                </a:solidFill>
                <a:latin typeface="Tahoma"/>
                <a:cs typeface="Tahoma"/>
              </a:rPr>
              <a:t>не  </a:t>
            </a:r>
            <a:r>
              <a:rPr sz="750" spc="60" dirty="0">
                <a:solidFill>
                  <a:srgbClr val="002A41"/>
                </a:solidFill>
                <a:latin typeface="Tahoma"/>
                <a:cs typeface="Tahoma"/>
              </a:rPr>
              <a:t>були </a:t>
            </a:r>
            <a:r>
              <a:rPr sz="750" spc="40" dirty="0">
                <a:solidFill>
                  <a:srgbClr val="002A41"/>
                </a:solidFill>
                <a:latin typeface="Tahoma"/>
                <a:cs typeface="Tahoma"/>
              </a:rPr>
              <a:t>реалізовані </a:t>
            </a:r>
            <a:r>
              <a:rPr sz="750" spc="30" dirty="0">
                <a:solidFill>
                  <a:srgbClr val="002A41"/>
                </a:solidFill>
                <a:latin typeface="Tahoma"/>
                <a:cs typeface="Tahoma"/>
              </a:rPr>
              <a:t>до </a:t>
            </a:r>
            <a:r>
              <a:rPr sz="750" spc="65" dirty="0">
                <a:solidFill>
                  <a:srgbClr val="002A41"/>
                </a:solidFill>
                <a:latin typeface="Tahoma"/>
                <a:cs typeface="Tahoma"/>
              </a:rPr>
              <a:t>кінця. </a:t>
            </a:r>
            <a:r>
              <a:rPr sz="750" spc="70" dirty="0">
                <a:solidFill>
                  <a:srgbClr val="002A41"/>
                </a:solidFill>
                <a:latin typeface="Tahoma"/>
                <a:cs typeface="Tahoma"/>
              </a:rPr>
              <a:t>Концепції  </a:t>
            </a:r>
            <a:r>
              <a:rPr sz="750" spc="35" dirty="0">
                <a:solidFill>
                  <a:srgbClr val="002A41"/>
                </a:solidFill>
                <a:latin typeface="Tahoma"/>
                <a:cs typeface="Tahoma"/>
              </a:rPr>
              <a:t>та </a:t>
            </a:r>
            <a:r>
              <a:rPr sz="750" spc="65" dirty="0">
                <a:solidFill>
                  <a:srgbClr val="002A41"/>
                </a:solidFill>
                <a:latin typeface="Tahoma"/>
                <a:cs typeface="Tahoma"/>
              </a:rPr>
              <a:t>підходи </a:t>
            </a:r>
            <a:r>
              <a:rPr sz="750" spc="30" dirty="0">
                <a:solidFill>
                  <a:srgbClr val="002A41"/>
                </a:solidFill>
                <a:latin typeface="Tahoma"/>
                <a:cs typeface="Tahoma"/>
              </a:rPr>
              <a:t>до </a:t>
            </a:r>
            <a:r>
              <a:rPr sz="750" spc="65" dirty="0">
                <a:solidFill>
                  <a:srgbClr val="002A41"/>
                </a:solidFill>
                <a:latin typeface="Tahoma"/>
                <a:cs typeface="Tahoma"/>
              </a:rPr>
              <a:t>реформування меди-  </a:t>
            </a:r>
            <a:r>
              <a:rPr sz="750" spc="95" dirty="0">
                <a:solidFill>
                  <a:srgbClr val="002A41"/>
                </a:solidFill>
                <a:latin typeface="Tahoma"/>
                <a:cs typeface="Tahoma"/>
              </a:rPr>
              <a:t>цини </a:t>
            </a:r>
            <a:r>
              <a:rPr sz="750" spc="60" dirty="0">
                <a:solidFill>
                  <a:srgbClr val="002A41"/>
                </a:solidFill>
                <a:latin typeface="Tahoma"/>
                <a:cs typeface="Tahoma"/>
              </a:rPr>
              <a:t>постійно </a:t>
            </a:r>
            <a:r>
              <a:rPr sz="750" spc="50" dirty="0">
                <a:solidFill>
                  <a:srgbClr val="002A41"/>
                </a:solidFill>
                <a:latin typeface="Tahoma"/>
                <a:cs typeface="Tahoma"/>
              </a:rPr>
              <a:t>змінювалися. </a:t>
            </a:r>
            <a:r>
              <a:rPr sz="750" spc="45" dirty="0">
                <a:solidFill>
                  <a:srgbClr val="002A41"/>
                </a:solidFill>
                <a:latin typeface="Tahoma"/>
                <a:cs typeface="Tahoma"/>
              </a:rPr>
              <a:t>За </a:t>
            </a:r>
            <a:r>
              <a:rPr sz="750" spc="70" dirty="0">
                <a:solidFill>
                  <a:srgbClr val="002A41"/>
                </a:solidFill>
                <a:latin typeface="Tahoma"/>
                <a:cs typeface="Tahoma"/>
              </a:rPr>
              <a:t>таких  умов</a:t>
            </a:r>
            <a:r>
              <a:rPr sz="750" spc="-55" dirty="0">
                <a:solidFill>
                  <a:srgbClr val="002A41"/>
                </a:solidFill>
                <a:latin typeface="Tahoma"/>
                <a:cs typeface="Tahoma"/>
              </a:rPr>
              <a:t> </a:t>
            </a:r>
            <a:r>
              <a:rPr sz="750" spc="40" dirty="0">
                <a:solidFill>
                  <a:srgbClr val="002A41"/>
                </a:solidFill>
                <a:latin typeface="Tahoma"/>
                <a:cs typeface="Tahoma"/>
              </a:rPr>
              <a:t>реального</a:t>
            </a:r>
            <a:r>
              <a:rPr sz="750" spc="-55" dirty="0">
                <a:solidFill>
                  <a:srgbClr val="002A41"/>
                </a:solidFill>
                <a:latin typeface="Tahoma"/>
                <a:cs typeface="Tahoma"/>
              </a:rPr>
              <a:t> </a:t>
            </a:r>
            <a:r>
              <a:rPr sz="750" spc="65" dirty="0">
                <a:solidFill>
                  <a:srgbClr val="002A41"/>
                </a:solidFill>
                <a:latin typeface="Tahoma"/>
                <a:cs typeface="Tahoma"/>
              </a:rPr>
              <a:t>покращення</a:t>
            </a:r>
            <a:r>
              <a:rPr sz="750" spc="-55" dirty="0">
                <a:solidFill>
                  <a:srgbClr val="002A41"/>
                </a:solidFill>
                <a:latin typeface="Tahoma"/>
                <a:cs typeface="Tahoma"/>
              </a:rPr>
              <a:t> </a:t>
            </a:r>
            <a:r>
              <a:rPr sz="750" spc="70" dirty="0">
                <a:solidFill>
                  <a:srgbClr val="002A41"/>
                </a:solidFill>
                <a:latin typeface="Tahoma"/>
                <a:cs typeface="Tahoma"/>
              </a:rPr>
              <a:t>функціо-  </a:t>
            </a:r>
            <a:r>
              <a:rPr sz="750" spc="80" dirty="0">
                <a:solidFill>
                  <a:srgbClr val="002A41"/>
                </a:solidFill>
                <a:latin typeface="Tahoma"/>
                <a:cs typeface="Tahoma"/>
              </a:rPr>
              <a:t>нування</a:t>
            </a:r>
            <a:r>
              <a:rPr sz="750" spc="-50" dirty="0">
                <a:solidFill>
                  <a:srgbClr val="002A41"/>
                </a:solidFill>
                <a:latin typeface="Tahoma"/>
                <a:cs typeface="Tahoma"/>
              </a:rPr>
              <a:t> </a:t>
            </a:r>
            <a:r>
              <a:rPr sz="750" spc="70" dirty="0">
                <a:solidFill>
                  <a:srgbClr val="002A41"/>
                </a:solidFill>
                <a:latin typeface="Tahoma"/>
                <a:cs typeface="Tahoma"/>
              </a:rPr>
              <a:t>системи</a:t>
            </a:r>
            <a:r>
              <a:rPr sz="750" spc="-50" dirty="0">
                <a:solidFill>
                  <a:srgbClr val="002A41"/>
                </a:solidFill>
                <a:latin typeface="Tahoma"/>
                <a:cs typeface="Tahoma"/>
              </a:rPr>
              <a:t> </a:t>
            </a:r>
            <a:r>
              <a:rPr sz="750" spc="45" dirty="0">
                <a:solidFill>
                  <a:srgbClr val="002A41"/>
                </a:solidFill>
                <a:latin typeface="Tahoma"/>
                <a:cs typeface="Tahoma"/>
              </a:rPr>
              <a:t>не</a:t>
            </a:r>
            <a:r>
              <a:rPr sz="750" spc="-45" dirty="0">
                <a:solidFill>
                  <a:srgbClr val="002A41"/>
                </a:solidFill>
                <a:latin typeface="Tahoma"/>
                <a:cs typeface="Tahoma"/>
              </a:rPr>
              <a:t> </a:t>
            </a:r>
            <a:r>
              <a:rPr sz="750" spc="40" dirty="0">
                <a:solidFill>
                  <a:srgbClr val="002A41"/>
                </a:solidFill>
                <a:latin typeface="Tahoma"/>
                <a:cs typeface="Tahoma"/>
              </a:rPr>
              <a:t>відбувається,</a:t>
            </a:r>
            <a:endParaRPr sz="750">
              <a:latin typeface="Tahoma"/>
              <a:cs typeface="Tahoma"/>
            </a:endParaRPr>
          </a:p>
          <a:p>
            <a:pPr marL="12700" marR="5080">
              <a:lnSpc>
                <a:spcPct val="105600"/>
              </a:lnSpc>
            </a:pPr>
            <a:r>
              <a:rPr sz="750" spc="70" dirty="0">
                <a:solidFill>
                  <a:srgbClr val="002A41"/>
                </a:solidFill>
                <a:latin typeface="Tahoma"/>
                <a:cs typeface="Tahoma"/>
              </a:rPr>
              <a:t>і </a:t>
            </a:r>
            <a:r>
              <a:rPr sz="750" spc="40" dirty="0">
                <a:solidFill>
                  <a:srgbClr val="002A41"/>
                </a:solidFill>
                <a:latin typeface="Tahoma"/>
                <a:cs typeface="Tahoma"/>
              </a:rPr>
              <a:t>в </a:t>
            </a:r>
            <a:r>
              <a:rPr sz="750" spc="60" dirty="0">
                <a:solidFill>
                  <a:srgbClr val="002A41"/>
                </a:solidFill>
                <a:latin typeface="Tahoma"/>
                <a:cs typeface="Tahoma"/>
              </a:rPr>
              <a:t>кінцевому </a:t>
            </a:r>
            <a:r>
              <a:rPr sz="750" spc="10" dirty="0">
                <a:solidFill>
                  <a:srgbClr val="002A41"/>
                </a:solidFill>
                <a:latin typeface="Tahoma"/>
                <a:cs typeface="Tahoma"/>
              </a:rPr>
              <a:t>результаті </a:t>
            </a:r>
            <a:r>
              <a:rPr sz="750" spc="55" dirty="0">
                <a:solidFill>
                  <a:srgbClr val="002A41"/>
                </a:solidFill>
                <a:latin typeface="Tahoma"/>
                <a:cs typeface="Tahoma"/>
              </a:rPr>
              <a:t>громадяни  </a:t>
            </a:r>
            <a:r>
              <a:rPr sz="750" spc="70" dirty="0">
                <a:solidFill>
                  <a:srgbClr val="002A41"/>
                </a:solidFill>
                <a:latin typeface="Tahoma"/>
                <a:cs typeface="Tahoma"/>
              </a:rPr>
              <a:t>вимушені </a:t>
            </a:r>
            <a:r>
              <a:rPr sz="750" spc="40" dirty="0">
                <a:solidFill>
                  <a:srgbClr val="002A41"/>
                </a:solidFill>
                <a:latin typeface="Tahoma"/>
                <a:cs typeface="Tahoma"/>
              </a:rPr>
              <a:t>вдаватися </a:t>
            </a:r>
            <a:r>
              <a:rPr sz="750" spc="20" dirty="0">
                <a:solidFill>
                  <a:srgbClr val="002A41"/>
                </a:solidFill>
                <a:latin typeface="Tahoma"/>
                <a:cs typeface="Tahoma"/>
              </a:rPr>
              <a:t>до</a:t>
            </a:r>
            <a:r>
              <a:rPr sz="750" spc="-165" dirty="0">
                <a:solidFill>
                  <a:srgbClr val="002A41"/>
                </a:solidFill>
                <a:latin typeface="Tahoma"/>
                <a:cs typeface="Tahoma"/>
              </a:rPr>
              <a:t> </a:t>
            </a:r>
            <a:r>
              <a:rPr sz="750" spc="50" dirty="0">
                <a:solidFill>
                  <a:srgbClr val="002A41"/>
                </a:solidFill>
                <a:latin typeface="Tahoma"/>
                <a:cs typeface="Tahoma"/>
              </a:rPr>
              <a:t>самолікування,  </a:t>
            </a:r>
            <a:r>
              <a:rPr sz="750" spc="15" dirty="0">
                <a:solidFill>
                  <a:srgbClr val="002A41"/>
                </a:solidFill>
                <a:latin typeface="Tahoma"/>
                <a:cs typeface="Tahoma"/>
              </a:rPr>
              <a:t>звертатися </a:t>
            </a:r>
            <a:r>
              <a:rPr sz="750" spc="20" dirty="0">
                <a:solidFill>
                  <a:srgbClr val="002A41"/>
                </a:solidFill>
                <a:latin typeface="Tahoma"/>
                <a:cs typeface="Tahoma"/>
              </a:rPr>
              <a:t>до </a:t>
            </a:r>
            <a:r>
              <a:rPr sz="750" spc="50" dirty="0">
                <a:solidFill>
                  <a:srgbClr val="002A41"/>
                </a:solidFill>
                <a:latin typeface="Tahoma"/>
                <a:cs typeface="Tahoma"/>
              </a:rPr>
              <a:t>нетрадиційної </a:t>
            </a:r>
            <a:r>
              <a:rPr sz="750" spc="60" dirty="0">
                <a:solidFill>
                  <a:srgbClr val="002A41"/>
                </a:solidFill>
                <a:latin typeface="Tahoma"/>
                <a:cs typeface="Tahoma"/>
              </a:rPr>
              <a:t>медици-  </a:t>
            </a:r>
            <a:r>
              <a:rPr sz="750" spc="35" dirty="0">
                <a:solidFill>
                  <a:srgbClr val="002A41"/>
                </a:solidFill>
                <a:latin typeface="Tahoma"/>
                <a:cs typeface="Tahoma"/>
              </a:rPr>
              <a:t>ни,</a:t>
            </a:r>
            <a:r>
              <a:rPr sz="750" spc="-80" dirty="0">
                <a:solidFill>
                  <a:srgbClr val="002A41"/>
                </a:solidFill>
                <a:latin typeface="Tahoma"/>
                <a:cs typeface="Tahoma"/>
              </a:rPr>
              <a:t> </a:t>
            </a:r>
            <a:r>
              <a:rPr sz="750" spc="65" dirty="0">
                <a:solidFill>
                  <a:srgbClr val="002A41"/>
                </a:solidFill>
                <a:latin typeface="Tahoma"/>
                <a:cs typeface="Tahoma"/>
              </a:rPr>
              <a:t>шукати</a:t>
            </a:r>
            <a:r>
              <a:rPr sz="750" spc="-75" dirty="0">
                <a:solidFill>
                  <a:srgbClr val="002A41"/>
                </a:solidFill>
                <a:latin typeface="Tahoma"/>
                <a:cs typeface="Tahoma"/>
              </a:rPr>
              <a:t> </a:t>
            </a:r>
            <a:r>
              <a:rPr sz="750" spc="35" dirty="0">
                <a:solidFill>
                  <a:srgbClr val="002A41"/>
                </a:solidFill>
                <a:latin typeface="Tahoma"/>
                <a:cs typeface="Tahoma"/>
              </a:rPr>
              <a:t>порад</a:t>
            </a:r>
            <a:r>
              <a:rPr sz="750" spc="-75" dirty="0">
                <a:solidFill>
                  <a:srgbClr val="002A41"/>
                </a:solidFill>
                <a:latin typeface="Tahoma"/>
                <a:cs typeface="Tahoma"/>
              </a:rPr>
              <a:t> </a:t>
            </a:r>
            <a:r>
              <a:rPr sz="750" spc="40" dirty="0">
                <a:solidFill>
                  <a:srgbClr val="002A41"/>
                </a:solidFill>
                <a:latin typeface="Tahoma"/>
                <a:cs typeface="Tahoma"/>
              </a:rPr>
              <a:t>в</a:t>
            </a:r>
            <a:r>
              <a:rPr sz="750" spc="-75" dirty="0">
                <a:solidFill>
                  <a:srgbClr val="002A41"/>
                </a:solidFill>
                <a:latin typeface="Tahoma"/>
                <a:cs typeface="Tahoma"/>
              </a:rPr>
              <a:t> </a:t>
            </a:r>
            <a:r>
              <a:rPr sz="750" spc="20" dirty="0">
                <a:solidFill>
                  <a:srgbClr val="002A41"/>
                </a:solidFill>
                <a:latin typeface="Tahoma"/>
                <a:cs typeface="Tahoma"/>
              </a:rPr>
              <a:t>Інтернеті.</a:t>
            </a:r>
            <a:endParaRPr sz="750">
              <a:latin typeface="Tahoma"/>
              <a:cs typeface="Tahoma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802599" y="3114489"/>
            <a:ext cx="1889125" cy="1473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77470">
              <a:lnSpc>
                <a:spcPct val="105600"/>
              </a:lnSpc>
              <a:spcBef>
                <a:spcPts val="100"/>
              </a:spcBef>
            </a:pPr>
            <a:r>
              <a:rPr sz="750" spc="85" dirty="0">
                <a:solidFill>
                  <a:srgbClr val="002A41"/>
                </a:solidFill>
                <a:latin typeface="Tahoma"/>
                <a:cs typeface="Tahoma"/>
              </a:rPr>
              <a:t>У</a:t>
            </a:r>
            <a:r>
              <a:rPr sz="750" spc="-45" dirty="0">
                <a:solidFill>
                  <a:srgbClr val="002A41"/>
                </a:solidFill>
                <a:latin typeface="Tahoma"/>
                <a:cs typeface="Tahoma"/>
              </a:rPr>
              <a:t> </a:t>
            </a:r>
            <a:r>
              <a:rPr sz="750" spc="5" dirty="0">
                <a:solidFill>
                  <a:srgbClr val="002A41"/>
                </a:solidFill>
                <a:latin typeface="Tahoma"/>
                <a:cs typeface="Tahoma"/>
              </a:rPr>
              <a:t>2015</a:t>
            </a:r>
            <a:r>
              <a:rPr sz="750" spc="-45" dirty="0">
                <a:solidFill>
                  <a:srgbClr val="002A41"/>
                </a:solidFill>
                <a:latin typeface="Tahoma"/>
                <a:cs typeface="Tahoma"/>
              </a:rPr>
              <a:t> </a:t>
            </a:r>
            <a:r>
              <a:rPr sz="750" spc="55" dirty="0">
                <a:solidFill>
                  <a:srgbClr val="002A41"/>
                </a:solidFill>
                <a:latin typeface="Tahoma"/>
                <a:cs typeface="Tahoma"/>
              </a:rPr>
              <a:t>році</a:t>
            </a:r>
            <a:r>
              <a:rPr sz="750" spc="-45" dirty="0">
                <a:solidFill>
                  <a:srgbClr val="002A41"/>
                </a:solidFill>
                <a:latin typeface="Tahoma"/>
                <a:cs typeface="Tahoma"/>
              </a:rPr>
              <a:t> </a:t>
            </a:r>
            <a:r>
              <a:rPr sz="750" spc="40" dirty="0">
                <a:solidFill>
                  <a:srgbClr val="002A41"/>
                </a:solidFill>
                <a:latin typeface="Tahoma"/>
                <a:cs typeface="Tahoma"/>
              </a:rPr>
              <a:t>було</a:t>
            </a:r>
            <a:r>
              <a:rPr sz="750" spc="-45" dirty="0">
                <a:solidFill>
                  <a:srgbClr val="002A41"/>
                </a:solidFill>
                <a:latin typeface="Tahoma"/>
                <a:cs typeface="Tahoma"/>
              </a:rPr>
              <a:t> </a:t>
            </a:r>
            <a:r>
              <a:rPr sz="750" spc="20" dirty="0">
                <a:solidFill>
                  <a:srgbClr val="002A41"/>
                </a:solidFill>
                <a:latin typeface="Tahoma"/>
                <a:cs typeface="Tahoma"/>
              </a:rPr>
              <a:t>розроблено</a:t>
            </a:r>
            <a:r>
              <a:rPr sz="750" spc="-45" dirty="0">
                <a:solidFill>
                  <a:srgbClr val="002A41"/>
                </a:solidFill>
                <a:latin typeface="Tahoma"/>
                <a:cs typeface="Tahoma"/>
              </a:rPr>
              <a:t> </a:t>
            </a:r>
            <a:r>
              <a:rPr sz="750" spc="35" dirty="0">
                <a:solidFill>
                  <a:srgbClr val="002A41"/>
                </a:solidFill>
                <a:latin typeface="Tahoma"/>
                <a:cs typeface="Tahoma"/>
              </a:rPr>
              <a:t>та</a:t>
            </a:r>
            <a:r>
              <a:rPr sz="750" spc="-40" dirty="0">
                <a:solidFill>
                  <a:srgbClr val="002A41"/>
                </a:solidFill>
                <a:latin typeface="Tahoma"/>
                <a:cs typeface="Tahoma"/>
              </a:rPr>
              <a:t> </a:t>
            </a:r>
            <a:r>
              <a:rPr sz="750" spc="45" dirty="0">
                <a:solidFill>
                  <a:srgbClr val="002A41"/>
                </a:solidFill>
                <a:latin typeface="Tahoma"/>
                <a:cs typeface="Tahoma"/>
              </a:rPr>
              <a:t>схва-  </a:t>
            </a:r>
            <a:r>
              <a:rPr sz="750" spc="40" dirty="0">
                <a:solidFill>
                  <a:srgbClr val="002A41"/>
                </a:solidFill>
                <a:latin typeface="Tahoma"/>
                <a:cs typeface="Tahoma"/>
              </a:rPr>
              <a:t>лено</a:t>
            </a:r>
            <a:r>
              <a:rPr sz="750" spc="-50" dirty="0">
                <a:solidFill>
                  <a:srgbClr val="002A41"/>
                </a:solidFill>
                <a:latin typeface="Tahoma"/>
                <a:cs typeface="Tahoma"/>
              </a:rPr>
              <a:t> </a:t>
            </a:r>
            <a:r>
              <a:rPr sz="750" spc="65" dirty="0">
                <a:solidFill>
                  <a:srgbClr val="002A41"/>
                </a:solidFill>
                <a:latin typeface="Tahoma"/>
                <a:cs typeface="Tahoma"/>
              </a:rPr>
              <a:t>Національну</a:t>
            </a:r>
            <a:r>
              <a:rPr sz="750" spc="-45" dirty="0">
                <a:solidFill>
                  <a:srgbClr val="002A41"/>
                </a:solidFill>
                <a:latin typeface="Tahoma"/>
                <a:cs typeface="Tahoma"/>
              </a:rPr>
              <a:t> </a:t>
            </a:r>
            <a:r>
              <a:rPr sz="750" spc="45" dirty="0">
                <a:solidFill>
                  <a:srgbClr val="002A41"/>
                </a:solidFill>
                <a:latin typeface="Tahoma"/>
                <a:cs typeface="Tahoma"/>
              </a:rPr>
              <a:t>стратегію</a:t>
            </a:r>
            <a:r>
              <a:rPr sz="750" spc="-50" dirty="0">
                <a:solidFill>
                  <a:srgbClr val="002A41"/>
                </a:solidFill>
                <a:latin typeface="Tahoma"/>
                <a:cs typeface="Tahoma"/>
              </a:rPr>
              <a:t> </a:t>
            </a:r>
            <a:r>
              <a:rPr sz="750" spc="35" dirty="0">
                <a:solidFill>
                  <a:srgbClr val="002A41"/>
                </a:solidFill>
                <a:latin typeface="Tahoma"/>
                <a:cs typeface="Tahoma"/>
              </a:rPr>
              <a:t>рефор-  </a:t>
            </a:r>
            <a:r>
              <a:rPr sz="750" spc="90" dirty="0">
                <a:solidFill>
                  <a:srgbClr val="002A41"/>
                </a:solidFill>
                <a:latin typeface="Tahoma"/>
                <a:cs typeface="Tahoma"/>
              </a:rPr>
              <a:t>мування </a:t>
            </a:r>
            <a:r>
              <a:rPr sz="750" spc="70" dirty="0">
                <a:solidFill>
                  <a:srgbClr val="002A41"/>
                </a:solidFill>
                <a:latin typeface="Tahoma"/>
                <a:cs typeface="Tahoma"/>
              </a:rPr>
              <a:t>системи </a:t>
            </a:r>
            <a:r>
              <a:rPr sz="750" spc="45" dirty="0">
                <a:solidFill>
                  <a:srgbClr val="002A41"/>
                </a:solidFill>
                <a:latin typeface="Tahoma"/>
                <a:cs typeface="Tahoma"/>
              </a:rPr>
              <a:t>охорони </a:t>
            </a:r>
            <a:r>
              <a:rPr sz="750" spc="5" dirty="0">
                <a:solidFill>
                  <a:srgbClr val="002A41"/>
                </a:solidFill>
                <a:latin typeface="Tahoma"/>
                <a:cs typeface="Tahoma"/>
              </a:rPr>
              <a:t>здоров’я  </a:t>
            </a:r>
            <a:r>
              <a:rPr sz="750" spc="40" dirty="0">
                <a:solidFill>
                  <a:srgbClr val="002A41"/>
                </a:solidFill>
                <a:latin typeface="Tahoma"/>
                <a:cs typeface="Tahoma"/>
              </a:rPr>
              <a:t>в</a:t>
            </a:r>
            <a:r>
              <a:rPr sz="750" spc="-50" dirty="0">
                <a:solidFill>
                  <a:srgbClr val="002A41"/>
                </a:solidFill>
                <a:latin typeface="Tahoma"/>
                <a:cs typeface="Tahoma"/>
              </a:rPr>
              <a:t> </a:t>
            </a:r>
            <a:r>
              <a:rPr sz="750" spc="75" dirty="0">
                <a:solidFill>
                  <a:srgbClr val="002A41"/>
                </a:solidFill>
                <a:latin typeface="Tahoma"/>
                <a:cs typeface="Tahoma"/>
              </a:rPr>
              <a:t>Україні</a:t>
            </a:r>
            <a:r>
              <a:rPr sz="750" spc="-50" dirty="0">
                <a:solidFill>
                  <a:srgbClr val="002A41"/>
                </a:solidFill>
                <a:latin typeface="Tahoma"/>
                <a:cs typeface="Tahoma"/>
              </a:rPr>
              <a:t> </a:t>
            </a:r>
            <a:r>
              <a:rPr sz="750" spc="65" dirty="0">
                <a:solidFill>
                  <a:srgbClr val="002A41"/>
                </a:solidFill>
                <a:latin typeface="Tahoma"/>
                <a:cs typeface="Tahoma"/>
              </a:rPr>
              <a:t>на</a:t>
            </a:r>
            <a:r>
              <a:rPr sz="750" spc="-50" dirty="0">
                <a:solidFill>
                  <a:srgbClr val="002A41"/>
                </a:solidFill>
                <a:latin typeface="Tahoma"/>
                <a:cs typeface="Tahoma"/>
              </a:rPr>
              <a:t> </a:t>
            </a:r>
            <a:r>
              <a:rPr sz="750" spc="40" dirty="0">
                <a:solidFill>
                  <a:srgbClr val="002A41"/>
                </a:solidFill>
                <a:latin typeface="Tahoma"/>
                <a:cs typeface="Tahoma"/>
              </a:rPr>
              <a:t>період</a:t>
            </a:r>
            <a:r>
              <a:rPr sz="750" spc="-50" dirty="0">
                <a:solidFill>
                  <a:srgbClr val="002A41"/>
                </a:solidFill>
                <a:latin typeface="Tahoma"/>
                <a:cs typeface="Tahoma"/>
              </a:rPr>
              <a:t> </a:t>
            </a:r>
            <a:r>
              <a:rPr sz="750" spc="10" dirty="0">
                <a:solidFill>
                  <a:srgbClr val="002A41"/>
                </a:solidFill>
                <a:latin typeface="Tahoma"/>
                <a:cs typeface="Tahoma"/>
              </a:rPr>
              <a:t>2015-2020</a:t>
            </a:r>
            <a:r>
              <a:rPr sz="750" spc="-50" dirty="0">
                <a:solidFill>
                  <a:srgbClr val="002A41"/>
                </a:solidFill>
                <a:latin typeface="Tahoma"/>
                <a:cs typeface="Tahoma"/>
              </a:rPr>
              <a:t> </a:t>
            </a:r>
            <a:r>
              <a:rPr sz="750" spc="40" dirty="0">
                <a:solidFill>
                  <a:srgbClr val="002A41"/>
                </a:solidFill>
                <a:latin typeface="Tahoma"/>
                <a:cs typeface="Tahoma"/>
              </a:rPr>
              <a:t>років.</a:t>
            </a:r>
            <a:endParaRPr sz="750">
              <a:latin typeface="Tahoma"/>
              <a:cs typeface="Tahoma"/>
            </a:endParaRPr>
          </a:p>
          <a:p>
            <a:pPr marL="12700" marR="5080" algn="just">
              <a:lnSpc>
                <a:spcPct val="105600"/>
              </a:lnSpc>
            </a:pPr>
            <a:r>
              <a:rPr sz="750" spc="60" dirty="0">
                <a:solidFill>
                  <a:srgbClr val="002A41"/>
                </a:solidFill>
                <a:latin typeface="Tahoma"/>
                <a:cs typeface="Tahoma"/>
              </a:rPr>
              <a:t>Для</a:t>
            </a:r>
            <a:r>
              <a:rPr sz="750" spc="-45" dirty="0">
                <a:solidFill>
                  <a:srgbClr val="002A41"/>
                </a:solidFill>
                <a:latin typeface="Tahoma"/>
                <a:cs typeface="Tahoma"/>
              </a:rPr>
              <a:t> </a:t>
            </a:r>
            <a:r>
              <a:rPr sz="750" spc="45" dirty="0">
                <a:solidFill>
                  <a:srgbClr val="002A41"/>
                </a:solidFill>
                <a:latin typeface="Tahoma"/>
                <a:cs typeface="Tahoma"/>
              </a:rPr>
              <a:t>послідовного</a:t>
            </a:r>
            <a:r>
              <a:rPr sz="750" spc="-40" dirty="0">
                <a:solidFill>
                  <a:srgbClr val="002A41"/>
                </a:solidFill>
                <a:latin typeface="Tahoma"/>
                <a:cs typeface="Tahoma"/>
              </a:rPr>
              <a:t> </a:t>
            </a:r>
            <a:r>
              <a:rPr sz="750" spc="60" dirty="0">
                <a:solidFill>
                  <a:srgbClr val="002A41"/>
                </a:solidFill>
                <a:latin typeface="Tahoma"/>
                <a:cs typeface="Tahoma"/>
              </a:rPr>
              <a:t>втілення</a:t>
            </a:r>
            <a:r>
              <a:rPr sz="750" spc="-40" dirty="0">
                <a:solidFill>
                  <a:srgbClr val="002A41"/>
                </a:solidFill>
                <a:latin typeface="Tahoma"/>
                <a:cs typeface="Tahoma"/>
              </a:rPr>
              <a:t> </a:t>
            </a:r>
            <a:r>
              <a:rPr sz="750" spc="35" dirty="0">
                <a:solidFill>
                  <a:srgbClr val="002A41"/>
                </a:solidFill>
                <a:latin typeface="Tahoma"/>
                <a:cs typeface="Tahoma"/>
              </a:rPr>
              <a:t>та</a:t>
            </a:r>
            <a:r>
              <a:rPr sz="750" spc="-40" dirty="0">
                <a:solidFill>
                  <a:srgbClr val="002A41"/>
                </a:solidFill>
                <a:latin typeface="Tahoma"/>
                <a:cs typeface="Tahoma"/>
              </a:rPr>
              <a:t> </a:t>
            </a:r>
            <a:r>
              <a:rPr sz="750" spc="80" dirty="0">
                <a:solidFill>
                  <a:srgbClr val="002A41"/>
                </a:solidFill>
                <a:latin typeface="Tahoma"/>
                <a:cs typeface="Tahoma"/>
              </a:rPr>
              <a:t>оцінки  </a:t>
            </a:r>
            <a:r>
              <a:rPr sz="750" spc="65" dirty="0">
                <a:solidFill>
                  <a:srgbClr val="002A41"/>
                </a:solidFill>
                <a:latin typeface="Tahoma"/>
                <a:cs typeface="Tahoma"/>
              </a:rPr>
              <a:t>успішності</a:t>
            </a:r>
            <a:r>
              <a:rPr sz="750" spc="-55" dirty="0">
                <a:solidFill>
                  <a:srgbClr val="002A41"/>
                </a:solidFill>
                <a:latin typeface="Tahoma"/>
                <a:cs typeface="Tahoma"/>
              </a:rPr>
              <a:t> </a:t>
            </a:r>
            <a:r>
              <a:rPr sz="750" spc="60" dirty="0">
                <a:solidFill>
                  <a:srgbClr val="002A41"/>
                </a:solidFill>
                <a:latin typeface="Tahoma"/>
                <a:cs typeface="Tahoma"/>
              </a:rPr>
              <a:t>впровадження</a:t>
            </a:r>
            <a:r>
              <a:rPr sz="750" spc="-55" dirty="0">
                <a:solidFill>
                  <a:srgbClr val="002A41"/>
                </a:solidFill>
                <a:latin typeface="Tahoma"/>
                <a:cs typeface="Tahoma"/>
              </a:rPr>
              <a:t> </a:t>
            </a:r>
            <a:r>
              <a:rPr sz="750" spc="65" dirty="0">
                <a:solidFill>
                  <a:srgbClr val="002A41"/>
                </a:solidFill>
                <a:latin typeface="Tahoma"/>
                <a:cs typeface="Tahoma"/>
              </a:rPr>
              <a:t>цієї</a:t>
            </a:r>
            <a:r>
              <a:rPr sz="750" spc="-50" dirty="0">
                <a:solidFill>
                  <a:srgbClr val="002A41"/>
                </a:solidFill>
                <a:latin typeface="Tahoma"/>
                <a:cs typeface="Tahoma"/>
              </a:rPr>
              <a:t> </a:t>
            </a:r>
            <a:r>
              <a:rPr sz="750" spc="65" dirty="0">
                <a:solidFill>
                  <a:srgbClr val="002A41"/>
                </a:solidFill>
                <a:latin typeface="Tahoma"/>
                <a:cs typeface="Tahoma"/>
              </a:rPr>
              <a:t>Націо-  </a:t>
            </a:r>
            <a:r>
              <a:rPr sz="750" spc="55" dirty="0">
                <a:solidFill>
                  <a:srgbClr val="002A41"/>
                </a:solidFill>
                <a:latin typeface="Tahoma"/>
                <a:cs typeface="Tahoma"/>
              </a:rPr>
              <a:t>нальної </a:t>
            </a:r>
            <a:r>
              <a:rPr sz="750" spc="50" dirty="0">
                <a:solidFill>
                  <a:srgbClr val="002A41"/>
                </a:solidFill>
                <a:latin typeface="Tahoma"/>
                <a:cs typeface="Tahoma"/>
              </a:rPr>
              <a:t>стратегії</a:t>
            </a:r>
            <a:r>
              <a:rPr sz="750" spc="-155" dirty="0">
                <a:solidFill>
                  <a:srgbClr val="002A41"/>
                </a:solidFill>
                <a:latin typeface="Tahoma"/>
                <a:cs typeface="Tahoma"/>
              </a:rPr>
              <a:t> </a:t>
            </a:r>
            <a:r>
              <a:rPr sz="750" spc="75" dirty="0">
                <a:solidFill>
                  <a:srgbClr val="002A41"/>
                </a:solidFill>
                <a:latin typeface="Tahoma"/>
                <a:cs typeface="Tahoma"/>
              </a:rPr>
              <a:t>нагальним</a:t>
            </a:r>
            <a:endParaRPr sz="750">
              <a:latin typeface="Tahoma"/>
              <a:cs typeface="Tahoma"/>
            </a:endParaRPr>
          </a:p>
          <a:p>
            <a:pPr marL="12700" marR="21590">
              <a:lnSpc>
                <a:spcPct val="105600"/>
              </a:lnSpc>
            </a:pPr>
            <a:r>
              <a:rPr sz="750" spc="25" dirty="0">
                <a:solidFill>
                  <a:srgbClr val="002A41"/>
                </a:solidFill>
                <a:latin typeface="Tahoma"/>
                <a:cs typeface="Tahoma"/>
              </a:rPr>
              <a:t>є </a:t>
            </a:r>
            <a:r>
              <a:rPr sz="750" spc="50" dirty="0">
                <a:solidFill>
                  <a:srgbClr val="002A41"/>
                </a:solidFill>
                <a:latin typeface="Tahoma"/>
                <a:cs typeface="Tahoma"/>
              </a:rPr>
              <a:t>запровадження </a:t>
            </a:r>
            <a:r>
              <a:rPr sz="750" spc="55" dirty="0">
                <a:solidFill>
                  <a:srgbClr val="002A41"/>
                </a:solidFill>
                <a:latin typeface="Tahoma"/>
                <a:cs typeface="Tahoma"/>
              </a:rPr>
              <a:t>системного </a:t>
            </a:r>
            <a:r>
              <a:rPr sz="750" spc="65" dirty="0">
                <a:solidFill>
                  <a:srgbClr val="002A41"/>
                </a:solidFill>
                <a:latin typeface="Tahoma"/>
                <a:cs typeface="Tahoma"/>
              </a:rPr>
              <a:t>оціню-  </a:t>
            </a:r>
            <a:r>
              <a:rPr sz="750" spc="75" dirty="0">
                <a:solidFill>
                  <a:srgbClr val="002A41"/>
                </a:solidFill>
                <a:latin typeface="Tahoma"/>
                <a:cs typeface="Tahoma"/>
              </a:rPr>
              <a:t>вання</a:t>
            </a:r>
            <a:r>
              <a:rPr sz="750" spc="-50" dirty="0">
                <a:solidFill>
                  <a:srgbClr val="002A41"/>
                </a:solidFill>
                <a:latin typeface="Tahoma"/>
                <a:cs typeface="Tahoma"/>
              </a:rPr>
              <a:t> </a:t>
            </a:r>
            <a:r>
              <a:rPr sz="750" spc="55" dirty="0">
                <a:solidFill>
                  <a:srgbClr val="002A41"/>
                </a:solidFill>
                <a:latin typeface="Tahoma"/>
                <a:cs typeface="Tahoma"/>
              </a:rPr>
              <a:t>доступності</a:t>
            </a:r>
            <a:r>
              <a:rPr sz="750" spc="-50" dirty="0">
                <a:solidFill>
                  <a:srgbClr val="002A41"/>
                </a:solidFill>
                <a:latin typeface="Tahoma"/>
                <a:cs typeface="Tahoma"/>
              </a:rPr>
              <a:t> </a:t>
            </a:r>
            <a:r>
              <a:rPr sz="750" spc="35" dirty="0">
                <a:solidFill>
                  <a:srgbClr val="002A41"/>
                </a:solidFill>
                <a:latin typeface="Tahoma"/>
                <a:cs typeface="Tahoma"/>
              </a:rPr>
              <a:t>та</a:t>
            </a:r>
            <a:r>
              <a:rPr sz="750" spc="-45" dirty="0">
                <a:solidFill>
                  <a:srgbClr val="002A41"/>
                </a:solidFill>
                <a:latin typeface="Tahoma"/>
                <a:cs typeface="Tahoma"/>
              </a:rPr>
              <a:t> </a:t>
            </a:r>
            <a:r>
              <a:rPr sz="750" spc="55" dirty="0">
                <a:solidFill>
                  <a:srgbClr val="002A41"/>
                </a:solidFill>
                <a:latin typeface="Tahoma"/>
                <a:cs typeface="Tahoma"/>
              </a:rPr>
              <a:t>якості</a:t>
            </a:r>
            <a:r>
              <a:rPr sz="750" spc="-50" dirty="0">
                <a:solidFill>
                  <a:srgbClr val="002A41"/>
                </a:solidFill>
                <a:latin typeface="Tahoma"/>
                <a:cs typeface="Tahoma"/>
              </a:rPr>
              <a:t> </a:t>
            </a:r>
            <a:r>
              <a:rPr sz="750" spc="75" dirty="0">
                <a:solidFill>
                  <a:srgbClr val="002A41"/>
                </a:solidFill>
                <a:latin typeface="Tahoma"/>
                <a:cs typeface="Tahoma"/>
              </a:rPr>
              <a:t>надання  </a:t>
            </a:r>
            <a:r>
              <a:rPr sz="750" spc="70" dirty="0">
                <a:solidFill>
                  <a:srgbClr val="002A41"/>
                </a:solidFill>
                <a:latin typeface="Tahoma"/>
                <a:cs typeface="Tahoma"/>
              </a:rPr>
              <a:t>медичної </a:t>
            </a:r>
            <a:r>
              <a:rPr sz="750" spc="55" dirty="0">
                <a:solidFill>
                  <a:srgbClr val="002A41"/>
                </a:solidFill>
                <a:latin typeface="Tahoma"/>
                <a:cs typeface="Tahoma"/>
              </a:rPr>
              <a:t>допомоги </a:t>
            </a:r>
            <a:r>
              <a:rPr sz="750" spc="40" dirty="0">
                <a:solidFill>
                  <a:srgbClr val="002A41"/>
                </a:solidFill>
                <a:latin typeface="Tahoma"/>
                <a:cs typeface="Tahoma"/>
              </a:rPr>
              <a:t>в </a:t>
            </a:r>
            <a:r>
              <a:rPr sz="750" spc="60" dirty="0">
                <a:solidFill>
                  <a:srgbClr val="002A41"/>
                </a:solidFill>
                <a:latin typeface="Tahoma"/>
                <a:cs typeface="Tahoma"/>
              </a:rPr>
              <a:t>Україні. </a:t>
            </a:r>
            <a:r>
              <a:rPr sz="750" spc="55" dirty="0">
                <a:solidFill>
                  <a:srgbClr val="002A41"/>
                </a:solidFill>
                <a:latin typeface="Tahoma"/>
                <a:cs typeface="Tahoma"/>
              </a:rPr>
              <a:t>Адже,  </a:t>
            </a:r>
            <a:r>
              <a:rPr sz="750" spc="75" dirty="0">
                <a:solidFill>
                  <a:srgbClr val="002A41"/>
                </a:solidFill>
                <a:latin typeface="Tahoma"/>
                <a:cs typeface="Tahoma"/>
              </a:rPr>
              <a:t>як </a:t>
            </a:r>
            <a:r>
              <a:rPr sz="750" spc="40" dirty="0">
                <a:solidFill>
                  <a:srgbClr val="002A41"/>
                </a:solidFill>
                <a:latin typeface="Tahoma"/>
                <a:cs typeface="Tahoma"/>
              </a:rPr>
              <a:t>засвідчують </a:t>
            </a:r>
            <a:r>
              <a:rPr sz="750" spc="50" dirty="0">
                <a:solidFill>
                  <a:srgbClr val="002A41"/>
                </a:solidFill>
                <a:latin typeface="Tahoma"/>
                <a:cs typeface="Tahoma"/>
              </a:rPr>
              <a:t>проведені </a:t>
            </a:r>
            <a:r>
              <a:rPr sz="750" spc="40" dirty="0">
                <a:solidFill>
                  <a:srgbClr val="002A41"/>
                </a:solidFill>
                <a:latin typeface="Tahoma"/>
                <a:cs typeface="Tahoma"/>
              </a:rPr>
              <a:t>в </a:t>
            </a:r>
            <a:r>
              <a:rPr sz="750" spc="90" dirty="0">
                <a:solidFill>
                  <a:srgbClr val="002A41"/>
                </a:solidFill>
                <a:latin typeface="Tahoma"/>
                <a:cs typeface="Tahoma"/>
              </a:rPr>
              <a:t>інших  </a:t>
            </a:r>
            <a:r>
              <a:rPr sz="750" spc="70" dirty="0">
                <a:solidFill>
                  <a:srgbClr val="002A41"/>
                </a:solidFill>
                <a:latin typeface="Tahoma"/>
                <a:cs typeface="Tahoma"/>
              </a:rPr>
              <a:t>країнах</a:t>
            </a:r>
            <a:r>
              <a:rPr sz="750" spc="-60" dirty="0">
                <a:solidFill>
                  <a:srgbClr val="002A41"/>
                </a:solidFill>
                <a:latin typeface="Tahoma"/>
                <a:cs typeface="Tahoma"/>
              </a:rPr>
              <a:t> </a:t>
            </a:r>
            <a:r>
              <a:rPr sz="750" spc="55" dirty="0">
                <a:solidFill>
                  <a:srgbClr val="002A41"/>
                </a:solidFill>
                <a:latin typeface="Tahoma"/>
                <a:cs typeface="Tahoma"/>
              </a:rPr>
              <a:t>дослідження,</a:t>
            </a:r>
            <a:r>
              <a:rPr sz="750" spc="-55" dirty="0">
                <a:solidFill>
                  <a:srgbClr val="002A41"/>
                </a:solidFill>
                <a:latin typeface="Tahoma"/>
                <a:cs typeface="Tahoma"/>
              </a:rPr>
              <a:t> </a:t>
            </a:r>
            <a:r>
              <a:rPr sz="750" spc="60" dirty="0">
                <a:solidFill>
                  <a:srgbClr val="002A41"/>
                </a:solidFill>
                <a:latin typeface="Tahoma"/>
                <a:cs typeface="Tahoma"/>
              </a:rPr>
              <a:t>існує</a:t>
            </a:r>
            <a:r>
              <a:rPr sz="750" spc="-55" dirty="0">
                <a:solidFill>
                  <a:srgbClr val="002A41"/>
                </a:solidFill>
                <a:latin typeface="Tahoma"/>
                <a:cs typeface="Tahoma"/>
              </a:rPr>
              <a:t> </a:t>
            </a:r>
            <a:r>
              <a:rPr sz="750" spc="95" dirty="0">
                <a:solidFill>
                  <a:srgbClr val="002A41"/>
                </a:solidFill>
                <a:latin typeface="Tahoma"/>
                <a:cs typeface="Tahoma"/>
              </a:rPr>
              <a:t>прямий</a:t>
            </a:r>
            <a:endParaRPr sz="750">
              <a:latin typeface="Tahoma"/>
              <a:cs typeface="Tahoma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904385" y="943170"/>
            <a:ext cx="1950085" cy="87058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80010">
              <a:lnSpc>
                <a:spcPct val="105600"/>
              </a:lnSpc>
              <a:spcBef>
                <a:spcPts val="100"/>
              </a:spcBef>
            </a:pPr>
            <a:r>
              <a:rPr sz="750" spc="-10" dirty="0">
                <a:solidFill>
                  <a:srgbClr val="002A41"/>
                </a:solidFill>
                <a:latin typeface="Tahoma"/>
                <a:cs typeface="Tahoma"/>
              </a:rPr>
              <a:t>зв’язок </a:t>
            </a:r>
            <a:r>
              <a:rPr sz="750" spc="114" dirty="0">
                <a:solidFill>
                  <a:srgbClr val="002A41"/>
                </a:solidFill>
                <a:latin typeface="Tahoma"/>
                <a:cs typeface="Tahoma"/>
              </a:rPr>
              <a:t>між </a:t>
            </a:r>
            <a:r>
              <a:rPr sz="750" spc="35" dirty="0">
                <a:solidFill>
                  <a:srgbClr val="002A41"/>
                </a:solidFill>
                <a:latin typeface="Tahoma"/>
                <a:cs typeface="Tahoma"/>
              </a:rPr>
              <a:t>задоволеністю </a:t>
            </a:r>
            <a:r>
              <a:rPr sz="750" spc="70" dirty="0">
                <a:solidFill>
                  <a:srgbClr val="002A41"/>
                </a:solidFill>
                <a:latin typeface="Tahoma"/>
                <a:cs typeface="Tahoma"/>
              </a:rPr>
              <a:t>медичною  </a:t>
            </a:r>
            <a:r>
              <a:rPr sz="750" spc="45" dirty="0">
                <a:solidFill>
                  <a:srgbClr val="002A41"/>
                </a:solidFill>
                <a:latin typeface="Tahoma"/>
                <a:cs typeface="Tahoma"/>
              </a:rPr>
              <a:t>допомогою </a:t>
            </a:r>
            <a:r>
              <a:rPr sz="750" spc="35" dirty="0">
                <a:solidFill>
                  <a:srgbClr val="002A41"/>
                </a:solidFill>
                <a:latin typeface="Tahoma"/>
                <a:cs typeface="Tahoma"/>
              </a:rPr>
              <a:t>та </a:t>
            </a:r>
            <a:r>
              <a:rPr sz="750" spc="30" dirty="0">
                <a:solidFill>
                  <a:srgbClr val="002A41"/>
                </a:solidFill>
                <a:latin typeface="Tahoma"/>
                <a:cs typeface="Tahoma"/>
              </a:rPr>
              <a:t>результатом </a:t>
            </a:r>
            <a:r>
              <a:rPr sz="750" spc="70" dirty="0">
                <a:solidFill>
                  <a:srgbClr val="002A41"/>
                </a:solidFill>
                <a:latin typeface="Tahoma"/>
                <a:cs typeface="Tahoma"/>
              </a:rPr>
              <a:t>лікуван-  </a:t>
            </a:r>
            <a:r>
              <a:rPr sz="750" spc="40" dirty="0">
                <a:solidFill>
                  <a:srgbClr val="002A41"/>
                </a:solidFill>
                <a:latin typeface="Tahoma"/>
                <a:cs typeface="Tahoma"/>
              </a:rPr>
              <a:t>ня. </a:t>
            </a:r>
            <a:r>
              <a:rPr sz="750" spc="90" dirty="0">
                <a:solidFill>
                  <a:srgbClr val="002A41"/>
                </a:solidFill>
                <a:latin typeface="Tahoma"/>
                <a:cs typeface="Tahoma"/>
              </a:rPr>
              <a:t>Крім </a:t>
            </a:r>
            <a:r>
              <a:rPr sz="750" spc="15" dirty="0">
                <a:solidFill>
                  <a:srgbClr val="002A41"/>
                </a:solidFill>
                <a:latin typeface="Tahoma"/>
                <a:cs typeface="Tahoma"/>
              </a:rPr>
              <a:t>того, </a:t>
            </a:r>
            <a:r>
              <a:rPr sz="750" spc="60" dirty="0">
                <a:solidFill>
                  <a:srgbClr val="002A41"/>
                </a:solidFill>
                <a:latin typeface="Tahoma"/>
                <a:cs typeface="Tahoma"/>
              </a:rPr>
              <a:t>системне оцінюван-  </a:t>
            </a:r>
            <a:r>
              <a:rPr sz="750" spc="85" dirty="0">
                <a:solidFill>
                  <a:srgbClr val="002A41"/>
                </a:solidFill>
                <a:latin typeface="Tahoma"/>
                <a:cs typeface="Tahoma"/>
              </a:rPr>
              <a:t>ня</a:t>
            </a:r>
            <a:r>
              <a:rPr sz="750" spc="-50" dirty="0">
                <a:solidFill>
                  <a:srgbClr val="002A41"/>
                </a:solidFill>
                <a:latin typeface="Tahoma"/>
                <a:cs typeface="Tahoma"/>
              </a:rPr>
              <a:t> </a:t>
            </a:r>
            <a:r>
              <a:rPr sz="750" spc="55" dirty="0">
                <a:solidFill>
                  <a:srgbClr val="002A41"/>
                </a:solidFill>
                <a:latin typeface="Tahoma"/>
                <a:cs typeface="Tahoma"/>
              </a:rPr>
              <a:t>доступності</a:t>
            </a:r>
            <a:r>
              <a:rPr sz="750" spc="-45" dirty="0">
                <a:solidFill>
                  <a:srgbClr val="002A41"/>
                </a:solidFill>
                <a:latin typeface="Tahoma"/>
                <a:cs typeface="Tahoma"/>
              </a:rPr>
              <a:t> </a:t>
            </a:r>
            <a:r>
              <a:rPr sz="750" spc="35" dirty="0">
                <a:solidFill>
                  <a:srgbClr val="002A41"/>
                </a:solidFill>
                <a:latin typeface="Tahoma"/>
                <a:cs typeface="Tahoma"/>
              </a:rPr>
              <a:t>та</a:t>
            </a:r>
            <a:r>
              <a:rPr sz="750" spc="-45" dirty="0">
                <a:solidFill>
                  <a:srgbClr val="002A41"/>
                </a:solidFill>
                <a:latin typeface="Tahoma"/>
                <a:cs typeface="Tahoma"/>
              </a:rPr>
              <a:t> </a:t>
            </a:r>
            <a:r>
              <a:rPr sz="750" spc="55" dirty="0">
                <a:solidFill>
                  <a:srgbClr val="002A41"/>
                </a:solidFill>
                <a:latin typeface="Tahoma"/>
                <a:cs typeface="Tahoma"/>
              </a:rPr>
              <a:t>якості</a:t>
            </a:r>
            <a:r>
              <a:rPr sz="750" spc="-50" dirty="0">
                <a:solidFill>
                  <a:srgbClr val="002A41"/>
                </a:solidFill>
                <a:latin typeface="Tahoma"/>
                <a:cs typeface="Tahoma"/>
              </a:rPr>
              <a:t> </a:t>
            </a:r>
            <a:r>
              <a:rPr sz="750" spc="75" dirty="0">
                <a:solidFill>
                  <a:srgbClr val="002A41"/>
                </a:solidFill>
                <a:latin typeface="Tahoma"/>
                <a:cs typeface="Tahoma"/>
              </a:rPr>
              <a:t>надання</a:t>
            </a:r>
            <a:endParaRPr sz="750">
              <a:latin typeface="Tahoma"/>
              <a:cs typeface="Tahoma"/>
            </a:endParaRPr>
          </a:p>
          <a:p>
            <a:pPr marL="12700" marR="5080">
              <a:lnSpc>
                <a:spcPct val="105600"/>
              </a:lnSpc>
            </a:pPr>
            <a:r>
              <a:rPr sz="750" spc="70" dirty="0">
                <a:solidFill>
                  <a:srgbClr val="002A41"/>
                </a:solidFill>
                <a:latin typeface="Tahoma"/>
                <a:cs typeface="Tahoma"/>
              </a:rPr>
              <a:t>медичної</a:t>
            </a:r>
            <a:r>
              <a:rPr sz="750" spc="-55" dirty="0">
                <a:solidFill>
                  <a:srgbClr val="002A41"/>
                </a:solidFill>
                <a:latin typeface="Tahoma"/>
                <a:cs typeface="Tahoma"/>
              </a:rPr>
              <a:t> </a:t>
            </a:r>
            <a:r>
              <a:rPr sz="750" spc="55" dirty="0">
                <a:solidFill>
                  <a:srgbClr val="002A41"/>
                </a:solidFill>
                <a:latin typeface="Tahoma"/>
                <a:cs typeface="Tahoma"/>
              </a:rPr>
              <a:t>допомоги</a:t>
            </a:r>
            <a:r>
              <a:rPr sz="750" spc="-50" dirty="0">
                <a:solidFill>
                  <a:srgbClr val="002A41"/>
                </a:solidFill>
                <a:latin typeface="Tahoma"/>
                <a:cs typeface="Tahoma"/>
              </a:rPr>
              <a:t> </a:t>
            </a:r>
            <a:r>
              <a:rPr sz="750" spc="25" dirty="0">
                <a:solidFill>
                  <a:srgbClr val="002A41"/>
                </a:solidFill>
                <a:latin typeface="Tahoma"/>
                <a:cs typeface="Tahoma"/>
              </a:rPr>
              <a:t>є</a:t>
            </a:r>
            <a:r>
              <a:rPr sz="750" spc="-55" dirty="0">
                <a:solidFill>
                  <a:srgbClr val="002A41"/>
                </a:solidFill>
                <a:latin typeface="Tahoma"/>
                <a:cs typeface="Tahoma"/>
              </a:rPr>
              <a:t> </a:t>
            </a:r>
            <a:r>
              <a:rPr sz="750" spc="65" dirty="0">
                <a:solidFill>
                  <a:srgbClr val="002A41"/>
                </a:solidFill>
                <a:latin typeface="Tahoma"/>
                <a:cs typeface="Tahoma"/>
              </a:rPr>
              <a:t>вкрай</a:t>
            </a:r>
            <a:r>
              <a:rPr sz="750" spc="-50" dirty="0">
                <a:solidFill>
                  <a:srgbClr val="002A41"/>
                </a:solidFill>
                <a:latin typeface="Tahoma"/>
                <a:cs typeface="Tahoma"/>
              </a:rPr>
              <a:t> </a:t>
            </a:r>
            <a:r>
              <a:rPr sz="750" spc="85" dirty="0">
                <a:solidFill>
                  <a:srgbClr val="002A41"/>
                </a:solidFill>
                <a:latin typeface="Tahoma"/>
                <a:cs typeface="Tahoma"/>
              </a:rPr>
              <a:t>важливим  </a:t>
            </a:r>
            <a:r>
              <a:rPr sz="750" spc="60" dirty="0">
                <a:solidFill>
                  <a:srgbClr val="002A41"/>
                </a:solidFill>
                <a:latin typeface="Tahoma"/>
                <a:cs typeface="Tahoma"/>
              </a:rPr>
              <a:t>для </a:t>
            </a:r>
            <a:r>
              <a:rPr sz="750" spc="65" dirty="0">
                <a:solidFill>
                  <a:srgbClr val="002A41"/>
                </a:solidFill>
                <a:latin typeface="Tahoma"/>
                <a:cs typeface="Tahoma"/>
              </a:rPr>
              <a:t>покращення </a:t>
            </a:r>
            <a:r>
              <a:rPr sz="750" spc="75" dirty="0">
                <a:solidFill>
                  <a:srgbClr val="002A41"/>
                </a:solidFill>
                <a:latin typeface="Tahoma"/>
                <a:cs typeface="Tahoma"/>
              </a:rPr>
              <a:t>ситуації </a:t>
            </a:r>
            <a:r>
              <a:rPr sz="750" spc="60" dirty="0">
                <a:solidFill>
                  <a:srgbClr val="002A41"/>
                </a:solidFill>
                <a:latin typeface="Tahoma"/>
                <a:cs typeface="Tahoma"/>
              </a:rPr>
              <a:t>у </a:t>
            </a:r>
            <a:r>
              <a:rPr sz="750" spc="40" dirty="0">
                <a:solidFill>
                  <a:srgbClr val="002A41"/>
                </a:solidFill>
                <a:latin typeface="Tahoma"/>
                <a:cs typeface="Tahoma"/>
              </a:rPr>
              <a:t>сфері  </a:t>
            </a:r>
            <a:r>
              <a:rPr sz="750" spc="50" dirty="0">
                <a:solidFill>
                  <a:srgbClr val="002A41"/>
                </a:solidFill>
                <a:latin typeface="Tahoma"/>
                <a:cs typeface="Tahoma"/>
              </a:rPr>
              <a:t>громадського</a:t>
            </a:r>
            <a:r>
              <a:rPr sz="750" spc="-50" dirty="0">
                <a:solidFill>
                  <a:srgbClr val="002A41"/>
                </a:solidFill>
                <a:latin typeface="Tahoma"/>
                <a:cs typeface="Tahoma"/>
              </a:rPr>
              <a:t> </a:t>
            </a:r>
            <a:r>
              <a:rPr sz="750" spc="5" dirty="0">
                <a:solidFill>
                  <a:srgbClr val="002A41"/>
                </a:solidFill>
                <a:latin typeface="Tahoma"/>
                <a:cs typeface="Tahoma"/>
              </a:rPr>
              <a:t>здоров’я</a:t>
            </a:r>
            <a:r>
              <a:rPr sz="750" spc="-45" dirty="0">
                <a:solidFill>
                  <a:srgbClr val="002A41"/>
                </a:solidFill>
                <a:latin typeface="Tahoma"/>
                <a:cs typeface="Tahoma"/>
              </a:rPr>
              <a:t> </a:t>
            </a:r>
            <a:r>
              <a:rPr sz="750" spc="40" dirty="0">
                <a:solidFill>
                  <a:srgbClr val="002A41"/>
                </a:solidFill>
                <a:latin typeface="Tahoma"/>
                <a:cs typeface="Tahoma"/>
              </a:rPr>
              <a:t>в</a:t>
            </a:r>
            <a:r>
              <a:rPr sz="750" spc="-50" dirty="0">
                <a:solidFill>
                  <a:srgbClr val="002A41"/>
                </a:solidFill>
                <a:latin typeface="Tahoma"/>
                <a:cs typeface="Tahoma"/>
              </a:rPr>
              <a:t> </a:t>
            </a:r>
            <a:r>
              <a:rPr sz="750" spc="60" dirty="0">
                <a:solidFill>
                  <a:srgbClr val="002A41"/>
                </a:solidFill>
                <a:latin typeface="Tahoma"/>
                <a:cs typeface="Tahoma"/>
              </a:rPr>
              <a:t>країні.</a:t>
            </a:r>
            <a:endParaRPr sz="750">
              <a:latin typeface="Tahoma"/>
              <a:cs typeface="Tahoma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2904385" y="1908529"/>
            <a:ext cx="1948814" cy="207708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127000">
              <a:lnSpc>
                <a:spcPct val="105600"/>
              </a:lnSpc>
              <a:spcBef>
                <a:spcPts val="100"/>
              </a:spcBef>
            </a:pPr>
            <a:r>
              <a:rPr sz="750" spc="65" dirty="0">
                <a:solidFill>
                  <a:srgbClr val="002A41"/>
                </a:solidFill>
                <a:latin typeface="Tahoma"/>
                <a:cs typeface="Tahoma"/>
              </a:rPr>
              <a:t>Зважаючи на </a:t>
            </a:r>
            <a:r>
              <a:rPr sz="750" spc="60" dirty="0">
                <a:solidFill>
                  <a:srgbClr val="002A41"/>
                </a:solidFill>
                <a:latin typeface="Tahoma"/>
                <a:cs typeface="Tahoma"/>
              </a:rPr>
              <a:t>цей виклик, </a:t>
            </a:r>
            <a:r>
              <a:rPr sz="750" spc="95" dirty="0">
                <a:solidFill>
                  <a:srgbClr val="002A41"/>
                </a:solidFill>
                <a:latin typeface="Tahoma"/>
                <a:cs typeface="Tahoma"/>
              </a:rPr>
              <a:t>Міжна-  </a:t>
            </a:r>
            <a:r>
              <a:rPr sz="750" spc="65" dirty="0">
                <a:solidFill>
                  <a:srgbClr val="002A41"/>
                </a:solidFill>
                <a:latin typeface="Tahoma"/>
                <a:cs typeface="Tahoma"/>
              </a:rPr>
              <a:t>родний </a:t>
            </a:r>
            <a:r>
              <a:rPr sz="750" spc="50" dirty="0">
                <a:solidFill>
                  <a:srgbClr val="002A41"/>
                </a:solidFill>
                <a:latin typeface="Tahoma"/>
                <a:cs typeface="Tahoma"/>
              </a:rPr>
              <a:t>фонд </a:t>
            </a:r>
            <a:r>
              <a:rPr sz="750" spc="55" dirty="0">
                <a:solidFill>
                  <a:srgbClr val="002A41"/>
                </a:solidFill>
                <a:latin typeface="Tahoma"/>
                <a:cs typeface="Tahoma"/>
              </a:rPr>
              <a:t>«Відродження» </a:t>
            </a:r>
            <a:r>
              <a:rPr sz="750" spc="30" dirty="0">
                <a:solidFill>
                  <a:srgbClr val="002A41"/>
                </a:solidFill>
                <a:latin typeface="Tahoma"/>
                <a:cs typeface="Tahoma"/>
              </a:rPr>
              <a:t>разом  </a:t>
            </a:r>
            <a:r>
              <a:rPr sz="750" spc="-15" dirty="0">
                <a:solidFill>
                  <a:srgbClr val="002A41"/>
                </a:solidFill>
                <a:latin typeface="Tahoma"/>
                <a:cs typeface="Tahoma"/>
              </a:rPr>
              <a:t>із</a:t>
            </a:r>
            <a:r>
              <a:rPr sz="750" spc="-60" dirty="0">
                <a:solidFill>
                  <a:srgbClr val="002A41"/>
                </a:solidFill>
                <a:latin typeface="Tahoma"/>
                <a:cs typeface="Tahoma"/>
              </a:rPr>
              <a:t> </a:t>
            </a:r>
            <a:r>
              <a:rPr sz="750" spc="65" dirty="0">
                <a:solidFill>
                  <a:srgbClr val="002A41"/>
                </a:solidFill>
                <a:latin typeface="Tahoma"/>
                <a:cs typeface="Tahoma"/>
              </a:rPr>
              <a:t>партнерами</a:t>
            </a:r>
            <a:r>
              <a:rPr sz="750" spc="-60" dirty="0">
                <a:solidFill>
                  <a:srgbClr val="002A41"/>
                </a:solidFill>
                <a:latin typeface="Tahoma"/>
                <a:cs typeface="Tahoma"/>
              </a:rPr>
              <a:t> </a:t>
            </a:r>
            <a:r>
              <a:rPr sz="750" spc="35" dirty="0">
                <a:solidFill>
                  <a:srgbClr val="002A41"/>
                </a:solidFill>
                <a:latin typeface="Tahoma"/>
                <a:cs typeface="Tahoma"/>
              </a:rPr>
              <a:t>започатковує</a:t>
            </a:r>
            <a:r>
              <a:rPr sz="750" spc="-55" dirty="0">
                <a:solidFill>
                  <a:srgbClr val="002A41"/>
                </a:solidFill>
                <a:latin typeface="Tahoma"/>
                <a:cs typeface="Tahoma"/>
              </a:rPr>
              <a:t> </a:t>
            </a:r>
            <a:r>
              <a:rPr sz="750" spc="40" dirty="0">
                <a:solidFill>
                  <a:srgbClr val="002A41"/>
                </a:solidFill>
                <a:latin typeface="Tahoma"/>
                <a:cs typeface="Tahoma"/>
              </a:rPr>
              <a:t>«Індекс</a:t>
            </a:r>
            <a:endParaRPr sz="750">
              <a:latin typeface="Tahoma"/>
              <a:cs typeface="Tahoma"/>
            </a:endParaRPr>
          </a:p>
          <a:p>
            <a:pPr marL="12700" marR="5080">
              <a:lnSpc>
                <a:spcPct val="105600"/>
              </a:lnSpc>
            </a:pPr>
            <a:r>
              <a:rPr sz="750" dirty="0">
                <a:solidFill>
                  <a:srgbClr val="002A41"/>
                </a:solidFill>
                <a:latin typeface="Tahoma"/>
                <a:cs typeface="Tahoma"/>
              </a:rPr>
              <a:t>здоров’я.</a:t>
            </a:r>
            <a:r>
              <a:rPr sz="750" spc="-50" dirty="0">
                <a:solidFill>
                  <a:srgbClr val="002A41"/>
                </a:solidFill>
                <a:latin typeface="Tahoma"/>
                <a:cs typeface="Tahoma"/>
              </a:rPr>
              <a:t> </a:t>
            </a:r>
            <a:r>
              <a:rPr sz="750" spc="45" dirty="0">
                <a:solidFill>
                  <a:srgbClr val="002A41"/>
                </a:solidFill>
                <a:latin typeface="Tahoma"/>
                <a:cs typeface="Tahoma"/>
              </a:rPr>
              <a:t>Україна».</a:t>
            </a:r>
            <a:r>
              <a:rPr sz="750" spc="-45" dirty="0">
                <a:solidFill>
                  <a:srgbClr val="002A41"/>
                </a:solidFill>
                <a:latin typeface="Tahoma"/>
                <a:cs typeface="Tahoma"/>
              </a:rPr>
              <a:t> </a:t>
            </a:r>
            <a:r>
              <a:rPr sz="750" spc="50" dirty="0">
                <a:solidFill>
                  <a:srgbClr val="002A41"/>
                </a:solidFill>
                <a:latin typeface="Tahoma"/>
                <a:cs typeface="Tahoma"/>
              </a:rPr>
              <a:t>В</a:t>
            </a:r>
            <a:r>
              <a:rPr sz="750" spc="-45" dirty="0">
                <a:solidFill>
                  <a:srgbClr val="002A41"/>
                </a:solidFill>
                <a:latin typeface="Tahoma"/>
                <a:cs typeface="Tahoma"/>
              </a:rPr>
              <a:t> </a:t>
            </a:r>
            <a:r>
              <a:rPr sz="750" spc="70" dirty="0">
                <a:solidFill>
                  <a:srgbClr val="002A41"/>
                </a:solidFill>
                <a:latin typeface="Tahoma"/>
                <a:cs typeface="Tahoma"/>
              </a:rPr>
              <a:t>цьому</a:t>
            </a:r>
            <a:r>
              <a:rPr sz="750" spc="-50" dirty="0">
                <a:solidFill>
                  <a:srgbClr val="002A41"/>
                </a:solidFill>
                <a:latin typeface="Tahoma"/>
                <a:cs typeface="Tahoma"/>
              </a:rPr>
              <a:t> </a:t>
            </a:r>
            <a:r>
              <a:rPr sz="750" spc="55" dirty="0">
                <a:solidFill>
                  <a:srgbClr val="002A41"/>
                </a:solidFill>
                <a:latin typeface="Tahoma"/>
                <a:cs typeface="Tahoma"/>
              </a:rPr>
              <a:t>році</a:t>
            </a:r>
            <a:r>
              <a:rPr sz="750" spc="-45" dirty="0">
                <a:solidFill>
                  <a:srgbClr val="002A41"/>
                </a:solidFill>
                <a:latin typeface="Tahoma"/>
                <a:cs typeface="Tahoma"/>
              </a:rPr>
              <a:t> </a:t>
            </a:r>
            <a:r>
              <a:rPr sz="750" spc="45" dirty="0">
                <a:solidFill>
                  <a:srgbClr val="002A41"/>
                </a:solidFill>
                <a:latin typeface="Tahoma"/>
                <a:cs typeface="Tahoma"/>
              </a:rPr>
              <a:t>Індекс  </a:t>
            </a:r>
            <a:r>
              <a:rPr sz="750" spc="40" dirty="0">
                <a:solidFill>
                  <a:srgbClr val="002A41"/>
                </a:solidFill>
                <a:latin typeface="Tahoma"/>
                <a:cs typeface="Tahoma"/>
              </a:rPr>
              <a:t>зафіксував </a:t>
            </a:r>
            <a:r>
              <a:rPr sz="750" spc="55" dirty="0">
                <a:solidFill>
                  <a:srgbClr val="002A41"/>
                </a:solidFill>
                <a:latin typeface="Tahoma"/>
                <a:cs typeface="Tahoma"/>
              </a:rPr>
              <a:t>початковий </a:t>
            </a:r>
            <a:r>
              <a:rPr sz="750" spc="80" dirty="0">
                <a:solidFill>
                  <a:srgbClr val="002A41"/>
                </a:solidFill>
                <a:latin typeface="Tahoma"/>
                <a:cs typeface="Tahoma"/>
              </a:rPr>
              <a:t>фактичний  </a:t>
            </a:r>
            <a:r>
              <a:rPr sz="750" spc="55" dirty="0">
                <a:solidFill>
                  <a:srgbClr val="002A41"/>
                </a:solidFill>
                <a:latin typeface="Tahoma"/>
                <a:cs typeface="Tahoma"/>
              </a:rPr>
              <a:t>стан </a:t>
            </a:r>
            <a:r>
              <a:rPr sz="750" spc="30" dirty="0">
                <a:solidFill>
                  <a:srgbClr val="002A41"/>
                </a:solidFill>
                <a:latin typeface="Tahoma"/>
                <a:cs typeface="Tahoma"/>
              </a:rPr>
              <a:t>задоволеності </a:t>
            </a:r>
            <a:r>
              <a:rPr sz="750" spc="55" dirty="0">
                <a:solidFill>
                  <a:srgbClr val="002A41"/>
                </a:solidFill>
                <a:latin typeface="Tahoma"/>
                <a:cs typeface="Tahoma"/>
              </a:rPr>
              <a:t>громадян, </a:t>
            </a:r>
            <a:r>
              <a:rPr sz="750" spc="90" dirty="0">
                <a:solidFill>
                  <a:srgbClr val="002A41"/>
                </a:solidFill>
                <a:latin typeface="Tahoma"/>
                <a:cs typeface="Tahoma"/>
              </a:rPr>
              <a:t>їхній  </a:t>
            </a:r>
            <a:r>
              <a:rPr sz="750" spc="45" dirty="0">
                <a:solidFill>
                  <a:srgbClr val="002A41"/>
                </a:solidFill>
                <a:latin typeface="Tahoma"/>
                <a:cs typeface="Tahoma"/>
              </a:rPr>
              <a:t>досвід </a:t>
            </a:r>
            <a:r>
              <a:rPr sz="750" spc="75" dirty="0">
                <a:solidFill>
                  <a:srgbClr val="002A41"/>
                </a:solidFill>
                <a:latin typeface="Tahoma"/>
                <a:cs typeface="Tahoma"/>
              </a:rPr>
              <a:t>отримання </a:t>
            </a:r>
            <a:r>
              <a:rPr sz="750" spc="70" dirty="0">
                <a:solidFill>
                  <a:srgbClr val="002A41"/>
                </a:solidFill>
                <a:latin typeface="Tahoma"/>
                <a:cs typeface="Tahoma"/>
              </a:rPr>
              <a:t>медичної </a:t>
            </a:r>
            <a:r>
              <a:rPr sz="750" spc="50" dirty="0">
                <a:solidFill>
                  <a:srgbClr val="002A41"/>
                </a:solidFill>
                <a:latin typeface="Tahoma"/>
                <a:cs typeface="Tahoma"/>
              </a:rPr>
              <a:t>допомо-  </a:t>
            </a:r>
            <a:r>
              <a:rPr sz="750" spc="80" dirty="0">
                <a:solidFill>
                  <a:srgbClr val="002A41"/>
                </a:solidFill>
                <a:latin typeface="Tahoma"/>
                <a:cs typeface="Tahoma"/>
              </a:rPr>
              <a:t>ги </a:t>
            </a:r>
            <a:r>
              <a:rPr sz="750" spc="45" dirty="0">
                <a:solidFill>
                  <a:srgbClr val="002A41"/>
                </a:solidFill>
                <a:latin typeface="Tahoma"/>
                <a:cs typeface="Tahoma"/>
              </a:rPr>
              <a:t>(амбулаторної </a:t>
            </a:r>
            <a:r>
              <a:rPr sz="750" spc="35" dirty="0">
                <a:solidFill>
                  <a:srgbClr val="002A41"/>
                </a:solidFill>
                <a:latin typeface="Tahoma"/>
                <a:cs typeface="Tahoma"/>
              </a:rPr>
              <a:t>та </a:t>
            </a:r>
            <a:r>
              <a:rPr sz="750" spc="40" dirty="0">
                <a:solidFill>
                  <a:srgbClr val="002A41"/>
                </a:solidFill>
                <a:latin typeface="Tahoma"/>
                <a:cs typeface="Tahoma"/>
              </a:rPr>
              <a:t>стаціонарної),  </a:t>
            </a:r>
            <a:r>
              <a:rPr sz="750" spc="60" dirty="0">
                <a:solidFill>
                  <a:srgbClr val="002A41"/>
                </a:solidFill>
                <a:latin typeface="Tahoma"/>
                <a:cs typeface="Tahoma"/>
              </a:rPr>
              <a:t>поведінку </a:t>
            </a:r>
            <a:r>
              <a:rPr sz="750" spc="50" dirty="0">
                <a:solidFill>
                  <a:srgbClr val="002A41"/>
                </a:solidFill>
                <a:latin typeface="Tahoma"/>
                <a:cs typeface="Tahoma"/>
              </a:rPr>
              <a:t>людей </a:t>
            </a:r>
            <a:r>
              <a:rPr sz="750" spc="60" dirty="0">
                <a:solidFill>
                  <a:srgbClr val="002A41"/>
                </a:solidFill>
                <a:latin typeface="Tahoma"/>
                <a:cs typeface="Tahoma"/>
              </a:rPr>
              <a:t>у </a:t>
            </a:r>
            <a:r>
              <a:rPr sz="750" spc="15" dirty="0">
                <a:solidFill>
                  <a:srgbClr val="002A41"/>
                </a:solidFill>
                <a:latin typeface="Tahoma"/>
                <a:cs typeface="Tahoma"/>
              </a:rPr>
              <a:t>разі </a:t>
            </a:r>
            <a:r>
              <a:rPr sz="750" spc="80" dirty="0">
                <a:solidFill>
                  <a:srgbClr val="002A41"/>
                </a:solidFill>
                <a:latin typeface="Tahoma"/>
                <a:cs typeface="Tahoma"/>
              </a:rPr>
              <a:t>виникнення  </a:t>
            </a:r>
            <a:r>
              <a:rPr sz="750" spc="55" dirty="0">
                <a:solidFill>
                  <a:srgbClr val="002A41"/>
                </a:solidFill>
                <a:latin typeface="Tahoma"/>
                <a:cs typeface="Tahoma"/>
              </a:rPr>
              <a:t>проблем </a:t>
            </a:r>
            <a:r>
              <a:rPr sz="750" spc="-25" dirty="0">
                <a:solidFill>
                  <a:srgbClr val="002A41"/>
                </a:solidFill>
                <a:latin typeface="Tahoma"/>
                <a:cs typeface="Tahoma"/>
              </a:rPr>
              <a:t>зі </a:t>
            </a:r>
            <a:r>
              <a:rPr sz="750" spc="15" dirty="0">
                <a:solidFill>
                  <a:srgbClr val="002A41"/>
                </a:solidFill>
                <a:latin typeface="Tahoma"/>
                <a:cs typeface="Tahoma"/>
              </a:rPr>
              <a:t>здоров’ям, </a:t>
            </a:r>
            <a:r>
              <a:rPr sz="750" spc="55" dirty="0">
                <a:solidFill>
                  <a:srgbClr val="002A41"/>
                </a:solidFill>
                <a:latin typeface="Tahoma"/>
                <a:cs typeface="Tahoma"/>
              </a:rPr>
              <a:t>доступність  </a:t>
            </a:r>
            <a:r>
              <a:rPr sz="750" spc="60" dirty="0">
                <a:solidFill>
                  <a:srgbClr val="002A41"/>
                </a:solidFill>
                <a:latin typeface="Tahoma"/>
                <a:cs typeface="Tahoma"/>
              </a:rPr>
              <a:t>лікарських</a:t>
            </a:r>
            <a:r>
              <a:rPr sz="750" spc="-50" dirty="0">
                <a:solidFill>
                  <a:srgbClr val="002A41"/>
                </a:solidFill>
                <a:latin typeface="Tahoma"/>
                <a:cs typeface="Tahoma"/>
              </a:rPr>
              <a:t> </a:t>
            </a:r>
            <a:r>
              <a:rPr sz="750" spc="20" dirty="0">
                <a:solidFill>
                  <a:srgbClr val="002A41"/>
                </a:solidFill>
                <a:latin typeface="Tahoma"/>
                <a:cs typeface="Tahoma"/>
              </a:rPr>
              <a:t>засобів</a:t>
            </a:r>
            <a:r>
              <a:rPr sz="750" spc="-45" dirty="0">
                <a:solidFill>
                  <a:srgbClr val="002A41"/>
                </a:solidFill>
                <a:latin typeface="Tahoma"/>
                <a:cs typeface="Tahoma"/>
              </a:rPr>
              <a:t> </a:t>
            </a:r>
            <a:r>
              <a:rPr sz="750" spc="35" dirty="0">
                <a:solidFill>
                  <a:srgbClr val="002A41"/>
                </a:solidFill>
                <a:latin typeface="Tahoma"/>
                <a:cs typeface="Tahoma"/>
              </a:rPr>
              <a:t>та</a:t>
            </a:r>
            <a:r>
              <a:rPr sz="750" spc="-50" dirty="0">
                <a:solidFill>
                  <a:srgbClr val="002A41"/>
                </a:solidFill>
                <a:latin typeface="Tahoma"/>
                <a:cs typeface="Tahoma"/>
              </a:rPr>
              <a:t> </a:t>
            </a:r>
            <a:r>
              <a:rPr sz="750" spc="45" dirty="0">
                <a:solidFill>
                  <a:srgbClr val="002A41"/>
                </a:solidFill>
                <a:latin typeface="Tahoma"/>
                <a:cs typeface="Tahoma"/>
              </a:rPr>
              <a:t>спосіб</a:t>
            </a:r>
            <a:r>
              <a:rPr sz="750" spc="-45" dirty="0">
                <a:solidFill>
                  <a:srgbClr val="002A41"/>
                </a:solidFill>
                <a:latin typeface="Tahoma"/>
                <a:cs typeface="Tahoma"/>
              </a:rPr>
              <a:t> </a:t>
            </a:r>
            <a:r>
              <a:rPr sz="750" spc="55" dirty="0">
                <a:solidFill>
                  <a:srgbClr val="002A41"/>
                </a:solidFill>
                <a:latin typeface="Tahoma"/>
                <a:cs typeface="Tahoma"/>
              </a:rPr>
              <a:t>життя.</a:t>
            </a:r>
            <a:endParaRPr sz="75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  <a:spcBef>
                <a:spcPts val="50"/>
              </a:spcBef>
            </a:pPr>
            <a:r>
              <a:rPr sz="750" spc="50" dirty="0">
                <a:solidFill>
                  <a:srgbClr val="002A41"/>
                </a:solidFill>
                <a:latin typeface="Tahoma"/>
                <a:cs typeface="Tahoma"/>
              </a:rPr>
              <a:t>В</a:t>
            </a:r>
            <a:r>
              <a:rPr sz="750" spc="-50" dirty="0">
                <a:solidFill>
                  <a:srgbClr val="002A41"/>
                </a:solidFill>
                <a:latin typeface="Tahoma"/>
                <a:cs typeface="Tahoma"/>
              </a:rPr>
              <a:t> </a:t>
            </a:r>
            <a:r>
              <a:rPr sz="750" spc="70" dirty="0">
                <a:solidFill>
                  <a:srgbClr val="002A41"/>
                </a:solidFill>
                <a:latin typeface="Tahoma"/>
                <a:cs typeface="Tahoma"/>
              </a:rPr>
              <a:t>наступні</a:t>
            </a:r>
            <a:r>
              <a:rPr sz="750" spc="-50" dirty="0">
                <a:solidFill>
                  <a:srgbClr val="002A41"/>
                </a:solidFill>
                <a:latin typeface="Tahoma"/>
                <a:cs typeface="Tahoma"/>
              </a:rPr>
              <a:t> </a:t>
            </a:r>
            <a:r>
              <a:rPr sz="750" spc="65" dirty="0">
                <a:solidFill>
                  <a:srgbClr val="002A41"/>
                </a:solidFill>
                <a:latin typeface="Tahoma"/>
                <a:cs typeface="Tahoma"/>
              </a:rPr>
              <a:t>роки</a:t>
            </a:r>
            <a:r>
              <a:rPr sz="750" spc="-45" dirty="0">
                <a:solidFill>
                  <a:srgbClr val="002A41"/>
                </a:solidFill>
                <a:latin typeface="Tahoma"/>
                <a:cs typeface="Tahoma"/>
              </a:rPr>
              <a:t> </a:t>
            </a:r>
            <a:r>
              <a:rPr sz="750" spc="35" dirty="0">
                <a:solidFill>
                  <a:srgbClr val="002A41"/>
                </a:solidFill>
                <a:latin typeface="Tahoma"/>
                <a:cs typeface="Tahoma"/>
              </a:rPr>
              <a:t>буде</a:t>
            </a:r>
            <a:r>
              <a:rPr sz="750" spc="-50" dirty="0">
                <a:solidFill>
                  <a:srgbClr val="002A41"/>
                </a:solidFill>
                <a:latin typeface="Tahoma"/>
                <a:cs typeface="Tahoma"/>
              </a:rPr>
              <a:t> </a:t>
            </a:r>
            <a:r>
              <a:rPr sz="750" spc="40" dirty="0">
                <a:solidFill>
                  <a:srgbClr val="002A41"/>
                </a:solidFill>
                <a:latin typeface="Tahoma"/>
                <a:cs typeface="Tahoma"/>
              </a:rPr>
              <a:t>відстежено,</a:t>
            </a:r>
            <a:endParaRPr sz="750">
              <a:latin typeface="Tahoma"/>
              <a:cs typeface="Tahoma"/>
            </a:endParaRPr>
          </a:p>
          <a:p>
            <a:pPr marL="12700" marR="73025">
              <a:lnSpc>
                <a:spcPct val="105600"/>
              </a:lnSpc>
            </a:pPr>
            <a:r>
              <a:rPr sz="750" spc="75" dirty="0">
                <a:solidFill>
                  <a:srgbClr val="002A41"/>
                </a:solidFill>
                <a:latin typeface="Tahoma"/>
                <a:cs typeface="Tahoma"/>
              </a:rPr>
              <a:t>як </a:t>
            </a:r>
            <a:r>
              <a:rPr sz="750" spc="60" dirty="0">
                <a:solidFill>
                  <a:srgbClr val="002A41"/>
                </a:solidFill>
                <a:latin typeface="Tahoma"/>
                <a:cs typeface="Tahoma"/>
              </a:rPr>
              <a:t>зміни </a:t>
            </a:r>
            <a:r>
              <a:rPr sz="750" spc="40" dirty="0">
                <a:solidFill>
                  <a:srgbClr val="002A41"/>
                </a:solidFill>
                <a:latin typeface="Tahoma"/>
                <a:cs typeface="Tahoma"/>
              </a:rPr>
              <a:t>в </a:t>
            </a:r>
            <a:r>
              <a:rPr sz="750" spc="65" dirty="0">
                <a:solidFill>
                  <a:srgbClr val="002A41"/>
                </a:solidFill>
                <a:latin typeface="Tahoma"/>
                <a:cs typeface="Tahoma"/>
              </a:rPr>
              <a:t>системі </a:t>
            </a:r>
            <a:r>
              <a:rPr sz="750" spc="45" dirty="0">
                <a:solidFill>
                  <a:srgbClr val="002A41"/>
                </a:solidFill>
                <a:latin typeface="Tahoma"/>
                <a:cs typeface="Tahoma"/>
              </a:rPr>
              <a:t>охорони </a:t>
            </a:r>
            <a:r>
              <a:rPr sz="750" dirty="0">
                <a:solidFill>
                  <a:srgbClr val="002A41"/>
                </a:solidFill>
                <a:latin typeface="Tahoma"/>
                <a:cs typeface="Tahoma"/>
              </a:rPr>
              <a:t>здоров’я,  </a:t>
            </a:r>
            <a:r>
              <a:rPr sz="750" spc="80" dirty="0">
                <a:solidFill>
                  <a:srgbClr val="002A41"/>
                </a:solidFill>
                <a:latin typeface="Tahoma"/>
                <a:cs typeface="Tahoma"/>
              </a:rPr>
              <a:t>які </a:t>
            </a:r>
            <a:r>
              <a:rPr sz="750" spc="50" dirty="0">
                <a:solidFill>
                  <a:srgbClr val="002A41"/>
                </a:solidFill>
                <a:latin typeface="Tahoma"/>
                <a:cs typeface="Tahoma"/>
              </a:rPr>
              <a:t>відбуваються </a:t>
            </a:r>
            <a:r>
              <a:rPr sz="750" spc="40" dirty="0">
                <a:solidFill>
                  <a:srgbClr val="002A41"/>
                </a:solidFill>
                <a:latin typeface="Tahoma"/>
                <a:cs typeface="Tahoma"/>
              </a:rPr>
              <a:t>в </a:t>
            </a:r>
            <a:r>
              <a:rPr sz="750" spc="80" dirty="0">
                <a:solidFill>
                  <a:srgbClr val="002A41"/>
                </a:solidFill>
                <a:latin typeface="Tahoma"/>
                <a:cs typeface="Tahoma"/>
              </a:rPr>
              <a:t>рамках </a:t>
            </a:r>
            <a:r>
              <a:rPr sz="750" spc="55" dirty="0">
                <a:solidFill>
                  <a:srgbClr val="002A41"/>
                </a:solidFill>
                <a:latin typeface="Tahoma"/>
                <a:cs typeface="Tahoma"/>
              </a:rPr>
              <a:t>реформи  </a:t>
            </a:r>
            <a:r>
              <a:rPr sz="750" spc="-5" dirty="0">
                <a:solidFill>
                  <a:srgbClr val="002A41"/>
                </a:solidFill>
                <a:latin typeface="Tahoma"/>
                <a:cs typeface="Tahoma"/>
              </a:rPr>
              <a:t>(в</a:t>
            </a:r>
            <a:r>
              <a:rPr sz="750" spc="-50" dirty="0">
                <a:solidFill>
                  <a:srgbClr val="002A41"/>
                </a:solidFill>
                <a:latin typeface="Tahoma"/>
                <a:cs typeface="Tahoma"/>
              </a:rPr>
              <a:t> </a:t>
            </a:r>
            <a:r>
              <a:rPr sz="750" spc="75" dirty="0">
                <a:solidFill>
                  <a:srgbClr val="002A41"/>
                </a:solidFill>
                <a:latin typeface="Tahoma"/>
                <a:cs typeface="Tahoma"/>
              </a:rPr>
              <a:t>країні</a:t>
            </a:r>
            <a:r>
              <a:rPr sz="750" spc="-45" dirty="0">
                <a:solidFill>
                  <a:srgbClr val="002A41"/>
                </a:solidFill>
                <a:latin typeface="Tahoma"/>
                <a:cs typeface="Tahoma"/>
              </a:rPr>
              <a:t> </a:t>
            </a:r>
            <a:r>
              <a:rPr sz="750" spc="40" dirty="0">
                <a:solidFill>
                  <a:srgbClr val="002A41"/>
                </a:solidFill>
                <a:latin typeface="Tahoma"/>
                <a:cs typeface="Tahoma"/>
              </a:rPr>
              <a:t>в</a:t>
            </a:r>
            <a:r>
              <a:rPr sz="750" spc="-45" dirty="0">
                <a:solidFill>
                  <a:srgbClr val="002A41"/>
                </a:solidFill>
                <a:latin typeface="Tahoma"/>
                <a:cs typeface="Tahoma"/>
              </a:rPr>
              <a:t> </a:t>
            </a:r>
            <a:r>
              <a:rPr sz="750" spc="80" dirty="0">
                <a:solidFill>
                  <a:srgbClr val="002A41"/>
                </a:solidFill>
                <a:latin typeface="Tahoma"/>
                <a:cs typeface="Tahoma"/>
              </a:rPr>
              <a:t>цілому</a:t>
            </a:r>
            <a:r>
              <a:rPr sz="750" spc="-45" dirty="0">
                <a:solidFill>
                  <a:srgbClr val="002A41"/>
                </a:solidFill>
                <a:latin typeface="Tahoma"/>
                <a:cs typeface="Tahoma"/>
              </a:rPr>
              <a:t> </a:t>
            </a:r>
            <a:r>
              <a:rPr sz="750" spc="35" dirty="0">
                <a:solidFill>
                  <a:srgbClr val="002A41"/>
                </a:solidFill>
                <a:latin typeface="Tahoma"/>
                <a:cs typeface="Tahoma"/>
              </a:rPr>
              <a:t>та</a:t>
            </a:r>
            <a:r>
              <a:rPr sz="750" spc="-45" dirty="0">
                <a:solidFill>
                  <a:srgbClr val="002A41"/>
                </a:solidFill>
                <a:latin typeface="Tahoma"/>
                <a:cs typeface="Tahoma"/>
              </a:rPr>
              <a:t> </a:t>
            </a:r>
            <a:r>
              <a:rPr sz="750" spc="65" dirty="0">
                <a:solidFill>
                  <a:srgbClr val="002A41"/>
                </a:solidFill>
                <a:latin typeface="Tahoma"/>
                <a:cs typeface="Tahoma"/>
              </a:rPr>
              <a:t>на</a:t>
            </a:r>
            <a:r>
              <a:rPr sz="750" spc="-45" dirty="0">
                <a:solidFill>
                  <a:srgbClr val="002A41"/>
                </a:solidFill>
                <a:latin typeface="Tahoma"/>
                <a:cs typeface="Tahoma"/>
              </a:rPr>
              <a:t> </a:t>
            </a:r>
            <a:r>
              <a:rPr sz="750" spc="60" dirty="0">
                <a:solidFill>
                  <a:srgbClr val="002A41"/>
                </a:solidFill>
                <a:latin typeface="Tahoma"/>
                <a:cs typeface="Tahoma"/>
              </a:rPr>
              <a:t>рівні</a:t>
            </a:r>
            <a:r>
              <a:rPr sz="750" spc="-45" dirty="0">
                <a:solidFill>
                  <a:srgbClr val="002A41"/>
                </a:solidFill>
                <a:latin typeface="Tahoma"/>
                <a:cs typeface="Tahoma"/>
              </a:rPr>
              <a:t> </a:t>
            </a:r>
            <a:r>
              <a:rPr sz="750" spc="35" dirty="0">
                <a:solidFill>
                  <a:srgbClr val="002A41"/>
                </a:solidFill>
                <a:latin typeface="Tahoma"/>
                <a:cs typeface="Tahoma"/>
              </a:rPr>
              <a:t>громад),  </a:t>
            </a:r>
            <a:r>
              <a:rPr sz="750" spc="50" dirty="0">
                <a:solidFill>
                  <a:srgbClr val="002A41"/>
                </a:solidFill>
                <a:latin typeface="Tahoma"/>
                <a:cs typeface="Tahoma"/>
              </a:rPr>
              <a:t>відображаються </a:t>
            </a:r>
            <a:r>
              <a:rPr sz="750" spc="65" dirty="0">
                <a:solidFill>
                  <a:srgbClr val="002A41"/>
                </a:solidFill>
                <a:latin typeface="Tahoma"/>
                <a:cs typeface="Tahoma"/>
              </a:rPr>
              <a:t>на </a:t>
            </a:r>
            <a:r>
              <a:rPr sz="750" spc="70" dirty="0">
                <a:solidFill>
                  <a:srgbClr val="002A41"/>
                </a:solidFill>
                <a:latin typeface="Tahoma"/>
                <a:cs typeface="Tahoma"/>
              </a:rPr>
              <a:t>кінцевому </a:t>
            </a:r>
            <a:r>
              <a:rPr sz="750" spc="45" dirty="0">
                <a:solidFill>
                  <a:srgbClr val="002A41"/>
                </a:solidFill>
                <a:latin typeface="Tahoma"/>
                <a:cs typeface="Tahoma"/>
              </a:rPr>
              <a:t>отри-  </a:t>
            </a:r>
            <a:r>
              <a:rPr sz="750" spc="80" dirty="0">
                <a:solidFill>
                  <a:srgbClr val="002A41"/>
                </a:solidFill>
                <a:latin typeface="Tahoma"/>
                <a:cs typeface="Tahoma"/>
              </a:rPr>
              <a:t>мувачі </a:t>
            </a:r>
            <a:r>
              <a:rPr sz="750" spc="70" dirty="0">
                <a:solidFill>
                  <a:srgbClr val="002A41"/>
                </a:solidFill>
                <a:latin typeface="Tahoma"/>
                <a:cs typeface="Tahoma"/>
              </a:rPr>
              <a:t>медичної</a:t>
            </a:r>
            <a:r>
              <a:rPr sz="750" spc="-175" dirty="0">
                <a:solidFill>
                  <a:srgbClr val="002A41"/>
                </a:solidFill>
                <a:latin typeface="Tahoma"/>
                <a:cs typeface="Tahoma"/>
              </a:rPr>
              <a:t> </a:t>
            </a:r>
            <a:r>
              <a:rPr sz="750" spc="45" dirty="0">
                <a:solidFill>
                  <a:srgbClr val="002A41"/>
                </a:solidFill>
                <a:latin typeface="Tahoma"/>
                <a:cs typeface="Tahoma"/>
              </a:rPr>
              <a:t>допомоги.</a:t>
            </a:r>
            <a:endParaRPr sz="750">
              <a:latin typeface="Tahoma"/>
              <a:cs typeface="Tahoma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2904385" y="4080705"/>
            <a:ext cx="1618615" cy="50863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129539" algn="just">
              <a:lnSpc>
                <a:spcPct val="105600"/>
              </a:lnSpc>
              <a:spcBef>
                <a:spcPts val="100"/>
              </a:spcBef>
            </a:pPr>
            <a:r>
              <a:rPr sz="750" spc="40" dirty="0">
                <a:solidFill>
                  <a:srgbClr val="002A41"/>
                </a:solidFill>
                <a:latin typeface="Tahoma"/>
                <a:cs typeface="Tahoma"/>
              </a:rPr>
              <a:t>«Індекс </a:t>
            </a:r>
            <a:r>
              <a:rPr sz="750" dirty="0">
                <a:solidFill>
                  <a:srgbClr val="002A41"/>
                </a:solidFill>
                <a:latin typeface="Tahoma"/>
                <a:cs typeface="Tahoma"/>
              </a:rPr>
              <a:t>здоров’я. </a:t>
            </a:r>
            <a:r>
              <a:rPr sz="750" spc="60" dirty="0">
                <a:solidFill>
                  <a:srgbClr val="002A41"/>
                </a:solidFill>
                <a:latin typeface="Tahoma"/>
                <a:cs typeface="Tahoma"/>
              </a:rPr>
              <a:t>Україна» </a:t>
            </a:r>
            <a:r>
              <a:rPr sz="750" spc="65" dirty="0">
                <a:solidFill>
                  <a:srgbClr val="002A41"/>
                </a:solidFill>
                <a:latin typeface="Tahoma"/>
                <a:cs typeface="Tahoma"/>
              </a:rPr>
              <a:t>—  </a:t>
            </a:r>
            <a:r>
              <a:rPr sz="750" spc="40" dirty="0">
                <a:solidFill>
                  <a:srgbClr val="002A41"/>
                </a:solidFill>
                <a:latin typeface="Tahoma"/>
                <a:cs typeface="Tahoma"/>
              </a:rPr>
              <a:t>це</a:t>
            </a:r>
            <a:r>
              <a:rPr sz="750" spc="-50" dirty="0">
                <a:solidFill>
                  <a:srgbClr val="002A41"/>
                </a:solidFill>
                <a:latin typeface="Tahoma"/>
                <a:cs typeface="Tahoma"/>
              </a:rPr>
              <a:t> </a:t>
            </a:r>
            <a:r>
              <a:rPr sz="750" spc="40" dirty="0">
                <a:solidFill>
                  <a:srgbClr val="002A41"/>
                </a:solidFill>
                <a:latin typeface="Tahoma"/>
                <a:cs typeface="Tahoma"/>
              </a:rPr>
              <a:t>в</a:t>
            </a:r>
            <a:r>
              <a:rPr sz="750" spc="-50" dirty="0">
                <a:solidFill>
                  <a:srgbClr val="002A41"/>
                </a:solidFill>
                <a:latin typeface="Tahoma"/>
                <a:cs typeface="Tahoma"/>
              </a:rPr>
              <a:t> </a:t>
            </a:r>
            <a:r>
              <a:rPr sz="750" spc="60" dirty="0">
                <a:solidFill>
                  <a:srgbClr val="002A41"/>
                </a:solidFill>
                <a:latin typeface="Tahoma"/>
                <a:cs typeface="Tahoma"/>
              </a:rPr>
              <a:t>першу</a:t>
            </a:r>
            <a:r>
              <a:rPr sz="750" spc="-45" dirty="0">
                <a:solidFill>
                  <a:srgbClr val="002A41"/>
                </a:solidFill>
                <a:latin typeface="Tahoma"/>
                <a:cs typeface="Tahoma"/>
              </a:rPr>
              <a:t> </a:t>
            </a:r>
            <a:r>
              <a:rPr sz="750" spc="45" dirty="0">
                <a:solidFill>
                  <a:srgbClr val="002A41"/>
                </a:solidFill>
                <a:latin typeface="Tahoma"/>
                <a:cs typeface="Tahoma"/>
              </a:rPr>
              <a:t>чергу</a:t>
            </a:r>
            <a:r>
              <a:rPr sz="750" spc="-50" dirty="0">
                <a:solidFill>
                  <a:srgbClr val="002A41"/>
                </a:solidFill>
                <a:latin typeface="Tahoma"/>
                <a:cs typeface="Tahoma"/>
              </a:rPr>
              <a:t> </a:t>
            </a:r>
            <a:r>
              <a:rPr sz="750" spc="50" dirty="0">
                <a:solidFill>
                  <a:srgbClr val="002A41"/>
                </a:solidFill>
                <a:latin typeface="Tahoma"/>
                <a:cs typeface="Tahoma"/>
              </a:rPr>
              <a:t>інструмент,  </a:t>
            </a:r>
            <a:r>
              <a:rPr sz="750" spc="90" dirty="0">
                <a:solidFill>
                  <a:srgbClr val="002A41"/>
                </a:solidFill>
                <a:latin typeface="Tahoma"/>
                <a:cs typeface="Tahoma"/>
              </a:rPr>
              <a:t>який</a:t>
            </a:r>
            <a:r>
              <a:rPr sz="750" spc="-170" dirty="0">
                <a:solidFill>
                  <a:srgbClr val="002A41"/>
                </a:solidFill>
                <a:latin typeface="Tahoma"/>
                <a:cs typeface="Tahoma"/>
              </a:rPr>
              <a:t> </a:t>
            </a:r>
            <a:r>
              <a:rPr sz="750" spc="50" dirty="0">
                <a:solidFill>
                  <a:srgbClr val="002A41"/>
                </a:solidFill>
                <a:latin typeface="Tahoma"/>
                <a:cs typeface="Tahoma"/>
              </a:rPr>
              <a:t>допоможе </a:t>
            </a:r>
            <a:r>
              <a:rPr sz="750" spc="80" dirty="0">
                <a:solidFill>
                  <a:srgbClr val="002A41"/>
                </a:solidFill>
                <a:latin typeface="Tahoma"/>
                <a:cs typeface="Tahoma"/>
              </a:rPr>
              <a:t>управлінцям</a:t>
            </a:r>
            <a:endParaRPr sz="750">
              <a:latin typeface="Tahoma"/>
              <a:cs typeface="Tahoma"/>
            </a:endParaRPr>
          </a:p>
          <a:p>
            <a:pPr marL="12700" algn="just">
              <a:lnSpc>
                <a:spcPct val="100000"/>
              </a:lnSpc>
              <a:spcBef>
                <a:spcPts val="50"/>
              </a:spcBef>
            </a:pPr>
            <a:r>
              <a:rPr sz="750" spc="35" dirty="0">
                <a:solidFill>
                  <a:srgbClr val="002A41"/>
                </a:solidFill>
                <a:latin typeface="Tahoma"/>
                <a:cs typeface="Tahoma"/>
              </a:rPr>
              <a:t>галузі</a:t>
            </a:r>
            <a:r>
              <a:rPr sz="750" spc="-50" dirty="0">
                <a:solidFill>
                  <a:srgbClr val="002A41"/>
                </a:solidFill>
                <a:latin typeface="Tahoma"/>
                <a:cs typeface="Tahoma"/>
              </a:rPr>
              <a:t> </a:t>
            </a:r>
            <a:r>
              <a:rPr sz="750" spc="45" dirty="0">
                <a:solidFill>
                  <a:srgbClr val="002A41"/>
                </a:solidFill>
                <a:latin typeface="Tahoma"/>
                <a:cs typeface="Tahoma"/>
              </a:rPr>
              <a:t>охорони</a:t>
            </a:r>
            <a:r>
              <a:rPr sz="750" spc="-45" dirty="0">
                <a:solidFill>
                  <a:srgbClr val="002A41"/>
                </a:solidFill>
                <a:latin typeface="Tahoma"/>
                <a:cs typeface="Tahoma"/>
              </a:rPr>
              <a:t> </a:t>
            </a:r>
            <a:r>
              <a:rPr sz="750" dirty="0">
                <a:solidFill>
                  <a:srgbClr val="002A41"/>
                </a:solidFill>
                <a:latin typeface="Tahoma"/>
                <a:cs typeface="Tahoma"/>
              </a:rPr>
              <a:t>здоров’я,</a:t>
            </a:r>
            <a:r>
              <a:rPr sz="750" spc="-45" dirty="0">
                <a:solidFill>
                  <a:srgbClr val="002A41"/>
                </a:solidFill>
                <a:latin typeface="Tahoma"/>
                <a:cs typeface="Tahoma"/>
              </a:rPr>
              <a:t> </a:t>
            </a:r>
            <a:r>
              <a:rPr sz="750" spc="45" dirty="0">
                <a:solidFill>
                  <a:srgbClr val="002A41"/>
                </a:solidFill>
                <a:latin typeface="Tahoma"/>
                <a:cs typeface="Tahoma"/>
              </a:rPr>
              <a:t>а</a:t>
            </a:r>
            <a:r>
              <a:rPr sz="750" spc="-50" dirty="0">
                <a:solidFill>
                  <a:srgbClr val="002A41"/>
                </a:solidFill>
                <a:latin typeface="Tahoma"/>
                <a:cs typeface="Tahoma"/>
              </a:rPr>
              <a:t> </a:t>
            </a:r>
            <a:r>
              <a:rPr sz="750" spc="55" dirty="0">
                <a:solidFill>
                  <a:srgbClr val="002A41"/>
                </a:solidFill>
                <a:latin typeface="Tahoma"/>
                <a:cs typeface="Tahoma"/>
              </a:rPr>
              <a:t>також</a:t>
            </a:r>
            <a:endParaRPr sz="750">
              <a:latin typeface="Tahoma"/>
              <a:cs typeface="Tahoma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5021031" y="943932"/>
            <a:ext cx="1854835" cy="111188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5600"/>
              </a:lnSpc>
              <a:spcBef>
                <a:spcPts val="100"/>
              </a:spcBef>
            </a:pPr>
            <a:r>
              <a:rPr sz="750" spc="60" dirty="0">
                <a:solidFill>
                  <a:srgbClr val="002A41"/>
                </a:solidFill>
                <a:latin typeface="Tahoma"/>
                <a:cs typeface="Tahoma"/>
              </a:rPr>
              <a:t>тим, </a:t>
            </a:r>
            <a:r>
              <a:rPr sz="750" spc="45" dirty="0">
                <a:solidFill>
                  <a:srgbClr val="002A41"/>
                </a:solidFill>
                <a:latin typeface="Tahoma"/>
                <a:cs typeface="Tahoma"/>
              </a:rPr>
              <a:t>хто </a:t>
            </a:r>
            <a:r>
              <a:rPr sz="750" spc="55" dirty="0">
                <a:solidFill>
                  <a:srgbClr val="002A41"/>
                </a:solidFill>
                <a:latin typeface="Tahoma"/>
                <a:cs typeface="Tahoma"/>
              </a:rPr>
              <a:t>формує </a:t>
            </a:r>
            <a:r>
              <a:rPr sz="750" spc="65" dirty="0">
                <a:solidFill>
                  <a:srgbClr val="002A41"/>
                </a:solidFill>
                <a:latin typeface="Tahoma"/>
                <a:cs typeface="Tahoma"/>
              </a:rPr>
              <a:t>політику на </a:t>
            </a:r>
            <a:r>
              <a:rPr sz="750" spc="60" dirty="0">
                <a:solidFill>
                  <a:srgbClr val="002A41"/>
                </a:solidFill>
                <a:latin typeface="Tahoma"/>
                <a:cs typeface="Tahoma"/>
              </a:rPr>
              <a:t>націо-  </a:t>
            </a:r>
            <a:r>
              <a:rPr sz="750" spc="65" dirty="0">
                <a:solidFill>
                  <a:srgbClr val="002A41"/>
                </a:solidFill>
                <a:latin typeface="Tahoma"/>
                <a:cs typeface="Tahoma"/>
              </a:rPr>
              <a:t>нальному </a:t>
            </a:r>
            <a:r>
              <a:rPr sz="750" spc="60" dirty="0">
                <a:solidFill>
                  <a:srgbClr val="002A41"/>
                </a:solidFill>
                <a:latin typeface="Tahoma"/>
                <a:cs typeface="Tahoma"/>
              </a:rPr>
              <a:t>рівні </a:t>
            </a:r>
            <a:r>
              <a:rPr sz="750" spc="35" dirty="0">
                <a:solidFill>
                  <a:srgbClr val="002A41"/>
                </a:solidFill>
                <a:latin typeface="Tahoma"/>
                <a:cs typeface="Tahoma"/>
              </a:rPr>
              <a:t>та </a:t>
            </a:r>
            <a:r>
              <a:rPr sz="750" spc="40" dirty="0">
                <a:solidFill>
                  <a:srgbClr val="002A41"/>
                </a:solidFill>
                <a:latin typeface="Tahoma"/>
                <a:cs typeface="Tahoma"/>
              </a:rPr>
              <a:t>в </a:t>
            </a:r>
            <a:r>
              <a:rPr sz="750" spc="35" dirty="0">
                <a:solidFill>
                  <a:srgbClr val="002A41"/>
                </a:solidFill>
                <a:latin typeface="Tahoma"/>
                <a:cs typeface="Tahoma"/>
              </a:rPr>
              <a:t>областях, </a:t>
            </a:r>
            <a:r>
              <a:rPr sz="750" spc="50" dirty="0">
                <a:solidFill>
                  <a:srgbClr val="002A41"/>
                </a:solidFill>
                <a:latin typeface="Tahoma"/>
                <a:cs typeface="Tahoma"/>
              </a:rPr>
              <a:t>райо-  </a:t>
            </a:r>
            <a:r>
              <a:rPr sz="750" spc="45" dirty="0">
                <a:solidFill>
                  <a:srgbClr val="002A41"/>
                </a:solidFill>
                <a:latin typeface="Tahoma"/>
                <a:cs typeface="Tahoma"/>
              </a:rPr>
              <a:t>нах,</a:t>
            </a:r>
            <a:r>
              <a:rPr sz="750" spc="-50" dirty="0">
                <a:solidFill>
                  <a:srgbClr val="002A41"/>
                </a:solidFill>
                <a:latin typeface="Tahoma"/>
                <a:cs typeface="Tahoma"/>
              </a:rPr>
              <a:t> </a:t>
            </a:r>
            <a:r>
              <a:rPr sz="750" spc="55" dirty="0">
                <a:solidFill>
                  <a:srgbClr val="002A41"/>
                </a:solidFill>
                <a:latin typeface="Tahoma"/>
                <a:cs typeface="Tahoma"/>
              </a:rPr>
              <a:t>містах,</a:t>
            </a:r>
            <a:r>
              <a:rPr sz="750" spc="-50" dirty="0">
                <a:solidFill>
                  <a:srgbClr val="002A41"/>
                </a:solidFill>
                <a:latin typeface="Tahoma"/>
                <a:cs typeface="Tahoma"/>
              </a:rPr>
              <a:t> </a:t>
            </a:r>
            <a:r>
              <a:rPr sz="750" spc="75" dirty="0">
                <a:solidFill>
                  <a:srgbClr val="002A41"/>
                </a:solidFill>
                <a:latin typeface="Tahoma"/>
                <a:cs typeface="Tahoma"/>
              </a:rPr>
              <a:t>оцінити</a:t>
            </a:r>
            <a:r>
              <a:rPr sz="750" spc="-50" dirty="0">
                <a:solidFill>
                  <a:srgbClr val="002A41"/>
                </a:solidFill>
                <a:latin typeface="Tahoma"/>
                <a:cs typeface="Tahoma"/>
              </a:rPr>
              <a:t> </a:t>
            </a:r>
            <a:r>
              <a:rPr sz="750" spc="65" dirty="0">
                <a:solidFill>
                  <a:srgbClr val="002A41"/>
                </a:solidFill>
                <a:latin typeface="Tahoma"/>
                <a:cs typeface="Tahoma"/>
              </a:rPr>
              <a:t>вплив</a:t>
            </a:r>
            <a:r>
              <a:rPr sz="750" spc="-50" dirty="0">
                <a:solidFill>
                  <a:srgbClr val="002A41"/>
                </a:solidFill>
                <a:latin typeface="Tahoma"/>
                <a:cs typeface="Tahoma"/>
              </a:rPr>
              <a:t> </a:t>
            </a:r>
            <a:r>
              <a:rPr sz="750" spc="55" dirty="0">
                <a:solidFill>
                  <a:srgbClr val="002A41"/>
                </a:solidFill>
                <a:latin typeface="Tahoma"/>
                <a:cs typeface="Tahoma"/>
              </a:rPr>
              <a:t>реформи  </a:t>
            </a:r>
            <a:r>
              <a:rPr sz="750" spc="65" dirty="0">
                <a:solidFill>
                  <a:srgbClr val="002A41"/>
                </a:solidFill>
                <a:latin typeface="Tahoma"/>
                <a:cs typeface="Tahoma"/>
              </a:rPr>
              <a:t>на пацієнтів </a:t>
            </a:r>
            <a:r>
              <a:rPr sz="750" spc="35" dirty="0">
                <a:solidFill>
                  <a:srgbClr val="002A41"/>
                </a:solidFill>
                <a:latin typeface="Tahoma"/>
                <a:cs typeface="Tahoma"/>
              </a:rPr>
              <a:t>та </a:t>
            </a:r>
            <a:r>
              <a:rPr sz="750" spc="45" dirty="0">
                <a:solidFill>
                  <a:srgbClr val="002A41"/>
                </a:solidFill>
                <a:latin typeface="Tahoma"/>
                <a:cs typeface="Tahoma"/>
              </a:rPr>
              <a:t>громаду. </a:t>
            </a:r>
            <a:r>
              <a:rPr sz="750" spc="145" dirty="0">
                <a:solidFill>
                  <a:srgbClr val="002A41"/>
                </a:solidFill>
                <a:latin typeface="Tahoma"/>
                <a:cs typeface="Tahoma"/>
              </a:rPr>
              <a:t>Ми </a:t>
            </a:r>
            <a:r>
              <a:rPr sz="750" spc="55" dirty="0">
                <a:solidFill>
                  <a:srgbClr val="002A41"/>
                </a:solidFill>
                <a:latin typeface="Tahoma"/>
                <a:cs typeface="Tahoma"/>
              </a:rPr>
              <a:t>також  </a:t>
            </a:r>
            <a:r>
              <a:rPr sz="750" spc="30" dirty="0">
                <a:solidFill>
                  <a:srgbClr val="002A41"/>
                </a:solidFill>
                <a:latin typeface="Tahoma"/>
                <a:cs typeface="Tahoma"/>
              </a:rPr>
              <a:t>розраховуємо, </a:t>
            </a:r>
            <a:r>
              <a:rPr sz="750" spc="55" dirty="0">
                <a:solidFill>
                  <a:srgbClr val="002A41"/>
                </a:solidFill>
                <a:latin typeface="Tahoma"/>
                <a:cs typeface="Tahoma"/>
              </a:rPr>
              <a:t>що </a:t>
            </a:r>
            <a:r>
              <a:rPr sz="750" spc="60" dirty="0">
                <a:solidFill>
                  <a:srgbClr val="002A41"/>
                </a:solidFill>
                <a:latin typeface="Tahoma"/>
                <a:cs typeface="Tahoma"/>
              </a:rPr>
              <a:t>громада </a:t>
            </a:r>
            <a:r>
              <a:rPr sz="750" spc="35" dirty="0">
                <a:solidFill>
                  <a:srgbClr val="002A41"/>
                </a:solidFill>
                <a:latin typeface="Tahoma"/>
                <a:cs typeface="Tahoma"/>
              </a:rPr>
              <a:t>буде  </a:t>
            </a:r>
            <a:r>
              <a:rPr sz="750" spc="65" dirty="0">
                <a:solidFill>
                  <a:srgbClr val="002A41"/>
                </a:solidFill>
                <a:latin typeface="Tahoma"/>
                <a:cs typeface="Tahoma"/>
              </a:rPr>
              <a:t>активно </a:t>
            </a:r>
            <a:r>
              <a:rPr sz="750" spc="50" dirty="0">
                <a:solidFill>
                  <a:srgbClr val="002A41"/>
                </a:solidFill>
                <a:latin typeface="Tahoma"/>
                <a:cs typeface="Tahoma"/>
              </a:rPr>
              <a:t>використовувати </a:t>
            </a:r>
            <a:r>
              <a:rPr sz="750" spc="45" dirty="0">
                <a:solidFill>
                  <a:srgbClr val="002A41"/>
                </a:solidFill>
                <a:latin typeface="Tahoma"/>
                <a:cs typeface="Tahoma"/>
              </a:rPr>
              <a:t>представ-  </a:t>
            </a:r>
            <a:r>
              <a:rPr sz="750" spc="55" dirty="0">
                <a:solidFill>
                  <a:srgbClr val="002A41"/>
                </a:solidFill>
                <a:latin typeface="Tahoma"/>
                <a:cs typeface="Tahoma"/>
              </a:rPr>
              <a:t>лену </a:t>
            </a:r>
            <a:r>
              <a:rPr sz="750" spc="70" dirty="0">
                <a:solidFill>
                  <a:srgbClr val="002A41"/>
                </a:solidFill>
                <a:latin typeface="Tahoma"/>
                <a:cs typeface="Tahoma"/>
              </a:rPr>
              <a:t>інформацію </a:t>
            </a:r>
            <a:r>
              <a:rPr sz="750" spc="60" dirty="0">
                <a:solidFill>
                  <a:srgbClr val="002A41"/>
                </a:solidFill>
                <a:latin typeface="Tahoma"/>
                <a:cs typeface="Tahoma"/>
              </a:rPr>
              <a:t>для </a:t>
            </a:r>
            <a:r>
              <a:rPr sz="750" spc="65" dirty="0">
                <a:solidFill>
                  <a:srgbClr val="002A41"/>
                </a:solidFill>
                <a:latin typeface="Tahoma"/>
                <a:cs typeface="Tahoma"/>
              </a:rPr>
              <a:t>аргументації  </a:t>
            </a:r>
            <a:r>
              <a:rPr sz="750" spc="45" dirty="0">
                <a:solidFill>
                  <a:srgbClr val="002A41"/>
                </a:solidFill>
                <a:latin typeface="Tahoma"/>
                <a:cs typeface="Tahoma"/>
              </a:rPr>
              <a:t>своєї </a:t>
            </a:r>
            <a:r>
              <a:rPr sz="750" spc="65" dirty="0">
                <a:solidFill>
                  <a:srgbClr val="002A41"/>
                </a:solidFill>
                <a:latin typeface="Tahoma"/>
                <a:cs typeface="Tahoma"/>
              </a:rPr>
              <a:t>точки </a:t>
            </a:r>
            <a:r>
              <a:rPr sz="750" dirty="0">
                <a:solidFill>
                  <a:srgbClr val="002A41"/>
                </a:solidFill>
                <a:latin typeface="Tahoma"/>
                <a:cs typeface="Tahoma"/>
              </a:rPr>
              <a:t>зору </a:t>
            </a:r>
            <a:r>
              <a:rPr sz="750" spc="40" dirty="0">
                <a:solidFill>
                  <a:srgbClr val="002A41"/>
                </a:solidFill>
                <a:latin typeface="Tahoma"/>
                <a:cs typeface="Tahoma"/>
              </a:rPr>
              <a:t>в </a:t>
            </a:r>
            <a:r>
              <a:rPr sz="750" spc="30" dirty="0">
                <a:solidFill>
                  <a:srgbClr val="002A41"/>
                </a:solidFill>
                <a:latin typeface="Tahoma"/>
                <a:cs typeface="Tahoma"/>
              </a:rPr>
              <a:t>діалозі </a:t>
            </a:r>
            <a:r>
              <a:rPr sz="750" spc="-114" dirty="0">
                <a:solidFill>
                  <a:srgbClr val="002A41"/>
                </a:solidFill>
                <a:latin typeface="Tahoma"/>
                <a:cs typeface="Tahoma"/>
              </a:rPr>
              <a:t>з </a:t>
            </a:r>
            <a:r>
              <a:rPr sz="750" spc="70" dirty="0">
                <a:solidFill>
                  <a:srgbClr val="002A41"/>
                </a:solidFill>
                <a:latin typeface="Tahoma"/>
                <a:cs typeface="Tahoma"/>
              </a:rPr>
              <a:t>органами  </a:t>
            </a:r>
            <a:r>
              <a:rPr sz="750" spc="60" dirty="0">
                <a:solidFill>
                  <a:srgbClr val="002A41"/>
                </a:solidFill>
                <a:latin typeface="Tahoma"/>
                <a:cs typeface="Tahoma"/>
              </a:rPr>
              <a:t>влади</a:t>
            </a:r>
            <a:r>
              <a:rPr sz="750" spc="-50" dirty="0">
                <a:solidFill>
                  <a:srgbClr val="002A41"/>
                </a:solidFill>
                <a:latin typeface="Tahoma"/>
                <a:cs typeface="Tahoma"/>
              </a:rPr>
              <a:t> </a:t>
            </a:r>
            <a:r>
              <a:rPr sz="750" spc="30" dirty="0">
                <a:solidFill>
                  <a:srgbClr val="002A41"/>
                </a:solidFill>
                <a:latin typeface="Tahoma"/>
                <a:cs typeface="Tahoma"/>
              </a:rPr>
              <a:t>заради</a:t>
            </a:r>
            <a:r>
              <a:rPr sz="750" spc="-45" dirty="0">
                <a:solidFill>
                  <a:srgbClr val="002A41"/>
                </a:solidFill>
                <a:latin typeface="Tahoma"/>
                <a:cs typeface="Tahoma"/>
              </a:rPr>
              <a:t> </a:t>
            </a:r>
            <a:r>
              <a:rPr sz="750" spc="50" dirty="0">
                <a:solidFill>
                  <a:srgbClr val="002A41"/>
                </a:solidFill>
                <a:latin typeface="Tahoma"/>
                <a:cs typeface="Tahoma"/>
              </a:rPr>
              <a:t>змін</a:t>
            </a:r>
            <a:r>
              <a:rPr sz="750" spc="-50" dirty="0">
                <a:solidFill>
                  <a:srgbClr val="002A41"/>
                </a:solidFill>
                <a:latin typeface="Tahoma"/>
                <a:cs typeface="Tahoma"/>
              </a:rPr>
              <a:t> </a:t>
            </a:r>
            <a:r>
              <a:rPr sz="750" spc="65" dirty="0">
                <a:solidFill>
                  <a:srgbClr val="002A41"/>
                </a:solidFill>
                <a:latin typeface="Tahoma"/>
                <a:cs typeface="Tahoma"/>
              </a:rPr>
              <a:t>на</a:t>
            </a:r>
            <a:r>
              <a:rPr sz="750" spc="-45" dirty="0">
                <a:solidFill>
                  <a:srgbClr val="002A41"/>
                </a:solidFill>
                <a:latin typeface="Tahoma"/>
                <a:cs typeface="Tahoma"/>
              </a:rPr>
              <a:t> </a:t>
            </a:r>
            <a:r>
              <a:rPr sz="750" spc="40" dirty="0">
                <a:solidFill>
                  <a:srgbClr val="002A41"/>
                </a:solidFill>
                <a:latin typeface="Tahoma"/>
                <a:cs typeface="Tahoma"/>
              </a:rPr>
              <a:t>краще.</a:t>
            </a:r>
            <a:endParaRPr sz="750">
              <a:latin typeface="Tahoma"/>
              <a:cs typeface="Tahoma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5021031" y="2150654"/>
            <a:ext cx="1942464" cy="12325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65405">
              <a:lnSpc>
                <a:spcPct val="105600"/>
              </a:lnSpc>
              <a:spcBef>
                <a:spcPts val="100"/>
              </a:spcBef>
            </a:pPr>
            <a:r>
              <a:rPr sz="750" spc="55" dirty="0">
                <a:solidFill>
                  <a:srgbClr val="002A41"/>
                </a:solidFill>
                <a:latin typeface="Tahoma"/>
                <a:cs typeface="Tahoma"/>
              </a:rPr>
              <a:t>Очікуємо, що </a:t>
            </a:r>
            <a:r>
              <a:rPr sz="750" spc="40" dirty="0">
                <a:solidFill>
                  <a:srgbClr val="002A41"/>
                </a:solidFill>
                <a:latin typeface="Tahoma"/>
                <a:cs typeface="Tahoma"/>
              </a:rPr>
              <a:t>«Індекс </a:t>
            </a:r>
            <a:r>
              <a:rPr sz="750" dirty="0">
                <a:solidFill>
                  <a:srgbClr val="002A41"/>
                </a:solidFill>
                <a:latin typeface="Tahoma"/>
                <a:cs typeface="Tahoma"/>
              </a:rPr>
              <a:t>здоров’я.  </a:t>
            </a:r>
            <a:r>
              <a:rPr sz="750" spc="60" dirty="0">
                <a:solidFill>
                  <a:srgbClr val="002A41"/>
                </a:solidFill>
                <a:latin typeface="Tahoma"/>
                <a:cs typeface="Tahoma"/>
              </a:rPr>
              <a:t>Україна» </a:t>
            </a:r>
            <a:r>
              <a:rPr sz="750" spc="45" dirty="0">
                <a:solidFill>
                  <a:srgbClr val="002A41"/>
                </a:solidFill>
                <a:latin typeface="Tahoma"/>
                <a:cs typeface="Tahoma"/>
              </a:rPr>
              <a:t>стане </a:t>
            </a:r>
            <a:r>
              <a:rPr sz="750" spc="90" dirty="0">
                <a:solidFill>
                  <a:srgbClr val="002A41"/>
                </a:solidFill>
                <a:latin typeface="Tahoma"/>
                <a:cs typeface="Tahoma"/>
              </a:rPr>
              <a:t>якісним </a:t>
            </a:r>
            <a:r>
              <a:rPr sz="750" spc="35" dirty="0">
                <a:solidFill>
                  <a:srgbClr val="002A41"/>
                </a:solidFill>
                <a:latin typeface="Tahoma"/>
                <a:cs typeface="Tahoma"/>
              </a:rPr>
              <a:t>та </a:t>
            </a:r>
            <a:r>
              <a:rPr sz="750" spc="65" dirty="0">
                <a:solidFill>
                  <a:srgbClr val="002A41"/>
                </a:solidFill>
                <a:latin typeface="Tahoma"/>
                <a:cs typeface="Tahoma"/>
              </a:rPr>
              <a:t>надій-  </a:t>
            </a:r>
            <a:r>
              <a:rPr sz="750" spc="114" dirty="0">
                <a:solidFill>
                  <a:srgbClr val="002A41"/>
                </a:solidFill>
                <a:latin typeface="Tahoma"/>
                <a:cs typeface="Tahoma"/>
              </a:rPr>
              <a:t>ним</a:t>
            </a:r>
            <a:r>
              <a:rPr sz="750" spc="-60" dirty="0">
                <a:solidFill>
                  <a:srgbClr val="002A41"/>
                </a:solidFill>
                <a:latin typeface="Tahoma"/>
                <a:cs typeface="Tahoma"/>
              </a:rPr>
              <a:t> </a:t>
            </a:r>
            <a:r>
              <a:rPr sz="750" spc="55" dirty="0">
                <a:solidFill>
                  <a:srgbClr val="002A41"/>
                </a:solidFill>
                <a:latin typeface="Tahoma"/>
                <a:cs typeface="Tahoma"/>
              </a:rPr>
              <a:t>джерелом</a:t>
            </a:r>
            <a:r>
              <a:rPr sz="750" spc="-60" dirty="0">
                <a:solidFill>
                  <a:srgbClr val="002A41"/>
                </a:solidFill>
                <a:latin typeface="Tahoma"/>
                <a:cs typeface="Tahoma"/>
              </a:rPr>
              <a:t> </a:t>
            </a:r>
            <a:r>
              <a:rPr sz="750" spc="55" dirty="0">
                <a:solidFill>
                  <a:srgbClr val="002A41"/>
                </a:solidFill>
                <a:latin typeface="Tahoma"/>
                <a:cs typeface="Tahoma"/>
              </a:rPr>
              <a:t>даних,</a:t>
            </a:r>
            <a:r>
              <a:rPr sz="750" spc="-60" dirty="0">
                <a:solidFill>
                  <a:srgbClr val="002A41"/>
                </a:solidFill>
                <a:latin typeface="Tahoma"/>
                <a:cs typeface="Tahoma"/>
              </a:rPr>
              <a:t> </a:t>
            </a:r>
            <a:r>
              <a:rPr sz="750" spc="55" dirty="0">
                <a:solidFill>
                  <a:srgbClr val="002A41"/>
                </a:solidFill>
                <a:latin typeface="Tahoma"/>
                <a:cs typeface="Tahoma"/>
              </a:rPr>
              <a:t>яке</a:t>
            </a:r>
            <a:r>
              <a:rPr sz="750" spc="-60" dirty="0">
                <a:solidFill>
                  <a:srgbClr val="002A41"/>
                </a:solidFill>
                <a:latin typeface="Tahoma"/>
                <a:cs typeface="Tahoma"/>
              </a:rPr>
              <a:t> </a:t>
            </a:r>
            <a:r>
              <a:rPr sz="750" spc="50" dirty="0">
                <a:solidFill>
                  <a:srgbClr val="002A41"/>
                </a:solidFill>
                <a:latin typeface="Tahoma"/>
                <a:cs typeface="Tahoma"/>
              </a:rPr>
              <a:t>доповнить  </a:t>
            </a:r>
            <a:r>
              <a:rPr sz="750" spc="65" dirty="0">
                <a:solidFill>
                  <a:srgbClr val="002A41"/>
                </a:solidFill>
                <a:latin typeface="Tahoma"/>
                <a:cs typeface="Tahoma"/>
              </a:rPr>
              <a:t>управлінські</a:t>
            </a:r>
            <a:r>
              <a:rPr sz="750" spc="-55" dirty="0">
                <a:solidFill>
                  <a:srgbClr val="002A41"/>
                </a:solidFill>
                <a:latin typeface="Tahoma"/>
                <a:cs typeface="Tahoma"/>
              </a:rPr>
              <a:t> </a:t>
            </a:r>
            <a:r>
              <a:rPr sz="750" spc="70" dirty="0">
                <a:solidFill>
                  <a:srgbClr val="002A41"/>
                </a:solidFill>
                <a:latin typeface="Tahoma"/>
                <a:cs typeface="Tahoma"/>
              </a:rPr>
              <a:t>інструменти</a:t>
            </a:r>
            <a:r>
              <a:rPr sz="750" spc="-50" dirty="0">
                <a:solidFill>
                  <a:srgbClr val="002A41"/>
                </a:solidFill>
                <a:latin typeface="Tahoma"/>
                <a:cs typeface="Tahoma"/>
              </a:rPr>
              <a:t> </a:t>
            </a:r>
            <a:r>
              <a:rPr sz="750" spc="40" dirty="0">
                <a:solidFill>
                  <a:srgbClr val="002A41"/>
                </a:solidFill>
                <a:latin typeface="Tahoma"/>
                <a:cs typeface="Tahoma"/>
              </a:rPr>
              <a:t>в</a:t>
            </a:r>
            <a:r>
              <a:rPr sz="750" spc="-50" dirty="0">
                <a:solidFill>
                  <a:srgbClr val="002A41"/>
                </a:solidFill>
                <a:latin typeface="Tahoma"/>
                <a:cs typeface="Tahoma"/>
              </a:rPr>
              <a:t> </a:t>
            </a:r>
            <a:r>
              <a:rPr sz="750" spc="40" dirty="0">
                <a:solidFill>
                  <a:srgbClr val="002A41"/>
                </a:solidFill>
                <a:latin typeface="Tahoma"/>
                <a:cs typeface="Tahoma"/>
              </a:rPr>
              <a:t>регіонах.  </a:t>
            </a:r>
            <a:r>
              <a:rPr sz="750" spc="135" dirty="0">
                <a:solidFill>
                  <a:srgbClr val="002A41"/>
                </a:solidFill>
                <a:latin typeface="Tahoma"/>
                <a:cs typeface="Tahoma"/>
              </a:rPr>
              <a:t>А </a:t>
            </a:r>
            <a:r>
              <a:rPr sz="750" spc="40" dirty="0">
                <a:solidFill>
                  <a:srgbClr val="002A41"/>
                </a:solidFill>
                <a:latin typeface="Tahoma"/>
                <a:cs typeface="Tahoma"/>
              </a:rPr>
              <a:t>саме, </a:t>
            </a:r>
            <a:r>
              <a:rPr sz="750" spc="45" dirty="0">
                <a:solidFill>
                  <a:srgbClr val="002A41"/>
                </a:solidFill>
                <a:latin typeface="Tahoma"/>
                <a:cs typeface="Tahoma"/>
              </a:rPr>
              <a:t>представлена </a:t>
            </a:r>
            <a:r>
              <a:rPr sz="750" spc="70" dirty="0">
                <a:solidFill>
                  <a:srgbClr val="002A41"/>
                </a:solidFill>
                <a:latin typeface="Tahoma"/>
                <a:cs typeface="Tahoma"/>
              </a:rPr>
              <a:t>інформація  </a:t>
            </a:r>
            <a:r>
              <a:rPr sz="750" spc="25" dirty="0">
                <a:solidFill>
                  <a:srgbClr val="002A41"/>
                </a:solidFill>
                <a:latin typeface="Tahoma"/>
                <a:cs typeface="Tahoma"/>
              </a:rPr>
              <a:t>дозволить </a:t>
            </a:r>
            <a:r>
              <a:rPr sz="750" spc="30" dirty="0">
                <a:solidFill>
                  <a:srgbClr val="002A41"/>
                </a:solidFill>
                <a:latin typeface="Tahoma"/>
                <a:cs typeface="Tahoma"/>
              </a:rPr>
              <a:t>зрозуміти </a:t>
            </a:r>
            <a:r>
              <a:rPr sz="750" spc="60" dirty="0">
                <a:solidFill>
                  <a:srgbClr val="002A41"/>
                </a:solidFill>
                <a:latin typeface="Tahoma"/>
                <a:cs typeface="Tahoma"/>
              </a:rPr>
              <a:t>краще </a:t>
            </a:r>
            <a:r>
              <a:rPr sz="750" spc="55" dirty="0">
                <a:solidFill>
                  <a:srgbClr val="002A41"/>
                </a:solidFill>
                <a:latin typeface="Tahoma"/>
                <a:cs typeface="Tahoma"/>
              </a:rPr>
              <a:t>ситуа-  </a:t>
            </a:r>
            <a:r>
              <a:rPr sz="750" spc="75" dirty="0">
                <a:solidFill>
                  <a:srgbClr val="002A41"/>
                </a:solidFill>
                <a:latin typeface="Tahoma"/>
                <a:cs typeface="Tahoma"/>
              </a:rPr>
              <a:t>цію</a:t>
            </a:r>
            <a:r>
              <a:rPr sz="750" spc="-45" dirty="0">
                <a:solidFill>
                  <a:srgbClr val="002A41"/>
                </a:solidFill>
                <a:latin typeface="Tahoma"/>
                <a:cs typeface="Tahoma"/>
              </a:rPr>
              <a:t> </a:t>
            </a:r>
            <a:r>
              <a:rPr sz="750" spc="40" dirty="0">
                <a:solidFill>
                  <a:srgbClr val="002A41"/>
                </a:solidFill>
                <a:latin typeface="Tahoma"/>
                <a:cs typeface="Tahoma"/>
              </a:rPr>
              <a:t>в</a:t>
            </a:r>
            <a:r>
              <a:rPr sz="750" spc="-45" dirty="0">
                <a:solidFill>
                  <a:srgbClr val="002A41"/>
                </a:solidFill>
                <a:latin typeface="Tahoma"/>
                <a:cs typeface="Tahoma"/>
              </a:rPr>
              <a:t> </a:t>
            </a:r>
            <a:r>
              <a:rPr sz="750" spc="30" dirty="0">
                <a:solidFill>
                  <a:srgbClr val="002A41"/>
                </a:solidFill>
                <a:latin typeface="Tahoma"/>
                <a:cs typeface="Tahoma"/>
              </a:rPr>
              <a:t>області,</a:t>
            </a:r>
            <a:r>
              <a:rPr sz="750" spc="-40" dirty="0">
                <a:solidFill>
                  <a:srgbClr val="002A41"/>
                </a:solidFill>
                <a:latin typeface="Tahoma"/>
                <a:cs typeface="Tahoma"/>
              </a:rPr>
              <a:t> </a:t>
            </a:r>
            <a:r>
              <a:rPr sz="750" spc="60" dirty="0">
                <a:solidFill>
                  <a:srgbClr val="002A41"/>
                </a:solidFill>
                <a:latin typeface="Tahoma"/>
                <a:cs typeface="Tahoma"/>
              </a:rPr>
              <a:t>порівняти</a:t>
            </a:r>
            <a:r>
              <a:rPr sz="750" spc="-45" dirty="0">
                <a:solidFill>
                  <a:srgbClr val="002A41"/>
                </a:solidFill>
                <a:latin typeface="Tahoma"/>
                <a:cs typeface="Tahoma"/>
              </a:rPr>
              <a:t> </a:t>
            </a:r>
            <a:r>
              <a:rPr sz="750" spc="85" dirty="0">
                <a:solidFill>
                  <a:srgbClr val="002A41"/>
                </a:solidFill>
                <a:latin typeface="Tahoma"/>
                <a:cs typeface="Tahoma"/>
              </a:rPr>
              <a:t>її</a:t>
            </a:r>
            <a:r>
              <a:rPr sz="750" spc="-45" dirty="0">
                <a:solidFill>
                  <a:srgbClr val="002A41"/>
                </a:solidFill>
                <a:latin typeface="Tahoma"/>
                <a:cs typeface="Tahoma"/>
              </a:rPr>
              <a:t> </a:t>
            </a:r>
            <a:r>
              <a:rPr sz="750" spc="-114" dirty="0">
                <a:solidFill>
                  <a:srgbClr val="002A41"/>
                </a:solidFill>
                <a:latin typeface="Tahoma"/>
                <a:cs typeface="Tahoma"/>
              </a:rPr>
              <a:t>з</a:t>
            </a:r>
            <a:r>
              <a:rPr sz="750" spc="-40" dirty="0">
                <a:solidFill>
                  <a:srgbClr val="002A41"/>
                </a:solidFill>
                <a:latin typeface="Tahoma"/>
                <a:cs typeface="Tahoma"/>
              </a:rPr>
              <a:t> </a:t>
            </a:r>
            <a:r>
              <a:rPr sz="750" spc="105" dirty="0">
                <a:solidFill>
                  <a:srgbClr val="002A41"/>
                </a:solidFill>
                <a:latin typeface="Tahoma"/>
                <a:cs typeface="Tahoma"/>
              </a:rPr>
              <a:t>іншими</a:t>
            </a:r>
            <a:endParaRPr sz="750">
              <a:latin typeface="Tahoma"/>
              <a:cs typeface="Tahoma"/>
            </a:endParaRPr>
          </a:p>
          <a:p>
            <a:pPr marL="12700" marR="5080" algn="just">
              <a:lnSpc>
                <a:spcPct val="105600"/>
              </a:lnSpc>
            </a:pPr>
            <a:r>
              <a:rPr sz="750" spc="60" dirty="0">
                <a:solidFill>
                  <a:srgbClr val="002A41"/>
                </a:solidFill>
                <a:latin typeface="Tahoma"/>
                <a:cs typeface="Tahoma"/>
              </a:rPr>
              <a:t>областями </a:t>
            </a:r>
            <a:r>
              <a:rPr sz="750" spc="35" dirty="0">
                <a:solidFill>
                  <a:srgbClr val="002A41"/>
                </a:solidFill>
                <a:latin typeface="Tahoma"/>
                <a:cs typeface="Tahoma"/>
              </a:rPr>
              <a:t>та </a:t>
            </a:r>
            <a:r>
              <a:rPr sz="750" spc="55" dirty="0">
                <a:solidFill>
                  <a:srgbClr val="002A41"/>
                </a:solidFill>
                <a:latin typeface="Tahoma"/>
                <a:cs typeface="Tahoma"/>
              </a:rPr>
              <a:t>загальнонаціональними  показниками, </a:t>
            </a:r>
            <a:r>
              <a:rPr sz="750" spc="70" dirty="0">
                <a:solidFill>
                  <a:srgbClr val="002A41"/>
                </a:solidFill>
                <a:latin typeface="Tahoma"/>
                <a:cs typeface="Tahoma"/>
              </a:rPr>
              <a:t>спонукатиме </a:t>
            </a:r>
            <a:r>
              <a:rPr sz="750" spc="30" dirty="0">
                <a:solidFill>
                  <a:srgbClr val="002A41"/>
                </a:solidFill>
                <a:latin typeface="Tahoma"/>
                <a:cs typeface="Tahoma"/>
              </a:rPr>
              <a:t>до </a:t>
            </a:r>
            <a:r>
              <a:rPr sz="750" spc="75" dirty="0">
                <a:solidFill>
                  <a:srgbClr val="002A41"/>
                </a:solidFill>
                <a:latin typeface="Tahoma"/>
                <a:cs typeface="Tahoma"/>
              </a:rPr>
              <a:t>обміну  </a:t>
            </a:r>
            <a:r>
              <a:rPr sz="750" spc="55" dirty="0">
                <a:solidFill>
                  <a:srgbClr val="002A41"/>
                </a:solidFill>
                <a:latin typeface="Tahoma"/>
                <a:cs typeface="Tahoma"/>
              </a:rPr>
              <a:t>досвідом </a:t>
            </a:r>
            <a:r>
              <a:rPr sz="750" spc="114" dirty="0">
                <a:solidFill>
                  <a:srgbClr val="002A41"/>
                </a:solidFill>
                <a:latin typeface="Tahoma"/>
                <a:cs typeface="Tahoma"/>
              </a:rPr>
              <a:t>між</a:t>
            </a:r>
            <a:r>
              <a:rPr sz="750" spc="-150" dirty="0">
                <a:solidFill>
                  <a:srgbClr val="002A41"/>
                </a:solidFill>
                <a:latin typeface="Tahoma"/>
                <a:cs typeface="Tahoma"/>
              </a:rPr>
              <a:t> </a:t>
            </a:r>
            <a:r>
              <a:rPr sz="750" spc="55" dirty="0">
                <a:solidFill>
                  <a:srgbClr val="002A41"/>
                </a:solidFill>
                <a:latin typeface="Tahoma"/>
                <a:cs typeface="Tahoma"/>
              </a:rPr>
              <a:t>регіонами.</a:t>
            </a:r>
            <a:endParaRPr sz="750">
              <a:latin typeface="Tahoma"/>
              <a:cs typeface="Tahoma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4995579" y="3478059"/>
            <a:ext cx="1910714" cy="98869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 marR="30480">
              <a:lnSpc>
                <a:spcPct val="105300"/>
              </a:lnSpc>
              <a:spcBef>
                <a:spcPts val="100"/>
              </a:spcBef>
            </a:pPr>
            <a:r>
              <a:rPr sz="750" spc="75" dirty="0">
                <a:solidFill>
                  <a:srgbClr val="002A41"/>
                </a:solidFill>
                <a:latin typeface="Tahoma"/>
                <a:cs typeface="Tahoma"/>
              </a:rPr>
              <a:t>На </a:t>
            </a:r>
            <a:r>
              <a:rPr sz="750" spc="45" dirty="0">
                <a:solidFill>
                  <a:srgbClr val="002A41"/>
                </a:solidFill>
                <a:latin typeface="Tahoma"/>
                <a:cs typeface="Tahoma"/>
              </a:rPr>
              <a:t>реалізацію </a:t>
            </a:r>
            <a:r>
              <a:rPr sz="750" spc="40" dirty="0">
                <a:solidFill>
                  <a:srgbClr val="002A41"/>
                </a:solidFill>
                <a:latin typeface="Tahoma"/>
                <a:cs typeface="Tahoma"/>
              </a:rPr>
              <a:t>цього </a:t>
            </a:r>
            <a:r>
              <a:rPr sz="750" spc="65" dirty="0">
                <a:solidFill>
                  <a:srgbClr val="002A41"/>
                </a:solidFill>
                <a:latin typeface="Tahoma"/>
                <a:cs typeface="Tahoma"/>
              </a:rPr>
              <a:t>дослідження  </a:t>
            </a:r>
            <a:r>
              <a:rPr sz="750" spc="50" dirty="0">
                <a:solidFill>
                  <a:srgbClr val="002A41"/>
                </a:solidFill>
                <a:latin typeface="Tahoma"/>
                <a:cs typeface="Tahoma"/>
              </a:rPr>
              <a:t>нас </a:t>
            </a:r>
            <a:r>
              <a:rPr sz="750" spc="75" dirty="0">
                <a:solidFill>
                  <a:srgbClr val="002A41"/>
                </a:solidFill>
                <a:latin typeface="Tahoma"/>
                <a:cs typeface="Tahoma"/>
              </a:rPr>
              <a:t>надихнув </a:t>
            </a:r>
            <a:r>
              <a:rPr sz="750" spc="55" dirty="0">
                <a:solidFill>
                  <a:srgbClr val="002A41"/>
                </a:solidFill>
                <a:latin typeface="Tahoma"/>
                <a:cs typeface="Tahoma"/>
              </a:rPr>
              <a:t>Європейський індекс  </a:t>
            </a:r>
            <a:r>
              <a:rPr sz="750" spc="65" dirty="0">
                <a:solidFill>
                  <a:srgbClr val="002A41"/>
                </a:solidFill>
                <a:latin typeface="Tahoma"/>
                <a:cs typeface="Tahoma"/>
              </a:rPr>
              <a:t>споживачів </a:t>
            </a:r>
            <a:r>
              <a:rPr sz="750" spc="45" dirty="0">
                <a:solidFill>
                  <a:srgbClr val="002A41"/>
                </a:solidFill>
                <a:latin typeface="Tahoma"/>
                <a:cs typeface="Tahoma"/>
              </a:rPr>
              <a:t>охорони </a:t>
            </a:r>
            <a:r>
              <a:rPr sz="750" dirty="0">
                <a:solidFill>
                  <a:srgbClr val="002A41"/>
                </a:solidFill>
                <a:latin typeface="Tahoma"/>
                <a:cs typeface="Tahoma"/>
              </a:rPr>
              <a:t>здоров’я</a:t>
            </a:r>
            <a:r>
              <a:rPr sz="600" baseline="34722" dirty="0">
                <a:solidFill>
                  <a:srgbClr val="002A41"/>
                </a:solidFill>
                <a:latin typeface="Tahoma"/>
                <a:cs typeface="Tahoma"/>
              </a:rPr>
              <a:t>1</a:t>
            </a:r>
            <a:r>
              <a:rPr sz="750" dirty="0">
                <a:solidFill>
                  <a:srgbClr val="002A41"/>
                </a:solidFill>
                <a:latin typeface="Tahoma"/>
                <a:cs typeface="Tahoma"/>
              </a:rPr>
              <a:t>, </a:t>
            </a:r>
            <a:r>
              <a:rPr sz="750" spc="90" dirty="0">
                <a:solidFill>
                  <a:srgbClr val="002A41"/>
                </a:solidFill>
                <a:latin typeface="Tahoma"/>
                <a:cs typeface="Tahoma"/>
              </a:rPr>
              <a:t>який  </a:t>
            </a:r>
            <a:r>
              <a:rPr sz="750" spc="55" dirty="0">
                <a:solidFill>
                  <a:srgbClr val="002A41"/>
                </a:solidFill>
                <a:latin typeface="Tahoma"/>
                <a:cs typeface="Tahoma"/>
              </a:rPr>
              <a:t>порівнює </a:t>
            </a:r>
            <a:r>
              <a:rPr sz="750" spc="70" dirty="0">
                <a:solidFill>
                  <a:srgbClr val="002A41"/>
                </a:solidFill>
                <a:latin typeface="Tahoma"/>
                <a:cs typeface="Tahoma"/>
              </a:rPr>
              <a:t>системи </a:t>
            </a:r>
            <a:r>
              <a:rPr sz="750" spc="45" dirty="0">
                <a:solidFill>
                  <a:srgbClr val="002A41"/>
                </a:solidFill>
                <a:latin typeface="Tahoma"/>
                <a:cs typeface="Tahoma"/>
              </a:rPr>
              <a:t>охорони </a:t>
            </a:r>
            <a:r>
              <a:rPr sz="750" spc="5" dirty="0">
                <a:solidFill>
                  <a:srgbClr val="002A41"/>
                </a:solidFill>
                <a:latin typeface="Tahoma"/>
                <a:cs typeface="Tahoma"/>
              </a:rPr>
              <a:t>здоров’я  </a:t>
            </a:r>
            <a:r>
              <a:rPr sz="750" spc="75" dirty="0">
                <a:solidFill>
                  <a:srgbClr val="002A41"/>
                </a:solidFill>
                <a:latin typeface="Tahoma"/>
                <a:cs typeface="Tahoma"/>
              </a:rPr>
              <a:t>країн</a:t>
            </a:r>
            <a:r>
              <a:rPr sz="750" spc="-50" dirty="0">
                <a:solidFill>
                  <a:srgbClr val="002A41"/>
                </a:solidFill>
                <a:latin typeface="Tahoma"/>
                <a:cs typeface="Tahoma"/>
              </a:rPr>
              <a:t> </a:t>
            </a:r>
            <a:r>
              <a:rPr sz="750" spc="40" dirty="0">
                <a:solidFill>
                  <a:srgbClr val="002A41"/>
                </a:solidFill>
                <a:latin typeface="Tahoma"/>
                <a:cs typeface="Tahoma"/>
              </a:rPr>
              <a:t>Європейського</a:t>
            </a:r>
            <a:r>
              <a:rPr sz="750" spc="-50" dirty="0">
                <a:solidFill>
                  <a:srgbClr val="002A41"/>
                </a:solidFill>
                <a:latin typeface="Tahoma"/>
                <a:cs typeface="Tahoma"/>
              </a:rPr>
              <a:t> </a:t>
            </a:r>
            <a:r>
              <a:rPr sz="750" spc="20" dirty="0">
                <a:solidFill>
                  <a:srgbClr val="002A41"/>
                </a:solidFill>
                <a:latin typeface="Tahoma"/>
                <a:cs typeface="Tahoma"/>
              </a:rPr>
              <a:t>Союзу</a:t>
            </a:r>
            <a:r>
              <a:rPr sz="750" spc="-45" dirty="0">
                <a:solidFill>
                  <a:srgbClr val="002A41"/>
                </a:solidFill>
                <a:latin typeface="Tahoma"/>
                <a:cs typeface="Tahoma"/>
              </a:rPr>
              <a:t> </a:t>
            </a:r>
            <a:r>
              <a:rPr sz="750" spc="35" dirty="0">
                <a:solidFill>
                  <a:srgbClr val="002A41"/>
                </a:solidFill>
                <a:latin typeface="Tahoma"/>
                <a:cs typeface="Tahoma"/>
              </a:rPr>
              <a:t>та</a:t>
            </a:r>
            <a:r>
              <a:rPr sz="750" spc="-50" dirty="0">
                <a:solidFill>
                  <a:srgbClr val="002A41"/>
                </a:solidFill>
                <a:latin typeface="Tahoma"/>
                <a:cs typeface="Tahoma"/>
              </a:rPr>
              <a:t> </a:t>
            </a:r>
            <a:r>
              <a:rPr sz="750" spc="25" dirty="0">
                <a:solidFill>
                  <a:srgbClr val="002A41"/>
                </a:solidFill>
                <a:latin typeface="Tahoma"/>
                <a:cs typeface="Tahoma"/>
              </a:rPr>
              <a:t>визна-  </a:t>
            </a:r>
            <a:r>
              <a:rPr sz="750" spc="40" dirty="0">
                <a:solidFill>
                  <a:srgbClr val="002A41"/>
                </a:solidFill>
                <a:latin typeface="Tahoma"/>
                <a:cs typeface="Tahoma"/>
              </a:rPr>
              <a:t>чає </a:t>
            </a:r>
            <a:r>
              <a:rPr sz="750" spc="75" dirty="0">
                <a:solidFill>
                  <a:srgbClr val="002A41"/>
                </a:solidFill>
                <a:latin typeface="Tahoma"/>
                <a:cs typeface="Tahoma"/>
              </a:rPr>
              <a:t>найоптимальніший шлях </a:t>
            </a:r>
            <a:r>
              <a:rPr sz="750" spc="60" dirty="0">
                <a:solidFill>
                  <a:srgbClr val="002A41"/>
                </a:solidFill>
                <a:latin typeface="Tahoma"/>
                <a:cs typeface="Tahoma"/>
              </a:rPr>
              <a:t>для  </a:t>
            </a:r>
            <a:r>
              <a:rPr sz="750" spc="55" dirty="0">
                <a:solidFill>
                  <a:srgbClr val="002A41"/>
                </a:solidFill>
                <a:latin typeface="Tahoma"/>
                <a:cs typeface="Tahoma"/>
              </a:rPr>
              <a:t>їхнього </a:t>
            </a:r>
            <a:r>
              <a:rPr sz="750" spc="25" dirty="0">
                <a:solidFill>
                  <a:srgbClr val="002A41"/>
                </a:solidFill>
                <a:latin typeface="Tahoma"/>
                <a:cs typeface="Tahoma"/>
              </a:rPr>
              <a:t>розвитку, </a:t>
            </a:r>
            <a:r>
              <a:rPr sz="750" spc="35" dirty="0">
                <a:solidFill>
                  <a:srgbClr val="002A41"/>
                </a:solidFill>
                <a:latin typeface="Tahoma"/>
                <a:cs typeface="Tahoma"/>
              </a:rPr>
              <a:t>та </a:t>
            </a:r>
            <a:r>
              <a:rPr sz="750" spc="65" dirty="0">
                <a:solidFill>
                  <a:srgbClr val="002A41"/>
                </a:solidFill>
                <a:latin typeface="Tahoma"/>
                <a:cs typeface="Tahoma"/>
              </a:rPr>
              <a:t>канадський  </a:t>
            </a:r>
            <a:r>
              <a:rPr sz="750" spc="45" dirty="0">
                <a:solidFill>
                  <a:srgbClr val="002A41"/>
                </a:solidFill>
                <a:latin typeface="Tahoma"/>
                <a:cs typeface="Tahoma"/>
              </a:rPr>
              <a:t>досвід подібного</a:t>
            </a:r>
            <a:r>
              <a:rPr sz="750" spc="-145" dirty="0">
                <a:solidFill>
                  <a:srgbClr val="002A41"/>
                </a:solidFill>
                <a:latin typeface="Tahoma"/>
                <a:cs typeface="Tahoma"/>
              </a:rPr>
              <a:t> </a:t>
            </a:r>
            <a:r>
              <a:rPr sz="750" spc="55" dirty="0">
                <a:solidFill>
                  <a:srgbClr val="002A41"/>
                </a:solidFill>
                <a:latin typeface="Tahoma"/>
                <a:cs typeface="Tahoma"/>
              </a:rPr>
              <a:t>дослідження</a:t>
            </a:r>
            <a:r>
              <a:rPr sz="600" spc="82" baseline="34722" dirty="0">
                <a:solidFill>
                  <a:srgbClr val="002A41"/>
                </a:solidFill>
                <a:latin typeface="Tahoma"/>
                <a:cs typeface="Tahoma"/>
              </a:rPr>
              <a:t>2</a:t>
            </a:r>
            <a:r>
              <a:rPr sz="750" spc="55" dirty="0">
                <a:solidFill>
                  <a:srgbClr val="002A41"/>
                </a:solidFill>
                <a:latin typeface="Tahoma"/>
                <a:cs typeface="Tahoma"/>
              </a:rPr>
              <a:t>.</a:t>
            </a:r>
            <a:endParaRPr sz="750">
              <a:latin typeface="Tahoma"/>
              <a:cs typeface="Tahoma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777200" y="4676396"/>
            <a:ext cx="2994025" cy="228600"/>
          </a:xfrm>
          <a:prstGeom prst="rect">
            <a:avLst/>
          </a:prstGeom>
        </p:spPr>
        <p:txBody>
          <a:bodyPr vert="horz" wrap="square" lIns="0" tIns="2286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80"/>
              </a:spcBef>
            </a:pPr>
            <a:r>
              <a:rPr sz="525" i="1" spc="22" baseline="31746" dirty="0">
                <a:solidFill>
                  <a:srgbClr val="002A41"/>
                </a:solidFill>
                <a:latin typeface="Cambria"/>
                <a:cs typeface="Cambria"/>
              </a:rPr>
              <a:t>1 </a:t>
            </a:r>
            <a:r>
              <a:rPr sz="600" i="1" spc="55" dirty="0">
                <a:solidFill>
                  <a:srgbClr val="002A41"/>
                </a:solidFill>
                <a:latin typeface="Cambria"/>
                <a:cs typeface="Cambria"/>
              </a:rPr>
              <a:t>Euro </a:t>
            </a:r>
            <a:r>
              <a:rPr sz="600" i="1" spc="45" dirty="0">
                <a:solidFill>
                  <a:srgbClr val="002A41"/>
                </a:solidFill>
                <a:latin typeface="Cambria"/>
                <a:cs typeface="Cambria"/>
              </a:rPr>
              <a:t>Health </a:t>
            </a:r>
            <a:r>
              <a:rPr sz="600" i="1" spc="65" dirty="0">
                <a:solidFill>
                  <a:srgbClr val="002A41"/>
                </a:solidFill>
                <a:latin typeface="Cambria"/>
                <a:cs typeface="Cambria"/>
              </a:rPr>
              <a:t>Consumer</a:t>
            </a:r>
            <a:r>
              <a:rPr sz="600" i="1" spc="-40" dirty="0">
                <a:solidFill>
                  <a:srgbClr val="002A41"/>
                </a:solidFill>
                <a:latin typeface="Cambria"/>
                <a:cs typeface="Cambria"/>
              </a:rPr>
              <a:t> </a:t>
            </a:r>
            <a:r>
              <a:rPr sz="600" i="1" spc="60" dirty="0">
                <a:solidFill>
                  <a:srgbClr val="002A41"/>
                </a:solidFill>
                <a:latin typeface="Cambria"/>
                <a:cs typeface="Cambria"/>
              </a:rPr>
              <a:t>Indeх</a:t>
            </a:r>
            <a:endParaRPr sz="600">
              <a:latin typeface="Cambria"/>
              <a:cs typeface="Cambria"/>
            </a:endParaRPr>
          </a:p>
          <a:p>
            <a:pPr marL="38100">
              <a:lnSpc>
                <a:spcPct val="100000"/>
              </a:lnSpc>
              <a:spcBef>
                <a:spcPts val="80"/>
              </a:spcBef>
            </a:pPr>
            <a:r>
              <a:rPr sz="525" i="1" spc="22" baseline="31746" dirty="0">
                <a:solidFill>
                  <a:srgbClr val="002A41"/>
                </a:solidFill>
                <a:latin typeface="Cambria"/>
                <a:cs typeface="Cambria"/>
              </a:rPr>
              <a:t>2 </a:t>
            </a:r>
            <a:r>
              <a:rPr sz="600" i="1" spc="50" dirty="0">
                <a:solidFill>
                  <a:srgbClr val="002A41"/>
                </a:solidFill>
                <a:latin typeface="Cambria"/>
                <a:cs typeface="Cambria"/>
              </a:rPr>
              <a:t>Healthy </a:t>
            </a:r>
            <a:r>
              <a:rPr sz="600" i="1" spc="55" dirty="0">
                <a:solidFill>
                  <a:srgbClr val="002A41"/>
                </a:solidFill>
                <a:latin typeface="Cambria"/>
                <a:cs typeface="Cambria"/>
              </a:rPr>
              <a:t>Canadians: </a:t>
            </a:r>
            <a:r>
              <a:rPr sz="600" i="1" spc="90" dirty="0">
                <a:solidFill>
                  <a:srgbClr val="002A41"/>
                </a:solidFill>
                <a:latin typeface="Cambria"/>
                <a:cs typeface="Cambria"/>
              </a:rPr>
              <a:t>A </a:t>
            </a:r>
            <a:r>
              <a:rPr sz="600" i="1" spc="45" dirty="0">
                <a:solidFill>
                  <a:srgbClr val="002A41"/>
                </a:solidFill>
                <a:latin typeface="Cambria"/>
                <a:cs typeface="Cambria"/>
              </a:rPr>
              <a:t>Federal Report </a:t>
            </a:r>
            <a:r>
              <a:rPr sz="600" i="1" spc="55" dirty="0">
                <a:solidFill>
                  <a:srgbClr val="002A41"/>
                </a:solidFill>
                <a:latin typeface="Cambria"/>
                <a:cs typeface="Cambria"/>
              </a:rPr>
              <a:t>on Comparable</a:t>
            </a:r>
            <a:r>
              <a:rPr sz="600" i="1" spc="-85" dirty="0">
                <a:solidFill>
                  <a:srgbClr val="002A41"/>
                </a:solidFill>
                <a:latin typeface="Cambria"/>
                <a:cs typeface="Cambria"/>
              </a:rPr>
              <a:t> </a:t>
            </a:r>
            <a:r>
              <a:rPr sz="600" i="1" spc="45" dirty="0">
                <a:solidFill>
                  <a:srgbClr val="002A41"/>
                </a:solidFill>
                <a:latin typeface="Cambria"/>
                <a:cs typeface="Cambria"/>
              </a:rPr>
              <a:t>Health Indicators </a:t>
            </a:r>
            <a:r>
              <a:rPr sz="600" i="1" spc="20" dirty="0">
                <a:solidFill>
                  <a:srgbClr val="002A41"/>
                </a:solidFill>
                <a:latin typeface="Cambria"/>
                <a:cs typeface="Cambria"/>
              </a:rPr>
              <a:t>2012</a:t>
            </a:r>
            <a:endParaRPr sz="600">
              <a:latin typeface="Cambria"/>
              <a:cs typeface="Cambria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6904267" y="629925"/>
            <a:ext cx="85725" cy="1473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spc="35" dirty="0">
                <a:solidFill>
                  <a:srgbClr val="002A41"/>
                </a:solidFill>
                <a:latin typeface="Tahoma"/>
                <a:cs typeface="Tahoma"/>
              </a:rPr>
              <a:t>5</a:t>
            </a:r>
            <a:endParaRPr sz="800">
              <a:latin typeface="Tahoma"/>
              <a:cs typeface="Tahoma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5152227" y="629925"/>
            <a:ext cx="1370965" cy="1473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spc="100" dirty="0">
                <a:solidFill>
                  <a:srgbClr val="002A41"/>
                </a:solidFill>
                <a:latin typeface="Times New Roman"/>
                <a:cs typeface="Times New Roman"/>
              </a:rPr>
              <a:t>Індекс </a:t>
            </a:r>
            <a:r>
              <a:rPr sz="800" spc="65" dirty="0">
                <a:solidFill>
                  <a:srgbClr val="002A41"/>
                </a:solidFill>
                <a:latin typeface="Times New Roman"/>
                <a:cs typeface="Times New Roman"/>
              </a:rPr>
              <a:t>здоров’я.</a:t>
            </a:r>
            <a:r>
              <a:rPr sz="800" spc="10" dirty="0">
                <a:solidFill>
                  <a:srgbClr val="002A41"/>
                </a:solidFill>
                <a:latin typeface="Times New Roman"/>
                <a:cs typeface="Times New Roman"/>
              </a:rPr>
              <a:t> </a:t>
            </a:r>
            <a:r>
              <a:rPr sz="800" spc="100" dirty="0">
                <a:solidFill>
                  <a:srgbClr val="002A41"/>
                </a:solidFill>
                <a:latin typeface="Times New Roman"/>
                <a:cs typeface="Times New Roman"/>
              </a:rPr>
              <a:t>Україна</a:t>
            </a:r>
            <a:endParaRPr sz="800">
              <a:latin typeface="Times New Roman"/>
              <a:cs typeface="Times New Roman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660704" y="476986"/>
            <a:ext cx="5873750" cy="83820"/>
          </a:xfrm>
          <a:custGeom>
            <a:avLst/>
            <a:gdLst/>
            <a:ahLst/>
            <a:cxnLst/>
            <a:rect l="l" t="t" r="r" b="b"/>
            <a:pathLst>
              <a:path w="5873750" h="83820">
                <a:moveTo>
                  <a:pt x="5873305" y="0"/>
                </a:moveTo>
                <a:lnTo>
                  <a:pt x="0" y="0"/>
                </a:lnTo>
                <a:lnTo>
                  <a:pt x="0" y="83654"/>
                </a:lnTo>
                <a:lnTo>
                  <a:pt x="5873305" y="83654"/>
                </a:lnTo>
                <a:lnTo>
                  <a:pt x="5873305" y="0"/>
                </a:lnTo>
                <a:close/>
              </a:path>
            </a:pathLst>
          </a:custGeom>
          <a:solidFill>
            <a:srgbClr val="384E6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6587578" y="476986"/>
            <a:ext cx="541020" cy="83820"/>
          </a:xfrm>
          <a:custGeom>
            <a:avLst/>
            <a:gdLst/>
            <a:ahLst/>
            <a:cxnLst/>
            <a:rect l="l" t="t" r="r" b="b"/>
            <a:pathLst>
              <a:path w="541020" h="83820">
                <a:moveTo>
                  <a:pt x="540854" y="0"/>
                </a:moveTo>
                <a:lnTo>
                  <a:pt x="0" y="0"/>
                </a:lnTo>
                <a:lnTo>
                  <a:pt x="0" y="83654"/>
                </a:lnTo>
                <a:lnTo>
                  <a:pt x="540854" y="83654"/>
                </a:lnTo>
                <a:lnTo>
                  <a:pt x="540854" y="0"/>
                </a:lnTo>
                <a:close/>
              </a:path>
            </a:pathLst>
          </a:custGeom>
          <a:solidFill>
            <a:srgbClr val="F99F1B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50899" y="3754607"/>
            <a:ext cx="73025" cy="11683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600" b="1" spc="35" dirty="0">
                <a:solidFill>
                  <a:srgbClr val="002A41"/>
                </a:solidFill>
                <a:latin typeface="Arial"/>
                <a:cs typeface="Arial"/>
              </a:rPr>
              <a:t>0</a:t>
            </a:r>
            <a:endParaRPr sz="6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7056348" y="3754607"/>
            <a:ext cx="73025" cy="11683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600" b="1" spc="35" dirty="0">
                <a:solidFill>
                  <a:srgbClr val="002A41"/>
                </a:solidFill>
                <a:latin typeface="Arial"/>
                <a:cs typeface="Arial"/>
              </a:rPr>
              <a:t>0</a:t>
            </a:r>
            <a:endParaRPr sz="6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950899" y="2867868"/>
            <a:ext cx="123825" cy="11683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600" b="1" spc="45" dirty="0">
                <a:solidFill>
                  <a:srgbClr val="002A41"/>
                </a:solidFill>
                <a:latin typeface="Arial"/>
                <a:cs typeface="Arial"/>
              </a:rPr>
              <a:t>50</a:t>
            </a:r>
            <a:endParaRPr sz="6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7007276" y="2867868"/>
            <a:ext cx="123825" cy="11683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600" b="1" spc="45" dirty="0">
                <a:solidFill>
                  <a:srgbClr val="002A41"/>
                </a:solidFill>
                <a:latin typeface="Arial"/>
                <a:cs typeface="Arial"/>
              </a:rPr>
              <a:t>50</a:t>
            </a:r>
            <a:endParaRPr sz="6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950899" y="2012904"/>
            <a:ext cx="167005" cy="11683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600" b="1" spc="10" dirty="0">
                <a:solidFill>
                  <a:srgbClr val="002A41"/>
                </a:solidFill>
                <a:latin typeface="Arial"/>
                <a:cs typeface="Arial"/>
              </a:rPr>
              <a:t>1</a:t>
            </a:r>
            <a:r>
              <a:rPr sz="600" b="1" spc="50" dirty="0">
                <a:solidFill>
                  <a:srgbClr val="002A41"/>
                </a:solidFill>
                <a:latin typeface="Arial"/>
                <a:cs typeface="Arial"/>
              </a:rPr>
              <a:t>0</a:t>
            </a:r>
            <a:r>
              <a:rPr sz="600" b="1" spc="35" dirty="0">
                <a:solidFill>
                  <a:srgbClr val="002A41"/>
                </a:solidFill>
                <a:latin typeface="Arial"/>
                <a:cs typeface="Arial"/>
              </a:rPr>
              <a:t>0</a:t>
            </a:r>
            <a:endParaRPr sz="6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6962470" y="2012904"/>
            <a:ext cx="167005" cy="11683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600" b="1" spc="10" dirty="0">
                <a:solidFill>
                  <a:srgbClr val="002A41"/>
                </a:solidFill>
                <a:latin typeface="Arial"/>
                <a:cs typeface="Arial"/>
              </a:rPr>
              <a:t>1</a:t>
            </a:r>
            <a:r>
              <a:rPr sz="600" b="1" spc="50" dirty="0">
                <a:solidFill>
                  <a:srgbClr val="002A41"/>
                </a:solidFill>
                <a:latin typeface="Arial"/>
                <a:cs typeface="Arial"/>
              </a:rPr>
              <a:t>0</a:t>
            </a:r>
            <a:r>
              <a:rPr sz="600" b="1" spc="35" dirty="0">
                <a:solidFill>
                  <a:srgbClr val="002A41"/>
                </a:solidFill>
                <a:latin typeface="Arial"/>
                <a:cs typeface="Arial"/>
              </a:rPr>
              <a:t>0</a:t>
            </a:r>
            <a:endParaRPr sz="60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 rot="19020000">
            <a:off x="890116" y="4049850"/>
            <a:ext cx="487389" cy="635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500"/>
              </a:lnSpc>
            </a:pPr>
            <a:r>
              <a:rPr sz="500" b="1" spc="50" dirty="0">
                <a:solidFill>
                  <a:srgbClr val="002A41"/>
                </a:solidFill>
                <a:latin typeface="Arial"/>
                <a:cs typeface="Arial"/>
              </a:rPr>
              <a:t>Х</a:t>
            </a:r>
            <a:r>
              <a:rPr sz="500" b="1" spc="45" dirty="0">
                <a:solidFill>
                  <a:srgbClr val="002A41"/>
                </a:solidFill>
                <a:latin typeface="Arial"/>
                <a:cs typeface="Arial"/>
              </a:rPr>
              <a:t>м</a:t>
            </a:r>
            <a:r>
              <a:rPr sz="500" b="1" spc="10" dirty="0">
                <a:solidFill>
                  <a:srgbClr val="002A41"/>
                </a:solidFill>
                <a:latin typeface="Arial"/>
                <a:cs typeface="Arial"/>
              </a:rPr>
              <a:t>е</a:t>
            </a:r>
            <a:r>
              <a:rPr sz="500" b="1" spc="5" dirty="0">
                <a:solidFill>
                  <a:srgbClr val="002A41"/>
                </a:solidFill>
                <a:latin typeface="Arial"/>
                <a:cs typeface="Arial"/>
              </a:rPr>
              <a:t>л</a:t>
            </a:r>
            <a:r>
              <a:rPr sz="500" b="1" spc="-25" dirty="0">
                <a:solidFill>
                  <a:srgbClr val="002A41"/>
                </a:solidFill>
                <a:latin typeface="Arial"/>
                <a:cs typeface="Arial"/>
              </a:rPr>
              <a:t>ь</a:t>
            </a:r>
            <a:r>
              <a:rPr sz="500" b="1" spc="35" dirty="0">
                <a:solidFill>
                  <a:srgbClr val="002A41"/>
                </a:solidFill>
                <a:latin typeface="Arial"/>
                <a:cs typeface="Arial"/>
              </a:rPr>
              <a:t>ниц</a:t>
            </a:r>
            <a:r>
              <a:rPr sz="500" b="1" spc="25" dirty="0">
                <a:solidFill>
                  <a:srgbClr val="002A41"/>
                </a:solidFill>
                <a:latin typeface="Arial"/>
                <a:cs typeface="Arial"/>
              </a:rPr>
              <a:t>ь</a:t>
            </a:r>
            <a:r>
              <a:rPr sz="750" b="1" spc="135" baseline="5555" dirty="0">
                <a:solidFill>
                  <a:srgbClr val="002A41"/>
                </a:solidFill>
                <a:latin typeface="Arial"/>
                <a:cs typeface="Arial"/>
              </a:rPr>
              <a:t>к</a:t>
            </a:r>
            <a:r>
              <a:rPr sz="750" b="1" spc="44" baseline="5555" dirty="0">
                <a:solidFill>
                  <a:srgbClr val="002A41"/>
                </a:solidFill>
                <a:latin typeface="Arial"/>
                <a:cs typeface="Arial"/>
              </a:rPr>
              <a:t>а</a:t>
            </a:r>
            <a:endParaRPr sz="750" baseline="5555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 rot="19020000">
            <a:off x="1198133" y="4015498"/>
            <a:ext cx="388761" cy="635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500"/>
              </a:lnSpc>
            </a:pPr>
            <a:r>
              <a:rPr sz="500" b="1" spc="-5" dirty="0">
                <a:solidFill>
                  <a:srgbClr val="002A41"/>
                </a:solidFill>
                <a:latin typeface="Arial"/>
                <a:cs typeface="Arial"/>
              </a:rPr>
              <a:t>З</a:t>
            </a:r>
            <a:r>
              <a:rPr sz="500" b="1" spc="30" dirty="0">
                <a:solidFill>
                  <a:srgbClr val="002A41"/>
                </a:solidFill>
                <a:latin typeface="Arial"/>
                <a:cs typeface="Arial"/>
              </a:rPr>
              <a:t>а</a:t>
            </a:r>
            <a:r>
              <a:rPr sz="500" b="1" spc="40" dirty="0">
                <a:solidFill>
                  <a:srgbClr val="002A41"/>
                </a:solidFill>
                <a:latin typeface="Arial"/>
                <a:cs typeface="Arial"/>
              </a:rPr>
              <a:t>п</a:t>
            </a:r>
            <a:r>
              <a:rPr sz="500" b="1" spc="-15" dirty="0">
                <a:solidFill>
                  <a:srgbClr val="002A41"/>
                </a:solidFill>
                <a:latin typeface="Arial"/>
                <a:cs typeface="Arial"/>
              </a:rPr>
              <a:t>о</a:t>
            </a:r>
            <a:r>
              <a:rPr sz="500" b="1" spc="30" dirty="0">
                <a:solidFill>
                  <a:srgbClr val="002A41"/>
                </a:solidFill>
                <a:latin typeface="Arial"/>
                <a:cs typeface="Arial"/>
              </a:rPr>
              <a:t>р</a:t>
            </a:r>
            <a:r>
              <a:rPr sz="500" b="1" spc="10" dirty="0">
                <a:solidFill>
                  <a:srgbClr val="002A41"/>
                </a:solidFill>
                <a:latin typeface="Arial"/>
                <a:cs typeface="Arial"/>
              </a:rPr>
              <a:t>i</a:t>
            </a:r>
            <a:r>
              <a:rPr sz="500" b="1" spc="5" dirty="0">
                <a:solidFill>
                  <a:srgbClr val="002A41"/>
                </a:solidFill>
                <a:latin typeface="Arial"/>
                <a:cs typeface="Arial"/>
              </a:rPr>
              <a:t>з</a:t>
            </a:r>
            <a:r>
              <a:rPr sz="500" b="1" spc="-25" dirty="0">
                <a:solidFill>
                  <a:srgbClr val="002A41"/>
                </a:solidFill>
                <a:latin typeface="Arial"/>
                <a:cs typeface="Arial"/>
              </a:rPr>
              <a:t>ь</a:t>
            </a:r>
            <a:r>
              <a:rPr sz="500" b="1" spc="90" dirty="0">
                <a:solidFill>
                  <a:srgbClr val="002A41"/>
                </a:solidFill>
                <a:latin typeface="Arial"/>
                <a:cs typeface="Arial"/>
              </a:rPr>
              <a:t>к</a:t>
            </a:r>
            <a:r>
              <a:rPr sz="500" b="1" spc="30" dirty="0">
                <a:solidFill>
                  <a:srgbClr val="002A41"/>
                </a:solidFill>
                <a:latin typeface="Arial"/>
                <a:cs typeface="Arial"/>
              </a:rPr>
              <a:t>а</a:t>
            </a:r>
            <a:endParaRPr sz="500"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 rot="19020000">
            <a:off x="1412682" y="4018661"/>
            <a:ext cx="397534" cy="635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500"/>
              </a:lnSpc>
            </a:pPr>
            <a:r>
              <a:rPr sz="500" b="1" spc="40" dirty="0">
                <a:solidFill>
                  <a:srgbClr val="002A41"/>
                </a:solidFill>
                <a:latin typeface="Arial"/>
                <a:cs typeface="Arial"/>
              </a:rPr>
              <a:t>Х</a:t>
            </a:r>
            <a:r>
              <a:rPr sz="500" b="1" spc="15" dirty="0">
                <a:solidFill>
                  <a:srgbClr val="002A41"/>
                </a:solidFill>
                <a:latin typeface="Arial"/>
                <a:cs typeface="Arial"/>
              </a:rPr>
              <a:t>а</a:t>
            </a:r>
            <a:r>
              <a:rPr sz="500" b="1" dirty="0">
                <a:solidFill>
                  <a:srgbClr val="002A41"/>
                </a:solidFill>
                <a:latin typeface="Arial"/>
                <a:cs typeface="Arial"/>
              </a:rPr>
              <a:t>р</a:t>
            </a:r>
            <a:r>
              <a:rPr sz="500" b="1" spc="95" dirty="0">
                <a:solidFill>
                  <a:srgbClr val="002A41"/>
                </a:solidFill>
                <a:latin typeface="Arial"/>
                <a:cs typeface="Arial"/>
              </a:rPr>
              <a:t>к</a:t>
            </a:r>
            <a:r>
              <a:rPr sz="500" b="1" spc="40" dirty="0">
                <a:solidFill>
                  <a:srgbClr val="002A41"/>
                </a:solidFill>
                <a:latin typeface="Arial"/>
                <a:cs typeface="Arial"/>
              </a:rPr>
              <a:t>i</a:t>
            </a:r>
            <a:r>
              <a:rPr sz="500" b="1" spc="-5" dirty="0">
                <a:solidFill>
                  <a:srgbClr val="002A41"/>
                </a:solidFill>
                <a:latin typeface="Arial"/>
                <a:cs typeface="Arial"/>
              </a:rPr>
              <a:t>в</a:t>
            </a:r>
            <a:r>
              <a:rPr sz="500" b="1" spc="-10" dirty="0">
                <a:solidFill>
                  <a:srgbClr val="002A41"/>
                </a:solidFill>
                <a:latin typeface="Arial"/>
                <a:cs typeface="Arial"/>
              </a:rPr>
              <a:t>с</a:t>
            </a:r>
            <a:r>
              <a:rPr sz="500" b="1" spc="-20" dirty="0">
                <a:solidFill>
                  <a:srgbClr val="002A41"/>
                </a:solidFill>
                <a:latin typeface="Arial"/>
                <a:cs typeface="Arial"/>
              </a:rPr>
              <a:t>ь</a:t>
            </a:r>
            <a:r>
              <a:rPr sz="500" b="1" spc="90" dirty="0">
                <a:solidFill>
                  <a:srgbClr val="002A41"/>
                </a:solidFill>
                <a:latin typeface="Arial"/>
                <a:cs typeface="Arial"/>
              </a:rPr>
              <a:t>к</a:t>
            </a:r>
            <a:r>
              <a:rPr sz="500" b="1" spc="30" dirty="0">
                <a:solidFill>
                  <a:srgbClr val="002A41"/>
                </a:solidFill>
                <a:latin typeface="Arial"/>
                <a:cs typeface="Arial"/>
              </a:rPr>
              <a:t>а</a:t>
            </a:r>
            <a:endParaRPr sz="500">
              <a:latin typeface="Arial"/>
              <a:cs typeface="Arial"/>
            </a:endParaRPr>
          </a:p>
        </p:txBody>
      </p:sp>
      <p:sp>
        <p:nvSpPr>
          <p:cNvPr id="11" name="object 11"/>
          <p:cNvSpPr txBox="1"/>
          <p:nvPr/>
        </p:nvSpPr>
        <p:spPr>
          <a:xfrm rot="19020000">
            <a:off x="1535822" y="4058486"/>
            <a:ext cx="511953" cy="635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500"/>
              </a:lnSpc>
            </a:pPr>
            <a:r>
              <a:rPr sz="500" b="1" dirty="0">
                <a:solidFill>
                  <a:srgbClr val="002A41"/>
                </a:solidFill>
                <a:latin typeface="Arial"/>
                <a:cs typeface="Arial"/>
              </a:rPr>
              <a:t>Т</a:t>
            </a:r>
            <a:r>
              <a:rPr sz="500" b="1" spc="-5" dirty="0">
                <a:solidFill>
                  <a:srgbClr val="002A41"/>
                </a:solidFill>
                <a:latin typeface="Arial"/>
                <a:cs typeface="Arial"/>
              </a:rPr>
              <a:t>е</a:t>
            </a:r>
            <a:r>
              <a:rPr sz="500" b="1" dirty="0">
                <a:solidFill>
                  <a:srgbClr val="002A41"/>
                </a:solidFill>
                <a:latin typeface="Arial"/>
                <a:cs typeface="Arial"/>
              </a:rPr>
              <a:t>р</a:t>
            </a:r>
            <a:r>
              <a:rPr sz="500" b="1" spc="40" dirty="0">
                <a:solidFill>
                  <a:srgbClr val="002A41"/>
                </a:solidFill>
                <a:latin typeface="Arial"/>
                <a:cs typeface="Arial"/>
              </a:rPr>
              <a:t>н</a:t>
            </a:r>
            <a:r>
              <a:rPr sz="500" b="1" spc="-15" dirty="0">
                <a:solidFill>
                  <a:srgbClr val="002A41"/>
                </a:solidFill>
                <a:latin typeface="Arial"/>
                <a:cs typeface="Arial"/>
              </a:rPr>
              <a:t>о</a:t>
            </a:r>
            <a:r>
              <a:rPr sz="500" b="1" spc="50" dirty="0">
                <a:solidFill>
                  <a:srgbClr val="002A41"/>
                </a:solidFill>
                <a:latin typeface="Arial"/>
                <a:cs typeface="Arial"/>
              </a:rPr>
              <a:t>пi</a:t>
            </a:r>
            <a:r>
              <a:rPr sz="500" b="1" spc="5" dirty="0">
                <a:solidFill>
                  <a:srgbClr val="002A41"/>
                </a:solidFill>
                <a:latin typeface="Arial"/>
                <a:cs typeface="Arial"/>
              </a:rPr>
              <a:t>л</a:t>
            </a:r>
            <a:r>
              <a:rPr sz="500" b="1" spc="-15" dirty="0">
                <a:solidFill>
                  <a:srgbClr val="002A41"/>
                </a:solidFill>
                <a:latin typeface="Arial"/>
                <a:cs typeface="Arial"/>
              </a:rPr>
              <a:t>ьс</a:t>
            </a:r>
            <a:r>
              <a:rPr sz="750" b="1" spc="-37" baseline="5555" dirty="0">
                <a:solidFill>
                  <a:srgbClr val="002A41"/>
                </a:solidFill>
                <a:latin typeface="Arial"/>
                <a:cs typeface="Arial"/>
              </a:rPr>
              <a:t>ь</a:t>
            </a:r>
            <a:r>
              <a:rPr sz="750" b="1" spc="135" baseline="5555" dirty="0">
                <a:solidFill>
                  <a:srgbClr val="002A41"/>
                </a:solidFill>
                <a:latin typeface="Arial"/>
                <a:cs typeface="Arial"/>
              </a:rPr>
              <a:t>к</a:t>
            </a:r>
            <a:r>
              <a:rPr sz="750" b="1" spc="44" baseline="5555" dirty="0">
                <a:solidFill>
                  <a:srgbClr val="002A41"/>
                </a:solidFill>
                <a:latin typeface="Arial"/>
                <a:cs typeface="Arial"/>
              </a:rPr>
              <a:t>а</a:t>
            </a:r>
            <a:endParaRPr sz="750" baseline="5555">
              <a:latin typeface="Arial"/>
              <a:cs typeface="Arial"/>
            </a:endParaRPr>
          </a:p>
        </p:txBody>
      </p:sp>
      <p:sp>
        <p:nvSpPr>
          <p:cNvPr id="12" name="object 12"/>
          <p:cNvSpPr txBox="1"/>
          <p:nvPr/>
        </p:nvSpPr>
        <p:spPr>
          <a:xfrm rot="19020000">
            <a:off x="1920238" y="3993404"/>
            <a:ext cx="325033" cy="635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500"/>
              </a:lnSpc>
            </a:pPr>
            <a:r>
              <a:rPr sz="500" b="1" spc="95" dirty="0">
                <a:solidFill>
                  <a:srgbClr val="002A41"/>
                </a:solidFill>
                <a:latin typeface="Arial"/>
                <a:cs typeface="Arial"/>
              </a:rPr>
              <a:t>К</a:t>
            </a:r>
            <a:r>
              <a:rPr sz="500" b="1" spc="50" dirty="0">
                <a:solidFill>
                  <a:srgbClr val="002A41"/>
                </a:solidFill>
                <a:latin typeface="Arial"/>
                <a:cs typeface="Arial"/>
              </a:rPr>
              <a:t>и</a:t>
            </a:r>
            <a:r>
              <a:rPr sz="500" b="1" spc="45" dirty="0">
                <a:solidFill>
                  <a:srgbClr val="002A41"/>
                </a:solidFill>
                <a:latin typeface="Arial"/>
                <a:cs typeface="Arial"/>
              </a:rPr>
              <a:t>і</a:t>
            </a:r>
            <a:r>
              <a:rPr sz="500" b="1" spc="-5" dirty="0">
                <a:solidFill>
                  <a:srgbClr val="002A41"/>
                </a:solidFill>
                <a:latin typeface="Arial"/>
                <a:cs typeface="Arial"/>
              </a:rPr>
              <a:t>̈в</a:t>
            </a:r>
            <a:r>
              <a:rPr sz="500" b="1" spc="-10" dirty="0">
                <a:solidFill>
                  <a:srgbClr val="002A41"/>
                </a:solidFill>
                <a:latin typeface="Arial"/>
                <a:cs typeface="Arial"/>
              </a:rPr>
              <a:t>с</a:t>
            </a:r>
            <a:r>
              <a:rPr sz="500" b="1" spc="-20" dirty="0">
                <a:solidFill>
                  <a:srgbClr val="002A41"/>
                </a:solidFill>
                <a:latin typeface="Arial"/>
                <a:cs typeface="Arial"/>
              </a:rPr>
              <a:t>ь</a:t>
            </a:r>
            <a:r>
              <a:rPr sz="500" b="1" spc="90" dirty="0">
                <a:solidFill>
                  <a:srgbClr val="002A41"/>
                </a:solidFill>
                <a:latin typeface="Arial"/>
                <a:cs typeface="Arial"/>
              </a:rPr>
              <a:t>к</a:t>
            </a:r>
            <a:r>
              <a:rPr sz="500" b="1" spc="30" dirty="0">
                <a:solidFill>
                  <a:srgbClr val="002A41"/>
                </a:solidFill>
                <a:latin typeface="Arial"/>
                <a:cs typeface="Arial"/>
              </a:rPr>
              <a:t>а</a:t>
            </a:r>
            <a:endParaRPr sz="500">
              <a:latin typeface="Arial"/>
              <a:cs typeface="Arial"/>
            </a:endParaRPr>
          </a:p>
        </p:txBody>
      </p:sp>
      <p:sp>
        <p:nvSpPr>
          <p:cNvPr id="13" name="object 13"/>
          <p:cNvSpPr txBox="1"/>
          <p:nvPr/>
        </p:nvSpPr>
        <p:spPr>
          <a:xfrm rot="19020000">
            <a:off x="2160806" y="3986074"/>
            <a:ext cx="304509" cy="635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500"/>
              </a:lnSpc>
            </a:pPr>
            <a:r>
              <a:rPr sz="500" b="1" spc="-10" dirty="0">
                <a:solidFill>
                  <a:srgbClr val="002A41"/>
                </a:solidFill>
                <a:latin typeface="Arial"/>
                <a:cs typeface="Arial"/>
              </a:rPr>
              <a:t>С</a:t>
            </a:r>
            <a:r>
              <a:rPr sz="500" b="1" spc="30" dirty="0">
                <a:solidFill>
                  <a:srgbClr val="002A41"/>
                </a:solidFill>
                <a:latin typeface="Arial"/>
                <a:cs typeface="Arial"/>
              </a:rPr>
              <a:t>у</a:t>
            </a:r>
            <a:r>
              <a:rPr sz="500" b="1" spc="20" dirty="0">
                <a:solidFill>
                  <a:srgbClr val="002A41"/>
                </a:solidFill>
                <a:latin typeface="Arial"/>
                <a:cs typeface="Arial"/>
              </a:rPr>
              <a:t>м</a:t>
            </a:r>
            <a:r>
              <a:rPr sz="500" b="1" spc="15" dirty="0">
                <a:solidFill>
                  <a:srgbClr val="002A41"/>
                </a:solidFill>
                <a:latin typeface="Arial"/>
                <a:cs typeface="Arial"/>
              </a:rPr>
              <a:t>с</a:t>
            </a:r>
            <a:r>
              <a:rPr sz="500" b="1" spc="-25" dirty="0">
                <a:solidFill>
                  <a:srgbClr val="002A41"/>
                </a:solidFill>
                <a:latin typeface="Arial"/>
                <a:cs typeface="Arial"/>
              </a:rPr>
              <a:t>ь</a:t>
            </a:r>
            <a:r>
              <a:rPr sz="500" b="1" spc="90" dirty="0">
                <a:solidFill>
                  <a:srgbClr val="002A41"/>
                </a:solidFill>
                <a:latin typeface="Arial"/>
                <a:cs typeface="Arial"/>
              </a:rPr>
              <a:t>к</a:t>
            </a:r>
            <a:r>
              <a:rPr sz="500" b="1" spc="30" dirty="0">
                <a:solidFill>
                  <a:srgbClr val="002A41"/>
                </a:solidFill>
                <a:latin typeface="Arial"/>
                <a:cs typeface="Arial"/>
              </a:rPr>
              <a:t>а</a:t>
            </a:r>
            <a:endParaRPr sz="500">
              <a:latin typeface="Arial"/>
              <a:cs typeface="Arial"/>
            </a:endParaRPr>
          </a:p>
        </p:txBody>
      </p:sp>
      <p:sp>
        <p:nvSpPr>
          <p:cNvPr id="14" name="object 14"/>
          <p:cNvSpPr txBox="1"/>
          <p:nvPr/>
        </p:nvSpPr>
        <p:spPr>
          <a:xfrm rot="19020000">
            <a:off x="2210159" y="4055658"/>
            <a:ext cx="503763" cy="635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500"/>
              </a:lnSpc>
            </a:pPr>
            <a:r>
              <a:rPr sz="500" b="1" spc="105" dirty="0">
                <a:solidFill>
                  <a:srgbClr val="002A41"/>
                </a:solidFill>
                <a:latin typeface="Arial"/>
                <a:cs typeface="Arial"/>
              </a:rPr>
              <a:t>М</a:t>
            </a:r>
            <a:r>
              <a:rPr sz="500" b="1" spc="50" dirty="0">
                <a:solidFill>
                  <a:srgbClr val="002A41"/>
                </a:solidFill>
                <a:latin typeface="Arial"/>
                <a:cs typeface="Arial"/>
              </a:rPr>
              <a:t>и</a:t>
            </a:r>
            <a:r>
              <a:rPr sz="500" b="1" spc="35" dirty="0">
                <a:solidFill>
                  <a:srgbClr val="002A41"/>
                </a:solidFill>
                <a:latin typeface="Arial"/>
                <a:cs typeface="Arial"/>
              </a:rPr>
              <a:t>к</a:t>
            </a:r>
            <a:r>
              <a:rPr sz="500" b="1" spc="50" dirty="0">
                <a:solidFill>
                  <a:srgbClr val="002A41"/>
                </a:solidFill>
                <a:latin typeface="Arial"/>
                <a:cs typeface="Arial"/>
              </a:rPr>
              <a:t>о</a:t>
            </a:r>
            <a:r>
              <a:rPr sz="500" b="1" spc="15" dirty="0">
                <a:solidFill>
                  <a:srgbClr val="002A41"/>
                </a:solidFill>
                <a:latin typeface="Arial"/>
                <a:cs typeface="Arial"/>
              </a:rPr>
              <a:t>л</a:t>
            </a:r>
            <a:r>
              <a:rPr sz="500" b="1" spc="20" dirty="0">
                <a:solidFill>
                  <a:srgbClr val="002A41"/>
                </a:solidFill>
                <a:latin typeface="Arial"/>
                <a:cs typeface="Arial"/>
              </a:rPr>
              <a:t>а</a:t>
            </a:r>
            <a:r>
              <a:rPr sz="500" b="1" spc="45" dirty="0">
                <a:solidFill>
                  <a:srgbClr val="002A41"/>
                </a:solidFill>
                <a:latin typeface="Arial"/>
                <a:cs typeface="Arial"/>
              </a:rPr>
              <a:t>і</a:t>
            </a:r>
            <a:r>
              <a:rPr sz="500" b="1" spc="-5" dirty="0">
                <a:solidFill>
                  <a:srgbClr val="002A41"/>
                </a:solidFill>
                <a:latin typeface="Arial"/>
                <a:cs typeface="Arial"/>
              </a:rPr>
              <a:t>̈в</a:t>
            </a:r>
            <a:r>
              <a:rPr sz="500" b="1" spc="-15" dirty="0">
                <a:solidFill>
                  <a:srgbClr val="002A41"/>
                </a:solidFill>
                <a:latin typeface="Arial"/>
                <a:cs typeface="Arial"/>
              </a:rPr>
              <a:t>с</a:t>
            </a:r>
            <a:r>
              <a:rPr sz="750" b="1" spc="-37" baseline="5555" dirty="0">
                <a:solidFill>
                  <a:srgbClr val="002A41"/>
                </a:solidFill>
                <a:latin typeface="Arial"/>
                <a:cs typeface="Arial"/>
              </a:rPr>
              <a:t>ь</a:t>
            </a:r>
            <a:r>
              <a:rPr sz="750" b="1" spc="135" baseline="5555" dirty="0">
                <a:solidFill>
                  <a:srgbClr val="002A41"/>
                </a:solidFill>
                <a:latin typeface="Arial"/>
                <a:cs typeface="Arial"/>
              </a:rPr>
              <a:t>к</a:t>
            </a:r>
            <a:r>
              <a:rPr sz="750" b="1" spc="44" baseline="5555" dirty="0">
                <a:solidFill>
                  <a:srgbClr val="002A41"/>
                </a:solidFill>
                <a:latin typeface="Arial"/>
                <a:cs typeface="Arial"/>
              </a:rPr>
              <a:t>а</a:t>
            </a:r>
            <a:endParaRPr sz="750" baseline="5555">
              <a:latin typeface="Arial"/>
              <a:cs typeface="Arial"/>
            </a:endParaRPr>
          </a:p>
        </p:txBody>
      </p:sp>
      <p:sp>
        <p:nvSpPr>
          <p:cNvPr id="15" name="object 15"/>
          <p:cNvSpPr txBox="1"/>
          <p:nvPr/>
        </p:nvSpPr>
        <p:spPr>
          <a:xfrm rot="19020000">
            <a:off x="2547559" y="4009491"/>
            <a:ext cx="371231" cy="635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500"/>
              </a:lnSpc>
            </a:pPr>
            <a:r>
              <a:rPr sz="500" b="1" spc="20" dirty="0">
                <a:solidFill>
                  <a:srgbClr val="002A41"/>
                </a:solidFill>
                <a:latin typeface="Arial"/>
                <a:cs typeface="Arial"/>
              </a:rPr>
              <a:t>Ч</a:t>
            </a:r>
            <a:r>
              <a:rPr sz="500" b="1" spc="10" dirty="0">
                <a:solidFill>
                  <a:srgbClr val="002A41"/>
                </a:solidFill>
                <a:latin typeface="Arial"/>
                <a:cs typeface="Arial"/>
              </a:rPr>
              <a:t>е</a:t>
            </a:r>
            <a:r>
              <a:rPr sz="500" b="1" dirty="0">
                <a:solidFill>
                  <a:srgbClr val="002A41"/>
                </a:solidFill>
                <a:latin typeface="Arial"/>
                <a:cs typeface="Arial"/>
              </a:rPr>
              <a:t>р</a:t>
            </a:r>
            <a:r>
              <a:rPr sz="500" b="1" spc="90" dirty="0">
                <a:solidFill>
                  <a:srgbClr val="002A41"/>
                </a:solidFill>
                <a:latin typeface="Arial"/>
                <a:cs typeface="Arial"/>
              </a:rPr>
              <a:t>к</a:t>
            </a:r>
            <a:r>
              <a:rPr sz="500" b="1" spc="5" dirty="0">
                <a:solidFill>
                  <a:srgbClr val="002A41"/>
                </a:solidFill>
                <a:latin typeface="Arial"/>
                <a:cs typeface="Arial"/>
              </a:rPr>
              <a:t>ас</a:t>
            </a:r>
            <a:r>
              <a:rPr sz="500" b="1" spc="-25" dirty="0">
                <a:solidFill>
                  <a:srgbClr val="002A41"/>
                </a:solidFill>
                <a:latin typeface="Arial"/>
                <a:cs typeface="Arial"/>
              </a:rPr>
              <a:t>ь</a:t>
            </a:r>
            <a:r>
              <a:rPr sz="500" b="1" spc="90" dirty="0">
                <a:solidFill>
                  <a:srgbClr val="002A41"/>
                </a:solidFill>
                <a:latin typeface="Arial"/>
                <a:cs typeface="Arial"/>
              </a:rPr>
              <a:t>к</a:t>
            </a:r>
            <a:r>
              <a:rPr sz="500" b="1" spc="30" dirty="0">
                <a:solidFill>
                  <a:srgbClr val="002A41"/>
                </a:solidFill>
                <a:latin typeface="Arial"/>
                <a:cs typeface="Arial"/>
              </a:rPr>
              <a:t>а</a:t>
            </a:r>
            <a:endParaRPr sz="500">
              <a:latin typeface="Arial"/>
              <a:cs typeface="Arial"/>
            </a:endParaRPr>
          </a:p>
        </p:txBody>
      </p:sp>
      <p:sp>
        <p:nvSpPr>
          <p:cNvPr id="16" name="object 16"/>
          <p:cNvSpPr txBox="1"/>
          <p:nvPr/>
        </p:nvSpPr>
        <p:spPr>
          <a:xfrm rot="19020000">
            <a:off x="2840646" y="3980988"/>
            <a:ext cx="290241" cy="635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500"/>
              </a:lnSpc>
            </a:pPr>
            <a:r>
              <a:rPr sz="500" b="1" spc="-10" dirty="0">
                <a:solidFill>
                  <a:srgbClr val="002A41"/>
                </a:solidFill>
                <a:latin typeface="Arial"/>
                <a:cs typeface="Arial"/>
              </a:rPr>
              <a:t>О</a:t>
            </a:r>
            <a:r>
              <a:rPr sz="500" b="1" spc="-15" dirty="0">
                <a:solidFill>
                  <a:srgbClr val="002A41"/>
                </a:solidFill>
                <a:latin typeface="Arial"/>
                <a:cs typeface="Arial"/>
              </a:rPr>
              <a:t>д</a:t>
            </a:r>
            <a:r>
              <a:rPr sz="500" b="1" spc="5" dirty="0">
                <a:solidFill>
                  <a:srgbClr val="002A41"/>
                </a:solidFill>
                <a:latin typeface="Arial"/>
                <a:cs typeface="Arial"/>
              </a:rPr>
              <a:t>е</a:t>
            </a:r>
            <a:r>
              <a:rPr sz="500" b="1" spc="-15" dirty="0">
                <a:solidFill>
                  <a:srgbClr val="002A41"/>
                </a:solidFill>
                <a:latin typeface="Arial"/>
                <a:cs typeface="Arial"/>
              </a:rPr>
              <a:t>с</a:t>
            </a:r>
            <a:r>
              <a:rPr sz="500" b="1" spc="-25" dirty="0">
                <a:solidFill>
                  <a:srgbClr val="002A41"/>
                </a:solidFill>
                <a:latin typeface="Arial"/>
                <a:cs typeface="Arial"/>
              </a:rPr>
              <a:t>ь</a:t>
            </a:r>
            <a:r>
              <a:rPr sz="500" b="1" spc="90" dirty="0">
                <a:solidFill>
                  <a:srgbClr val="002A41"/>
                </a:solidFill>
                <a:latin typeface="Arial"/>
                <a:cs typeface="Arial"/>
              </a:rPr>
              <a:t>к</a:t>
            </a:r>
            <a:r>
              <a:rPr sz="500" b="1" spc="30" dirty="0">
                <a:solidFill>
                  <a:srgbClr val="002A41"/>
                </a:solidFill>
                <a:latin typeface="Arial"/>
                <a:cs typeface="Arial"/>
              </a:rPr>
              <a:t>а</a:t>
            </a:r>
            <a:endParaRPr sz="500">
              <a:latin typeface="Arial"/>
              <a:cs typeface="Arial"/>
            </a:endParaRPr>
          </a:p>
        </p:txBody>
      </p:sp>
      <p:sp>
        <p:nvSpPr>
          <p:cNvPr id="17" name="object 17"/>
          <p:cNvSpPr txBox="1"/>
          <p:nvPr/>
        </p:nvSpPr>
        <p:spPr>
          <a:xfrm rot="19020000">
            <a:off x="2797679" y="4087586"/>
            <a:ext cx="595848" cy="635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500"/>
              </a:lnSpc>
            </a:pPr>
            <a:r>
              <a:rPr sz="500" b="1" spc="35" dirty="0">
                <a:solidFill>
                  <a:srgbClr val="002A41"/>
                </a:solidFill>
                <a:latin typeface="Arial"/>
                <a:cs typeface="Arial"/>
              </a:rPr>
              <a:t>Україна</a:t>
            </a:r>
            <a:r>
              <a:rPr sz="500" b="1" spc="-70" dirty="0">
                <a:solidFill>
                  <a:srgbClr val="002A41"/>
                </a:solidFill>
                <a:latin typeface="Arial"/>
                <a:cs typeface="Arial"/>
              </a:rPr>
              <a:t> </a:t>
            </a:r>
            <a:r>
              <a:rPr sz="500" b="1" dirty="0">
                <a:solidFill>
                  <a:srgbClr val="002A41"/>
                </a:solidFill>
                <a:latin typeface="Arial"/>
                <a:cs typeface="Arial"/>
              </a:rPr>
              <a:t>в</a:t>
            </a:r>
            <a:r>
              <a:rPr sz="500" b="1" spc="-70" dirty="0">
                <a:solidFill>
                  <a:srgbClr val="002A41"/>
                </a:solidFill>
                <a:latin typeface="Arial"/>
                <a:cs typeface="Arial"/>
              </a:rPr>
              <a:t> </a:t>
            </a:r>
            <a:r>
              <a:rPr sz="500" b="1" spc="30" dirty="0">
                <a:solidFill>
                  <a:srgbClr val="002A41"/>
                </a:solidFill>
                <a:latin typeface="Arial"/>
                <a:cs typeface="Arial"/>
              </a:rPr>
              <a:t>ц</a:t>
            </a:r>
            <a:r>
              <a:rPr sz="750" b="1" spc="44" baseline="5555" dirty="0">
                <a:solidFill>
                  <a:srgbClr val="002A41"/>
                </a:solidFill>
                <a:latin typeface="Arial"/>
                <a:cs typeface="Arial"/>
              </a:rPr>
              <a:t>ілому</a:t>
            </a:r>
            <a:endParaRPr sz="750" baseline="5555">
              <a:latin typeface="Arial"/>
              <a:cs typeface="Arial"/>
            </a:endParaRPr>
          </a:p>
        </p:txBody>
      </p:sp>
      <p:sp>
        <p:nvSpPr>
          <p:cNvPr id="18" name="object 18"/>
          <p:cNvSpPr txBox="1"/>
          <p:nvPr/>
        </p:nvSpPr>
        <p:spPr>
          <a:xfrm rot="19020000">
            <a:off x="3206049" y="4012994"/>
            <a:ext cx="381245" cy="635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500"/>
              </a:lnSpc>
            </a:pPr>
            <a:r>
              <a:rPr sz="500" b="1" spc="-15" dirty="0">
                <a:solidFill>
                  <a:srgbClr val="002A41"/>
                </a:solidFill>
                <a:latin typeface="Arial"/>
                <a:cs typeface="Arial"/>
              </a:rPr>
              <a:t>В</a:t>
            </a:r>
            <a:r>
              <a:rPr sz="500" b="1" dirty="0">
                <a:solidFill>
                  <a:srgbClr val="002A41"/>
                </a:solidFill>
                <a:latin typeface="Arial"/>
                <a:cs typeface="Arial"/>
              </a:rPr>
              <a:t>о</a:t>
            </a:r>
            <a:r>
              <a:rPr sz="500" b="1" spc="5" dirty="0">
                <a:solidFill>
                  <a:srgbClr val="002A41"/>
                </a:solidFill>
                <a:latin typeface="Arial"/>
                <a:cs typeface="Arial"/>
              </a:rPr>
              <a:t>л</a:t>
            </a:r>
            <a:r>
              <a:rPr sz="500" b="1" spc="55" dirty="0">
                <a:solidFill>
                  <a:srgbClr val="002A41"/>
                </a:solidFill>
                <a:latin typeface="Arial"/>
                <a:cs typeface="Arial"/>
              </a:rPr>
              <a:t>и</a:t>
            </a:r>
            <a:r>
              <a:rPr sz="500" b="1" spc="40" dirty="0">
                <a:solidFill>
                  <a:srgbClr val="002A41"/>
                </a:solidFill>
                <a:latin typeface="Arial"/>
                <a:cs typeface="Arial"/>
              </a:rPr>
              <a:t>н</a:t>
            </a:r>
            <a:r>
              <a:rPr sz="500" b="1" spc="-10" dirty="0">
                <a:solidFill>
                  <a:srgbClr val="002A41"/>
                </a:solidFill>
                <a:latin typeface="Arial"/>
                <a:cs typeface="Arial"/>
              </a:rPr>
              <a:t>с</a:t>
            </a:r>
            <a:r>
              <a:rPr sz="500" b="1" spc="-20" dirty="0">
                <a:solidFill>
                  <a:srgbClr val="002A41"/>
                </a:solidFill>
                <a:latin typeface="Arial"/>
                <a:cs typeface="Arial"/>
              </a:rPr>
              <a:t>ь</a:t>
            </a:r>
            <a:r>
              <a:rPr sz="500" b="1" spc="90" dirty="0">
                <a:solidFill>
                  <a:srgbClr val="002A41"/>
                </a:solidFill>
                <a:latin typeface="Arial"/>
                <a:cs typeface="Arial"/>
              </a:rPr>
              <a:t>к</a:t>
            </a:r>
            <a:r>
              <a:rPr sz="500" b="1" spc="30" dirty="0">
                <a:solidFill>
                  <a:srgbClr val="002A41"/>
                </a:solidFill>
                <a:latin typeface="Arial"/>
                <a:cs typeface="Arial"/>
              </a:rPr>
              <a:t>а</a:t>
            </a:r>
            <a:endParaRPr sz="500">
              <a:latin typeface="Arial"/>
              <a:cs typeface="Arial"/>
            </a:endParaRPr>
          </a:p>
        </p:txBody>
      </p:sp>
      <p:sp>
        <p:nvSpPr>
          <p:cNvPr id="19" name="object 19"/>
          <p:cNvSpPr txBox="1"/>
          <p:nvPr/>
        </p:nvSpPr>
        <p:spPr>
          <a:xfrm rot="19020000">
            <a:off x="3402323" y="4023483"/>
            <a:ext cx="411331" cy="635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500"/>
              </a:lnSpc>
            </a:pPr>
            <a:r>
              <a:rPr sz="500" b="1" spc="40" dirty="0">
                <a:solidFill>
                  <a:srgbClr val="002A41"/>
                </a:solidFill>
                <a:latin typeface="Arial"/>
                <a:cs typeface="Arial"/>
              </a:rPr>
              <a:t>П</a:t>
            </a:r>
            <a:r>
              <a:rPr sz="500" b="1" spc="10" dirty="0">
                <a:solidFill>
                  <a:srgbClr val="002A41"/>
                </a:solidFill>
                <a:latin typeface="Arial"/>
                <a:cs typeface="Arial"/>
              </a:rPr>
              <a:t>о</a:t>
            </a:r>
            <a:r>
              <a:rPr sz="500" b="1" spc="5" dirty="0">
                <a:solidFill>
                  <a:srgbClr val="002A41"/>
                </a:solidFill>
                <a:latin typeface="Arial"/>
                <a:cs typeface="Arial"/>
              </a:rPr>
              <a:t>л</a:t>
            </a:r>
            <a:r>
              <a:rPr sz="500" b="1" spc="15" dirty="0">
                <a:solidFill>
                  <a:srgbClr val="002A41"/>
                </a:solidFill>
                <a:latin typeface="Arial"/>
                <a:cs typeface="Arial"/>
              </a:rPr>
              <a:t>т</a:t>
            </a:r>
            <a:r>
              <a:rPr sz="500" b="1" spc="20" dirty="0">
                <a:solidFill>
                  <a:srgbClr val="002A41"/>
                </a:solidFill>
                <a:latin typeface="Arial"/>
                <a:cs typeface="Arial"/>
              </a:rPr>
              <a:t>а</a:t>
            </a:r>
            <a:r>
              <a:rPr sz="500" b="1" spc="10" dirty="0">
                <a:solidFill>
                  <a:srgbClr val="002A41"/>
                </a:solidFill>
                <a:latin typeface="Arial"/>
                <a:cs typeface="Arial"/>
              </a:rPr>
              <a:t>в</a:t>
            </a:r>
            <a:r>
              <a:rPr sz="500" b="1" spc="-15" dirty="0">
                <a:solidFill>
                  <a:srgbClr val="002A41"/>
                </a:solidFill>
                <a:latin typeface="Arial"/>
                <a:cs typeface="Arial"/>
              </a:rPr>
              <a:t>с</a:t>
            </a:r>
            <a:r>
              <a:rPr sz="500" b="1" spc="-25" dirty="0">
                <a:solidFill>
                  <a:srgbClr val="002A41"/>
                </a:solidFill>
                <a:latin typeface="Arial"/>
                <a:cs typeface="Arial"/>
              </a:rPr>
              <a:t>ь</a:t>
            </a:r>
            <a:r>
              <a:rPr sz="500" b="1" spc="90" dirty="0">
                <a:solidFill>
                  <a:srgbClr val="002A41"/>
                </a:solidFill>
                <a:latin typeface="Arial"/>
                <a:cs typeface="Arial"/>
              </a:rPr>
              <a:t>к</a:t>
            </a:r>
            <a:r>
              <a:rPr sz="750" b="1" spc="44" baseline="5555" dirty="0">
                <a:solidFill>
                  <a:srgbClr val="002A41"/>
                </a:solidFill>
                <a:latin typeface="Arial"/>
                <a:cs typeface="Arial"/>
              </a:rPr>
              <a:t>а</a:t>
            </a:r>
            <a:endParaRPr sz="750" baseline="5555">
              <a:latin typeface="Arial"/>
              <a:cs typeface="Arial"/>
            </a:endParaRPr>
          </a:p>
        </p:txBody>
      </p:sp>
      <p:sp>
        <p:nvSpPr>
          <p:cNvPr id="20" name="object 20"/>
          <p:cNvSpPr txBox="1"/>
          <p:nvPr/>
        </p:nvSpPr>
        <p:spPr>
          <a:xfrm rot="19020000">
            <a:off x="3677129" y="4002393"/>
            <a:ext cx="351227" cy="635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500"/>
              </a:lnSpc>
            </a:pPr>
            <a:r>
              <a:rPr sz="500" b="1" spc="30" dirty="0">
                <a:solidFill>
                  <a:srgbClr val="002A41"/>
                </a:solidFill>
                <a:latin typeface="Arial"/>
                <a:cs typeface="Arial"/>
              </a:rPr>
              <a:t>Л</a:t>
            </a:r>
            <a:r>
              <a:rPr sz="500" b="1" spc="-15" dirty="0">
                <a:solidFill>
                  <a:srgbClr val="002A41"/>
                </a:solidFill>
                <a:latin typeface="Arial"/>
                <a:cs typeface="Arial"/>
              </a:rPr>
              <a:t>ь</a:t>
            </a:r>
            <a:r>
              <a:rPr sz="500" b="1" spc="-25" dirty="0">
                <a:solidFill>
                  <a:srgbClr val="002A41"/>
                </a:solidFill>
                <a:latin typeface="Arial"/>
                <a:cs typeface="Arial"/>
              </a:rPr>
              <a:t>в</a:t>
            </a:r>
            <a:r>
              <a:rPr sz="500" b="1" spc="40" dirty="0">
                <a:solidFill>
                  <a:srgbClr val="002A41"/>
                </a:solidFill>
                <a:latin typeface="Arial"/>
                <a:cs typeface="Arial"/>
              </a:rPr>
              <a:t>i</a:t>
            </a:r>
            <a:r>
              <a:rPr sz="500" b="1" spc="-5" dirty="0">
                <a:solidFill>
                  <a:srgbClr val="002A41"/>
                </a:solidFill>
                <a:latin typeface="Arial"/>
                <a:cs typeface="Arial"/>
              </a:rPr>
              <a:t>в</a:t>
            </a:r>
            <a:r>
              <a:rPr sz="500" b="1" spc="-15" dirty="0">
                <a:solidFill>
                  <a:srgbClr val="002A41"/>
                </a:solidFill>
                <a:latin typeface="Arial"/>
                <a:cs typeface="Arial"/>
              </a:rPr>
              <a:t>с</a:t>
            </a:r>
            <a:r>
              <a:rPr sz="500" b="1" spc="40" dirty="0">
                <a:solidFill>
                  <a:srgbClr val="002A41"/>
                </a:solidFill>
                <a:latin typeface="Arial"/>
                <a:cs typeface="Arial"/>
              </a:rPr>
              <a:t>ь</a:t>
            </a:r>
            <a:r>
              <a:rPr sz="500" b="1" spc="35" dirty="0">
                <a:solidFill>
                  <a:srgbClr val="002A41"/>
                </a:solidFill>
                <a:latin typeface="Arial"/>
                <a:cs typeface="Arial"/>
              </a:rPr>
              <a:t>к</a:t>
            </a:r>
            <a:r>
              <a:rPr sz="500" b="1" spc="30" dirty="0">
                <a:solidFill>
                  <a:srgbClr val="002A41"/>
                </a:solidFill>
                <a:latin typeface="Arial"/>
                <a:cs typeface="Arial"/>
              </a:rPr>
              <a:t>а</a:t>
            </a:r>
            <a:endParaRPr sz="500">
              <a:latin typeface="Arial"/>
              <a:cs typeface="Arial"/>
            </a:endParaRPr>
          </a:p>
        </p:txBody>
      </p:sp>
      <p:sp>
        <p:nvSpPr>
          <p:cNvPr id="21" name="object 21"/>
          <p:cNvSpPr txBox="1"/>
          <p:nvPr/>
        </p:nvSpPr>
        <p:spPr>
          <a:xfrm rot="19020000">
            <a:off x="3981736" y="3969167"/>
            <a:ext cx="256891" cy="635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500"/>
              </a:lnSpc>
            </a:pPr>
            <a:r>
              <a:rPr sz="500" b="1" spc="25" dirty="0">
                <a:solidFill>
                  <a:srgbClr val="002A41"/>
                </a:solidFill>
                <a:latin typeface="Arial"/>
                <a:cs typeface="Arial"/>
              </a:rPr>
              <a:t>м.</a:t>
            </a:r>
            <a:r>
              <a:rPr sz="500" b="1" spc="-95" dirty="0">
                <a:solidFill>
                  <a:srgbClr val="002A41"/>
                </a:solidFill>
                <a:latin typeface="Arial"/>
                <a:cs typeface="Arial"/>
              </a:rPr>
              <a:t> </a:t>
            </a:r>
            <a:r>
              <a:rPr sz="500" b="1" spc="35" dirty="0">
                <a:solidFill>
                  <a:srgbClr val="002A41"/>
                </a:solidFill>
                <a:latin typeface="Arial"/>
                <a:cs typeface="Arial"/>
              </a:rPr>
              <a:t>Київ</a:t>
            </a:r>
            <a:endParaRPr sz="500">
              <a:latin typeface="Arial"/>
              <a:cs typeface="Arial"/>
            </a:endParaRPr>
          </a:p>
        </p:txBody>
      </p:sp>
      <p:sp>
        <p:nvSpPr>
          <p:cNvPr id="22" name="object 22"/>
          <p:cNvSpPr txBox="1"/>
          <p:nvPr/>
        </p:nvSpPr>
        <p:spPr>
          <a:xfrm rot="19020000">
            <a:off x="4075167" y="4021225"/>
            <a:ext cx="405058" cy="635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500"/>
              </a:lnSpc>
            </a:pPr>
            <a:r>
              <a:rPr sz="500" b="1" spc="20" dirty="0">
                <a:solidFill>
                  <a:srgbClr val="002A41"/>
                </a:solidFill>
                <a:latin typeface="Arial"/>
                <a:cs typeface="Arial"/>
              </a:rPr>
              <a:t>Х</a:t>
            </a:r>
            <a:r>
              <a:rPr sz="500" b="1" spc="10" dirty="0">
                <a:solidFill>
                  <a:srgbClr val="002A41"/>
                </a:solidFill>
                <a:latin typeface="Arial"/>
                <a:cs typeface="Arial"/>
              </a:rPr>
              <a:t>ер</a:t>
            </a:r>
            <a:r>
              <a:rPr sz="500" b="1" spc="-15" dirty="0">
                <a:solidFill>
                  <a:srgbClr val="002A41"/>
                </a:solidFill>
                <a:latin typeface="Arial"/>
                <a:cs typeface="Arial"/>
              </a:rPr>
              <a:t>со</a:t>
            </a:r>
            <a:r>
              <a:rPr sz="500" b="1" spc="40" dirty="0">
                <a:solidFill>
                  <a:srgbClr val="002A41"/>
                </a:solidFill>
                <a:latin typeface="Arial"/>
                <a:cs typeface="Arial"/>
              </a:rPr>
              <a:t>н</a:t>
            </a:r>
            <a:r>
              <a:rPr sz="500" b="1" spc="-15" dirty="0">
                <a:solidFill>
                  <a:srgbClr val="002A41"/>
                </a:solidFill>
                <a:latin typeface="Arial"/>
                <a:cs typeface="Arial"/>
              </a:rPr>
              <a:t>с</a:t>
            </a:r>
            <a:r>
              <a:rPr sz="500" b="1" spc="-25" dirty="0">
                <a:solidFill>
                  <a:srgbClr val="002A41"/>
                </a:solidFill>
                <a:latin typeface="Arial"/>
                <a:cs typeface="Arial"/>
              </a:rPr>
              <a:t>ь</a:t>
            </a:r>
            <a:r>
              <a:rPr sz="500" b="1" spc="90" dirty="0">
                <a:solidFill>
                  <a:srgbClr val="002A41"/>
                </a:solidFill>
                <a:latin typeface="Arial"/>
                <a:cs typeface="Arial"/>
              </a:rPr>
              <a:t>к</a:t>
            </a:r>
            <a:r>
              <a:rPr sz="500" b="1" spc="30" dirty="0">
                <a:solidFill>
                  <a:srgbClr val="002A41"/>
                </a:solidFill>
                <a:latin typeface="Arial"/>
                <a:cs typeface="Arial"/>
              </a:rPr>
              <a:t>а</a:t>
            </a:r>
            <a:endParaRPr sz="500">
              <a:latin typeface="Arial"/>
              <a:cs typeface="Arial"/>
            </a:endParaRPr>
          </a:p>
        </p:txBody>
      </p:sp>
      <p:sp>
        <p:nvSpPr>
          <p:cNvPr id="23" name="object 23"/>
          <p:cNvSpPr txBox="1"/>
          <p:nvPr/>
        </p:nvSpPr>
        <p:spPr>
          <a:xfrm rot="19020000">
            <a:off x="4307056" y="4017399"/>
            <a:ext cx="394400" cy="635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500"/>
              </a:lnSpc>
            </a:pPr>
            <a:r>
              <a:rPr sz="500" b="1" spc="-5" dirty="0">
                <a:solidFill>
                  <a:srgbClr val="002A41"/>
                </a:solidFill>
                <a:latin typeface="Arial"/>
                <a:cs typeface="Arial"/>
              </a:rPr>
              <a:t>Р</a:t>
            </a:r>
            <a:r>
              <a:rPr sz="500" b="1" spc="40" dirty="0">
                <a:solidFill>
                  <a:srgbClr val="002A41"/>
                </a:solidFill>
                <a:latin typeface="Arial"/>
                <a:cs typeface="Arial"/>
              </a:rPr>
              <a:t>i</a:t>
            </a:r>
            <a:r>
              <a:rPr sz="500" b="1" spc="-15" dirty="0">
                <a:solidFill>
                  <a:srgbClr val="002A41"/>
                </a:solidFill>
                <a:latin typeface="Arial"/>
                <a:cs typeface="Arial"/>
              </a:rPr>
              <a:t>в</a:t>
            </a:r>
            <a:r>
              <a:rPr sz="500" b="1" spc="40" dirty="0">
                <a:solidFill>
                  <a:srgbClr val="002A41"/>
                </a:solidFill>
                <a:latin typeface="Arial"/>
                <a:cs typeface="Arial"/>
              </a:rPr>
              <a:t>н</a:t>
            </a:r>
            <a:r>
              <a:rPr sz="500" b="1" dirty="0">
                <a:solidFill>
                  <a:srgbClr val="002A41"/>
                </a:solidFill>
                <a:latin typeface="Arial"/>
                <a:cs typeface="Arial"/>
              </a:rPr>
              <a:t>е</a:t>
            </a:r>
            <a:r>
              <a:rPr sz="500" b="1" spc="40" dirty="0">
                <a:solidFill>
                  <a:srgbClr val="002A41"/>
                </a:solidFill>
                <a:latin typeface="Arial"/>
                <a:cs typeface="Arial"/>
              </a:rPr>
              <a:t>н</a:t>
            </a:r>
            <a:r>
              <a:rPr sz="500" b="1" spc="-15" dirty="0">
                <a:solidFill>
                  <a:srgbClr val="002A41"/>
                </a:solidFill>
                <a:latin typeface="Arial"/>
                <a:cs typeface="Arial"/>
              </a:rPr>
              <a:t>с</a:t>
            </a:r>
            <a:r>
              <a:rPr sz="500" b="1" spc="-25" dirty="0">
                <a:solidFill>
                  <a:srgbClr val="002A41"/>
                </a:solidFill>
                <a:latin typeface="Arial"/>
                <a:cs typeface="Arial"/>
              </a:rPr>
              <a:t>ь</a:t>
            </a:r>
            <a:r>
              <a:rPr sz="500" b="1" spc="90" dirty="0">
                <a:solidFill>
                  <a:srgbClr val="002A41"/>
                </a:solidFill>
                <a:latin typeface="Arial"/>
                <a:cs typeface="Arial"/>
              </a:rPr>
              <a:t>к</a:t>
            </a:r>
            <a:r>
              <a:rPr sz="500" b="1" spc="30" dirty="0">
                <a:solidFill>
                  <a:srgbClr val="002A41"/>
                </a:solidFill>
                <a:latin typeface="Arial"/>
                <a:cs typeface="Arial"/>
              </a:rPr>
              <a:t>а</a:t>
            </a:r>
            <a:endParaRPr sz="500">
              <a:latin typeface="Arial"/>
              <a:cs typeface="Arial"/>
            </a:endParaRPr>
          </a:p>
        </p:txBody>
      </p:sp>
      <p:sp>
        <p:nvSpPr>
          <p:cNvPr id="24" name="object 24"/>
          <p:cNvSpPr txBox="1"/>
          <p:nvPr/>
        </p:nvSpPr>
        <p:spPr>
          <a:xfrm rot="19020000">
            <a:off x="4314594" y="4103505"/>
            <a:ext cx="642590" cy="635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500"/>
              </a:lnSpc>
            </a:pPr>
            <a:r>
              <a:rPr sz="500" b="1" spc="20" dirty="0">
                <a:solidFill>
                  <a:srgbClr val="002A41"/>
                </a:solidFill>
                <a:latin typeface="Arial"/>
                <a:cs typeface="Arial"/>
              </a:rPr>
              <a:t>Днiпропетр</a:t>
            </a:r>
            <a:r>
              <a:rPr sz="750" b="1" spc="30" baseline="5555" dirty="0">
                <a:solidFill>
                  <a:srgbClr val="002A41"/>
                </a:solidFill>
                <a:latin typeface="Arial"/>
                <a:cs typeface="Arial"/>
              </a:rPr>
              <a:t>овська</a:t>
            </a:r>
            <a:endParaRPr sz="750" baseline="5555">
              <a:latin typeface="Arial"/>
              <a:cs typeface="Arial"/>
            </a:endParaRPr>
          </a:p>
        </p:txBody>
      </p:sp>
      <p:sp>
        <p:nvSpPr>
          <p:cNvPr id="25" name="object 25"/>
          <p:cNvSpPr txBox="1"/>
          <p:nvPr/>
        </p:nvSpPr>
        <p:spPr>
          <a:xfrm rot="19020000">
            <a:off x="4515383" y="4112132"/>
            <a:ext cx="667238" cy="635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500"/>
              </a:lnSpc>
            </a:pPr>
            <a:r>
              <a:rPr sz="500" b="1" spc="25" dirty="0">
                <a:solidFill>
                  <a:srgbClr val="002A41"/>
                </a:solidFill>
                <a:latin typeface="Arial"/>
                <a:cs typeface="Arial"/>
              </a:rPr>
              <a:t>Iвано-Франк</a:t>
            </a:r>
            <a:r>
              <a:rPr sz="750" b="1" spc="37" baseline="5555" dirty="0">
                <a:solidFill>
                  <a:srgbClr val="002A41"/>
                </a:solidFill>
                <a:latin typeface="Arial"/>
                <a:cs typeface="Arial"/>
              </a:rPr>
              <a:t>iвська</a:t>
            </a:r>
            <a:endParaRPr sz="750" baseline="5555">
              <a:latin typeface="Arial"/>
              <a:cs typeface="Arial"/>
            </a:endParaRPr>
          </a:p>
        </p:txBody>
      </p:sp>
      <p:sp>
        <p:nvSpPr>
          <p:cNvPr id="26" name="object 26"/>
          <p:cNvSpPr txBox="1"/>
          <p:nvPr/>
        </p:nvSpPr>
        <p:spPr>
          <a:xfrm rot="19020000">
            <a:off x="4922859" y="4038026"/>
            <a:ext cx="453413" cy="635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500"/>
              </a:lnSpc>
            </a:pPr>
            <a:r>
              <a:rPr sz="500" b="1" spc="20" dirty="0">
                <a:solidFill>
                  <a:srgbClr val="002A41"/>
                </a:solidFill>
                <a:latin typeface="Arial"/>
                <a:cs typeface="Arial"/>
              </a:rPr>
              <a:t>Ч</a:t>
            </a:r>
            <a:r>
              <a:rPr sz="500" b="1" spc="-5" dirty="0">
                <a:solidFill>
                  <a:srgbClr val="002A41"/>
                </a:solidFill>
                <a:latin typeface="Arial"/>
                <a:cs typeface="Arial"/>
              </a:rPr>
              <a:t>е</a:t>
            </a:r>
            <a:r>
              <a:rPr sz="500" b="1" dirty="0">
                <a:solidFill>
                  <a:srgbClr val="002A41"/>
                </a:solidFill>
                <a:latin typeface="Arial"/>
                <a:cs typeface="Arial"/>
              </a:rPr>
              <a:t>р</a:t>
            </a:r>
            <a:r>
              <a:rPr sz="500" b="1" spc="50" dirty="0">
                <a:solidFill>
                  <a:srgbClr val="002A41"/>
                </a:solidFill>
                <a:latin typeface="Arial"/>
                <a:cs typeface="Arial"/>
              </a:rPr>
              <a:t>н</a:t>
            </a:r>
            <a:r>
              <a:rPr sz="500" b="1" spc="40" dirty="0">
                <a:solidFill>
                  <a:srgbClr val="002A41"/>
                </a:solidFill>
                <a:latin typeface="Arial"/>
                <a:cs typeface="Arial"/>
              </a:rPr>
              <a:t>i</a:t>
            </a:r>
            <a:r>
              <a:rPr sz="500" b="1" spc="50" dirty="0">
                <a:solidFill>
                  <a:srgbClr val="002A41"/>
                </a:solidFill>
                <a:latin typeface="Arial"/>
                <a:cs typeface="Arial"/>
              </a:rPr>
              <a:t>г</a:t>
            </a:r>
            <a:r>
              <a:rPr sz="500" b="1" spc="40" dirty="0">
                <a:solidFill>
                  <a:srgbClr val="002A41"/>
                </a:solidFill>
                <a:latin typeface="Arial"/>
                <a:cs typeface="Arial"/>
              </a:rPr>
              <a:t>i</a:t>
            </a:r>
            <a:r>
              <a:rPr sz="500" b="1" spc="-5" dirty="0">
                <a:solidFill>
                  <a:srgbClr val="002A41"/>
                </a:solidFill>
                <a:latin typeface="Arial"/>
                <a:cs typeface="Arial"/>
              </a:rPr>
              <a:t>в</a:t>
            </a:r>
            <a:r>
              <a:rPr sz="500" b="1" spc="-10" dirty="0">
                <a:solidFill>
                  <a:srgbClr val="002A41"/>
                </a:solidFill>
                <a:latin typeface="Arial"/>
                <a:cs typeface="Arial"/>
              </a:rPr>
              <a:t>с</a:t>
            </a:r>
            <a:r>
              <a:rPr sz="500" b="1" spc="-20" dirty="0">
                <a:solidFill>
                  <a:srgbClr val="002A41"/>
                </a:solidFill>
                <a:latin typeface="Arial"/>
                <a:cs typeface="Arial"/>
              </a:rPr>
              <a:t>ь</a:t>
            </a:r>
            <a:r>
              <a:rPr sz="750" b="1" spc="135" baseline="5555" dirty="0">
                <a:solidFill>
                  <a:srgbClr val="002A41"/>
                </a:solidFill>
                <a:latin typeface="Arial"/>
                <a:cs typeface="Arial"/>
              </a:rPr>
              <a:t>к</a:t>
            </a:r>
            <a:r>
              <a:rPr sz="750" b="1" spc="44" baseline="5555" dirty="0">
                <a:solidFill>
                  <a:srgbClr val="002A41"/>
                </a:solidFill>
                <a:latin typeface="Arial"/>
                <a:cs typeface="Arial"/>
              </a:rPr>
              <a:t>а</a:t>
            </a:r>
            <a:endParaRPr sz="750" baseline="5555">
              <a:latin typeface="Arial"/>
              <a:cs typeface="Arial"/>
            </a:endParaRPr>
          </a:p>
        </p:txBody>
      </p:sp>
      <p:sp>
        <p:nvSpPr>
          <p:cNvPr id="27" name="object 27"/>
          <p:cNvSpPr txBox="1"/>
          <p:nvPr/>
        </p:nvSpPr>
        <p:spPr>
          <a:xfrm rot="19020000">
            <a:off x="5118157" y="4048901"/>
            <a:ext cx="484871" cy="635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500"/>
              </a:lnSpc>
            </a:pPr>
            <a:r>
              <a:rPr sz="500" b="1" spc="-5" dirty="0">
                <a:solidFill>
                  <a:srgbClr val="002A41"/>
                </a:solidFill>
                <a:latin typeface="Arial"/>
                <a:cs typeface="Arial"/>
              </a:rPr>
              <a:t>З</a:t>
            </a:r>
            <a:r>
              <a:rPr sz="500" b="1" spc="30" dirty="0">
                <a:solidFill>
                  <a:srgbClr val="002A41"/>
                </a:solidFill>
                <a:latin typeface="Arial"/>
                <a:cs typeface="Arial"/>
              </a:rPr>
              <a:t>а</a:t>
            </a:r>
            <a:r>
              <a:rPr sz="500" b="1" spc="90" dirty="0">
                <a:solidFill>
                  <a:srgbClr val="002A41"/>
                </a:solidFill>
                <a:latin typeface="Arial"/>
                <a:cs typeface="Arial"/>
              </a:rPr>
              <a:t>к</a:t>
            </a:r>
            <a:r>
              <a:rPr sz="500" b="1" spc="15" dirty="0">
                <a:solidFill>
                  <a:srgbClr val="002A41"/>
                </a:solidFill>
                <a:latin typeface="Arial"/>
                <a:cs typeface="Arial"/>
              </a:rPr>
              <a:t>а</a:t>
            </a:r>
            <a:r>
              <a:rPr sz="500" b="1" dirty="0">
                <a:solidFill>
                  <a:srgbClr val="002A41"/>
                </a:solidFill>
                <a:latin typeface="Arial"/>
                <a:cs typeface="Arial"/>
              </a:rPr>
              <a:t>р</a:t>
            </a:r>
            <a:r>
              <a:rPr sz="500" b="1" spc="45" dirty="0">
                <a:solidFill>
                  <a:srgbClr val="002A41"/>
                </a:solidFill>
                <a:latin typeface="Arial"/>
                <a:cs typeface="Arial"/>
              </a:rPr>
              <a:t>п</a:t>
            </a:r>
            <a:r>
              <a:rPr sz="500" b="1" spc="25" dirty="0">
                <a:solidFill>
                  <a:srgbClr val="002A41"/>
                </a:solidFill>
                <a:latin typeface="Arial"/>
                <a:cs typeface="Arial"/>
              </a:rPr>
              <a:t>ат</a:t>
            </a:r>
            <a:r>
              <a:rPr sz="500" b="1" spc="-15" dirty="0">
                <a:solidFill>
                  <a:srgbClr val="002A41"/>
                </a:solidFill>
                <a:latin typeface="Arial"/>
                <a:cs typeface="Arial"/>
              </a:rPr>
              <a:t>с</a:t>
            </a:r>
            <a:r>
              <a:rPr sz="500" b="1" spc="40" dirty="0">
                <a:solidFill>
                  <a:srgbClr val="002A41"/>
                </a:solidFill>
                <a:latin typeface="Arial"/>
                <a:cs typeface="Arial"/>
              </a:rPr>
              <a:t>ь</a:t>
            </a:r>
            <a:r>
              <a:rPr sz="500" b="1" spc="35" dirty="0">
                <a:solidFill>
                  <a:srgbClr val="002A41"/>
                </a:solidFill>
                <a:latin typeface="Arial"/>
                <a:cs typeface="Arial"/>
              </a:rPr>
              <a:t>к</a:t>
            </a:r>
            <a:r>
              <a:rPr sz="750" b="1" spc="44" baseline="5555" dirty="0">
                <a:solidFill>
                  <a:srgbClr val="002A41"/>
                </a:solidFill>
                <a:latin typeface="Arial"/>
                <a:cs typeface="Arial"/>
              </a:rPr>
              <a:t>а</a:t>
            </a:r>
            <a:endParaRPr sz="750" baseline="5555">
              <a:latin typeface="Arial"/>
              <a:cs typeface="Arial"/>
            </a:endParaRPr>
          </a:p>
        </p:txBody>
      </p:sp>
      <p:sp>
        <p:nvSpPr>
          <p:cNvPr id="28" name="object 28"/>
          <p:cNvSpPr txBox="1"/>
          <p:nvPr/>
        </p:nvSpPr>
        <p:spPr>
          <a:xfrm rot="19020000">
            <a:off x="5326962" y="4054361"/>
            <a:ext cx="500613" cy="635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500"/>
              </a:lnSpc>
            </a:pPr>
            <a:r>
              <a:rPr sz="500" b="1" spc="130" dirty="0">
                <a:solidFill>
                  <a:srgbClr val="002A41"/>
                </a:solidFill>
                <a:latin typeface="Arial"/>
                <a:cs typeface="Arial"/>
              </a:rPr>
              <a:t>Ж</a:t>
            </a:r>
            <a:r>
              <a:rPr sz="500" b="1" spc="55" dirty="0">
                <a:solidFill>
                  <a:srgbClr val="002A41"/>
                </a:solidFill>
                <a:latin typeface="Arial"/>
                <a:cs typeface="Arial"/>
              </a:rPr>
              <a:t>и</a:t>
            </a:r>
            <a:r>
              <a:rPr sz="500" b="1" spc="25" dirty="0">
                <a:solidFill>
                  <a:srgbClr val="002A41"/>
                </a:solidFill>
                <a:latin typeface="Arial"/>
                <a:cs typeface="Arial"/>
              </a:rPr>
              <a:t>т</a:t>
            </a:r>
            <a:r>
              <a:rPr sz="500" b="1" spc="-15" dirty="0">
                <a:solidFill>
                  <a:srgbClr val="002A41"/>
                </a:solidFill>
                <a:latin typeface="Arial"/>
                <a:cs typeface="Arial"/>
              </a:rPr>
              <a:t>о</a:t>
            </a:r>
            <a:r>
              <a:rPr sz="500" b="1" spc="65" dirty="0">
                <a:solidFill>
                  <a:srgbClr val="002A41"/>
                </a:solidFill>
                <a:latin typeface="Arial"/>
                <a:cs typeface="Arial"/>
              </a:rPr>
              <a:t>м</a:t>
            </a:r>
            <a:r>
              <a:rPr sz="500" b="1" spc="50" dirty="0">
                <a:solidFill>
                  <a:srgbClr val="002A41"/>
                </a:solidFill>
                <a:latin typeface="Arial"/>
                <a:cs typeface="Arial"/>
              </a:rPr>
              <a:t>и</a:t>
            </a:r>
            <a:r>
              <a:rPr sz="500" b="1" spc="10" dirty="0">
                <a:solidFill>
                  <a:srgbClr val="002A41"/>
                </a:solidFill>
                <a:latin typeface="Arial"/>
                <a:cs typeface="Arial"/>
              </a:rPr>
              <a:t>р</a:t>
            </a:r>
            <a:r>
              <a:rPr sz="500" b="1" spc="-10" dirty="0">
                <a:solidFill>
                  <a:srgbClr val="002A41"/>
                </a:solidFill>
                <a:latin typeface="Arial"/>
                <a:cs typeface="Arial"/>
              </a:rPr>
              <a:t>с</a:t>
            </a:r>
            <a:r>
              <a:rPr sz="500" b="1" spc="-20" dirty="0">
                <a:solidFill>
                  <a:srgbClr val="002A41"/>
                </a:solidFill>
                <a:latin typeface="Arial"/>
                <a:cs typeface="Arial"/>
              </a:rPr>
              <a:t>ь</a:t>
            </a:r>
            <a:r>
              <a:rPr sz="750" b="1" spc="135" baseline="5555" dirty="0">
                <a:solidFill>
                  <a:srgbClr val="002A41"/>
                </a:solidFill>
                <a:latin typeface="Arial"/>
                <a:cs typeface="Arial"/>
              </a:rPr>
              <a:t>к</a:t>
            </a:r>
            <a:r>
              <a:rPr sz="750" b="1" spc="44" baseline="5555" dirty="0">
                <a:solidFill>
                  <a:srgbClr val="002A41"/>
                </a:solidFill>
                <a:latin typeface="Arial"/>
                <a:cs typeface="Arial"/>
              </a:rPr>
              <a:t>а</a:t>
            </a:r>
            <a:endParaRPr sz="750" baseline="5555">
              <a:latin typeface="Arial"/>
              <a:cs typeface="Arial"/>
            </a:endParaRPr>
          </a:p>
        </p:txBody>
      </p:sp>
      <p:sp>
        <p:nvSpPr>
          <p:cNvPr id="29" name="object 29"/>
          <p:cNvSpPr txBox="1"/>
          <p:nvPr/>
        </p:nvSpPr>
        <p:spPr>
          <a:xfrm rot="19020000">
            <a:off x="5686537" y="3999232"/>
            <a:ext cx="342488" cy="635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500"/>
              </a:lnSpc>
            </a:pPr>
            <a:r>
              <a:rPr sz="500" b="1" spc="10" dirty="0">
                <a:solidFill>
                  <a:srgbClr val="002A41"/>
                </a:solidFill>
                <a:latin typeface="Arial"/>
                <a:cs typeface="Arial"/>
              </a:rPr>
              <a:t>Д</a:t>
            </a:r>
            <a:r>
              <a:rPr sz="500" b="1" spc="-15" dirty="0">
                <a:solidFill>
                  <a:srgbClr val="002A41"/>
                </a:solidFill>
                <a:latin typeface="Arial"/>
                <a:cs typeface="Arial"/>
              </a:rPr>
              <a:t>о</a:t>
            </a:r>
            <a:r>
              <a:rPr sz="500" b="1" spc="40" dirty="0">
                <a:solidFill>
                  <a:srgbClr val="002A41"/>
                </a:solidFill>
                <a:latin typeface="Arial"/>
                <a:cs typeface="Arial"/>
              </a:rPr>
              <a:t>н</a:t>
            </a:r>
            <a:r>
              <a:rPr sz="500" b="1" dirty="0">
                <a:solidFill>
                  <a:srgbClr val="002A41"/>
                </a:solidFill>
                <a:latin typeface="Arial"/>
                <a:cs typeface="Arial"/>
              </a:rPr>
              <a:t>е</a:t>
            </a:r>
            <a:r>
              <a:rPr sz="500" b="1" spc="45" dirty="0">
                <a:solidFill>
                  <a:srgbClr val="002A41"/>
                </a:solidFill>
                <a:latin typeface="Arial"/>
                <a:cs typeface="Arial"/>
              </a:rPr>
              <a:t>ц</a:t>
            </a:r>
            <a:r>
              <a:rPr sz="500" b="1" spc="-25" dirty="0">
                <a:solidFill>
                  <a:srgbClr val="002A41"/>
                </a:solidFill>
                <a:latin typeface="Arial"/>
                <a:cs typeface="Arial"/>
              </a:rPr>
              <a:t>ь</a:t>
            </a:r>
            <a:r>
              <a:rPr sz="500" b="1" spc="90" dirty="0">
                <a:solidFill>
                  <a:srgbClr val="002A41"/>
                </a:solidFill>
                <a:latin typeface="Arial"/>
                <a:cs typeface="Arial"/>
              </a:rPr>
              <a:t>к</a:t>
            </a:r>
            <a:r>
              <a:rPr sz="500" b="1" spc="30" dirty="0">
                <a:solidFill>
                  <a:srgbClr val="002A41"/>
                </a:solidFill>
                <a:latin typeface="Arial"/>
                <a:cs typeface="Arial"/>
              </a:rPr>
              <a:t>а</a:t>
            </a:r>
            <a:endParaRPr sz="500">
              <a:latin typeface="Arial"/>
              <a:cs typeface="Arial"/>
            </a:endParaRPr>
          </a:p>
        </p:txBody>
      </p:sp>
      <p:sp>
        <p:nvSpPr>
          <p:cNvPr id="30" name="object 30"/>
          <p:cNvSpPr txBox="1"/>
          <p:nvPr/>
        </p:nvSpPr>
        <p:spPr>
          <a:xfrm rot="19020000">
            <a:off x="5820367" y="4034844"/>
            <a:ext cx="444612" cy="635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500"/>
              </a:lnSpc>
            </a:pPr>
            <a:r>
              <a:rPr sz="500" b="1" spc="20" dirty="0">
                <a:solidFill>
                  <a:srgbClr val="002A41"/>
                </a:solidFill>
                <a:latin typeface="Arial"/>
                <a:cs typeface="Arial"/>
              </a:rPr>
              <a:t>Ч</a:t>
            </a:r>
            <a:r>
              <a:rPr sz="500" b="1" spc="-5" dirty="0">
                <a:solidFill>
                  <a:srgbClr val="002A41"/>
                </a:solidFill>
                <a:latin typeface="Arial"/>
                <a:cs typeface="Arial"/>
              </a:rPr>
              <a:t>е</a:t>
            </a:r>
            <a:r>
              <a:rPr sz="500" b="1" dirty="0">
                <a:solidFill>
                  <a:srgbClr val="002A41"/>
                </a:solidFill>
                <a:latin typeface="Arial"/>
                <a:cs typeface="Arial"/>
              </a:rPr>
              <a:t>р</a:t>
            </a:r>
            <a:r>
              <a:rPr sz="500" b="1" spc="50" dirty="0">
                <a:solidFill>
                  <a:srgbClr val="002A41"/>
                </a:solidFill>
                <a:latin typeface="Arial"/>
                <a:cs typeface="Arial"/>
              </a:rPr>
              <a:t>н</a:t>
            </a:r>
            <a:r>
              <a:rPr sz="500" b="1" spc="40" dirty="0">
                <a:solidFill>
                  <a:srgbClr val="002A41"/>
                </a:solidFill>
                <a:latin typeface="Arial"/>
                <a:cs typeface="Arial"/>
              </a:rPr>
              <a:t>i</a:t>
            </a:r>
            <a:r>
              <a:rPr sz="500" b="1" spc="-5" dirty="0">
                <a:solidFill>
                  <a:srgbClr val="002A41"/>
                </a:solidFill>
                <a:latin typeface="Arial"/>
                <a:cs typeface="Arial"/>
              </a:rPr>
              <a:t>в</a:t>
            </a:r>
            <a:r>
              <a:rPr sz="500" b="1" dirty="0">
                <a:solidFill>
                  <a:srgbClr val="002A41"/>
                </a:solidFill>
                <a:latin typeface="Arial"/>
                <a:cs typeface="Arial"/>
              </a:rPr>
              <a:t>е</a:t>
            </a:r>
            <a:r>
              <a:rPr sz="500" b="1" spc="20" dirty="0">
                <a:solidFill>
                  <a:srgbClr val="002A41"/>
                </a:solidFill>
                <a:latin typeface="Arial"/>
                <a:cs typeface="Arial"/>
              </a:rPr>
              <a:t>ц</a:t>
            </a:r>
            <a:r>
              <a:rPr sz="500" b="1" spc="10" dirty="0">
                <a:solidFill>
                  <a:srgbClr val="002A41"/>
                </a:solidFill>
                <a:latin typeface="Arial"/>
                <a:cs typeface="Arial"/>
              </a:rPr>
              <a:t>ь</a:t>
            </a:r>
            <a:r>
              <a:rPr sz="500" b="1" spc="90" dirty="0">
                <a:solidFill>
                  <a:srgbClr val="002A41"/>
                </a:solidFill>
                <a:latin typeface="Arial"/>
                <a:cs typeface="Arial"/>
              </a:rPr>
              <a:t>к</a:t>
            </a:r>
            <a:r>
              <a:rPr sz="750" b="1" spc="44" baseline="5555" dirty="0">
                <a:solidFill>
                  <a:srgbClr val="002A41"/>
                </a:solidFill>
                <a:latin typeface="Arial"/>
                <a:cs typeface="Arial"/>
              </a:rPr>
              <a:t>а</a:t>
            </a:r>
            <a:endParaRPr sz="750" baseline="5555">
              <a:latin typeface="Arial"/>
              <a:cs typeface="Arial"/>
            </a:endParaRPr>
          </a:p>
        </p:txBody>
      </p:sp>
      <p:sp>
        <p:nvSpPr>
          <p:cNvPr id="31" name="object 31"/>
          <p:cNvSpPr txBox="1"/>
          <p:nvPr/>
        </p:nvSpPr>
        <p:spPr>
          <a:xfrm rot="19020000">
            <a:off x="6098493" y="4012425"/>
            <a:ext cx="380619" cy="635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500"/>
              </a:lnSpc>
            </a:pPr>
            <a:r>
              <a:rPr sz="500" b="1" spc="-25" dirty="0">
                <a:solidFill>
                  <a:srgbClr val="002A41"/>
                </a:solidFill>
                <a:latin typeface="Arial"/>
                <a:cs typeface="Arial"/>
              </a:rPr>
              <a:t>В</a:t>
            </a:r>
            <a:r>
              <a:rPr sz="500" b="1" spc="40" dirty="0">
                <a:solidFill>
                  <a:srgbClr val="002A41"/>
                </a:solidFill>
                <a:latin typeface="Arial"/>
                <a:cs typeface="Arial"/>
              </a:rPr>
              <a:t>iнниц</a:t>
            </a:r>
            <a:r>
              <a:rPr sz="500" b="1" spc="30" dirty="0">
                <a:solidFill>
                  <a:srgbClr val="002A41"/>
                </a:solidFill>
                <a:latin typeface="Arial"/>
                <a:cs typeface="Arial"/>
              </a:rPr>
              <a:t>ь</a:t>
            </a:r>
            <a:r>
              <a:rPr sz="500" b="1" spc="90" dirty="0">
                <a:solidFill>
                  <a:srgbClr val="002A41"/>
                </a:solidFill>
                <a:latin typeface="Arial"/>
                <a:cs typeface="Arial"/>
              </a:rPr>
              <a:t>к</a:t>
            </a:r>
            <a:r>
              <a:rPr sz="500" b="1" spc="30" dirty="0">
                <a:solidFill>
                  <a:srgbClr val="002A41"/>
                </a:solidFill>
                <a:latin typeface="Arial"/>
                <a:cs typeface="Arial"/>
              </a:rPr>
              <a:t>а</a:t>
            </a:r>
            <a:endParaRPr sz="500">
              <a:latin typeface="Arial"/>
              <a:cs typeface="Arial"/>
            </a:endParaRPr>
          </a:p>
        </p:txBody>
      </p:sp>
      <p:sp>
        <p:nvSpPr>
          <p:cNvPr id="32" name="object 32"/>
          <p:cNvSpPr txBox="1"/>
          <p:nvPr/>
        </p:nvSpPr>
        <p:spPr>
          <a:xfrm rot="19020000">
            <a:off x="6329469" y="4009027"/>
            <a:ext cx="370605" cy="635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500"/>
              </a:lnSpc>
            </a:pPr>
            <a:r>
              <a:rPr sz="500" b="1" spc="20" dirty="0">
                <a:solidFill>
                  <a:srgbClr val="002A41"/>
                </a:solidFill>
                <a:latin typeface="Arial"/>
                <a:cs typeface="Arial"/>
              </a:rPr>
              <a:t>Л</a:t>
            </a:r>
            <a:r>
              <a:rPr sz="500" b="1" spc="35" dirty="0">
                <a:solidFill>
                  <a:srgbClr val="002A41"/>
                </a:solidFill>
                <a:latin typeface="Arial"/>
                <a:cs typeface="Arial"/>
              </a:rPr>
              <a:t>у</a:t>
            </a:r>
            <a:r>
              <a:rPr sz="500" b="1" spc="40" dirty="0">
                <a:solidFill>
                  <a:srgbClr val="002A41"/>
                </a:solidFill>
                <a:latin typeface="Arial"/>
                <a:cs typeface="Arial"/>
              </a:rPr>
              <a:t>г</a:t>
            </a:r>
            <a:r>
              <a:rPr sz="500" b="1" spc="30" dirty="0">
                <a:solidFill>
                  <a:srgbClr val="002A41"/>
                </a:solidFill>
                <a:latin typeface="Arial"/>
                <a:cs typeface="Arial"/>
              </a:rPr>
              <a:t>а</a:t>
            </a:r>
            <a:r>
              <a:rPr sz="500" b="1" spc="15" dirty="0">
                <a:solidFill>
                  <a:srgbClr val="002A41"/>
                </a:solidFill>
                <a:latin typeface="Arial"/>
                <a:cs typeface="Arial"/>
              </a:rPr>
              <a:t>нс</a:t>
            </a:r>
            <a:r>
              <a:rPr sz="500" b="1" spc="-25" dirty="0">
                <a:solidFill>
                  <a:srgbClr val="002A41"/>
                </a:solidFill>
                <a:latin typeface="Arial"/>
                <a:cs typeface="Arial"/>
              </a:rPr>
              <a:t>ь</a:t>
            </a:r>
            <a:r>
              <a:rPr sz="500" b="1" spc="90" dirty="0">
                <a:solidFill>
                  <a:srgbClr val="002A41"/>
                </a:solidFill>
                <a:latin typeface="Arial"/>
                <a:cs typeface="Arial"/>
              </a:rPr>
              <a:t>к</a:t>
            </a:r>
            <a:r>
              <a:rPr sz="500" b="1" spc="30" dirty="0">
                <a:solidFill>
                  <a:srgbClr val="002A41"/>
                </a:solidFill>
                <a:latin typeface="Arial"/>
                <a:cs typeface="Arial"/>
              </a:rPr>
              <a:t>а</a:t>
            </a:r>
            <a:endParaRPr sz="500">
              <a:latin typeface="Arial"/>
              <a:cs typeface="Arial"/>
            </a:endParaRPr>
          </a:p>
        </p:txBody>
      </p:sp>
      <p:sp>
        <p:nvSpPr>
          <p:cNvPr id="33" name="object 33"/>
          <p:cNvSpPr txBox="1"/>
          <p:nvPr/>
        </p:nvSpPr>
        <p:spPr>
          <a:xfrm rot="19020000">
            <a:off x="6398422" y="4070599"/>
            <a:ext cx="547887" cy="635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500"/>
              </a:lnSpc>
            </a:pPr>
            <a:r>
              <a:rPr sz="500" b="1" spc="15" dirty="0">
                <a:solidFill>
                  <a:srgbClr val="002A41"/>
                </a:solidFill>
                <a:latin typeface="Arial"/>
                <a:cs typeface="Arial"/>
              </a:rPr>
              <a:t>Кiровоград</a:t>
            </a:r>
            <a:r>
              <a:rPr sz="750" b="1" spc="22" baseline="5555" dirty="0">
                <a:solidFill>
                  <a:srgbClr val="002A41"/>
                </a:solidFill>
                <a:latin typeface="Arial"/>
                <a:cs typeface="Arial"/>
              </a:rPr>
              <a:t>ська</a:t>
            </a:r>
            <a:endParaRPr sz="750" baseline="5555">
              <a:latin typeface="Arial"/>
              <a:cs typeface="Arial"/>
            </a:endParaRPr>
          </a:p>
        </p:txBody>
      </p:sp>
      <p:sp>
        <p:nvSpPr>
          <p:cNvPr id="34" name="object 34"/>
          <p:cNvSpPr/>
          <p:nvPr/>
        </p:nvSpPr>
        <p:spPr>
          <a:xfrm>
            <a:off x="1238935" y="2034133"/>
            <a:ext cx="123189" cy="1098550"/>
          </a:xfrm>
          <a:custGeom>
            <a:avLst/>
            <a:gdLst/>
            <a:ahLst/>
            <a:cxnLst/>
            <a:rect l="l" t="t" r="r" b="b"/>
            <a:pathLst>
              <a:path w="123190" h="1098550">
                <a:moveTo>
                  <a:pt x="0" y="1097991"/>
                </a:moveTo>
                <a:lnTo>
                  <a:pt x="123050" y="1097991"/>
                </a:lnTo>
                <a:lnTo>
                  <a:pt x="123050" y="0"/>
                </a:lnTo>
                <a:lnTo>
                  <a:pt x="0" y="0"/>
                </a:lnTo>
                <a:lnTo>
                  <a:pt x="0" y="1097991"/>
                </a:lnTo>
                <a:close/>
              </a:path>
            </a:pathLst>
          </a:custGeom>
          <a:solidFill>
            <a:srgbClr val="26284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1461376" y="2034133"/>
            <a:ext cx="123189" cy="990600"/>
          </a:xfrm>
          <a:custGeom>
            <a:avLst/>
            <a:gdLst/>
            <a:ahLst/>
            <a:cxnLst/>
            <a:rect l="l" t="t" r="r" b="b"/>
            <a:pathLst>
              <a:path w="123190" h="990600">
                <a:moveTo>
                  <a:pt x="0" y="989990"/>
                </a:moveTo>
                <a:lnTo>
                  <a:pt x="123050" y="989990"/>
                </a:lnTo>
                <a:lnTo>
                  <a:pt x="123050" y="0"/>
                </a:lnTo>
                <a:lnTo>
                  <a:pt x="0" y="0"/>
                </a:lnTo>
                <a:lnTo>
                  <a:pt x="0" y="989990"/>
                </a:lnTo>
                <a:close/>
              </a:path>
            </a:pathLst>
          </a:custGeom>
          <a:solidFill>
            <a:srgbClr val="26284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1683816" y="2034133"/>
            <a:ext cx="123189" cy="918210"/>
          </a:xfrm>
          <a:custGeom>
            <a:avLst/>
            <a:gdLst/>
            <a:ahLst/>
            <a:cxnLst/>
            <a:rect l="l" t="t" r="r" b="b"/>
            <a:pathLst>
              <a:path w="123189" h="918210">
                <a:moveTo>
                  <a:pt x="0" y="917994"/>
                </a:moveTo>
                <a:lnTo>
                  <a:pt x="123050" y="917994"/>
                </a:lnTo>
                <a:lnTo>
                  <a:pt x="123050" y="0"/>
                </a:lnTo>
                <a:lnTo>
                  <a:pt x="0" y="0"/>
                </a:lnTo>
                <a:lnTo>
                  <a:pt x="0" y="917994"/>
                </a:lnTo>
                <a:close/>
              </a:path>
            </a:pathLst>
          </a:custGeom>
          <a:solidFill>
            <a:srgbClr val="26284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1906257" y="2034133"/>
            <a:ext cx="123189" cy="864235"/>
          </a:xfrm>
          <a:custGeom>
            <a:avLst/>
            <a:gdLst/>
            <a:ahLst/>
            <a:cxnLst/>
            <a:rect l="l" t="t" r="r" b="b"/>
            <a:pathLst>
              <a:path w="123189" h="864235">
                <a:moveTo>
                  <a:pt x="0" y="863993"/>
                </a:moveTo>
                <a:lnTo>
                  <a:pt x="123050" y="863993"/>
                </a:lnTo>
                <a:lnTo>
                  <a:pt x="123050" y="0"/>
                </a:lnTo>
                <a:lnTo>
                  <a:pt x="0" y="0"/>
                </a:lnTo>
                <a:lnTo>
                  <a:pt x="0" y="863993"/>
                </a:lnTo>
                <a:close/>
              </a:path>
            </a:pathLst>
          </a:custGeom>
          <a:solidFill>
            <a:srgbClr val="26284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2128697" y="2034133"/>
            <a:ext cx="123189" cy="810260"/>
          </a:xfrm>
          <a:custGeom>
            <a:avLst/>
            <a:gdLst/>
            <a:ahLst/>
            <a:cxnLst/>
            <a:rect l="l" t="t" r="r" b="b"/>
            <a:pathLst>
              <a:path w="123189" h="810260">
                <a:moveTo>
                  <a:pt x="0" y="809993"/>
                </a:moveTo>
                <a:lnTo>
                  <a:pt x="123050" y="809993"/>
                </a:lnTo>
                <a:lnTo>
                  <a:pt x="123050" y="0"/>
                </a:lnTo>
                <a:lnTo>
                  <a:pt x="0" y="0"/>
                </a:lnTo>
                <a:lnTo>
                  <a:pt x="0" y="809993"/>
                </a:lnTo>
                <a:close/>
              </a:path>
            </a:pathLst>
          </a:custGeom>
          <a:solidFill>
            <a:srgbClr val="26284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2351138" y="2034133"/>
            <a:ext cx="123189" cy="792480"/>
          </a:xfrm>
          <a:custGeom>
            <a:avLst/>
            <a:gdLst/>
            <a:ahLst/>
            <a:cxnLst/>
            <a:rect l="l" t="t" r="r" b="b"/>
            <a:pathLst>
              <a:path w="123189" h="792480">
                <a:moveTo>
                  <a:pt x="0" y="791997"/>
                </a:moveTo>
                <a:lnTo>
                  <a:pt x="123050" y="791997"/>
                </a:lnTo>
                <a:lnTo>
                  <a:pt x="123050" y="0"/>
                </a:lnTo>
                <a:lnTo>
                  <a:pt x="0" y="0"/>
                </a:lnTo>
                <a:lnTo>
                  <a:pt x="0" y="791997"/>
                </a:lnTo>
                <a:close/>
              </a:path>
            </a:pathLst>
          </a:custGeom>
          <a:solidFill>
            <a:srgbClr val="26284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2573566" y="2034133"/>
            <a:ext cx="123189" cy="792480"/>
          </a:xfrm>
          <a:custGeom>
            <a:avLst/>
            <a:gdLst/>
            <a:ahLst/>
            <a:cxnLst/>
            <a:rect l="l" t="t" r="r" b="b"/>
            <a:pathLst>
              <a:path w="123189" h="792480">
                <a:moveTo>
                  <a:pt x="0" y="791997"/>
                </a:moveTo>
                <a:lnTo>
                  <a:pt x="123050" y="791997"/>
                </a:lnTo>
                <a:lnTo>
                  <a:pt x="123050" y="0"/>
                </a:lnTo>
                <a:lnTo>
                  <a:pt x="0" y="0"/>
                </a:lnTo>
                <a:lnTo>
                  <a:pt x="0" y="791997"/>
                </a:lnTo>
                <a:close/>
              </a:path>
            </a:pathLst>
          </a:custGeom>
          <a:solidFill>
            <a:srgbClr val="26284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2796006" y="2034133"/>
            <a:ext cx="123189" cy="756285"/>
          </a:xfrm>
          <a:custGeom>
            <a:avLst/>
            <a:gdLst/>
            <a:ahLst/>
            <a:cxnLst/>
            <a:rect l="l" t="t" r="r" b="b"/>
            <a:pathLst>
              <a:path w="123189" h="756285">
                <a:moveTo>
                  <a:pt x="0" y="755992"/>
                </a:moveTo>
                <a:lnTo>
                  <a:pt x="123050" y="755992"/>
                </a:lnTo>
                <a:lnTo>
                  <a:pt x="123050" y="0"/>
                </a:lnTo>
                <a:lnTo>
                  <a:pt x="0" y="0"/>
                </a:lnTo>
                <a:lnTo>
                  <a:pt x="0" y="755992"/>
                </a:lnTo>
                <a:close/>
              </a:path>
            </a:pathLst>
          </a:custGeom>
          <a:solidFill>
            <a:srgbClr val="26284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3018447" y="2034133"/>
            <a:ext cx="123189" cy="738505"/>
          </a:xfrm>
          <a:custGeom>
            <a:avLst/>
            <a:gdLst/>
            <a:ahLst/>
            <a:cxnLst/>
            <a:rect l="l" t="t" r="r" b="b"/>
            <a:pathLst>
              <a:path w="123189" h="738505">
                <a:moveTo>
                  <a:pt x="0" y="737996"/>
                </a:moveTo>
                <a:lnTo>
                  <a:pt x="123050" y="737996"/>
                </a:lnTo>
                <a:lnTo>
                  <a:pt x="123050" y="0"/>
                </a:lnTo>
                <a:lnTo>
                  <a:pt x="0" y="0"/>
                </a:lnTo>
                <a:lnTo>
                  <a:pt x="0" y="737996"/>
                </a:lnTo>
                <a:close/>
              </a:path>
            </a:pathLst>
          </a:custGeom>
          <a:solidFill>
            <a:srgbClr val="26284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3240887" y="2034133"/>
            <a:ext cx="123189" cy="1800225"/>
          </a:xfrm>
          <a:custGeom>
            <a:avLst/>
            <a:gdLst/>
            <a:ahLst/>
            <a:cxnLst/>
            <a:rect l="l" t="t" r="r" b="b"/>
            <a:pathLst>
              <a:path w="123189" h="1800225">
                <a:moveTo>
                  <a:pt x="0" y="1799996"/>
                </a:moveTo>
                <a:lnTo>
                  <a:pt x="123050" y="1799996"/>
                </a:lnTo>
                <a:lnTo>
                  <a:pt x="123050" y="0"/>
                </a:lnTo>
                <a:lnTo>
                  <a:pt x="0" y="0"/>
                </a:lnTo>
                <a:lnTo>
                  <a:pt x="0" y="1799996"/>
                </a:lnTo>
                <a:close/>
              </a:path>
            </a:pathLst>
          </a:custGeom>
          <a:ln w="12700">
            <a:solidFill>
              <a:srgbClr val="26284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3463328" y="2034133"/>
            <a:ext cx="123189" cy="666115"/>
          </a:xfrm>
          <a:custGeom>
            <a:avLst/>
            <a:gdLst/>
            <a:ahLst/>
            <a:cxnLst/>
            <a:rect l="l" t="t" r="r" b="b"/>
            <a:pathLst>
              <a:path w="123189" h="666114">
                <a:moveTo>
                  <a:pt x="0" y="666000"/>
                </a:moveTo>
                <a:lnTo>
                  <a:pt x="123050" y="666000"/>
                </a:lnTo>
                <a:lnTo>
                  <a:pt x="123050" y="0"/>
                </a:lnTo>
                <a:lnTo>
                  <a:pt x="0" y="0"/>
                </a:lnTo>
                <a:lnTo>
                  <a:pt x="0" y="666000"/>
                </a:lnTo>
                <a:close/>
              </a:path>
            </a:pathLst>
          </a:custGeom>
          <a:solidFill>
            <a:srgbClr val="26284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3685768" y="2034133"/>
            <a:ext cx="123189" cy="648335"/>
          </a:xfrm>
          <a:custGeom>
            <a:avLst/>
            <a:gdLst/>
            <a:ahLst/>
            <a:cxnLst/>
            <a:rect l="l" t="t" r="r" b="b"/>
            <a:pathLst>
              <a:path w="123189" h="648335">
                <a:moveTo>
                  <a:pt x="0" y="647992"/>
                </a:moveTo>
                <a:lnTo>
                  <a:pt x="123050" y="647992"/>
                </a:lnTo>
                <a:lnTo>
                  <a:pt x="123050" y="0"/>
                </a:lnTo>
                <a:lnTo>
                  <a:pt x="0" y="0"/>
                </a:lnTo>
                <a:lnTo>
                  <a:pt x="0" y="647992"/>
                </a:lnTo>
                <a:close/>
              </a:path>
            </a:pathLst>
          </a:custGeom>
          <a:solidFill>
            <a:srgbClr val="26284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3908196" y="2034133"/>
            <a:ext cx="123189" cy="650875"/>
          </a:xfrm>
          <a:custGeom>
            <a:avLst/>
            <a:gdLst/>
            <a:ahLst/>
            <a:cxnLst/>
            <a:rect l="l" t="t" r="r" b="b"/>
            <a:pathLst>
              <a:path w="123189" h="650875">
                <a:moveTo>
                  <a:pt x="0" y="650747"/>
                </a:moveTo>
                <a:lnTo>
                  <a:pt x="123050" y="650747"/>
                </a:lnTo>
                <a:lnTo>
                  <a:pt x="123050" y="0"/>
                </a:lnTo>
                <a:lnTo>
                  <a:pt x="0" y="0"/>
                </a:lnTo>
                <a:lnTo>
                  <a:pt x="0" y="650747"/>
                </a:lnTo>
                <a:close/>
              </a:path>
            </a:pathLst>
          </a:custGeom>
          <a:solidFill>
            <a:srgbClr val="26284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4130637" y="2034133"/>
            <a:ext cx="123189" cy="630555"/>
          </a:xfrm>
          <a:custGeom>
            <a:avLst/>
            <a:gdLst/>
            <a:ahLst/>
            <a:cxnLst/>
            <a:rect l="l" t="t" r="r" b="b"/>
            <a:pathLst>
              <a:path w="123189" h="630555">
                <a:moveTo>
                  <a:pt x="0" y="629996"/>
                </a:moveTo>
                <a:lnTo>
                  <a:pt x="123050" y="629996"/>
                </a:lnTo>
                <a:lnTo>
                  <a:pt x="123050" y="0"/>
                </a:lnTo>
                <a:lnTo>
                  <a:pt x="0" y="0"/>
                </a:lnTo>
                <a:lnTo>
                  <a:pt x="0" y="629996"/>
                </a:lnTo>
                <a:close/>
              </a:path>
            </a:pathLst>
          </a:custGeom>
          <a:solidFill>
            <a:srgbClr val="26284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4353077" y="2034133"/>
            <a:ext cx="123189" cy="630555"/>
          </a:xfrm>
          <a:custGeom>
            <a:avLst/>
            <a:gdLst/>
            <a:ahLst/>
            <a:cxnLst/>
            <a:rect l="l" t="t" r="r" b="b"/>
            <a:pathLst>
              <a:path w="123189" h="630555">
                <a:moveTo>
                  <a:pt x="0" y="629996"/>
                </a:moveTo>
                <a:lnTo>
                  <a:pt x="123050" y="629996"/>
                </a:lnTo>
                <a:lnTo>
                  <a:pt x="123050" y="0"/>
                </a:lnTo>
                <a:lnTo>
                  <a:pt x="0" y="0"/>
                </a:lnTo>
                <a:lnTo>
                  <a:pt x="0" y="629996"/>
                </a:lnTo>
                <a:close/>
              </a:path>
            </a:pathLst>
          </a:custGeom>
          <a:solidFill>
            <a:srgbClr val="26284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4575518" y="2034133"/>
            <a:ext cx="123189" cy="612140"/>
          </a:xfrm>
          <a:custGeom>
            <a:avLst/>
            <a:gdLst/>
            <a:ahLst/>
            <a:cxnLst/>
            <a:rect l="l" t="t" r="r" b="b"/>
            <a:pathLst>
              <a:path w="123189" h="612139">
                <a:moveTo>
                  <a:pt x="0" y="612000"/>
                </a:moveTo>
                <a:lnTo>
                  <a:pt x="123050" y="612000"/>
                </a:lnTo>
                <a:lnTo>
                  <a:pt x="123050" y="0"/>
                </a:lnTo>
                <a:lnTo>
                  <a:pt x="0" y="0"/>
                </a:lnTo>
                <a:lnTo>
                  <a:pt x="0" y="612000"/>
                </a:lnTo>
                <a:close/>
              </a:path>
            </a:pathLst>
          </a:custGeom>
          <a:solidFill>
            <a:srgbClr val="26284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4797958" y="2034133"/>
            <a:ext cx="123189" cy="612140"/>
          </a:xfrm>
          <a:custGeom>
            <a:avLst/>
            <a:gdLst/>
            <a:ahLst/>
            <a:cxnLst/>
            <a:rect l="l" t="t" r="r" b="b"/>
            <a:pathLst>
              <a:path w="123189" h="612139">
                <a:moveTo>
                  <a:pt x="0" y="612000"/>
                </a:moveTo>
                <a:lnTo>
                  <a:pt x="123050" y="612000"/>
                </a:lnTo>
                <a:lnTo>
                  <a:pt x="123050" y="0"/>
                </a:lnTo>
                <a:lnTo>
                  <a:pt x="0" y="0"/>
                </a:lnTo>
                <a:lnTo>
                  <a:pt x="0" y="612000"/>
                </a:lnTo>
                <a:close/>
              </a:path>
            </a:pathLst>
          </a:custGeom>
          <a:solidFill>
            <a:srgbClr val="26284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5020398" y="2034133"/>
            <a:ext cx="123189" cy="612140"/>
          </a:xfrm>
          <a:custGeom>
            <a:avLst/>
            <a:gdLst/>
            <a:ahLst/>
            <a:cxnLst/>
            <a:rect l="l" t="t" r="r" b="b"/>
            <a:pathLst>
              <a:path w="123189" h="612139">
                <a:moveTo>
                  <a:pt x="0" y="612000"/>
                </a:moveTo>
                <a:lnTo>
                  <a:pt x="123050" y="612000"/>
                </a:lnTo>
                <a:lnTo>
                  <a:pt x="123050" y="0"/>
                </a:lnTo>
                <a:lnTo>
                  <a:pt x="0" y="0"/>
                </a:lnTo>
                <a:lnTo>
                  <a:pt x="0" y="612000"/>
                </a:lnTo>
                <a:close/>
              </a:path>
            </a:pathLst>
          </a:custGeom>
          <a:solidFill>
            <a:srgbClr val="26284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5242826" y="2034133"/>
            <a:ext cx="123189" cy="594360"/>
          </a:xfrm>
          <a:custGeom>
            <a:avLst/>
            <a:gdLst/>
            <a:ahLst/>
            <a:cxnLst/>
            <a:rect l="l" t="t" r="r" b="b"/>
            <a:pathLst>
              <a:path w="123189" h="594360">
                <a:moveTo>
                  <a:pt x="0" y="593991"/>
                </a:moveTo>
                <a:lnTo>
                  <a:pt x="123050" y="593991"/>
                </a:lnTo>
                <a:lnTo>
                  <a:pt x="123050" y="0"/>
                </a:lnTo>
                <a:lnTo>
                  <a:pt x="0" y="0"/>
                </a:lnTo>
                <a:lnTo>
                  <a:pt x="0" y="593991"/>
                </a:lnTo>
                <a:close/>
              </a:path>
            </a:pathLst>
          </a:custGeom>
          <a:solidFill>
            <a:srgbClr val="26284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5465267" y="2034133"/>
            <a:ext cx="123189" cy="576580"/>
          </a:xfrm>
          <a:custGeom>
            <a:avLst/>
            <a:gdLst/>
            <a:ahLst/>
            <a:cxnLst/>
            <a:rect l="l" t="t" r="r" b="b"/>
            <a:pathLst>
              <a:path w="123189" h="576580">
                <a:moveTo>
                  <a:pt x="0" y="575995"/>
                </a:moveTo>
                <a:lnTo>
                  <a:pt x="123050" y="575995"/>
                </a:lnTo>
                <a:lnTo>
                  <a:pt x="123050" y="0"/>
                </a:lnTo>
                <a:lnTo>
                  <a:pt x="0" y="0"/>
                </a:lnTo>
                <a:lnTo>
                  <a:pt x="0" y="575995"/>
                </a:lnTo>
                <a:close/>
              </a:path>
            </a:pathLst>
          </a:custGeom>
          <a:solidFill>
            <a:srgbClr val="26284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5687707" y="2034133"/>
            <a:ext cx="123189" cy="576580"/>
          </a:xfrm>
          <a:custGeom>
            <a:avLst/>
            <a:gdLst/>
            <a:ahLst/>
            <a:cxnLst/>
            <a:rect l="l" t="t" r="r" b="b"/>
            <a:pathLst>
              <a:path w="123189" h="576580">
                <a:moveTo>
                  <a:pt x="0" y="575995"/>
                </a:moveTo>
                <a:lnTo>
                  <a:pt x="123050" y="575995"/>
                </a:lnTo>
                <a:lnTo>
                  <a:pt x="123050" y="0"/>
                </a:lnTo>
                <a:lnTo>
                  <a:pt x="0" y="0"/>
                </a:lnTo>
                <a:lnTo>
                  <a:pt x="0" y="575995"/>
                </a:lnTo>
                <a:close/>
              </a:path>
            </a:pathLst>
          </a:custGeom>
          <a:solidFill>
            <a:srgbClr val="26284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5910148" y="2034133"/>
            <a:ext cx="123189" cy="522605"/>
          </a:xfrm>
          <a:custGeom>
            <a:avLst/>
            <a:gdLst/>
            <a:ahLst/>
            <a:cxnLst/>
            <a:rect l="l" t="t" r="r" b="b"/>
            <a:pathLst>
              <a:path w="123189" h="522605">
                <a:moveTo>
                  <a:pt x="0" y="521995"/>
                </a:moveTo>
                <a:lnTo>
                  <a:pt x="123050" y="521995"/>
                </a:lnTo>
                <a:lnTo>
                  <a:pt x="123050" y="0"/>
                </a:lnTo>
                <a:lnTo>
                  <a:pt x="0" y="0"/>
                </a:lnTo>
                <a:lnTo>
                  <a:pt x="0" y="521995"/>
                </a:lnTo>
                <a:close/>
              </a:path>
            </a:pathLst>
          </a:custGeom>
          <a:solidFill>
            <a:srgbClr val="26284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6132588" y="2034133"/>
            <a:ext cx="123189" cy="467995"/>
          </a:xfrm>
          <a:custGeom>
            <a:avLst/>
            <a:gdLst/>
            <a:ahLst/>
            <a:cxnLst/>
            <a:rect l="l" t="t" r="r" b="b"/>
            <a:pathLst>
              <a:path w="123189" h="467994">
                <a:moveTo>
                  <a:pt x="0" y="467994"/>
                </a:moveTo>
                <a:lnTo>
                  <a:pt x="123050" y="467994"/>
                </a:lnTo>
                <a:lnTo>
                  <a:pt x="123050" y="0"/>
                </a:lnTo>
                <a:lnTo>
                  <a:pt x="0" y="0"/>
                </a:lnTo>
                <a:lnTo>
                  <a:pt x="0" y="467994"/>
                </a:lnTo>
                <a:close/>
              </a:path>
            </a:pathLst>
          </a:custGeom>
          <a:solidFill>
            <a:srgbClr val="26284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6355029" y="2034133"/>
            <a:ext cx="123189" cy="450215"/>
          </a:xfrm>
          <a:custGeom>
            <a:avLst/>
            <a:gdLst/>
            <a:ahLst/>
            <a:cxnLst/>
            <a:rect l="l" t="t" r="r" b="b"/>
            <a:pathLst>
              <a:path w="123189" h="450214">
                <a:moveTo>
                  <a:pt x="0" y="449999"/>
                </a:moveTo>
                <a:lnTo>
                  <a:pt x="123050" y="449999"/>
                </a:lnTo>
                <a:lnTo>
                  <a:pt x="123050" y="0"/>
                </a:lnTo>
                <a:lnTo>
                  <a:pt x="0" y="0"/>
                </a:lnTo>
                <a:lnTo>
                  <a:pt x="0" y="449999"/>
                </a:lnTo>
                <a:close/>
              </a:path>
            </a:pathLst>
          </a:custGeom>
          <a:solidFill>
            <a:srgbClr val="26284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6577456" y="2034133"/>
            <a:ext cx="123189" cy="432434"/>
          </a:xfrm>
          <a:custGeom>
            <a:avLst/>
            <a:gdLst/>
            <a:ahLst/>
            <a:cxnLst/>
            <a:rect l="l" t="t" r="r" b="b"/>
            <a:pathLst>
              <a:path w="123190" h="432435">
                <a:moveTo>
                  <a:pt x="0" y="431990"/>
                </a:moveTo>
                <a:lnTo>
                  <a:pt x="123050" y="431990"/>
                </a:lnTo>
                <a:lnTo>
                  <a:pt x="123050" y="0"/>
                </a:lnTo>
                <a:lnTo>
                  <a:pt x="0" y="0"/>
                </a:lnTo>
                <a:lnTo>
                  <a:pt x="0" y="431990"/>
                </a:lnTo>
                <a:close/>
              </a:path>
            </a:pathLst>
          </a:custGeom>
          <a:solidFill>
            <a:srgbClr val="26284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6779018" y="2034133"/>
            <a:ext cx="123189" cy="108585"/>
          </a:xfrm>
          <a:custGeom>
            <a:avLst/>
            <a:gdLst/>
            <a:ahLst/>
            <a:cxnLst/>
            <a:rect l="l" t="t" r="r" b="b"/>
            <a:pathLst>
              <a:path w="123190" h="108585">
                <a:moveTo>
                  <a:pt x="0" y="108000"/>
                </a:moveTo>
                <a:lnTo>
                  <a:pt x="123050" y="108000"/>
                </a:lnTo>
                <a:lnTo>
                  <a:pt x="123050" y="0"/>
                </a:lnTo>
                <a:lnTo>
                  <a:pt x="0" y="0"/>
                </a:lnTo>
                <a:lnTo>
                  <a:pt x="0" y="108000"/>
                </a:lnTo>
                <a:close/>
              </a:path>
            </a:pathLst>
          </a:custGeom>
          <a:solidFill>
            <a:srgbClr val="26284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815299" y="1536344"/>
            <a:ext cx="6160770" cy="0"/>
          </a:xfrm>
          <a:custGeom>
            <a:avLst/>
            <a:gdLst/>
            <a:ahLst/>
            <a:cxnLst/>
            <a:rect l="l" t="t" r="r" b="b"/>
            <a:pathLst>
              <a:path w="6160770">
                <a:moveTo>
                  <a:pt x="0" y="0"/>
                </a:moveTo>
                <a:lnTo>
                  <a:pt x="6160300" y="0"/>
                </a:lnTo>
              </a:path>
            </a:pathLst>
          </a:custGeom>
          <a:ln w="12700">
            <a:solidFill>
              <a:srgbClr val="002A4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" name="object 61"/>
          <p:cNvSpPr txBox="1">
            <a:spLocks noGrp="1"/>
          </p:cNvSpPr>
          <p:nvPr>
            <p:ph type="title"/>
          </p:nvPr>
        </p:nvSpPr>
        <p:spPr>
          <a:xfrm>
            <a:off x="802600" y="854694"/>
            <a:ext cx="6076950" cy="404495"/>
          </a:xfrm>
          <a:prstGeom prst="rect">
            <a:avLst/>
          </a:prstGeom>
        </p:spPr>
        <p:txBody>
          <a:bodyPr vert="horz" wrap="square" lIns="0" tIns="60960" rIns="0" bIns="0" rtlCol="0">
            <a:spAutoFit/>
          </a:bodyPr>
          <a:lstStyle/>
          <a:p>
            <a:pPr marL="12700" marR="5080">
              <a:lnSpc>
                <a:spcPct val="77400"/>
              </a:lnSpc>
              <a:spcBef>
                <a:spcPts val="480"/>
              </a:spcBef>
            </a:pPr>
            <a:r>
              <a:rPr sz="1400" b="1" spc="70" dirty="0">
                <a:latin typeface="Arial"/>
                <a:cs typeface="Arial"/>
              </a:rPr>
              <a:t>Графік</a:t>
            </a:r>
            <a:r>
              <a:rPr sz="1400" b="1" spc="-70" dirty="0">
                <a:latin typeface="Arial"/>
                <a:cs typeface="Arial"/>
              </a:rPr>
              <a:t> </a:t>
            </a:r>
            <a:r>
              <a:rPr sz="1400" b="1" spc="5" dirty="0">
                <a:latin typeface="Arial"/>
                <a:cs typeface="Arial"/>
              </a:rPr>
              <a:t>1.4.</a:t>
            </a:r>
            <a:r>
              <a:rPr sz="1400" b="1" spc="-70" dirty="0">
                <a:latin typeface="Arial"/>
                <a:cs typeface="Arial"/>
              </a:rPr>
              <a:t> </a:t>
            </a:r>
            <a:r>
              <a:rPr sz="1400" b="1" spc="125" dirty="0">
                <a:latin typeface="Arial"/>
                <a:cs typeface="Arial"/>
              </a:rPr>
              <a:t>Чи</a:t>
            </a:r>
            <a:r>
              <a:rPr sz="1400" b="1" spc="-65" dirty="0">
                <a:latin typeface="Arial"/>
                <a:cs typeface="Arial"/>
              </a:rPr>
              <a:t> </a:t>
            </a:r>
            <a:r>
              <a:rPr sz="1400" b="1" spc="30" dirty="0">
                <a:latin typeface="Arial"/>
                <a:cs typeface="Arial"/>
              </a:rPr>
              <a:t>зверталися</a:t>
            </a:r>
            <a:r>
              <a:rPr sz="1400" b="1" spc="-70" dirty="0">
                <a:latin typeface="Arial"/>
                <a:cs typeface="Arial"/>
              </a:rPr>
              <a:t> </a:t>
            </a:r>
            <a:r>
              <a:rPr sz="1400" b="1" spc="50" dirty="0">
                <a:latin typeface="Arial"/>
                <a:cs typeface="Arial"/>
              </a:rPr>
              <a:t>ви</a:t>
            </a:r>
            <a:r>
              <a:rPr sz="1400" b="1" spc="-65" dirty="0">
                <a:latin typeface="Arial"/>
                <a:cs typeface="Arial"/>
              </a:rPr>
              <a:t> </a:t>
            </a:r>
            <a:r>
              <a:rPr sz="1400" b="1" spc="95" dirty="0">
                <a:latin typeface="Arial"/>
                <a:cs typeface="Arial"/>
              </a:rPr>
              <a:t>у</a:t>
            </a:r>
            <a:r>
              <a:rPr sz="1400" b="1" spc="-70" dirty="0">
                <a:latin typeface="Arial"/>
                <a:cs typeface="Arial"/>
              </a:rPr>
              <a:t> </a:t>
            </a:r>
            <a:r>
              <a:rPr sz="1400" b="1" spc="90" dirty="0">
                <a:latin typeface="Arial"/>
                <a:cs typeface="Arial"/>
              </a:rPr>
              <a:t>випадку</a:t>
            </a:r>
            <a:r>
              <a:rPr sz="1400" b="1" spc="-70" dirty="0">
                <a:latin typeface="Arial"/>
                <a:cs typeface="Arial"/>
              </a:rPr>
              <a:t> </a:t>
            </a:r>
            <a:r>
              <a:rPr sz="1400" b="1" spc="50" dirty="0">
                <a:latin typeface="Arial"/>
                <a:cs typeface="Arial"/>
              </a:rPr>
              <a:t>вашої</a:t>
            </a:r>
            <a:r>
              <a:rPr sz="1400" b="1" spc="-65" dirty="0">
                <a:latin typeface="Arial"/>
                <a:cs typeface="Arial"/>
              </a:rPr>
              <a:t> </a:t>
            </a:r>
            <a:r>
              <a:rPr sz="1400" b="1" spc="35" dirty="0">
                <a:latin typeface="Arial"/>
                <a:cs typeface="Arial"/>
              </a:rPr>
              <a:t>останньої</a:t>
            </a:r>
            <a:r>
              <a:rPr sz="1400" b="1" spc="-70" dirty="0">
                <a:latin typeface="Arial"/>
                <a:cs typeface="Arial"/>
              </a:rPr>
              <a:t> </a:t>
            </a:r>
            <a:r>
              <a:rPr sz="1400" b="1" spc="10" dirty="0">
                <a:latin typeface="Arial"/>
                <a:cs typeface="Arial"/>
              </a:rPr>
              <a:t>хвороби  </a:t>
            </a:r>
            <a:r>
              <a:rPr sz="1400" b="1" spc="130" dirty="0">
                <a:latin typeface="Arial"/>
                <a:cs typeface="Arial"/>
              </a:rPr>
              <a:t>чи</a:t>
            </a:r>
            <a:r>
              <a:rPr sz="1400" b="1" spc="-75" dirty="0">
                <a:latin typeface="Arial"/>
                <a:cs typeface="Arial"/>
              </a:rPr>
              <a:t> </a:t>
            </a:r>
            <a:r>
              <a:rPr sz="1400" b="1" spc="70" dirty="0">
                <a:latin typeface="Arial"/>
                <a:cs typeface="Arial"/>
              </a:rPr>
              <a:t>травми</a:t>
            </a:r>
            <a:r>
              <a:rPr sz="1400" b="1" spc="-80" dirty="0">
                <a:latin typeface="Arial"/>
                <a:cs typeface="Arial"/>
              </a:rPr>
              <a:t> </a:t>
            </a:r>
            <a:r>
              <a:rPr sz="1400" b="1" spc="55" dirty="0">
                <a:latin typeface="Arial"/>
                <a:cs typeface="Arial"/>
              </a:rPr>
              <a:t>по</a:t>
            </a:r>
            <a:r>
              <a:rPr sz="1400" b="1" spc="-75" dirty="0">
                <a:latin typeface="Arial"/>
                <a:cs typeface="Arial"/>
              </a:rPr>
              <a:t> </a:t>
            </a:r>
            <a:r>
              <a:rPr sz="1400" b="1" spc="95" dirty="0">
                <a:latin typeface="Arial"/>
                <a:cs typeface="Arial"/>
              </a:rPr>
              <a:t>медичну</a:t>
            </a:r>
            <a:r>
              <a:rPr sz="1400" b="1" spc="-75" dirty="0">
                <a:latin typeface="Arial"/>
                <a:cs typeface="Arial"/>
              </a:rPr>
              <a:t> </a:t>
            </a:r>
            <a:r>
              <a:rPr sz="1400" b="1" spc="35" dirty="0">
                <a:latin typeface="Arial"/>
                <a:cs typeface="Arial"/>
              </a:rPr>
              <a:t>допомогу</a:t>
            </a:r>
            <a:r>
              <a:rPr sz="1400" b="1" spc="-75" dirty="0">
                <a:latin typeface="Arial"/>
                <a:cs typeface="Arial"/>
              </a:rPr>
              <a:t> </a:t>
            </a:r>
            <a:r>
              <a:rPr sz="1400" b="1" spc="-20" dirty="0">
                <a:latin typeface="Arial"/>
                <a:cs typeface="Arial"/>
              </a:rPr>
              <a:t>до</a:t>
            </a:r>
            <a:r>
              <a:rPr sz="1400" b="1" spc="-75" dirty="0">
                <a:latin typeface="Arial"/>
                <a:cs typeface="Arial"/>
              </a:rPr>
              <a:t> </a:t>
            </a:r>
            <a:r>
              <a:rPr sz="1400" b="1" spc="60" dirty="0">
                <a:latin typeface="Arial"/>
                <a:cs typeface="Arial"/>
              </a:rPr>
              <a:t>лікаря,</a:t>
            </a:r>
            <a:r>
              <a:rPr sz="1400" b="1" spc="-75" dirty="0">
                <a:latin typeface="Arial"/>
                <a:cs typeface="Arial"/>
              </a:rPr>
              <a:t> </a:t>
            </a:r>
            <a:r>
              <a:rPr sz="1400" b="1" spc="-5" dirty="0">
                <a:latin typeface="Arial"/>
                <a:cs typeface="Arial"/>
              </a:rPr>
              <a:t>фельдшера?</a:t>
            </a:r>
            <a:endParaRPr sz="1400">
              <a:latin typeface="Arial"/>
              <a:cs typeface="Arial"/>
            </a:endParaRPr>
          </a:p>
        </p:txBody>
      </p:sp>
      <p:sp>
        <p:nvSpPr>
          <p:cNvPr id="62" name="object 62"/>
          <p:cNvSpPr txBox="1"/>
          <p:nvPr/>
        </p:nvSpPr>
        <p:spPr>
          <a:xfrm>
            <a:off x="802600" y="1294994"/>
            <a:ext cx="5905500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i="1" spc="45" dirty="0">
                <a:solidFill>
                  <a:srgbClr val="002A41"/>
                </a:solidFill>
                <a:latin typeface="Cambria"/>
                <a:cs typeface="Cambria"/>
              </a:rPr>
              <a:t>(серед</a:t>
            </a:r>
            <a:r>
              <a:rPr sz="900" i="1" spc="50" dirty="0">
                <a:solidFill>
                  <a:srgbClr val="002A41"/>
                </a:solidFill>
                <a:latin typeface="Cambria"/>
                <a:cs typeface="Cambria"/>
              </a:rPr>
              <a:t> </a:t>
            </a:r>
            <a:r>
              <a:rPr sz="900" i="1" spc="110" dirty="0">
                <a:solidFill>
                  <a:srgbClr val="002A41"/>
                </a:solidFill>
                <a:latin typeface="Cambria"/>
                <a:cs typeface="Cambria"/>
              </a:rPr>
              <a:t>тих,</a:t>
            </a:r>
            <a:r>
              <a:rPr sz="900" i="1" spc="50" dirty="0">
                <a:solidFill>
                  <a:srgbClr val="002A41"/>
                </a:solidFill>
                <a:latin typeface="Cambria"/>
                <a:cs typeface="Cambria"/>
              </a:rPr>
              <a:t> </a:t>
            </a:r>
            <a:r>
              <a:rPr sz="900" i="1" spc="75" dirty="0">
                <a:solidFill>
                  <a:srgbClr val="002A41"/>
                </a:solidFill>
                <a:latin typeface="Cambria"/>
                <a:cs typeface="Cambria"/>
              </a:rPr>
              <a:t>у</a:t>
            </a:r>
            <a:r>
              <a:rPr sz="900" i="1" spc="50" dirty="0">
                <a:solidFill>
                  <a:srgbClr val="002A41"/>
                </a:solidFill>
                <a:latin typeface="Cambria"/>
                <a:cs typeface="Cambria"/>
              </a:rPr>
              <a:t> </a:t>
            </a:r>
            <a:r>
              <a:rPr sz="900" i="1" spc="65" dirty="0">
                <a:solidFill>
                  <a:srgbClr val="002A41"/>
                </a:solidFill>
                <a:latin typeface="Cambria"/>
                <a:cs typeface="Cambria"/>
              </a:rPr>
              <a:t>кого</a:t>
            </a:r>
            <a:r>
              <a:rPr sz="900" i="1" spc="55" dirty="0">
                <a:solidFill>
                  <a:srgbClr val="002A41"/>
                </a:solidFill>
                <a:latin typeface="Cambria"/>
                <a:cs typeface="Cambria"/>
              </a:rPr>
              <a:t> </a:t>
            </a:r>
            <a:r>
              <a:rPr sz="900" i="1" spc="70" dirty="0">
                <a:solidFill>
                  <a:srgbClr val="002A41"/>
                </a:solidFill>
                <a:latin typeface="Cambria"/>
                <a:cs typeface="Cambria"/>
              </a:rPr>
              <a:t>останній</a:t>
            </a:r>
            <a:r>
              <a:rPr sz="900" i="1" spc="50" dirty="0">
                <a:solidFill>
                  <a:srgbClr val="002A41"/>
                </a:solidFill>
                <a:latin typeface="Cambria"/>
                <a:cs typeface="Cambria"/>
              </a:rPr>
              <a:t> </a:t>
            </a:r>
            <a:r>
              <a:rPr sz="900" i="1" spc="75" dirty="0">
                <a:solidFill>
                  <a:srgbClr val="002A41"/>
                </a:solidFill>
                <a:latin typeface="Cambria"/>
                <a:cs typeface="Cambria"/>
              </a:rPr>
              <a:t>випадок</a:t>
            </a:r>
            <a:r>
              <a:rPr sz="900" i="1" spc="50" dirty="0">
                <a:solidFill>
                  <a:srgbClr val="002A41"/>
                </a:solidFill>
                <a:latin typeface="Cambria"/>
                <a:cs typeface="Cambria"/>
              </a:rPr>
              <a:t> </a:t>
            </a:r>
            <a:r>
              <a:rPr sz="900" i="1" spc="80" dirty="0">
                <a:solidFill>
                  <a:srgbClr val="002A41"/>
                </a:solidFill>
                <a:latin typeface="Cambria"/>
                <a:cs typeface="Cambria"/>
              </a:rPr>
              <a:t>хвороби</a:t>
            </a:r>
            <a:r>
              <a:rPr sz="900" i="1" spc="55" dirty="0">
                <a:solidFill>
                  <a:srgbClr val="002A41"/>
                </a:solidFill>
                <a:latin typeface="Cambria"/>
                <a:cs typeface="Cambria"/>
              </a:rPr>
              <a:t> </a:t>
            </a:r>
            <a:r>
              <a:rPr sz="900" i="1" spc="95" dirty="0">
                <a:solidFill>
                  <a:srgbClr val="002A41"/>
                </a:solidFill>
                <a:latin typeface="Cambria"/>
                <a:cs typeface="Cambria"/>
              </a:rPr>
              <a:t>чи</a:t>
            </a:r>
            <a:r>
              <a:rPr sz="900" i="1" spc="50" dirty="0">
                <a:solidFill>
                  <a:srgbClr val="002A41"/>
                </a:solidFill>
                <a:latin typeface="Cambria"/>
                <a:cs typeface="Cambria"/>
              </a:rPr>
              <a:t> </a:t>
            </a:r>
            <a:r>
              <a:rPr sz="900" i="1" spc="100" dirty="0">
                <a:solidFill>
                  <a:srgbClr val="002A41"/>
                </a:solidFill>
                <a:latin typeface="Cambria"/>
                <a:cs typeface="Cambria"/>
              </a:rPr>
              <a:t>травми</a:t>
            </a:r>
            <a:r>
              <a:rPr sz="900" i="1" spc="50" dirty="0">
                <a:solidFill>
                  <a:srgbClr val="002A41"/>
                </a:solidFill>
                <a:latin typeface="Cambria"/>
                <a:cs typeface="Cambria"/>
              </a:rPr>
              <a:t> </a:t>
            </a:r>
            <a:r>
              <a:rPr sz="900" i="1" spc="80" dirty="0">
                <a:solidFill>
                  <a:srgbClr val="002A41"/>
                </a:solidFill>
                <a:latin typeface="Cambria"/>
                <a:cs typeface="Cambria"/>
              </a:rPr>
              <a:t>трапився</a:t>
            </a:r>
            <a:r>
              <a:rPr sz="900" i="1" spc="55" dirty="0">
                <a:solidFill>
                  <a:srgbClr val="002A41"/>
                </a:solidFill>
                <a:latin typeface="Cambria"/>
                <a:cs typeface="Cambria"/>
              </a:rPr>
              <a:t> </a:t>
            </a:r>
            <a:r>
              <a:rPr sz="900" i="1" spc="90" dirty="0">
                <a:solidFill>
                  <a:srgbClr val="002A41"/>
                </a:solidFill>
                <a:latin typeface="Cambria"/>
                <a:cs typeface="Cambria"/>
              </a:rPr>
              <a:t>протягом</a:t>
            </a:r>
            <a:r>
              <a:rPr sz="900" i="1" spc="50" dirty="0">
                <a:solidFill>
                  <a:srgbClr val="002A41"/>
                </a:solidFill>
                <a:latin typeface="Cambria"/>
                <a:cs typeface="Cambria"/>
              </a:rPr>
              <a:t> </a:t>
            </a:r>
            <a:r>
              <a:rPr sz="900" i="1" spc="90" dirty="0">
                <a:solidFill>
                  <a:srgbClr val="002A41"/>
                </a:solidFill>
                <a:latin typeface="Cambria"/>
                <a:cs typeface="Cambria"/>
              </a:rPr>
              <a:t>останніх</a:t>
            </a:r>
            <a:r>
              <a:rPr sz="900" i="1" spc="50" dirty="0">
                <a:solidFill>
                  <a:srgbClr val="002A41"/>
                </a:solidFill>
                <a:latin typeface="Cambria"/>
                <a:cs typeface="Cambria"/>
              </a:rPr>
              <a:t> </a:t>
            </a:r>
            <a:r>
              <a:rPr sz="900" i="1" spc="30" dirty="0">
                <a:solidFill>
                  <a:srgbClr val="002A41"/>
                </a:solidFill>
                <a:latin typeface="Cambria"/>
                <a:cs typeface="Cambria"/>
              </a:rPr>
              <a:t>12</a:t>
            </a:r>
            <a:r>
              <a:rPr sz="900" i="1" spc="55" dirty="0">
                <a:solidFill>
                  <a:srgbClr val="002A41"/>
                </a:solidFill>
                <a:latin typeface="Cambria"/>
                <a:cs typeface="Cambria"/>
              </a:rPr>
              <a:t> </a:t>
            </a:r>
            <a:r>
              <a:rPr sz="900" i="1" spc="60" dirty="0">
                <a:solidFill>
                  <a:srgbClr val="002A41"/>
                </a:solidFill>
                <a:latin typeface="Cambria"/>
                <a:cs typeface="Cambria"/>
              </a:rPr>
              <a:t>місяців)</a:t>
            </a:r>
            <a:endParaRPr sz="900">
              <a:latin typeface="Cambria"/>
              <a:cs typeface="Cambria"/>
            </a:endParaRPr>
          </a:p>
        </p:txBody>
      </p:sp>
      <p:sp>
        <p:nvSpPr>
          <p:cNvPr id="63" name="object 63"/>
          <p:cNvSpPr txBox="1"/>
          <p:nvPr/>
        </p:nvSpPr>
        <p:spPr>
          <a:xfrm>
            <a:off x="1238935" y="2034133"/>
            <a:ext cx="123189" cy="1098550"/>
          </a:xfrm>
          <a:prstGeom prst="rect">
            <a:avLst/>
          </a:prstGeom>
          <a:solidFill>
            <a:srgbClr val="26284F"/>
          </a:solidFill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800">
              <a:latin typeface="Times New Roman"/>
              <a:cs typeface="Times New Roman"/>
            </a:endParaRPr>
          </a:p>
          <a:p>
            <a:pPr marL="21590">
              <a:lnSpc>
                <a:spcPct val="100000"/>
              </a:lnSpc>
            </a:pPr>
            <a:r>
              <a:rPr sz="500" b="1" spc="30" dirty="0">
                <a:solidFill>
                  <a:srgbClr val="F99F1B"/>
                </a:solidFill>
                <a:latin typeface="Arial"/>
                <a:cs typeface="Arial"/>
              </a:rPr>
              <a:t>39</a:t>
            </a:r>
            <a:endParaRPr sz="500">
              <a:latin typeface="Arial"/>
              <a:cs typeface="Arial"/>
            </a:endParaRPr>
          </a:p>
        </p:txBody>
      </p:sp>
      <p:sp>
        <p:nvSpPr>
          <p:cNvPr id="64" name="object 64"/>
          <p:cNvSpPr txBox="1"/>
          <p:nvPr/>
        </p:nvSpPr>
        <p:spPr>
          <a:xfrm>
            <a:off x="1461376" y="2034133"/>
            <a:ext cx="123189" cy="990600"/>
          </a:xfrm>
          <a:prstGeom prst="rect">
            <a:avLst/>
          </a:prstGeom>
          <a:solidFill>
            <a:srgbClr val="26284F"/>
          </a:solidFill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700">
              <a:latin typeface="Times New Roman"/>
              <a:cs typeface="Times New Roman"/>
            </a:endParaRPr>
          </a:p>
          <a:p>
            <a:pPr marL="21590">
              <a:lnSpc>
                <a:spcPct val="100000"/>
              </a:lnSpc>
              <a:spcBef>
                <a:spcPts val="5"/>
              </a:spcBef>
            </a:pPr>
            <a:r>
              <a:rPr sz="500" b="1" spc="35" dirty="0">
                <a:solidFill>
                  <a:srgbClr val="F99F1B"/>
                </a:solidFill>
                <a:latin typeface="Arial"/>
                <a:cs typeface="Arial"/>
              </a:rPr>
              <a:t>45</a:t>
            </a:r>
            <a:endParaRPr sz="500">
              <a:latin typeface="Arial"/>
              <a:cs typeface="Arial"/>
            </a:endParaRPr>
          </a:p>
        </p:txBody>
      </p:sp>
      <p:sp>
        <p:nvSpPr>
          <p:cNvPr id="65" name="object 65"/>
          <p:cNvSpPr txBox="1"/>
          <p:nvPr/>
        </p:nvSpPr>
        <p:spPr>
          <a:xfrm>
            <a:off x="1683816" y="2034133"/>
            <a:ext cx="123189" cy="918210"/>
          </a:xfrm>
          <a:prstGeom prst="rect">
            <a:avLst/>
          </a:prstGeom>
          <a:solidFill>
            <a:srgbClr val="26284F"/>
          </a:solidFill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800">
              <a:latin typeface="Times New Roman"/>
              <a:cs typeface="Times New Roman"/>
            </a:endParaRPr>
          </a:p>
          <a:p>
            <a:pPr marL="21590">
              <a:lnSpc>
                <a:spcPct val="100000"/>
              </a:lnSpc>
            </a:pPr>
            <a:r>
              <a:rPr sz="500" b="1" spc="35" dirty="0">
                <a:solidFill>
                  <a:srgbClr val="F99F1B"/>
                </a:solidFill>
                <a:latin typeface="Arial"/>
                <a:cs typeface="Arial"/>
              </a:rPr>
              <a:t>49</a:t>
            </a:r>
            <a:endParaRPr sz="500">
              <a:latin typeface="Arial"/>
              <a:cs typeface="Arial"/>
            </a:endParaRPr>
          </a:p>
        </p:txBody>
      </p:sp>
      <p:sp>
        <p:nvSpPr>
          <p:cNvPr id="66" name="object 66"/>
          <p:cNvSpPr txBox="1"/>
          <p:nvPr/>
        </p:nvSpPr>
        <p:spPr>
          <a:xfrm>
            <a:off x="1906257" y="2034133"/>
            <a:ext cx="123189" cy="864235"/>
          </a:xfrm>
          <a:prstGeom prst="rect">
            <a:avLst/>
          </a:prstGeom>
          <a:solidFill>
            <a:srgbClr val="26284F"/>
          </a:solidFill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600">
              <a:latin typeface="Times New Roman"/>
              <a:cs typeface="Times New Roman"/>
            </a:endParaRPr>
          </a:p>
          <a:p>
            <a:pPr marL="21590">
              <a:lnSpc>
                <a:spcPct val="100000"/>
              </a:lnSpc>
              <a:spcBef>
                <a:spcPts val="480"/>
              </a:spcBef>
            </a:pPr>
            <a:r>
              <a:rPr sz="500" b="1" spc="30" dirty="0">
                <a:solidFill>
                  <a:srgbClr val="F99F1B"/>
                </a:solidFill>
                <a:latin typeface="Arial"/>
                <a:cs typeface="Arial"/>
              </a:rPr>
              <a:t>52</a:t>
            </a:r>
            <a:endParaRPr sz="500">
              <a:latin typeface="Arial"/>
              <a:cs typeface="Arial"/>
            </a:endParaRPr>
          </a:p>
        </p:txBody>
      </p:sp>
      <p:sp>
        <p:nvSpPr>
          <p:cNvPr id="67" name="object 67"/>
          <p:cNvSpPr txBox="1"/>
          <p:nvPr/>
        </p:nvSpPr>
        <p:spPr>
          <a:xfrm>
            <a:off x="2128697" y="2034133"/>
            <a:ext cx="123189" cy="810260"/>
          </a:xfrm>
          <a:prstGeom prst="rect">
            <a:avLst/>
          </a:prstGeom>
          <a:solidFill>
            <a:srgbClr val="26284F"/>
          </a:solidFill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700">
              <a:latin typeface="Times New Roman"/>
              <a:cs typeface="Times New Roman"/>
            </a:endParaRPr>
          </a:p>
          <a:p>
            <a:pPr marL="21590">
              <a:lnSpc>
                <a:spcPct val="100000"/>
              </a:lnSpc>
            </a:pPr>
            <a:r>
              <a:rPr sz="500" b="1" spc="35" dirty="0">
                <a:solidFill>
                  <a:srgbClr val="F99F1B"/>
                </a:solidFill>
                <a:latin typeface="Arial"/>
                <a:cs typeface="Arial"/>
              </a:rPr>
              <a:t>55</a:t>
            </a:r>
            <a:endParaRPr sz="500">
              <a:latin typeface="Arial"/>
              <a:cs typeface="Arial"/>
            </a:endParaRPr>
          </a:p>
        </p:txBody>
      </p:sp>
      <p:sp>
        <p:nvSpPr>
          <p:cNvPr id="68" name="object 68"/>
          <p:cNvSpPr txBox="1"/>
          <p:nvPr/>
        </p:nvSpPr>
        <p:spPr>
          <a:xfrm>
            <a:off x="2351138" y="2034133"/>
            <a:ext cx="123189" cy="792480"/>
          </a:xfrm>
          <a:prstGeom prst="rect">
            <a:avLst/>
          </a:prstGeom>
          <a:solidFill>
            <a:srgbClr val="26284F"/>
          </a:solidFill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450">
              <a:latin typeface="Times New Roman"/>
              <a:cs typeface="Times New Roman"/>
            </a:endParaRPr>
          </a:p>
          <a:p>
            <a:pPr marL="21590">
              <a:lnSpc>
                <a:spcPct val="100000"/>
              </a:lnSpc>
            </a:pPr>
            <a:r>
              <a:rPr sz="500" b="1" spc="35" dirty="0">
                <a:solidFill>
                  <a:srgbClr val="F99F1B"/>
                </a:solidFill>
                <a:latin typeface="Arial"/>
                <a:cs typeface="Arial"/>
              </a:rPr>
              <a:t>56</a:t>
            </a:r>
            <a:endParaRPr sz="500">
              <a:latin typeface="Arial"/>
              <a:cs typeface="Arial"/>
            </a:endParaRPr>
          </a:p>
        </p:txBody>
      </p:sp>
      <p:sp>
        <p:nvSpPr>
          <p:cNvPr id="69" name="object 69"/>
          <p:cNvSpPr txBox="1"/>
          <p:nvPr/>
        </p:nvSpPr>
        <p:spPr>
          <a:xfrm>
            <a:off x="2573566" y="2034133"/>
            <a:ext cx="123189" cy="792480"/>
          </a:xfrm>
          <a:prstGeom prst="rect">
            <a:avLst/>
          </a:prstGeom>
          <a:solidFill>
            <a:srgbClr val="26284F"/>
          </a:solidFill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450">
              <a:latin typeface="Times New Roman"/>
              <a:cs typeface="Times New Roman"/>
            </a:endParaRPr>
          </a:p>
          <a:p>
            <a:pPr marL="21590">
              <a:lnSpc>
                <a:spcPct val="100000"/>
              </a:lnSpc>
            </a:pPr>
            <a:r>
              <a:rPr sz="500" b="1" spc="35" dirty="0">
                <a:solidFill>
                  <a:srgbClr val="F99F1B"/>
                </a:solidFill>
                <a:latin typeface="Arial"/>
                <a:cs typeface="Arial"/>
              </a:rPr>
              <a:t>56</a:t>
            </a:r>
            <a:endParaRPr sz="500">
              <a:latin typeface="Arial"/>
              <a:cs typeface="Arial"/>
            </a:endParaRPr>
          </a:p>
        </p:txBody>
      </p:sp>
      <p:sp>
        <p:nvSpPr>
          <p:cNvPr id="70" name="object 70"/>
          <p:cNvSpPr txBox="1"/>
          <p:nvPr/>
        </p:nvSpPr>
        <p:spPr>
          <a:xfrm>
            <a:off x="2796006" y="2034133"/>
            <a:ext cx="123189" cy="756285"/>
          </a:xfrm>
          <a:prstGeom prst="rect">
            <a:avLst/>
          </a:prstGeom>
          <a:solidFill>
            <a:srgbClr val="26284F"/>
          </a:solidFill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800">
              <a:latin typeface="Times New Roman"/>
              <a:cs typeface="Times New Roman"/>
            </a:endParaRPr>
          </a:p>
          <a:p>
            <a:pPr marL="18415">
              <a:lnSpc>
                <a:spcPct val="100000"/>
              </a:lnSpc>
            </a:pPr>
            <a:r>
              <a:rPr sz="500" b="1" spc="35" dirty="0">
                <a:solidFill>
                  <a:srgbClr val="F99F1B"/>
                </a:solidFill>
                <a:latin typeface="Arial"/>
                <a:cs typeface="Arial"/>
              </a:rPr>
              <a:t>58</a:t>
            </a:r>
            <a:endParaRPr sz="500">
              <a:latin typeface="Arial"/>
              <a:cs typeface="Arial"/>
            </a:endParaRPr>
          </a:p>
        </p:txBody>
      </p:sp>
      <p:sp>
        <p:nvSpPr>
          <p:cNvPr id="71" name="object 71"/>
          <p:cNvSpPr txBox="1"/>
          <p:nvPr/>
        </p:nvSpPr>
        <p:spPr>
          <a:xfrm>
            <a:off x="3018447" y="2034133"/>
            <a:ext cx="123189" cy="738505"/>
          </a:xfrm>
          <a:prstGeom prst="rect">
            <a:avLst/>
          </a:prstGeom>
          <a:solidFill>
            <a:srgbClr val="26284F"/>
          </a:solidFill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700">
              <a:latin typeface="Times New Roman"/>
              <a:cs typeface="Times New Roman"/>
            </a:endParaRPr>
          </a:p>
          <a:p>
            <a:pPr marL="21590">
              <a:lnSpc>
                <a:spcPct val="100000"/>
              </a:lnSpc>
            </a:pPr>
            <a:r>
              <a:rPr sz="500" b="1" spc="30" dirty="0">
                <a:solidFill>
                  <a:srgbClr val="F99F1B"/>
                </a:solidFill>
                <a:latin typeface="Arial"/>
                <a:cs typeface="Arial"/>
              </a:rPr>
              <a:t>59</a:t>
            </a:r>
            <a:endParaRPr sz="500">
              <a:latin typeface="Arial"/>
              <a:cs typeface="Arial"/>
            </a:endParaRPr>
          </a:p>
        </p:txBody>
      </p:sp>
      <p:sp>
        <p:nvSpPr>
          <p:cNvPr id="72" name="object 72"/>
          <p:cNvSpPr txBox="1"/>
          <p:nvPr/>
        </p:nvSpPr>
        <p:spPr>
          <a:xfrm>
            <a:off x="3247237" y="2601778"/>
            <a:ext cx="110489" cy="101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5240">
              <a:lnSpc>
                <a:spcPct val="100000"/>
              </a:lnSpc>
              <a:spcBef>
                <a:spcPts val="100"/>
              </a:spcBef>
            </a:pPr>
            <a:r>
              <a:rPr sz="500" b="1" spc="35" dirty="0">
                <a:solidFill>
                  <a:srgbClr val="002A41"/>
                </a:solidFill>
                <a:latin typeface="Arial"/>
                <a:cs typeface="Arial"/>
              </a:rPr>
              <a:t>62</a:t>
            </a:r>
            <a:endParaRPr sz="500">
              <a:latin typeface="Arial"/>
              <a:cs typeface="Arial"/>
            </a:endParaRPr>
          </a:p>
        </p:txBody>
      </p:sp>
      <p:sp>
        <p:nvSpPr>
          <p:cNvPr id="73" name="object 73"/>
          <p:cNvSpPr txBox="1"/>
          <p:nvPr/>
        </p:nvSpPr>
        <p:spPr>
          <a:xfrm>
            <a:off x="3463328" y="2034133"/>
            <a:ext cx="123189" cy="666115"/>
          </a:xfrm>
          <a:prstGeom prst="rect">
            <a:avLst/>
          </a:prstGeom>
          <a:solidFill>
            <a:srgbClr val="26284F"/>
          </a:solidFill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850">
              <a:latin typeface="Times New Roman"/>
              <a:cs typeface="Times New Roman"/>
            </a:endParaRPr>
          </a:p>
          <a:p>
            <a:pPr marL="20955">
              <a:lnSpc>
                <a:spcPct val="100000"/>
              </a:lnSpc>
            </a:pPr>
            <a:r>
              <a:rPr sz="500" b="1" spc="40" dirty="0">
                <a:solidFill>
                  <a:srgbClr val="F99F1B"/>
                </a:solidFill>
                <a:latin typeface="Arial"/>
                <a:cs typeface="Arial"/>
              </a:rPr>
              <a:t>63</a:t>
            </a:r>
            <a:endParaRPr sz="500">
              <a:latin typeface="Arial"/>
              <a:cs typeface="Arial"/>
            </a:endParaRPr>
          </a:p>
        </p:txBody>
      </p:sp>
      <p:sp>
        <p:nvSpPr>
          <p:cNvPr id="74" name="object 74"/>
          <p:cNvSpPr txBox="1"/>
          <p:nvPr/>
        </p:nvSpPr>
        <p:spPr>
          <a:xfrm>
            <a:off x="3685768" y="2034133"/>
            <a:ext cx="123189" cy="648335"/>
          </a:xfrm>
          <a:prstGeom prst="rect">
            <a:avLst/>
          </a:prstGeom>
          <a:solidFill>
            <a:srgbClr val="26284F"/>
          </a:solidFill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750">
              <a:latin typeface="Times New Roman"/>
              <a:cs typeface="Times New Roman"/>
            </a:endParaRPr>
          </a:p>
          <a:p>
            <a:pPr marL="20320">
              <a:lnSpc>
                <a:spcPct val="100000"/>
              </a:lnSpc>
              <a:spcBef>
                <a:spcPts val="5"/>
              </a:spcBef>
            </a:pPr>
            <a:r>
              <a:rPr sz="500" b="1" spc="50" dirty="0">
                <a:solidFill>
                  <a:srgbClr val="F99F1B"/>
                </a:solidFill>
                <a:latin typeface="Arial"/>
                <a:cs typeface="Arial"/>
              </a:rPr>
              <a:t>64</a:t>
            </a:r>
            <a:endParaRPr sz="500">
              <a:latin typeface="Arial"/>
              <a:cs typeface="Arial"/>
            </a:endParaRPr>
          </a:p>
        </p:txBody>
      </p:sp>
      <p:sp>
        <p:nvSpPr>
          <p:cNvPr id="75" name="object 75"/>
          <p:cNvSpPr txBox="1"/>
          <p:nvPr/>
        </p:nvSpPr>
        <p:spPr>
          <a:xfrm>
            <a:off x="3908196" y="2034133"/>
            <a:ext cx="123189" cy="650875"/>
          </a:xfrm>
          <a:prstGeom prst="rect">
            <a:avLst/>
          </a:prstGeom>
          <a:solidFill>
            <a:srgbClr val="26284F"/>
          </a:solidFill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800">
              <a:latin typeface="Times New Roman"/>
              <a:cs typeface="Times New Roman"/>
            </a:endParaRPr>
          </a:p>
          <a:p>
            <a:pPr marL="17780">
              <a:lnSpc>
                <a:spcPct val="100000"/>
              </a:lnSpc>
            </a:pPr>
            <a:r>
              <a:rPr sz="500" b="1" spc="50" dirty="0">
                <a:solidFill>
                  <a:srgbClr val="F99F1B"/>
                </a:solidFill>
                <a:latin typeface="Arial"/>
                <a:cs typeface="Arial"/>
              </a:rPr>
              <a:t>64</a:t>
            </a:r>
            <a:endParaRPr sz="500">
              <a:latin typeface="Arial"/>
              <a:cs typeface="Arial"/>
            </a:endParaRPr>
          </a:p>
        </p:txBody>
      </p:sp>
      <p:sp>
        <p:nvSpPr>
          <p:cNvPr id="76" name="object 76"/>
          <p:cNvSpPr txBox="1"/>
          <p:nvPr/>
        </p:nvSpPr>
        <p:spPr>
          <a:xfrm>
            <a:off x="4130637" y="2034133"/>
            <a:ext cx="123189" cy="630555"/>
          </a:xfrm>
          <a:prstGeom prst="rect">
            <a:avLst/>
          </a:prstGeom>
          <a:solidFill>
            <a:srgbClr val="26284F"/>
          </a:solidFill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55"/>
              </a:spcBef>
            </a:pPr>
            <a:endParaRPr sz="600">
              <a:latin typeface="Times New Roman"/>
              <a:cs typeface="Times New Roman"/>
            </a:endParaRPr>
          </a:p>
          <a:p>
            <a:pPr marL="21590">
              <a:lnSpc>
                <a:spcPct val="100000"/>
              </a:lnSpc>
            </a:pPr>
            <a:r>
              <a:rPr sz="500" b="1" spc="35" dirty="0">
                <a:solidFill>
                  <a:srgbClr val="F99F1B"/>
                </a:solidFill>
                <a:latin typeface="Arial"/>
                <a:cs typeface="Arial"/>
              </a:rPr>
              <a:t>65</a:t>
            </a:r>
            <a:endParaRPr sz="500">
              <a:latin typeface="Arial"/>
              <a:cs typeface="Arial"/>
            </a:endParaRPr>
          </a:p>
        </p:txBody>
      </p:sp>
      <p:sp>
        <p:nvSpPr>
          <p:cNvPr id="77" name="object 77"/>
          <p:cNvSpPr txBox="1"/>
          <p:nvPr/>
        </p:nvSpPr>
        <p:spPr>
          <a:xfrm>
            <a:off x="4353077" y="2034133"/>
            <a:ext cx="123189" cy="630555"/>
          </a:xfrm>
          <a:prstGeom prst="rect">
            <a:avLst/>
          </a:prstGeom>
          <a:solidFill>
            <a:srgbClr val="26284F"/>
          </a:solidFill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550">
              <a:latin typeface="Times New Roman"/>
              <a:cs typeface="Times New Roman"/>
            </a:endParaRPr>
          </a:p>
          <a:p>
            <a:pPr marL="21590">
              <a:lnSpc>
                <a:spcPct val="100000"/>
              </a:lnSpc>
            </a:pPr>
            <a:r>
              <a:rPr sz="500" b="1" spc="35" dirty="0">
                <a:solidFill>
                  <a:srgbClr val="F99F1B"/>
                </a:solidFill>
                <a:latin typeface="Arial"/>
                <a:cs typeface="Arial"/>
              </a:rPr>
              <a:t>65</a:t>
            </a:r>
            <a:endParaRPr sz="500">
              <a:latin typeface="Arial"/>
              <a:cs typeface="Arial"/>
            </a:endParaRPr>
          </a:p>
        </p:txBody>
      </p:sp>
      <p:sp>
        <p:nvSpPr>
          <p:cNvPr id="78" name="object 78"/>
          <p:cNvSpPr txBox="1"/>
          <p:nvPr/>
        </p:nvSpPr>
        <p:spPr>
          <a:xfrm>
            <a:off x="4575518" y="2034133"/>
            <a:ext cx="123189" cy="612140"/>
          </a:xfrm>
          <a:prstGeom prst="rect">
            <a:avLst/>
          </a:prstGeom>
          <a:solidFill>
            <a:srgbClr val="26284F"/>
          </a:solidFill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450">
              <a:latin typeface="Times New Roman"/>
              <a:cs typeface="Times New Roman"/>
            </a:endParaRPr>
          </a:p>
          <a:p>
            <a:pPr marL="21590">
              <a:lnSpc>
                <a:spcPct val="100000"/>
              </a:lnSpc>
            </a:pPr>
            <a:r>
              <a:rPr sz="500" b="1" spc="35" dirty="0">
                <a:solidFill>
                  <a:srgbClr val="F99F1B"/>
                </a:solidFill>
                <a:latin typeface="Arial"/>
                <a:cs typeface="Arial"/>
              </a:rPr>
              <a:t>66</a:t>
            </a:r>
            <a:endParaRPr sz="500">
              <a:latin typeface="Arial"/>
              <a:cs typeface="Arial"/>
            </a:endParaRPr>
          </a:p>
        </p:txBody>
      </p:sp>
      <p:sp>
        <p:nvSpPr>
          <p:cNvPr id="79" name="object 79"/>
          <p:cNvSpPr txBox="1"/>
          <p:nvPr/>
        </p:nvSpPr>
        <p:spPr>
          <a:xfrm>
            <a:off x="4797958" y="2034133"/>
            <a:ext cx="123189" cy="612140"/>
          </a:xfrm>
          <a:prstGeom prst="rect">
            <a:avLst/>
          </a:prstGeom>
          <a:solidFill>
            <a:srgbClr val="26284F"/>
          </a:solidFill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450">
              <a:latin typeface="Times New Roman"/>
              <a:cs typeface="Times New Roman"/>
            </a:endParaRPr>
          </a:p>
          <a:p>
            <a:pPr marL="21590">
              <a:lnSpc>
                <a:spcPct val="100000"/>
              </a:lnSpc>
            </a:pPr>
            <a:r>
              <a:rPr sz="500" b="1" spc="35" dirty="0">
                <a:solidFill>
                  <a:srgbClr val="F99F1B"/>
                </a:solidFill>
                <a:latin typeface="Arial"/>
                <a:cs typeface="Arial"/>
              </a:rPr>
              <a:t>66</a:t>
            </a:r>
            <a:endParaRPr sz="500">
              <a:latin typeface="Arial"/>
              <a:cs typeface="Arial"/>
            </a:endParaRPr>
          </a:p>
        </p:txBody>
      </p:sp>
      <p:sp>
        <p:nvSpPr>
          <p:cNvPr id="80" name="object 80"/>
          <p:cNvSpPr txBox="1"/>
          <p:nvPr/>
        </p:nvSpPr>
        <p:spPr>
          <a:xfrm>
            <a:off x="5020398" y="2034133"/>
            <a:ext cx="123189" cy="612140"/>
          </a:xfrm>
          <a:prstGeom prst="rect">
            <a:avLst/>
          </a:prstGeom>
          <a:solidFill>
            <a:srgbClr val="26284F"/>
          </a:solidFill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450">
              <a:latin typeface="Times New Roman"/>
              <a:cs typeface="Times New Roman"/>
            </a:endParaRPr>
          </a:p>
          <a:p>
            <a:pPr marL="23495">
              <a:lnSpc>
                <a:spcPct val="100000"/>
              </a:lnSpc>
            </a:pPr>
            <a:r>
              <a:rPr sz="500" b="1" spc="35" dirty="0">
                <a:solidFill>
                  <a:srgbClr val="F99F1B"/>
                </a:solidFill>
                <a:latin typeface="Arial"/>
                <a:cs typeface="Arial"/>
              </a:rPr>
              <a:t>66</a:t>
            </a:r>
            <a:endParaRPr sz="500">
              <a:latin typeface="Arial"/>
              <a:cs typeface="Arial"/>
            </a:endParaRPr>
          </a:p>
        </p:txBody>
      </p:sp>
      <p:sp>
        <p:nvSpPr>
          <p:cNvPr id="81" name="object 81"/>
          <p:cNvSpPr txBox="1"/>
          <p:nvPr/>
        </p:nvSpPr>
        <p:spPr>
          <a:xfrm>
            <a:off x="5242826" y="2034133"/>
            <a:ext cx="123189" cy="594360"/>
          </a:xfrm>
          <a:prstGeom prst="rect">
            <a:avLst/>
          </a:prstGeom>
          <a:solidFill>
            <a:srgbClr val="26284F"/>
          </a:solidFill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600">
              <a:latin typeface="Times New Roman"/>
              <a:cs typeface="Times New Roman"/>
            </a:endParaRPr>
          </a:p>
          <a:p>
            <a:pPr marL="22225">
              <a:lnSpc>
                <a:spcPct val="100000"/>
              </a:lnSpc>
              <a:spcBef>
                <a:spcPts val="425"/>
              </a:spcBef>
            </a:pPr>
            <a:r>
              <a:rPr sz="500" b="1" spc="25" dirty="0">
                <a:solidFill>
                  <a:srgbClr val="F99F1B"/>
                </a:solidFill>
                <a:latin typeface="Arial"/>
                <a:cs typeface="Arial"/>
              </a:rPr>
              <a:t>67</a:t>
            </a:r>
            <a:endParaRPr sz="500">
              <a:latin typeface="Arial"/>
              <a:cs typeface="Arial"/>
            </a:endParaRPr>
          </a:p>
        </p:txBody>
      </p:sp>
      <p:sp>
        <p:nvSpPr>
          <p:cNvPr id="82" name="object 82"/>
          <p:cNvSpPr txBox="1"/>
          <p:nvPr/>
        </p:nvSpPr>
        <p:spPr>
          <a:xfrm>
            <a:off x="5465267" y="2034133"/>
            <a:ext cx="123189" cy="576580"/>
          </a:xfrm>
          <a:prstGeom prst="rect">
            <a:avLst/>
          </a:prstGeom>
          <a:solidFill>
            <a:srgbClr val="26284F"/>
          </a:solidFill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850">
              <a:latin typeface="Times New Roman"/>
              <a:cs typeface="Times New Roman"/>
            </a:endParaRPr>
          </a:p>
          <a:p>
            <a:pPr marL="20955">
              <a:lnSpc>
                <a:spcPct val="100000"/>
              </a:lnSpc>
            </a:pPr>
            <a:r>
              <a:rPr sz="500" b="1" spc="40" dirty="0">
                <a:solidFill>
                  <a:srgbClr val="F99F1B"/>
                </a:solidFill>
                <a:latin typeface="Arial"/>
                <a:cs typeface="Arial"/>
              </a:rPr>
              <a:t>68</a:t>
            </a:r>
            <a:endParaRPr sz="500">
              <a:latin typeface="Arial"/>
              <a:cs typeface="Arial"/>
            </a:endParaRPr>
          </a:p>
        </p:txBody>
      </p:sp>
      <p:sp>
        <p:nvSpPr>
          <p:cNvPr id="83" name="object 83"/>
          <p:cNvSpPr txBox="1"/>
          <p:nvPr/>
        </p:nvSpPr>
        <p:spPr>
          <a:xfrm>
            <a:off x="5687707" y="2034133"/>
            <a:ext cx="123189" cy="576580"/>
          </a:xfrm>
          <a:prstGeom prst="rect">
            <a:avLst/>
          </a:prstGeom>
          <a:solidFill>
            <a:srgbClr val="26284F"/>
          </a:solidFill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850">
              <a:latin typeface="Times New Roman"/>
              <a:cs typeface="Times New Roman"/>
            </a:endParaRPr>
          </a:p>
          <a:p>
            <a:pPr marL="20955">
              <a:lnSpc>
                <a:spcPct val="100000"/>
              </a:lnSpc>
            </a:pPr>
            <a:r>
              <a:rPr sz="500" b="1" spc="40" dirty="0">
                <a:solidFill>
                  <a:srgbClr val="F99F1B"/>
                </a:solidFill>
                <a:latin typeface="Arial"/>
                <a:cs typeface="Arial"/>
              </a:rPr>
              <a:t>68</a:t>
            </a:r>
            <a:endParaRPr sz="500">
              <a:latin typeface="Arial"/>
              <a:cs typeface="Arial"/>
            </a:endParaRPr>
          </a:p>
        </p:txBody>
      </p:sp>
      <p:sp>
        <p:nvSpPr>
          <p:cNvPr id="84" name="object 84"/>
          <p:cNvSpPr txBox="1"/>
          <p:nvPr/>
        </p:nvSpPr>
        <p:spPr>
          <a:xfrm>
            <a:off x="5910148" y="2034133"/>
            <a:ext cx="123189" cy="522605"/>
          </a:xfrm>
          <a:prstGeom prst="rect">
            <a:avLst/>
          </a:prstGeom>
          <a:solidFill>
            <a:srgbClr val="26284F"/>
          </a:solidFill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500">
              <a:latin typeface="Times New Roman"/>
              <a:cs typeface="Times New Roman"/>
            </a:endParaRPr>
          </a:p>
          <a:p>
            <a:pPr marL="22225">
              <a:lnSpc>
                <a:spcPct val="100000"/>
              </a:lnSpc>
            </a:pPr>
            <a:r>
              <a:rPr sz="500" b="1" spc="25" dirty="0">
                <a:solidFill>
                  <a:srgbClr val="F99F1B"/>
                </a:solidFill>
                <a:latin typeface="Arial"/>
                <a:cs typeface="Arial"/>
              </a:rPr>
              <a:t>71</a:t>
            </a:r>
            <a:endParaRPr sz="500">
              <a:latin typeface="Arial"/>
              <a:cs typeface="Arial"/>
            </a:endParaRPr>
          </a:p>
        </p:txBody>
      </p:sp>
      <p:sp>
        <p:nvSpPr>
          <p:cNvPr id="85" name="object 85"/>
          <p:cNvSpPr txBox="1"/>
          <p:nvPr/>
        </p:nvSpPr>
        <p:spPr>
          <a:xfrm>
            <a:off x="6132588" y="2034133"/>
            <a:ext cx="123189" cy="467995"/>
          </a:xfrm>
          <a:prstGeom prst="rect">
            <a:avLst/>
          </a:prstGeom>
          <a:solidFill>
            <a:srgbClr val="26284F"/>
          </a:solidFill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700">
              <a:latin typeface="Times New Roman"/>
              <a:cs typeface="Times New Roman"/>
            </a:endParaRPr>
          </a:p>
          <a:p>
            <a:pPr marL="23495">
              <a:lnSpc>
                <a:spcPct val="100000"/>
              </a:lnSpc>
            </a:pPr>
            <a:r>
              <a:rPr sz="500" b="1" spc="5" dirty="0">
                <a:solidFill>
                  <a:srgbClr val="F99F1B"/>
                </a:solidFill>
                <a:latin typeface="Arial"/>
                <a:cs typeface="Arial"/>
              </a:rPr>
              <a:t>74</a:t>
            </a:r>
            <a:endParaRPr sz="500">
              <a:latin typeface="Arial"/>
              <a:cs typeface="Arial"/>
            </a:endParaRPr>
          </a:p>
        </p:txBody>
      </p:sp>
      <p:sp>
        <p:nvSpPr>
          <p:cNvPr id="86" name="object 86"/>
          <p:cNvSpPr txBox="1"/>
          <p:nvPr/>
        </p:nvSpPr>
        <p:spPr>
          <a:xfrm>
            <a:off x="6355029" y="2034133"/>
            <a:ext cx="123189" cy="450215"/>
          </a:xfrm>
          <a:prstGeom prst="rect">
            <a:avLst/>
          </a:prstGeom>
          <a:solidFill>
            <a:srgbClr val="26284F"/>
          </a:solidFill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600">
              <a:latin typeface="Times New Roman"/>
              <a:cs typeface="Times New Roman"/>
            </a:endParaRPr>
          </a:p>
          <a:p>
            <a:pPr marL="22225">
              <a:lnSpc>
                <a:spcPct val="100000"/>
              </a:lnSpc>
            </a:pPr>
            <a:r>
              <a:rPr sz="500" b="1" spc="25" dirty="0">
                <a:solidFill>
                  <a:srgbClr val="F99F1B"/>
                </a:solidFill>
                <a:latin typeface="Arial"/>
                <a:cs typeface="Arial"/>
              </a:rPr>
              <a:t>75</a:t>
            </a:r>
            <a:endParaRPr sz="500">
              <a:latin typeface="Arial"/>
              <a:cs typeface="Arial"/>
            </a:endParaRPr>
          </a:p>
        </p:txBody>
      </p:sp>
      <p:sp>
        <p:nvSpPr>
          <p:cNvPr id="87" name="object 87"/>
          <p:cNvSpPr txBox="1"/>
          <p:nvPr/>
        </p:nvSpPr>
        <p:spPr>
          <a:xfrm>
            <a:off x="6585423" y="2356350"/>
            <a:ext cx="100330" cy="101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500" b="1" spc="10" dirty="0">
                <a:solidFill>
                  <a:srgbClr val="F99F1B"/>
                </a:solidFill>
                <a:latin typeface="Arial"/>
                <a:cs typeface="Arial"/>
              </a:rPr>
              <a:t>76</a:t>
            </a:r>
            <a:endParaRPr sz="500">
              <a:latin typeface="Arial"/>
              <a:cs typeface="Arial"/>
            </a:endParaRPr>
          </a:p>
        </p:txBody>
      </p:sp>
      <p:sp>
        <p:nvSpPr>
          <p:cNvPr id="88" name="object 88"/>
          <p:cNvSpPr txBox="1"/>
          <p:nvPr/>
        </p:nvSpPr>
        <p:spPr>
          <a:xfrm>
            <a:off x="6785004" y="2031929"/>
            <a:ext cx="107950" cy="101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500" b="1" spc="45" dirty="0">
                <a:solidFill>
                  <a:srgbClr val="F99F1B"/>
                </a:solidFill>
                <a:latin typeface="Arial"/>
                <a:cs typeface="Arial"/>
              </a:rPr>
              <a:t>94</a:t>
            </a:r>
            <a:endParaRPr sz="500">
              <a:latin typeface="Arial"/>
              <a:cs typeface="Arial"/>
            </a:endParaRPr>
          </a:p>
        </p:txBody>
      </p:sp>
      <p:sp>
        <p:nvSpPr>
          <p:cNvPr id="89" name="object 89"/>
          <p:cNvSpPr/>
          <p:nvPr/>
        </p:nvSpPr>
        <p:spPr>
          <a:xfrm>
            <a:off x="1238935" y="3132124"/>
            <a:ext cx="123189" cy="702310"/>
          </a:xfrm>
          <a:custGeom>
            <a:avLst/>
            <a:gdLst/>
            <a:ahLst/>
            <a:cxnLst/>
            <a:rect l="l" t="t" r="r" b="b"/>
            <a:pathLst>
              <a:path w="123190" h="702310">
                <a:moveTo>
                  <a:pt x="123050" y="0"/>
                </a:moveTo>
                <a:lnTo>
                  <a:pt x="0" y="0"/>
                </a:lnTo>
                <a:lnTo>
                  <a:pt x="0" y="702005"/>
                </a:lnTo>
                <a:lnTo>
                  <a:pt x="123050" y="702005"/>
                </a:lnTo>
                <a:lnTo>
                  <a:pt x="123050" y="0"/>
                </a:lnTo>
                <a:close/>
              </a:path>
            </a:pathLst>
          </a:custGeom>
          <a:solidFill>
            <a:srgbClr val="FAA73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0" name="object 90"/>
          <p:cNvSpPr/>
          <p:nvPr/>
        </p:nvSpPr>
        <p:spPr>
          <a:xfrm>
            <a:off x="1461376" y="3024124"/>
            <a:ext cx="123189" cy="810260"/>
          </a:xfrm>
          <a:custGeom>
            <a:avLst/>
            <a:gdLst/>
            <a:ahLst/>
            <a:cxnLst/>
            <a:rect l="l" t="t" r="r" b="b"/>
            <a:pathLst>
              <a:path w="123190" h="810260">
                <a:moveTo>
                  <a:pt x="123050" y="0"/>
                </a:moveTo>
                <a:lnTo>
                  <a:pt x="0" y="0"/>
                </a:lnTo>
                <a:lnTo>
                  <a:pt x="0" y="810006"/>
                </a:lnTo>
                <a:lnTo>
                  <a:pt x="123050" y="810006"/>
                </a:lnTo>
                <a:lnTo>
                  <a:pt x="123050" y="0"/>
                </a:lnTo>
                <a:close/>
              </a:path>
            </a:pathLst>
          </a:custGeom>
          <a:solidFill>
            <a:srgbClr val="FAA73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1" name="object 91"/>
          <p:cNvSpPr/>
          <p:nvPr/>
        </p:nvSpPr>
        <p:spPr>
          <a:xfrm>
            <a:off x="1683816" y="2952127"/>
            <a:ext cx="123189" cy="882015"/>
          </a:xfrm>
          <a:custGeom>
            <a:avLst/>
            <a:gdLst/>
            <a:ahLst/>
            <a:cxnLst/>
            <a:rect l="l" t="t" r="r" b="b"/>
            <a:pathLst>
              <a:path w="123189" h="882014">
                <a:moveTo>
                  <a:pt x="123050" y="0"/>
                </a:moveTo>
                <a:lnTo>
                  <a:pt x="0" y="0"/>
                </a:lnTo>
                <a:lnTo>
                  <a:pt x="0" y="882002"/>
                </a:lnTo>
                <a:lnTo>
                  <a:pt x="123050" y="882002"/>
                </a:lnTo>
                <a:lnTo>
                  <a:pt x="123050" y="0"/>
                </a:lnTo>
                <a:close/>
              </a:path>
            </a:pathLst>
          </a:custGeom>
          <a:solidFill>
            <a:srgbClr val="FAA73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2" name="object 92"/>
          <p:cNvSpPr/>
          <p:nvPr/>
        </p:nvSpPr>
        <p:spPr>
          <a:xfrm>
            <a:off x="1906257" y="2898127"/>
            <a:ext cx="123189" cy="936625"/>
          </a:xfrm>
          <a:custGeom>
            <a:avLst/>
            <a:gdLst/>
            <a:ahLst/>
            <a:cxnLst/>
            <a:rect l="l" t="t" r="r" b="b"/>
            <a:pathLst>
              <a:path w="123189" h="936625">
                <a:moveTo>
                  <a:pt x="123050" y="0"/>
                </a:moveTo>
                <a:lnTo>
                  <a:pt x="0" y="0"/>
                </a:lnTo>
                <a:lnTo>
                  <a:pt x="0" y="936002"/>
                </a:lnTo>
                <a:lnTo>
                  <a:pt x="123050" y="936002"/>
                </a:lnTo>
                <a:lnTo>
                  <a:pt x="123050" y="0"/>
                </a:lnTo>
                <a:close/>
              </a:path>
            </a:pathLst>
          </a:custGeom>
          <a:solidFill>
            <a:srgbClr val="FAA73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3" name="object 93"/>
          <p:cNvSpPr/>
          <p:nvPr/>
        </p:nvSpPr>
        <p:spPr>
          <a:xfrm>
            <a:off x="2128697" y="2844126"/>
            <a:ext cx="123189" cy="990600"/>
          </a:xfrm>
          <a:custGeom>
            <a:avLst/>
            <a:gdLst/>
            <a:ahLst/>
            <a:cxnLst/>
            <a:rect l="l" t="t" r="r" b="b"/>
            <a:pathLst>
              <a:path w="123189" h="990600">
                <a:moveTo>
                  <a:pt x="123050" y="0"/>
                </a:moveTo>
                <a:lnTo>
                  <a:pt x="0" y="0"/>
                </a:lnTo>
                <a:lnTo>
                  <a:pt x="0" y="990003"/>
                </a:lnTo>
                <a:lnTo>
                  <a:pt x="123050" y="990003"/>
                </a:lnTo>
                <a:lnTo>
                  <a:pt x="123050" y="0"/>
                </a:lnTo>
                <a:close/>
              </a:path>
            </a:pathLst>
          </a:custGeom>
          <a:solidFill>
            <a:srgbClr val="FAA73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4" name="object 94"/>
          <p:cNvSpPr/>
          <p:nvPr/>
        </p:nvSpPr>
        <p:spPr>
          <a:xfrm>
            <a:off x="2351138" y="2826130"/>
            <a:ext cx="123189" cy="1008380"/>
          </a:xfrm>
          <a:custGeom>
            <a:avLst/>
            <a:gdLst/>
            <a:ahLst/>
            <a:cxnLst/>
            <a:rect l="l" t="t" r="r" b="b"/>
            <a:pathLst>
              <a:path w="123189" h="1008379">
                <a:moveTo>
                  <a:pt x="123050" y="0"/>
                </a:moveTo>
                <a:lnTo>
                  <a:pt x="0" y="0"/>
                </a:lnTo>
                <a:lnTo>
                  <a:pt x="0" y="1007999"/>
                </a:lnTo>
                <a:lnTo>
                  <a:pt x="123050" y="1007999"/>
                </a:lnTo>
                <a:lnTo>
                  <a:pt x="123050" y="0"/>
                </a:lnTo>
                <a:close/>
              </a:path>
            </a:pathLst>
          </a:custGeom>
          <a:solidFill>
            <a:srgbClr val="FAA73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5" name="object 95"/>
          <p:cNvSpPr/>
          <p:nvPr/>
        </p:nvSpPr>
        <p:spPr>
          <a:xfrm>
            <a:off x="2573566" y="2826130"/>
            <a:ext cx="123189" cy="1008380"/>
          </a:xfrm>
          <a:custGeom>
            <a:avLst/>
            <a:gdLst/>
            <a:ahLst/>
            <a:cxnLst/>
            <a:rect l="l" t="t" r="r" b="b"/>
            <a:pathLst>
              <a:path w="123189" h="1008379">
                <a:moveTo>
                  <a:pt x="123050" y="0"/>
                </a:moveTo>
                <a:lnTo>
                  <a:pt x="0" y="0"/>
                </a:lnTo>
                <a:lnTo>
                  <a:pt x="0" y="1007999"/>
                </a:lnTo>
                <a:lnTo>
                  <a:pt x="123050" y="1007999"/>
                </a:lnTo>
                <a:lnTo>
                  <a:pt x="123050" y="0"/>
                </a:lnTo>
                <a:close/>
              </a:path>
            </a:pathLst>
          </a:custGeom>
          <a:solidFill>
            <a:srgbClr val="FAA73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6" name="object 96"/>
          <p:cNvSpPr/>
          <p:nvPr/>
        </p:nvSpPr>
        <p:spPr>
          <a:xfrm>
            <a:off x="2796006" y="2790126"/>
            <a:ext cx="123189" cy="1044575"/>
          </a:xfrm>
          <a:custGeom>
            <a:avLst/>
            <a:gdLst/>
            <a:ahLst/>
            <a:cxnLst/>
            <a:rect l="l" t="t" r="r" b="b"/>
            <a:pathLst>
              <a:path w="123189" h="1044575">
                <a:moveTo>
                  <a:pt x="123050" y="0"/>
                </a:moveTo>
                <a:lnTo>
                  <a:pt x="0" y="0"/>
                </a:lnTo>
                <a:lnTo>
                  <a:pt x="0" y="1044003"/>
                </a:lnTo>
                <a:lnTo>
                  <a:pt x="123050" y="1044003"/>
                </a:lnTo>
                <a:lnTo>
                  <a:pt x="123050" y="0"/>
                </a:lnTo>
                <a:close/>
              </a:path>
            </a:pathLst>
          </a:custGeom>
          <a:solidFill>
            <a:srgbClr val="FAA73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7" name="object 97"/>
          <p:cNvSpPr/>
          <p:nvPr/>
        </p:nvSpPr>
        <p:spPr>
          <a:xfrm>
            <a:off x="3018447" y="2772130"/>
            <a:ext cx="123189" cy="1062355"/>
          </a:xfrm>
          <a:custGeom>
            <a:avLst/>
            <a:gdLst/>
            <a:ahLst/>
            <a:cxnLst/>
            <a:rect l="l" t="t" r="r" b="b"/>
            <a:pathLst>
              <a:path w="123189" h="1062354">
                <a:moveTo>
                  <a:pt x="123050" y="0"/>
                </a:moveTo>
                <a:lnTo>
                  <a:pt x="0" y="0"/>
                </a:lnTo>
                <a:lnTo>
                  <a:pt x="0" y="1061999"/>
                </a:lnTo>
                <a:lnTo>
                  <a:pt x="123050" y="1061999"/>
                </a:lnTo>
                <a:lnTo>
                  <a:pt x="123050" y="0"/>
                </a:lnTo>
                <a:close/>
              </a:path>
            </a:pathLst>
          </a:custGeom>
          <a:solidFill>
            <a:srgbClr val="FAA73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8" name="object 98"/>
          <p:cNvSpPr/>
          <p:nvPr/>
        </p:nvSpPr>
        <p:spPr>
          <a:xfrm>
            <a:off x="3240887" y="2718130"/>
            <a:ext cx="123189" cy="1116330"/>
          </a:xfrm>
          <a:custGeom>
            <a:avLst/>
            <a:gdLst/>
            <a:ahLst/>
            <a:cxnLst/>
            <a:rect l="l" t="t" r="r" b="b"/>
            <a:pathLst>
              <a:path w="123189" h="1116329">
                <a:moveTo>
                  <a:pt x="123050" y="0"/>
                </a:moveTo>
                <a:lnTo>
                  <a:pt x="0" y="0"/>
                </a:lnTo>
                <a:lnTo>
                  <a:pt x="0" y="1115999"/>
                </a:lnTo>
                <a:lnTo>
                  <a:pt x="123050" y="1115999"/>
                </a:lnTo>
                <a:lnTo>
                  <a:pt x="123050" y="0"/>
                </a:lnTo>
                <a:close/>
              </a:path>
            </a:pathLst>
          </a:custGeom>
          <a:solidFill>
            <a:srgbClr val="FAA73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9" name="object 99"/>
          <p:cNvSpPr/>
          <p:nvPr/>
        </p:nvSpPr>
        <p:spPr>
          <a:xfrm>
            <a:off x="3463328" y="2700134"/>
            <a:ext cx="123189" cy="1134110"/>
          </a:xfrm>
          <a:custGeom>
            <a:avLst/>
            <a:gdLst/>
            <a:ahLst/>
            <a:cxnLst/>
            <a:rect l="l" t="t" r="r" b="b"/>
            <a:pathLst>
              <a:path w="123189" h="1134110">
                <a:moveTo>
                  <a:pt x="123050" y="0"/>
                </a:moveTo>
                <a:lnTo>
                  <a:pt x="0" y="0"/>
                </a:lnTo>
                <a:lnTo>
                  <a:pt x="0" y="1133995"/>
                </a:lnTo>
                <a:lnTo>
                  <a:pt x="123050" y="1133995"/>
                </a:lnTo>
                <a:lnTo>
                  <a:pt x="123050" y="0"/>
                </a:lnTo>
                <a:close/>
              </a:path>
            </a:pathLst>
          </a:custGeom>
          <a:solidFill>
            <a:srgbClr val="FAA73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0" name="object 100"/>
          <p:cNvSpPr/>
          <p:nvPr/>
        </p:nvSpPr>
        <p:spPr>
          <a:xfrm>
            <a:off x="3685768" y="2682125"/>
            <a:ext cx="123189" cy="1152525"/>
          </a:xfrm>
          <a:custGeom>
            <a:avLst/>
            <a:gdLst/>
            <a:ahLst/>
            <a:cxnLst/>
            <a:rect l="l" t="t" r="r" b="b"/>
            <a:pathLst>
              <a:path w="123189" h="1152525">
                <a:moveTo>
                  <a:pt x="123050" y="0"/>
                </a:moveTo>
                <a:lnTo>
                  <a:pt x="0" y="0"/>
                </a:lnTo>
                <a:lnTo>
                  <a:pt x="0" y="1152004"/>
                </a:lnTo>
                <a:lnTo>
                  <a:pt x="123050" y="1152004"/>
                </a:lnTo>
                <a:lnTo>
                  <a:pt x="123050" y="0"/>
                </a:lnTo>
                <a:close/>
              </a:path>
            </a:pathLst>
          </a:custGeom>
          <a:solidFill>
            <a:srgbClr val="FAA73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1" name="object 101"/>
          <p:cNvSpPr/>
          <p:nvPr/>
        </p:nvSpPr>
        <p:spPr>
          <a:xfrm>
            <a:off x="3908196" y="2684881"/>
            <a:ext cx="123189" cy="1151890"/>
          </a:xfrm>
          <a:custGeom>
            <a:avLst/>
            <a:gdLst/>
            <a:ahLst/>
            <a:cxnLst/>
            <a:rect l="l" t="t" r="r" b="b"/>
            <a:pathLst>
              <a:path w="123189" h="1151889">
                <a:moveTo>
                  <a:pt x="123050" y="0"/>
                </a:moveTo>
                <a:lnTo>
                  <a:pt x="0" y="0"/>
                </a:lnTo>
                <a:lnTo>
                  <a:pt x="0" y="1151534"/>
                </a:lnTo>
                <a:lnTo>
                  <a:pt x="123050" y="1151534"/>
                </a:lnTo>
                <a:lnTo>
                  <a:pt x="123050" y="0"/>
                </a:lnTo>
                <a:close/>
              </a:path>
            </a:pathLst>
          </a:custGeom>
          <a:solidFill>
            <a:srgbClr val="F99F1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2" name="object 102"/>
          <p:cNvSpPr/>
          <p:nvPr/>
        </p:nvSpPr>
        <p:spPr>
          <a:xfrm>
            <a:off x="4130637" y="2664129"/>
            <a:ext cx="123189" cy="1170305"/>
          </a:xfrm>
          <a:custGeom>
            <a:avLst/>
            <a:gdLst/>
            <a:ahLst/>
            <a:cxnLst/>
            <a:rect l="l" t="t" r="r" b="b"/>
            <a:pathLst>
              <a:path w="123189" h="1170304">
                <a:moveTo>
                  <a:pt x="123050" y="0"/>
                </a:moveTo>
                <a:lnTo>
                  <a:pt x="0" y="0"/>
                </a:lnTo>
                <a:lnTo>
                  <a:pt x="0" y="1170000"/>
                </a:lnTo>
                <a:lnTo>
                  <a:pt x="123050" y="1170000"/>
                </a:lnTo>
                <a:lnTo>
                  <a:pt x="123050" y="0"/>
                </a:lnTo>
                <a:close/>
              </a:path>
            </a:pathLst>
          </a:custGeom>
          <a:solidFill>
            <a:srgbClr val="FAA73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3" name="object 103"/>
          <p:cNvSpPr/>
          <p:nvPr/>
        </p:nvSpPr>
        <p:spPr>
          <a:xfrm>
            <a:off x="4353077" y="2664129"/>
            <a:ext cx="123189" cy="1170305"/>
          </a:xfrm>
          <a:custGeom>
            <a:avLst/>
            <a:gdLst/>
            <a:ahLst/>
            <a:cxnLst/>
            <a:rect l="l" t="t" r="r" b="b"/>
            <a:pathLst>
              <a:path w="123189" h="1170304">
                <a:moveTo>
                  <a:pt x="123050" y="0"/>
                </a:moveTo>
                <a:lnTo>
                  <a:pt x="0" y="0"/>
                </a:lnTo>
                <a:lnTo>
                  <a:pt x="0" y="1170000"/>
                </a:lnTo>
                <a:lnTo>
                  <a:pt x="123050" y="1170000"/>
                </a:lnTo>
                <a:lnTo>
                  <a:pt x="123050" y="0"/>
                </a:lnTo>
                <a:close/>
              </a:path>
            </a:pathLst>
          </a:custGeom>
          <a:solidFill>
            <a:srgbClr val="FAA73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4" name="object 104"/>
          <p:cNvSpPr/>
          <p:nvPr/>
        </p:nvSpPr>
        <p:spPr>
          <a:xfrm>
            <a:off x="4575518" y="2646134"/>
            <a:ext cx="123189" cy="1188085"/>
          </a:xfrm>
          <a:custGeom>
            <a:avLst/>
            <a:gdLst/>
            <a:ahLst/>
            <a:cxnLst/>
            <a:rect l="l" t="t" r="r" b="b"/>
            <a:pathLst>
              <a:path w="123189" h="1188085">
                <a:moveTo>
                  <a:pt x="123050" y="0"/>
                </a:moveTo>
                <a:lnTo>
                  <a:pt x="0" y="0"/>
                </a:lnTo>
                <a:lnTo>
                  <a:pt x="0" y="1187996"/>
                </a:lnTo>
                <a:lnTo>
                  <a:pt x="123050" y="1187996"/>
                </a:lnTo>
                <a:lnTo>
                  <a:pt x="123050" y="0"/>
                </a:lnTo>
                <a:close/>
              </a:path>
            </a:pathLst>
          </a:custGeom>
          <a:solidFill>
            <a:srgbClr val="FAA73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5" name="object 105"/>
          <p:cNvSpPr/>
          <p:nvPr/>
        </p:nvSpPr>
        <p:spPr>
          <a:xfrm>
            <a:off x="4797958" y="2646134"/>
            <a:ext cx="123189" cy="1188085"/>
          </a:xfrm>
          <a:custGeom>
            <a:avLst/>
            <a:gdLst/>
            <a:ahLst/>
            <a:cxnLst/>
            <a:rect l="l" t="t" r="r" b="b"/>
            <a:pathLst>
              <a:path w="123189" h="1188085">
                <a:moveTo>
                  <a:pt x="123050" y="0"/>
                </a:moveTo>
                <a:lnTo>
                  <a:pt x="0" y="0"/>
                </a:lnTo>
                <a:lnTo>
                  <a:pt x="0" y="1187996"/>
                </a:lnTo>
                <a:lnTo>
                  <a:pt x="123050" y="1187996"/>
                </a:lnTo>
                <a:lnTo>
                  <a:pt x="123050" y="0"/>
                </a:lnTo>
                <a:close/>
              </a:path>
            </a:pathLst>
          </a:custGeom>
          <a:solidFill>
            <a:srgbClr val="FAA73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6" name="object 106"/>
          <p:cNvSpPr/>
          <p:nvPr/>
        </p:nvSpPr>
        <p:spPr>
          <a:xfrm>
            <a:off x="5020398" y="2646134"/>
            <a:ext cx="123189" cy="1188085"/>
          </a:xfrm>
          <a:custGeom>
            <a:avLst/>
            <a:gdLst/>
            <a:ahLst/>
            <a:cxnLst/>
            <a:rect l="l" t="t" r="r" b="b"/>
            <a:pathLst>
              <a:path w="123189" h="1188085">
                <a:moveTo>
                  <a:pt x="123050" y="0"/>
                </a:moveTo>
                <a:lnTo>
                  <a:pt x="0" y="0"/>
                </a:lnTo>
                <a:lnTo>
                  <a:pt x="0" y="1187996"/>
                </a:lnTo>
                <a:lnTo>
                  <a:pt x="123050" y="1187996"/>
                </a:lnTo>
                <a:lnTo>
                  <a:pt x="123050" y="0"/>
                </a:lnTo>
                <a:close/>
              </a:path>
            </a:pathLst>
          </a:custGeom>
          <a:solidFill>
            <a:srgbClr val="FAA73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7" name="object 107"/>
          <p:cNvSpPr/>
          <p:nvPr/>
        </p:nvSpPr>
        <p:spPr>
          <a:xfrm>
            <a:off x="5242826" y="2628125"/>
            <a:ext cx="123189" cy="1206500"/>
          </a:xfrm>
          <a:custGeom>
            <a:avLst/>
            <a:gdLst/>
            <a:ahLst/>
            <a:cxnLst/>
            <a:rect l="l" t="t" r="r" b="b"/>
            <a:pathLst>
              <a:path w="123189" h="1206500">
                <a:moveTo>
                  <a:pt x="123050" y="0"/>
                </a:moveTo>
                <a:lnTo>
                  <a:pt x="0" y="0"/>
                </a:lnTo>
                <a:lnTo>
                  <a:pt x="0" y="1206004"/>
                </a:lnTo>
                <a:lnTo>
                  <a:pt x="123050" y="1206004"/>
                </a:lnTo>
                <a:lnTo>
                  <a:pt x="123050" y="0"/>
                </a:lnTo>
                <a:close/>
              </a:path>
            </a:pathLst>
          </a:custGeom>
          <a:solidFill>
            <a:srgbClr val="FAA73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8" name="object 108"/>
          <p:cNvSpPr/>
          <p:nvPr/>
        </p:nvSpPr>
        <p:spPr>
          <a:xfrm>
            <a:off x="5465267" y="2610129"/>
            <a:ext cx="123189" cy="1224280"/>
          </a:xfrm>
          <a:custGeom>
            <a:avLst/>
            <a:gdLst/>
            <a:ahLst/>
            <a:cxnLst/>
            <a:rect l="l" t="t" r="r" b="b"/>
            <a:pathLst>
              <a:path w="123189" h="1224279">
                <a:moveTo>
                  <a:pt x="123050" y="0"/>
                </a:moveTo>
                <a:lnTo>
                  <a:pt x="0" y="0"/>
                </a:lnTo>
                <a:lnTo>
                  <a:pt x="0" y="1224000"/>
                </a:lnTo>
                <a:lnTo>
                  <a:pt x="123050" y="1224000"/>
                </a:lnTo>
                <a:lnTo>
                  <a:pt x="123050" y="0"/>
                </a:lnTo>
                <a:close/>
              </a:path>
            </a:pathLst>
          </a:custGeom>
          <a:solidFill>
            <a:srgbClr val="FAA73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9" name="object 109"/>
          <p:cNvSpPr/>
          <p:nvPr/>
        </p:nvSpPr>
        <p:spPr>
          <a:xfrm>
            <a:off x="5687707" y="2610129"/>
            <a:ext cx="123189" cy="1224280"/>
          </a:xfrm>
          <a:custGeom>
            <a:avLst/>
            <a:gdLst/>
            <a:ahLst/>
            <a:cxnLst/>
            <a:rect l="l" t="t" r="r" b="b"/>
            <a:pathLst>
              <a:path w="123189" h="1224279">
                <a:moveTo>
                  <a:pt x="123050" y="0"/>
                </a:moveTo>
                <a:lnTo>
                  <a:pt x="0" y="0"/>
                </a:lnTo>
                <a:lnTo>
                  <a:pt x="0" y="1224000"/>
                </a:lnTo>
                <a:lnTo>
                  <a:pt x="123050" y="1224000"/>
                </a:lnTo>
                <a:lnTo>
                  <a:pt x="123050" y="0"/>
                </a:lnTo>
                <a:close/>
              </a:path>
            </a:pathLst>
          </a:custGeom>
          <a:solidFill>
            <a:srgbClr val="FAA73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0" name="object 110"/>
          <p:cNvSpPr/>
          <p:nvPr/>
        </p:nvSpPr>
        <p:spPr>
          <a:xfrm>
            <a:off x="5910148" y="2556129"/>
            <a:ext cx="123189" cy="1278255"/>
          </a:xfrm>
          <a:custGeom>
            <a:avLst/>
            <a:gdLst/>
            <a:ahLst/>
            <a:cxnLst/>
            <a:rect l="l" t="t" r="r" b="b"/>
            <a:pathLst>
              <a:path w="123189" h="1278254">
                <a:moveTo>
                  <a:pt x="123050" y="0"/>
                </a:moveTo>
                <a:lnTo>
                  <a:pt x="0" y="0"/>
                </a:lnTo>
                <a:lnTo>
                  <a:pt x="0" y="1278001"/>
                </a:lnTo>
                <a:lnTo>
                  <a:pt x="123050" y="1278001"/>
                </a:lnTo>
                <a:lnTo>
                  <a:pt x="123050" y="0"/>
                </a:lnTo>
                <a:close/>
              </a:path>
            </a:pathLst>
          </a:custGeom>
          <a:solidFill>
            <a:srgbClr val="FAA73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1" name="object 111"/>
          <p:cNvSpPr/>
          <p:nvPr/>
        </p:nvSpPr>
        <p:spPr>
          <a:xfrm>
            <a:off x="6132588" y="2502128"/>
            <a:ext cx="123189" cy="1332230"/>
          </a:xfrm>
          <a:custGeom>
            <a:avLst/>
            <a:gdLst/>
            <a:ahLst/>
            <a:cxnLst/>
            <a:rect l="l" t="t" r="r" b="b"/>
            <a:pathLst>
              <a:path w="123189" h="1332229">
                <a:moveTo>
                  <a:pt x="123050" y="0"/>
                </a:moveTo>
                <a:lnTo>
                  <a:pt x="0" y="0"/>
                </a:lnTo>
                <a:lnTo>
                  <a:pt x="0" y="1332001"/>
                </a:lnTo>
                <a:lnTo>
                  <a:pt x="123050" y="1332001"/>
                </a:lnTo>
                <a:lnTo>
                  <a:pt x="123050" y="0"/>
                </a:lnTo>
                <a:close/>
              </a:path>
            </a:pathLst>
          </a:custGeom>
          <a:solidFill>
            <a:srgbClr val="FAA73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2" name="object 112"/>
          <p:cNvSpPr/>
          <p:nvPr/>
        </p:nvSpPr>
        <p:spPr>
          <a:xfrm>
            <a:off x="6355029" y="2484132"/>
            <a:ext cx="123189" cy="1350010"/>
          </a:xfrm>
          <a:custGeom>
            <a:avLst/>
            <a:gdLst/>
            <a:ahLst/>
            <a:cxnLst/>
            <a:rect l="l" t="t" r="r" b="b"/>
            <a:pathLst>
              <a:path w="123189" h="1350010">
                <a:moveTo>
                  <a:pt x="123050" y="0"/>
                </a:moveTo>
                <a:lnTo>
                  <a:pt x="0" y="0"/>
                </a:lnTo>
                <a:lnTo>
                  <a:pt x="0" y="1349997"/>
                </a:lnTo>
                <a:lnTo>
                  <a:pt x="123050" y="1349997"/>
                </a:lnTo>
                <a:lnTo>
                  <a:pt x="123050" y="0"/>
                </a:lnTo>
                <a:close/>
              </a:path>
            </a:pathLst>
          </a:custGeom>
          <a:solidFill>
            <a:srgbClr val="FAA73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3" name="object 113"/>
          <p:cNvSpPr/>
          <p:nvPr/>
        </p:nvSpPr>
        <p:spPr>
          <a:xfrm>
            <a:off x="6577456" y="2466124"/>
            <a:ext cx="123189" cy="1368425"/>
          </a:xfrm>
          <a:custGeom>
            <a:avLst/>
            <a:gdLst/>
            <a:ahLst/>
            <a:cxnLst/>
            <a:rect l="l" t="t" r="r" b="b"/>
            <a:pathLst>
              <a:path w="123190" h="1368425">
                <a:moveTo>
                  <a:pt x="123050" y="0"/>
                </a:moveTo>
                <a:lnTo>
                  <a:pt x="0" y="0"/>
                </a:lnTo>
                <a:lnTo>
                  <a:pt x="0" y="1368005"/>
                </a:lnTo>
                <a:lnTo>
                  <a:pt x="123050" y="1368005"/>
                </a:lnTo>
                <a:lnTo>
                  <a:pt x="123050" y="0"/>
                </a:lnTo>
                <a:close/>
              </a:path>
            </a:pathLst>
          </a:custGeom>
          <a:solidFill>
            <a:srgbClr val="FAA73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4" name="object 114"/>
          <p:cNvSpPr/>
          <p:nvPr/>
        </p:nvSpPr>
        <p:spPr>
          <a:xfrm>
            <a:off x="6779018" y="2142134"/>
            <a:ext cx="123189" cy="1692275"/>
          </a:xfrm>
          <a:custGeom>
            <a:avLst/>
            <a:gdLst/>
            <a:ahLst/>
            <a:cxnLst/>
            <a:rect l="l" t="t" r="r" b="b"/>
            <a:pathLst>
              <a:path w="123190" h="1692275">
                <a:moveTo>
                  <a:pt x="123050" y="0"/>
                </a:moveTo>
                <a:lnTo>
                  <a:pt x="0" y="0"/>
                </a:lnTo>
                <a:lnTo>
                  <a:pt x="0" y="1691995"/>
                </a:lnTo>
                <a:lnTo>
                  <a:pt x="123050" y="1691995"/>
                </a:lnTo>
                <a:lnTo>
                  <a:pt x="123050" y="0"/>
                </a:lnTo>
                <a:close/>
              </a:path>
            </a:pathLst>
          </a:custGeom>
          <a:solidFill>
            <a:srgbClr val="FAA73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5" name="object 115"/>
          <p:cNvSpPr txBox="1"/>
          <p:nvPr/>
        </p:nvSpPr>
        <p:spPr>
          <a:xfrm>
            <a:off x="5152227" y="629925"/>
            <a:ext cx="1837689" cy="1473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704339" algn="l"/>
              </a:tabLst>
            </a:pPr>
            <a:r>
              <a:rPr sz="800" spc="60" dirty="0">
                <a:solidFill>
                  <a:srgbClr val="002A41"/>
                </a:solidFill>
                <a:latin typeface="Times New Roman"/>
                <a:cs typeface="Times New Roman"/>
              </a:rPr>
              <a:t>І</a:t>
            </a:r>
            <a:r>
              <a:rPr sz="800" spc="165" dirty="0">
                <a:solidFill>
                  <a:srgbClr val="002A41"/>
                </a:solidFill>
                <a:latin typeface="Times New Roman"/>
                <a:cs typeface="Times New Roman"/>
              </a:rPr>
              <a:t>н</a:t>
            </a:r>
            <a:r>
              <a:rPr sz="800" spc="100" dirty="0">
                <a:solidFill>
                  <a:srgbClr val="002A41"/>
                </a:solidFill>
                <a:latin typeface="Times New Roman"/>
                <a:cs typeface="Times New Roman"/>
              </a:rPr>
              <a:t>д</a:t>
            </a:r>
            <a:r>
              <a:rPr sz="800" spc="110" dirty="0">
                <a:solidFill>
                  <a:srgbClr val="002A41"/>
                </a:solidFill>
                <a:latin typeface="Times New Roman"/>
                <a:cs typeface="Times New Roman"/>
              </a:rPr>
              <a:t>е</a:t>
            </a:r>
            <a:r>
              <a:rPr sz="800" spc="114" dirty="0">
                <a:solidFill>
                  <a:srgbClr val="002A41"/>
                </a:solidFill>
                <a:latin typeface="Times New Roman"/>
                <a:cs typeface="Times New Roman"/>
              </a:rPr>
              <a:t>к</a:t>
            </a:r>
            <a:r>
              <a:rPr sz="800" spc="45" dirty="0">
                <a:solidFill>
                  <a:srgbClr val="002A41"/>
                </a:solidFill>
                <a:latin typeface="Times New Roman"/>
                <a:cs typeface="Times New Roman"/>
              </a:rPr>
              <a:t>с</a:t>
            </a:r>
            <a:r>
              <a:rPr sz="800" spc="60" dirty="0">
                <a:solidFill>
                  <a:srgbClr val="002A41"/>
                </a:solidFill>
                <a:latin typeface="Times New Roman"/>
                <a:cs typeface="Times New Roman"/>
              </a:rPr>
              <a:t> </a:t>
            </a:r>
            <a:r>
              <a:rPr sz="800" spc="110" dirty="0">
                <a:solidFill>
                  <a:srgbClr val="002A41"/>
                </a:solidFill>
                <a:latin typeface="Times New Roman"/>
                <a:cs typeface="Times New Roman"/>
              </a:rPr>
              <a:t>з</a:t>
            </a:r>
            <a:r>
              <a:rPr sz="800" spc="100" dirty="0">
                <a:solidFill>
                  <a:srgbClr val="002A41"/>
                </a:solidFill>
                <a:latin typeface="Times New Roman"/>
                <a:cs typeface="Times New Roman"/>
              </a:rPr>
              <a:t>д</a:t>
            </a:r>
            <a:r>
              <a:rPr sz="800" spc="80" dirty="0">
                <a:solidFill>
                  <a:srgbClr val="002A41"/>
                </a:solidFill>
                <a:latin typeface="Times New Roman"/>
                <a:cs typeface="Times New Roman"/>
              </a:rPr>
              <a:t>о</a:t>
            </a:r>
            <a:r>
              <a:rPr sz="800" spc="114" dirty="0">
                <a:solidFill>
                  <a:srgbClr val="002A41"/>
                </a:solidFill>
                <a:latin typeface="Times New Roman"/>
                <a:cs typeface="Times New Roman"/>
              </a:rPr>
              <a:t>р</a:t>
            </a:r>
            <a:r>
              <a:rPr sz="800" spc="80" dirty="0">
                <a:solidFill>
                  <a:srgbClr val="002A41"/>
                </a:solidFill>
                <a:latin typeface="Times New Roman"/>
                <a:cs typeface="Times New Roman"/>
              </a:rPr>
              <a:t>ов</a:t>
            </a:r>
            <a:r>
              <a:rPr sz="800" spc="-105" dirty="0">
                <a:solidFill>
                  <a:srgbClr val="002A41"/>
                </a:solidFill>
                <a:latin typeface="Times New Roman"/>
                <a:cs typeface="Times New Roman"/>
              </a:rPr>
              <a:t>’</a:t>
            </a:r>
            <a:r>
              <a:rPr sz="800" spc="150" dirty="0">
                <a:solidFill>
                  <a:srgbClr val="002A41"/>
                </a:solidFill>
                <a:latin typeface="Times New Roman"/>
                <a:cs typeface="Times New Roman"/>
              </a:rPr>
              <a:t>я</a:t>
            </a:r>
            <a:r>
              <a:rPr sz="800" dirty="0">
                <a:solidFill>
                  <a:srgbClr val="002A41"/>
                </a:solidFill>
                <a:latin typeface="Times New Roman"/>
                <a:cs typeface="Times New Roman"/>
              </a:rPr>
              <a:t>.</a:t>
            </a:r>
            <a:r>
              <a:rPr sz="800" spc="60" dirty="0">
                <a:solidFill>
                  <a:srgbClr val="002A41"/>
                </a:solidFill>
                <a:latin typeface="Times New Roman"/>
                <a:cs typeface="Times New Roman"/>
              </a:rPr>
              <a:t> </a:t>
            </a:r>
            <a:r>
              <a:rPr sz="800" spc="-15" dirty="0">
                <a:solidFill>
                  <a:srgbClr val="002A41"/>
                </a:solidFill>
                <a:latin typeface="Times New Roman"/>
                <a:cs typeface="Times New Roman"/>
              </a:rPr>
              <a:t>У</a:t>
            </a:r>
            <a:r>
              <a:rPr sz="800" spc="140" dirty="0">
                <a:solidFill>
                  <a:srgbClr val="002A41"/>
                </a:solidFill>
                <a:latin typeface="Times New Roman"/>
                <a:cs typeface="Times New Roman"/>
              </a:rPr>
              <a:t>к</a:t>
            </a:r>
            <a:r>
              <a:rPr sz="800" spc="105" dirty="0">
                <a:solidFill>
                  <a:srgbClr val="002A41"/>
                </a:solidFill>
                <a:latin typeface="Times New Roman"/>
                <a:cs typeface="Times New Roman"/>
              </a:rPr>
              <a:t>р</a:t>
            </a:r>
            <a:r>
              <a:rPr sz="800" spc="155" dirty="0">
                <a:solidFill>
                  <a:srgbClr val="002A41"/>
                </a:solidFill>
                <a:latin typeface="Times New Roman"/>
                <a:cs typeface="Times New Roman"/>
              </a:rPr>
              <a:t>а</a:t>
            </a:r>
            <a:r>
              <a:rPr sz="800" spc="80" dirty="0">
                <a:solidFill>
                  <a:srgbClr val="002A41"/>
                </a:solidFill>
                <a:latin typeface="Times New Roman"/>
                <a:cs typeface="Times New Roman"/>
              </a:rPr>
              <a:t>ї</a:t>
            </a:r>
            <a:r>
              <a:rPr sz="800" spc="140" dirty="0">
                <a:solidFill>
                  <a:srgbClr val="002A41"/>
                </a:solidFill>
                <a:latin typeface="Times New Roman"/>
                <a:cs typeface="Times New Roman"/>
              </a:rPr>
              <a:t>н</a:t>
            </a:r>
            <a:r>
              <a:rPr sz="800" spc="114" dirty="0">
                <a:solidFill>
                  <a:srgbClr val="002A41"/>
                </a:solidFill>
                <a:latin typeface="Times New Roman"/>
                <a:cs typeface="Times New Roman"/>
              </a:rPr>
              <a:t>а</a:t>
            </a:r>
            <a:r>
              <a:rPr sz="800" dirty="0">
                <a:solidFill>
                  <a:srgbClr val="002A41"/>
                </a:solidFill>
                <a:latin typeface="Times New Roman"/>
                <a:cs typeface="Times New Roman"/>
              </a:rPr>
              <a:t>	</a:t>
            </a:r>
            <a:r>
              <a:rPr sz="800" spc="35" dirty="0">
                <a:solidFill>
                  <a:srgbClr val="002A41"/>
                </a:solidFill>
                <a:latin typeface="Tahoma"/>
                <a:cs typeface="Tahoma"/>
              </a:rPr>
              <a:t>23</a:t>
            </a:r>
            <a:endParaRPr sz="800">
              <a:latin typeface="Tahoma"/>
              <a:cs typeface="Tahoma"/>
            </a:endParaRPr>
          </a:p>
        </p:txBody>
      </p:sp>
      <p:sp>
        <p:nvSpPr>
          <p:cNvPr id="116" name="object 116"/>
          <p:cNvSpPr/>
          <p:nvPr/>
        </p:nvSpPr>
        <p:spPr>
          <a:xfrm>
            <a:off x="660704" y="476986"/>
            <a:ext cx="5873750" cy="83820"/>
          </a:xfrm>
          <a:custGeom>
            <a:avLst/>
            <a:gdLst/>
            <a:ahLst/>
            <a:cxnLst/>
            <a:rect l="l" t="t" r="r" b="b"/>
            <a:pathLst>
              <a:path w="5873750" h="83820">
                <a:moveTo>
                  <a:pt x="5873305" y="0"/>
                </a:moveTo>
                <a:lnTo>
                  <a:pt x="0" y="0"/>
                </a:lnTo>
                <a:lnTo>
                  <a:pt x="0" y="83654"/>
                </a:lnTo>
                <a:lnTo>
                  <a:pt x="5873305" y="83654"/>
                </a:lnTo>
                <a:lnTo>
                  <a:pt x="5873305" y="0"/>
                </a:lnTo>
                <a:close/>
              </a:path>
            </a:pathLst>
          </a:custGeom>
          <a:solidFill>
            <a:srgbClr val="384E6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7" name="object 117"/>
          <p:cNvSpPr/>
          <p:nvPr/>
        </p:nvSpPr>
        <p:spPr>
          <a:xfrm>
            <a:off x="6587578" y="476986"/>
            <a:ext cx="541020" cy="83820"/>
          </a:xfrm>
          <a:custGeom>
            <a:avLst/>
            <a:gdLst/>
            <a:ahLst/>
            <a:cxnLst/>
            <a:rect l="l" t="t" r="r" b="b"/>
            <a:pathLst>
              <a:path w="541020" h="83820">
                <a:moveTo>
                  <a:pt x="540854" y="0"/>
                </a:moveTo>
                <a:lnTo>
                  <a:pt x="0" y="0"/>
                </a:lnTo>
                <a:lnTo>
                  <a:pt x="0" y="83654"/>
                </a:lnTo>
                <a:lnTo>
                  <a:pt x="540854" y="83654"/>
                </a:lnTo>
                <a:lnTo>
                  <a:pt x="540854" y="0"/>
                </a:lnTo>
                <a:close/>
              </a:path>
            </a:pathLst>
          </a:custGeom>
          <a:solidFill>
            <a:srgbClr val="F99F1B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95149" y="2071084"/>
            <a:ext cx="5130165" cy="1914525"/>
          </a:xfrm>
          <a:prstGeom prst="rect">
            <a:avLst/>
          </a:prstGeom>
        </p:spPr>
        <p:txBody>
          <a:bodyPr vert="horz" wrap="square" lIns="0" tIns="381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300"/>
              </a:spcBef>
            </a:pPr>
            <a:r>
              <a:rPr sz="750" spc="55" dirty="0">
                <a:solidFill>
                  <a:srgbClr val="002A41"/>
                </a:solidFill>
                <a:latin typeface="Tahoma"/>
                <a:cs typeface="Tahoma"/>
              </a:rPr>
              <a:t>З-поміж</a:t>
            </a:r>
            <a:r>
              <a:rPr sz="750" spc="-60" dirty="0">
                <a:solidFill>
                  <a:srgbClr val="002A41"/>
                </a:solidFill>
                <a:latin typeface="Tahoma"/>
                <a:cs typeface="Tahoma"/>
              </a:rPr>
              <a:t> </a:t>
            </a:r>
            <a:r>
              <a:rPr sz="750" spc="50" dirty="0">
                <a:solidFill>
                  <a:srgbClr val="002A41"/>
                </a:solidFill>
                <a:latin typeface="Tahoma"/>
                <a:cs typeface="Tahoma"/>
              </a:rPr>
              <a:t>форм</a:t>
            </a:r>
            <a:r>
              <a:rPr sz="750" spc="-55" dirty="0">
                <a:solidFill>
                  <a:srgbClr val="002A41"/>
                </a:solidFill>
                <a:latin typeface="Tahoma"/>
                <a:cs typeface="Tahoma"/>
              </a:rPr>
              <a:t> </a:t>
            </a:r>
            <a:r>
              <a:rPr sz="750" spc="45" dirty="0">
                <a:solidFill>
                  <a:srgbClr val="002A41"/>
                </a:solidFill>
                <a:latin typeface="Tahoma"/>
                <a:cs typeface="Tahoma"/>
              </a:rPr>
              <a:t>медичного</a:t>
            </a:r>
            <a:r>
              <a:rPr sz="750" spc="-55" dirty="0">
                <a:solidFill>
                  <a:srgbClr val="002A41"/>
                </a:solidFill>
                <a:latin typeface="Tahoma"/>
                <a:cs typeface="Tahoma"/>
              </a:rPr>
              <a:t> </a:t>
            </a:r>
            <a:r>
              <a:rPr sz="750" spc="5" dirty="0">
                <a:solidFill>
                  <a:srgbClr val="002A41"/>
                </a:solidFill>
                <a:latin typeface="Tahoma"/>
                <a:cs typeface="Tahoma"/>
              </a:rPr>
              <a:t>огляду,</a:t>
            </a:r>
            <a:r>
              <a:rPr sz="750" spc="-55" dirty="0">
                <a:solidFill>
                  <a:srgbClr val="002A41"/>
                </a:solidFill>
                <a:latin typeface="Tahoma"/>
                <a:cs typeface="Tahoma"/>
              </a:rPr>
              <a:t> </a:t>
            </a:r>
            <a:r>
              <a:rPr sz="750" spc="25" dirty="0">
                <a:solidFill>
                  <a:srgbClr val="002A41"/>
                </a:solidFill>
                <a:latin typeface="Tahoma"/>
                <a:cs typeface="Tahoma"/>
              </a:rPr>
              <a:t>до</a:t>
            </a:r>
            <a:r>
              <a:rPr sz="750" spc="-60" dirty="0">
                <a:solidFill>
                  <a:srgbClr val="002A41"/>
                </a:solidFill>
                <a:latin typeface="Tahoma"/>
                <a:cs typeface="Tahoma"/>
              </a:rPr>
              <a:t> </a:t>
            </a:r>
            <a:r>
              <a:rPr sz="750" spc="60" dirty="0">
                <a:solidFill>
                  <a:srgbClr val="002A41"/>
                </a:solidFill>
                <a:latin typeface="Tahoma"/>
                <a:cs typeface="Tahoma"/>
              </a:rPr>
              <a:t>яких</a:t>
            </a:r>
            <a:r>
              <a:rPr sz="750" spc="-55" dirty="0">
                <a:solidFill>
                  <a:srgbClr val="002A41"/>
                </a:solidFill>
                <a:latin typeface="Tahoma"/>
                <a:cs typeface="Tahoma"/>
              </a:rPr>
              <a:t> </a:t>
            </a:r>
            <a:r>
              <a:rPr sz="750" spc="25" dirty="0">
                <a:solidFill>
                  <a:srgbClr val="002A41"/>
                </a:solidFill>
                <a:latin typeface="Tahoma"/>
                <a:cs typeface="Tahoma"/>
              </a:rPr>
              <a:t>вдаються</a:t>
            </a:r>
            <a:r>
              <a:rPr sz="750" spc="-55" dirty="0">
                <a:solidFill>
                  <a:srgbClr val="002A41"/>
                </a:solidFill>
                <a:latin typeface="Tahoma"/>
                <a:cs typeface="Tahoma"/>
              </a:rPr>
              <a:t> </a:t>
            </a:r>
            <a:r>
              <a:rPr sz="750" spc="60" dirty="0">
                <a:solidFill>
                  <a:srgbClr val="002A41"/>
                </a:solidFill>
                <a:latin typeface="Tahoma"/>
                <a:cs typeface="Tahoma"/>
              </a:rPr>
              <a:t>у</a:t>
            </a:r>
            <a:r>
              <a:rPr sz="750" spc="-55" dirty="0">
                <a:solidFill>
                  <a:srgbClr val="002A41"/>
                </a:solidFill>
                <a:latin typeface="Tahoma"/>
                <a:cs typeface="Tahoma"/>
              </a:rPr>
              <a:t> </a:t>
            </a:r>
            <a:r>
              <a:rPr sz="750" spc="50" dirty="0">
                <a:solidFill>
                  <a:srgbClr val="002A41"/>
                </a:solidFill>
                <a:latin typeface="Tahoma"/>
                <a:cs typeface="Tahoma"/>
              </a:rPr>
              <a:t>профілактичних</a:t>
            </a:r>
            <a:r>
              <a:rPr sz="750" spc="-60" dirty="0">
                <a:solidFill>
                  <a:srgbClr val="002A41"/>
                </a:solidFill>
                <a:latin typeface="Tahoma"/>
                <a:cs typeface="Tahoma"/>
              </a:rPr>
              <a:t> </a:t>
            </a:r>
            <a:r>
              <a:rPr sz="750" spc="35" dirty="0">
                <a:solidFill>
                  <a:srgbClr val="002A41"/>
                </a:solidFill>
                <a:latin typeface="Tahoma"/>
                <a:cs typeface="Tahoma"/>
              </a:rPr>
              <a:t>цілях,</a:t>
            </a:r>
            <a:r>
              <a:rPr sz="750" spc="-55" dirty="0">
                <a:solidFill>
                  <a:srgbClr val="002A41"/>
                </a:solidFill>
                <a:latin typeface="Tahoma"/>
                <a:cs typeface="Tahoma"/>
              </a:rPr>
              <a:t> </a:t>
            </a:r>
            <a:r>
              <a:rPr sz="750" spc="45" dirty="0">
                <a:solidFill>
                  <a:srgbClr val="002A41"/>
                </a:solidFill>
                <a:latin typeface="Tahoma"/>
                <a:cs typeface="Tahoma"/>
              </a:rPr>
              <a:t>найбільш</a:t>
            </a:r>
            <a:r>
              <a:rPr sz="750" spc="-55" dirty="0">
                <a:solidFill>
                  <a:srgbClr val="002A41"/>
                </a:solidFill>
                <a:latin typeface="Tahoma"/>
                <a:cs typeface="Tahoma"/>
              </a:rPr>
              <a:t> </a:t>
            </a:r>
            <a:r>
              <a:rPr sz="750" spc="45" dirty="0">
                <a:solidFill>
                  <a:srgbClr val="002A41"/>
                </a:solidFill>
                <a:latin typeface="Tahoma"/>
                <a:cs typeface="Tahoma"/>
              </a:rPr>
              <a:t>поширеною</a:t>
            </a:r>
            <a:endParaRPr sz="750">
              <a:latin typeface="Tahoma"/>
              <a:cs typeface="Tahoma"/>
            </a:endParaRPr>
          </a:p>
          <a:p>
            <a:pPr marL="12700" marR="5080">
              <a:lnSpc>
                <a:spcPct val="122200"/>
              </a:lnSpc>
            </a:pPr>
            <a:r>
              <a:rPr sz="750" spc="25" dirty="0">
                <a:solidFill>
                  <a:srgbClr val="002A41"/>
                </a:solidFill>
                <a:latin typeface="Tahoma"/>
                <a:cs typeface="Tahoma"/>
              </a:rPr>
              <a:t>є </a:t>
            </a:r>
            <a:r>
              <a:rPr sz="750" spc="30" dirty="0">
                <a:solidFill>
                  <a:srgbClr val="002A41"/>
                </a:solidFill>
                <a:latin typeface="Tahoma"/>
                <a:cs typeface="Tahoma"/>
              </a:rPr>
              <a:t>флюорографія </a:t>
            </a:r>
            <a:r>
              <a:rPr sz="750" spc="35" dirty="0">
                <a:solidFill>
                  <a:srgbClr val="002A41"/>
                </a:solidFill>
                <a:latin typeface="Tahoma"/>
                <a:cs typeface="Tahoma"/>
              </a:rPr>
              <a:t>(протягом </a:t>
            </a:r>
            <a:r>
              <a:rPr sz="750" spc="40" dirty="0">
                <a:solidFill>
                  <a:srgbClr val="002A41"/>
                </a:solidFill>
                <a:latin typeface="Tahoma"/>
                <a:cs typeface="Tahoma"/>
              </a:rPr>
              <a:t>останніх </a:t>
            </a:r>
            <a:r>
              <a:rPr sz="750" spc="25" dirty="0">
                <a:solidFill>
                  <a:srgbClr val="002A41"/>
                </a:solidFill>
                <a:latin typeface="Tahoma"/>
                <a:cs typeface="Tahoma"/>
              </a:rPr>
              <a:t>12 </a:t>
            </a:r>
            <a:r>
              <a:rPr sz="750" spc="60" dirty="0">
                <a:solidFill>
                  <a:srgbClr val="002A41"/>
                </a:solidFill>
                <a:latin typeface="Tahoma"/>
                <a:cs typeface="Tahoma"/>
              </a:rPr>
              <a:t>місяців </a:t>
            </a:r>
            <a:r>
              <a:rPr sz="750" spc="65" dirty="0">
                <a:solidFill>
                  <a:srgbClr val="002A41"/>
                </a:solidFill>
                <a:latin typeface="Tahoma"/>
                <a:cs typeface="Tahoma"/>
              </a:rPr>
              <a:t>її </a:t>
            </a:r>
            <a:r>
              <a:rPr sz="750" spc="45" dirty="0">
                <a:solidFill>
                  <a:srgbClr val="002A41"/>
                </a:solidFill>
                <a:latin typeface="Tahoma"/>
                <a:cs typeface="Tahoma"/>
              </a:rPr>
              <a:t>робили </a:t>
            </a:r>
            <a:r>
              <a:rPr sz="750" spc="-15" dirty="0">
                <a:solidFill>
                  <a:srgbClr val="002A41"/>
                </a:solidFill>
                <a:latin typeface="Tahoma"/>
                <a:cs typeface="Tahoma"/>
              </a:rPr>
              <a:t>60% </a:t>
            </a:r>
            <a:r>
              <a:rPr sz="750" spc="50" dirty="0">
                <a:solidFill>
                  <a:srgbClr val="002A41"/>
                </a:solidFill>
                <a:latin typeface="Tahoma"/>
                <a:cs typeface="Tahoma"/>
              </a:rPr>
              <a:t>опитаних </a:t>
            </a:r>
            <a:r>
              <a:rPr sz="750" spc="65" dirty="0">
                <a:solidFill>
                  <a:srgbClr val="002A41"/>
                </a:solidFill>
                <a:latin typeface="Tahoma"/>
                <a:cs typeface="Tahoma"/>
              </a:rPr>
              <a:t>— </a:t>
            </a:r>
            <a:r>
              <a:rPr sz="750" spc="-15" dirty="0">
                <a:solidFill>
                  <a:srgbClr val="002A41"/>
                </a:solidFill>
                <a:latin typeface="Tahoma"/>
                <a:cs typeface="Tahoma"/>
              </a:rPr>
              <a:t>57% </a:t>
            </a:r>
            <a:r>
              <a:rPr sz="750" spc="15" dirty="0">
                <a:solidFill>
                  <a:srgbClr val="002A41"/>
                </a:solidFill>
                <a:latin typeface="Tahoma"/>
                <a:cs typeface="Tahoma"/>
              </a:rPr>
              <a:t>серед </a:t>
            </a:r>
            <a:r>
              <a:rPr sz="750" spc="60" dirty="0">
                <a:solidFill>
                  <a:srgbClr val="002A41"/>
                </a:solidFill>
                <a:latin typeface="Tahoma"/>
                <a:cs typeface="Tahoma"/>
              </a:rPr>
              <a:t>жінок </a:t>
            </a:r>
            <a:r>
              <a:rPr sz="750" spc="70" dirty="0">
                <a:solidFill>
                  <a:srgbClr val="002A41"/>
                </a:solidFill>
                <a:latin typeface="Tahoma"/>
                <a:cs typeface="Tahoma"/>
              </a:rPr>
              <a:t>і </a:t>
            </a:r>
            <a:r>
              <a:rPr sz="750" spc="-15" dirty="0">
                <a:solidFill>
                  <a:srgbClr val="002A41"/>
                </a:solidFill>
                <a:latin typeface="Tahoma"/>
                <a:cs typeface="Tahoma"/>
              </a:rPr>
              <a:t>61% </a:t>
            </a:r>
            <a:r>
              <a:rPr sz="750" spc="15" dirty="0">
                <a:solidFill>
                  <a:srgbClr val="002A41"/>
                </a:solidFill>
                <a:latin typeface="Tahoma"/>
                <a:cs typeface="Tahoma"/>
              </a:rPr>
              <a:t>серед  </a:t>
            </a:r>
            <a:r>
              <a:rPr sz="750" spc="25" dirty="0">
                <a:solidFill>
                  <a:srgbClr val="002A41"/>
                </a:solidFill>
                <a:latin typeface="Tahoma"/>
                <a:cs typeface="Tahoma"/>
              </a:rPr>
              <a:t>чоловіків).</a:t>
            </a:r>
            <a:r>
              <a:rPr sz="750" spc="-50" dirty="0">
                <a:solidFill>
                  <a:srgbClr val="002A41"/>
                </a:solidFill>
                <a:latin typeface="Tahoma"/>
                <a:cs typeface="Tahoma"/>
              </a:rPr>
              <a:t> </a:t>
            </a:r>
            <a:r>
              <a:rPr sz="750" spc="50" dirty="0">
                <a:solidFill>
                  <a:srgbClr val="002A41"/>
                </a:solidFill>
                <a:latin typeface="Tahoma"/>
                <a:cs typeface="Tahoma"/>
              </a:rPr>
              <a:t>Професійний</a:t>
            </a:r>
            <a:r>
              <a:rPr sz="750" spc="-50" dirty="0">
                <a:solidFill>
                  <a:srgbClr val="002A41"/>
                </a:solidFill>
                <a:latin typeface="Tahoma"/>
                <a:cs typeface="Tahoma"/>
              </a:rPr>
              <a:t> </a:t>
            </a:r>
            <a:r>
              <a:rPr sz="750" spc="35" dirty="0">
                <a:solidFill>
                  <a:srgbClr val="002A41"/>
                </a:solidFill>
                <a:latin typeface="Tahoma"/>
                <a:cs typeface="Tahoma"/>
              </a:rPr>
              <a:t>медогляд</a:t>
            </a:r>
            <a:r>
              <a:rPr sz="750" spc="-50" dirty="0">
                <a:solidFill>
                  <a:srgbClr val="002A41"/>
                </a:solidFill>
                <a:latin typeface="Tahoma"/>
                <a:cs typeface="Tahoma"/>
              </a:rPr>
              <a:t> </a:t>
            </a:r>
            <a:r>
              <a:rPr sz="750" spc="45" dirty="0">
                <a:solidFill>
                  <a:srgbClr val="002A41"/>
                </a:solidFill>
                <a:latin typeface="Tahoma"/>
                <a:cs typeface="Tahoma"/>
              </a:rPr>
              <a:t>протягом</a:t>
            </a:r>
            <a:r>
              <a:rPr sz="750" spc="-50" dirty="0">
                <a:solidFill>
                  <a:srgbClr val="002A41"/>
                </a:solidFill>
                <a:latin typeface="Tahoma"/>
                <a:cs typeface="Tahoma"/>
              </a:rPr>
              <a:t> </a:t>
            </a:r>
            <a:r>
              <a:rPr sz="750" spc="50" dirty="0">
                <a:solidFill>
                  <a:srgbClr val="002A41"/>
                </a:solidFill>
                <a:latin typeface="Tahoma"/>
                <a:cs typeface="Tahoma"/>
              </a:rPr>
              <a:t>минулого</a:t>
            </a:r>
            <a:r>
              <a:rPr sz="750" spc="-50" dirty="0">
                <a:solidFill>
                  <a:srgbClr val="002A41"/>
                </a:solidFill>
                <a:latin typeface="Tahoma"/>
                <a:cs typeface="Tahoma"/>
              </a:rPr>
              <a:t> </a:t>
            </a:r>
            <a:r>
              <a:rPr sz="750" spc="40" dirty="0">
                <a:solidFill>
                  <a:srgbClr val="002A41"/>
                </a:solidFill>
                <a:latin typeface="Tahoma"/>
                <a:cs typeface="Tahoma"/>
              </a:rPr>
              <a:t>року</a:t>
            </a:r>
            <a:r>
              <a:rPr sz="750" spc="-50" dirty="0">
                <a:solidFill>
                  <a:srgbClr val="002A41"/>
                </a:solidFill>
                <a:latin typeface="Tahoma"/>
                <a:cs typeface="Tahoma"/>
              </a:rPr>
              <a:t> </a:t>
            </a:r>
            <a:r>
              <a:rPr sz="750" spc="40" dirty="0">
                <a:solidFill>
                  <a:srgbClr val="002A41"/>
                </a:solidFill>
                <a:latin typeface="Tahoma"/>
                <a:cs typeface="Tahoma"/>
              </a:rPr>
              <a:t>проходили</a:t>
            </a:r>
            <a:r>
              <a:rPr sz="750" spc="-50" dirty="0">
                <a:solidFill>
                  <a:srgbClr val="002A41"/>
                </a:solidFill>
                <a:latin typeface="Tahoma"/>
                <a:cs typeface="Tahoma"/>
              </a:rPr>
              <a:t> </a:t>
            </a:r>
            <a:r>
              <a:rPr sz="750" spc="-15" dirty="0">
                <a:solidFill>
                  <a:srgbClr val="002A41"/>
                </a:solidFill>
                <a:latin typeface="Tahoma"/>
                <a:cs typeface="Tahoma"/>
              </a:rPr>
              <a:t>34%</a:t>
            </a:r>
            <a:r>
              <a:rPr sz="750" spc="-50" dirty="0">
                <a:solidFill>
                  <a:srgbClr val="002A41"/>
                </a:solidFill>
                <a:latin typeface="Tahoma"/>
                <a:cs typeface="Tahoma"/>
              </a:rPr>
              <a:t> </a:t>
            </a:r>
            <a:r>
              <a:rPr sz="750" spc="50" dirty="0">
                <a:solidFill>
                  <a:srgbClr val="002A41"/>
                </a:solidFill>
                <a:latin typeface="Tahoma"/>
                <a:cs typeface="Tahoma"/>
              </a:rPr>
              <a:t>опитаних</a:t>
            </a:r>
            <a:r>
              <a:rPr sz="750" spc="-50" dirty="0">
                <a:solidFill>
                  <a:srgbClr val="002A41"/>
                </a:solidFill>
                <a:latin typeface="Tahoma"/>
                <a:cs typeface="Tahoma"/>
              </a:rPr>
              <a:t> </a:t>
            </a:r>
            <a:r>
              <a:rPr sz="750" spc="5" dirty="0">
                <a:solidFill>
                  <a:srgbClr val="002A41"/>
                </a:solidFill>
                <a:latin typeface="Tahoma"/>
                <a:cs typeface="Tahoma"/>
              </a:rPr>
              <a:t>(результати</a:t>
            </a:r>
            <a:r>
              <a:rPr sz="750" spc="-50" dirty="0">
                <a:solidFill>
                  <a:srgbClr val="002A41"/>
                </a:solidFill>
                <a:latin typeface="Tahoma"/>
                <a:cs typeface="Tahoma"/>
              </a:rPr>
              <a:t> </a:t>
            </a:r>
            <a:r>
              <a:rPr sz="750" spc="35" dirty="0">
                <a:solidFill>
                  <a:srgbClr val="002A41"/>
                </a:solidFill>
                <a:latin typeface="Tahoma"/>
                <a:cs typeface="Tahoma"/>
              </a:rPr>
              <a:t>однакові  </a:t>
            </a:r>
            <a:r>
              <a:rPr sz="750" spc="15" dirty="0">
                <a:solidFill>
                  <a:srgbClr val="002A41"/>
                </a:solidFill>
                <a:latin typeface="Tahoma"/>
                <a:cs typeface="Tahoma"/>
              </a:rPr>
              <a:t>серед </a:t>
            </a:r>
            <a:r>
              <a:rPr sz="750" spc="40" dirty="0">
                <a:solidFill>
                  <a:srgbClr val="002A41"/>
                </a:solidFill>
                <a:latin typeface="Tahoma"/>
                <a:cs typeface="Tahoma"/>
              </a:rPr>
              <a:t>чоловіків </a:t>
            </a:r>
            <a:r>
              <a:rPr sz="750" spc="25" dirty="0">
                <a:solidFill>
                  <a:srgbClr val="002A41"/>
                </a:solidFill>
                <a:latin typeface="Tahoma"/>
                <a:cs typeface="Tahoma"/>
              </a:rPr>
              <a:t>та </a:t>
            </a:r>
            <a:r>
              <a:rPr sz="750" spc="30" dirty="0">
                <a:solidFill>
                  <a:srgbClr val="002A41"/>
                </a:solidFill>
                <a:latin typeface="Tahoma"/>
                <a:cs typeface="Tahoma"/>
              </a:rPr>
              <a:t>жінок). </a:t>
            </a:r>
            <a:r>
              <a:rPr sz="750" spc="20" dirty="0">
                <a:solidFill>
                  <a:srgbClr val="002A41"/>
                </a:solidFill>
                <a:latin typeface="Tahoma"/>
                <a:cs typeface="Tahoma"/>
              </a:rPr>
              <a:t>Серед </a:t>
            </a:r>
            <a:r>
              <a:rPr sz="750" spc="40" dirty="0">
                <a:solidFill>
                  <a:srgbClr val="002A41"/>
                </a:solidFill>
                <a:latin typeface="Tahoma"/>
                <a:cs typeface="Tahoma"/>
              </a:rPr>
              <a:t>жінок, </a:t>
            </a:r>
            <a:r>
              <a:rPr sz="750" spc="-15" dirty="0">
                <a:solidFill>
                  <a:srgbClr val="002A41"/>
                </a:solidFill>
                <a:latin typeface="Tahoma"/>
                <a:cs typeface="Tahoma"/>
              </a:rPr>
              <a:t>51% </a:t>
            </a:r>
            <a:r>
              <a:rPr sz="750" spc="40" dirty="0">
                <a:solidFill>
                  <a:srgbClr val="002A41"/>
                </a:solidFill>
                <a:latin typeface="Tahoma"/>
                <a:cs typeface="Tahoma"/>
              </a:rPr>
              <a:t>відвідували </a:t>
            </a:r>
            <a:r>
              <a:rPr sz="750" spc="25" dirty="0">
                <a:solidFill>
                  <a:srgbClr val="002A41"/>
                </a:solidFill>
                <a:latin typeface="Tahoma"/>
                <a:cs typeface="Tahoma"/>
              </a:rPr>
              <a:t>гінеколога, </a:t>
            </a:r>
            <a:r>
              <a:rPr sz="750" spc="-15" dirty="0">
                <a:solidFill>
                  <a:srgbClr val="002A41"/>
                </a:solidFill>
                <a:latin typeface="Tahoma"/>
                <a:cs typeface="Tahoma"/>
              </a:rPr>
              <a:t>19% </a:t>
            </a:r>
            <a:r>
              <a:rPr sz="750" spc="45" dirty="0">
                <a:solidFill>
                  <a:srgbClr val="002A41"/>
                </a:solidFill>
                <a:latin typeface="Tahoma"/>
                <a:cs typeface="Tahoma"/>
              </a:rPr>
              <a:t>робили </a:t>
            </a:r>
            <a:r>
              <a:rPr sz="750" spc="40" dirty="0">
                <a:solidFill>
                  <a:srgbClr val="002A41"/>
                </a:solidFill>
                <a:latin typeface="Tahoma"/>
                <a:cs typeface="Tahoma"/>
              </a:rPr>
              <a:t>мамографію. </a:t>
            </a:r>
            <a:r>
              <a:rPr sz="750" spc="15" dirty="0">
                <a:solidFill>
                  <a:srgbClr val="002A41"/>
                </a:solidFill>
                <a:latin typeface="Tahoma"/>
                <a:cs typeface="Tahoma"/>
              </a:rPr>
              <a:t>Серед  </a:t>
            </a:r>
            <a:r>
              <a:rPr sz="750" spc="25" dirty="0">
                <a:solidFill>
                  <a:srgbClr val="002A41"/>
                </a:solidFill>
                <a:latin typeface="Tahoma"/>
                <a:cs typeface="Tahoma"/>
              </a:rPr>
              <a:t>чоловіків,</a:t>
            </a:r>
            <a:r>
              <a:rPr sz="750" spc="-55" dirty="0">
                <a:solidFill>
                  <a:srgbClr val="002A41"/>
                </a:solidFill>
                <a:latin typeface="Tahoma"/>
                <a:cs typeface="Tahoma"/>
              </a:rPr>
              <a:t> </a:t>
            </a:r>
            <a:r>
              <a:rPr sz="750" spc="-15" dirty="0">
                <a:solidFill>
                  <a:srgbClr val="002A41"/>
                </a:solidFill>
                <a:latin typeface="Tahoma"/>
                <a:cs typeface="Tahoma"/>
              </a:rPr>
              <a:t>23%</a:t>
            </a:r>
            <a:r>
              <a:rPr sz="750" spc="-55" dirty="0">
                <a:solidFill>
                  <a:srgbClr val="002A41"/>
                </a:solidFill>
                <a:latin typeface="Tahoma"/>
                <a:cs typeface="Tahoma"/>
              </a:rPr>
              <a:t> </a:t>
            </a:r>
            <a:r>
              <a:rPr sz="750" spc="40" dirty="0">
                <a:solidFill>
                  <a:srgbClr val="002A41"/>
                </a:solidFill>
                <a:latin typeface="Tahoma"/>
                <a:cs typeface="Tahoma"/>
              </a:rPr>
              <a:t>проходили</a:t>
            </a:r>
            <a:r>
              <a:rPr sz="750" spc="-55" dirty="0">
                <a:solidFill>
                  <a:srgbClr val="002A41"/>
                </a:solidFill>
                <a:latin typeface="Tahoma"/>
                <a:cs typeface="Tahoma"/>
              </a:rPr>
              <a:t> </a:t>
            </a:r>
            <a:r>
              <a:rPr sz="750" spc="50" dirty="0">
                <a:solidFill>
                  <a:srgbClr val="002A41"/>
                </a:solidFill>
                <a:latin typeface="Tahoma"/>
                <a:cs typeface="Tahoma"/>
              </a:rPr>
              <a:t>профілактичний</a:t>
            </a:r>
            <a:r>
              <a:rPr sz="750" spc="-55" dirty="0">
                <a:solidFill>
                  <a:srgbClr val="002A41"/>
                </a:solidFill>
                <a:latin typeface="Tahoma"/>
                <a:cs typeface="Tahoma"/>
              </a:rPr>
              <a:t> </a:t>
            </a:r>
            <a:r>
              <a:rPr sz="750" spc="30" dirty="0">
                <a:solidFill>
                  <a:srgbClr val="002A41"/>
                </a:solidFill>
                <a:latin typeface="Tahoma"/>
                <a:cs typeface="Tahoma"/>
              </a:rPr>
              <a:t>огляд</a:t>
            </a:r>
            <a:r>
              <a:rPr sz="750" spc="-55" dirty="0">
                <a:solidFill>
                  <a:srgbClr val="002A41"/>
                </a:solidFill>
                <a:latin typeface="Tahoma"/>
                <a:cs typeface="Tahoma"/>
              </a:rPr>
              <a:t> </a:t>
            </a:r>
            <a:r>
              <a:rPr sz="750" spc="30" dirty="0">
                <a:solidFill>
                  <a:srgbClr val="002A41"/>
                </a:solidFill>
                <a:latin typeface="Tahoma"/>
                <a:cs typeface="Tahoma"/>
              </a:rPr>
              <a:t>урологом.</a:t>
            </a:r>
            <a:r>
              <a:rPr sz="750" spc="-55" dirty="0">
                <a:solidFill>
                  <a:srgbClr val="002A41"/>
                </a:solidFill>
                <a:latin typeface="Tahoma"/>
                <a:cs typeface="Tahoma"/>
              </a:rPr>
              <a:t> </a:t>
            </a:r>
            <a:r>
              <a:rPr sz="750" spc="45" dirty="0">
                <a:solidFill>
                  <a:srgbClr val="002A41"/>
                </a:solidFill>
                <a:latin typeface="Tahoma"/>
                <a:cs typeface="Tahoma"/>
              </a:rPr>
              <a:t>Кардіограму</a:t>
            </a:r>
            <a:r>
              <a:rPr sz="750" spc="-55" dirty="0">
                <a:solidFill>
                  <a:srgbClr val="002A41"/>
                </a:solidFill>
                <a:latin typeface="Tahoma"/>
                <a:cs typeface="Tahoma"/>
              </a:rPr>
              <a:t> </a:t>
            </a:r>
            <a:r>
              <a:rPr sz="750" spc="60" dirty="0">
                <a:solidFill>
                  <a:srgbClr val="002A41"/>
                </a:solidFill>
                <a:latin typeface="Tahoma"/>
                <a:cs typeface="Tahoma"/>
              </a:rPr>
              <a:t>у</a:t>
            </a:r>
            <a:r>
              <a:rPr sz="750" spc="-50" dirty="0">
                <a:solidFill>
                  <a:srgbClr val="002A41"/>
                </a:solidFill>
                <a:latin typeface="Tahoma"/>
                <a:cs typeface="Tahoma"/>
              </a:rPr>
              <a:t> </a:t>
            </a:r>
            <a:r>
              <a:rPr sz="750" spc="50" dirty="0">
                <a:solidFill>
                  <a:srgbClr val="002A41"/>
                </a:solidFill>
                <a:latin typeface="Tahoma"/>
                <a:cs typeface="Tahoma"/>
              </a:rPr>
              <a:t>профілактичних</a:t>
            </a:r>
            <a:r>
              <a:rPr sz="750" spc="-55" dirty="0">
                <a:solidFill>
                  <a:srgbClr val="002A41"/>
                </a:solidFill>
                <a:latin typeface="Tahoma"/>
                <a:cs typeface="Tahoma"/>
              </a:rPr>
              <a:t> </a:t>
            </a:r>
            <a:r>
              <a:rPr sz="750" spc="50" dirty="0">
                <a:solidFill>
                  <a:srgbClr val="002A41"/>
                </a:solidFill>
                <a:latin typeface="Tahoma"/>
                <a:cs typeface="Tahoma"/>
              </a:rPr>
              <a:t>цілях</a:t>
            </a:r>
            <a:r>
              <a:rPr sz="750" spc="-55" dirty="0">
                <a:solidFill>
                  <a:srgbClr val="002A41"/>
                </a:solidFill>
                <a:latin typeface="Tahoma"/>
                <a:cs typeface="Tahoma"/>
              </a:rPr>
              <a:t> </a:t>
            </a:r>
            <a:r>
              <a:rPr sz="750" spc="40" dirty="0">
                <a:solidFill>
                  <a:srgbClr val="002A41"/>
                </a:solidFill>
                <a:latin typeface="Tahoma"/>
                <a:cs typeface="Tahoma"/>
              </a:rPr>
              <a:t>робили  </a:t>
            </a:r>
            <a:r>
              <a:rPr sz="750" spc="-15" dirty="0">
                <a:solidFill>
                  <a:srgbClr val="002A41"/>
                </a:solidFill>
                <a:latin typeface="Tahoma"/>
                <a:cs typeface="Tahoma"/>
              </a:rPr>
              <a:t>42%</a:t>
            </a:r>
            <a:r>
              <a:rPr sz="750" spc="-60" dirty="0">
                <a:solidFill>
                  <a:srgbClr val="002A41"/>
                </a:solidFill>
                <a:latin typeface="Tahoma"/>
                <a:cs typeface="Tahoma"/>
              </a:rPr>
              <a:t> </a:t>
            </a:r>
            <a:r>
              <a:rPr sz="750" spc="25" dirty="0">
                <a:solidFill>
                  <a:srgbClr val="002A41"/>
                </a:solidFill>
                <a:latin typeface="Tahoma"/>
                <a:cs typeface="Tahoma"/>
              </a:rPr>
              <a:t>респондентів,</a:t>
            </a:r>
            <a:r>
              <a:rPr sz="750" spc="-60" dirty="0">
                <a:solidFill>
                  <a:srgbClr val="002A41"/>
                </a:solidFill>
                <a:latin typeface="Tahoma"/>
                <a:cs typeface="Tahoma"/>
              </a:rPr>
              <a:t> </a:t>
            </a:r>
            <a:r>
              <a:rPr sz="750" spc="20" dirty="0">
                <a:solidFill>
                  <a:srgbClr val="002A41"/>
                </a:solidFill>
                <a:latin typeface="Tahoma"/>
                <a:cs typeface="Tahoma"/>
              </a:rPr>
              <a:t>зокрема</a:t>
            </a:r>
            <a:r>
              <a:rPr sz="750" spc="-55" dirty="0">
                <a:solidFill>
                  <a:srgbClr val="002A41"/>
                </a:solidFill>
                <a:latin typeface="Tahoma"/>
                <a:cs typeface="Tahoma"/>
              </a:rPr>
              <a:t> </a:t>
            </a:r>
            <a:r>
              <a:rPr sz="750" spc="-15" dirty="0">
                <a:solidFill>
                  <a:srgbClr val="002A41"/>
                </a:solidFill>
                <a:latin typeface="Tahoma"/>
                <a:cs typeface="Tahoma"/>
              </a:rPr>
              <a:t>37%</a:t>
            </a:r>
            <a:r>
              <a:rPr sz="750" spc="-60" dirty="0">
                <a:solidFill>
                  <a:srgbClr val="002A41"/>
                </a:solidFill>
                <a:latin typeface="Tahoma"/>
                <a:cs typeface="Tahoma"/>
              </a:rPr>
              <a:t> </a:t>
            </a:r>
            <a:r>
              <a:rPr sz="750" spc="15" dirty="0">
                <a:solidFill>
                  <a:srgbClr val="002A41"/>
                </a:solidFill>
                <a:latin typeface="Tahoma"/>
                <a:cs typeface="Tahoma"/>
              </a:rPr>
              <a:t>серед</a:t>
            </a:r>
            <a:r>
              <a:rPr sz="750" spc="-55" dirty="0">
                <a:solidFill>
                  <a:srgbClr val="002A41"/>
                </a:solidFill>
                <a:latin typeface="Tahoma"/>
                <a:cs typeface="Tahoma"/>
              </a:rPr>
              <a:t> </a:t>
            </a:r>
            <a:r>
              <a:rPr sz="750" spc="40" dirty="0">
                <a:solidFill>
                  <a:srgbClr val="002A41"/>
                </a:solidFill>
                <a:latin typeface="Tahoma"/>
                <a:cs typeface="Tahoma"/>
              </a:rPr>
              <a:t>людей</a:t>
            </a:r>
            <a:r>
              <a:rPr sz="750" spc="-60" dirty="0">
                <a:solidFill>
                  <a:srgbClr val="002A41"/>
                </a:solidFill>
                <a:latin typeface="Tahoma"/>
                <a:cs typeface="Tahoma"/>
              </a:rPr>
              <a:t> </a:t>
            </a:r>
            <a:r>
              <a:rPr sz="750" spc="55" dirty="0">
                <a:solidFill>
                  <a:srgbClr val="002A41"/>
                </a:solidFill>
                <a:latin typeface="Tahoma"/>
                <a:cs typeface="Tahoma"/>
              </a:rPr>
              <a:t>віком</a:t>
            </a:r>
            <a:r>
              <a:rPr sz="750" spc="-55" dirty="0">
                <a:solidFill>
                  <a:srgbClr val="002A41"/>
                </a:solidFill>
                <a:latin typeface="Tahoma"/>
                <a:cs typeface="Tahoma"/>
              </a:rPr>
              <a:t> </a:t>
            </a:r>
            <a:r>
              <a:rPr sz="750" spc="25" dirty="0">
                <a:solidFill>
                  <a:srgbClr val="002A41"/>
                </a:solidFill>
                <a:latin typeface="Tahoma"/>
                <a:cs typeface="Tahoma"/>
              </a:rPr>
              <a:t>до</a:t>
            </a:r>
            <a:r>
              <a:rPr sz="750" spc="-60" dirty="0">
                <a:solidFill>
                  <a:srgbClr val="002A41"/>
                </a:solidFill>
                <a:latin typeface="Tahoma"/>
                <a:cs typeface="Tahoma"/>
              </a:rPr>
              <a:t> </a:t>
            </a:r>
            <a:r>
              <a:rPr sz="750" spc="25" dirty="0">
                <a:solidFill>
                  <a:srgbClr val="002A41"/>
                </a:solidFill>
                <a:latin typeface="Tahoma"/>
                <a:cs typeface="Tahoma"/>
              </a:rPr>
              <a:t>40</a:t>
            </a:r>
            <a:r>
              <a:rPr sz="750" spc="-55" dirty="0">
                <a:solidFill>
                  <a:srgbClr val="002A41"/>
                </a:solidFill>
                <a:latin typeface="Tahoma"/>
                <a:cs typeface="Tahoma"/>
              </a:rPr>
              <a:t> </a:t>
            </a:r>
            <a:r>
              <a:rPr sz="750" spc="40" dirty="0">
                <a:solidFill>
                  <a:srgbClr val="002A41"/>
                </a:solidFill>
                <a:latin typeface="Tahoma"/>
                <a:cs typeface="Tahoma"/>
              </a:rPr>
              <a:t>років</a:t>
            </a:r>
            <a:r>
              <a:rPr sz="750" spc="-60" dirty="0">
                <a:solidFill>
                  <a:srgbClr val="002A41"/>
                </a:solidFill>
                <a:latin typeface="Tahoma"/>
                <a:cs typeface="Tahoma"/>
              </a:rPr>
              <a:t> </a:t>
            </a:r>
            <a:r>
              <a:rPr sz="750" spc="70" dirty="0">
                <a:solidFill>
                  <a:srgbClr val="002A41"/>
                </a:solidFill>
                <a:latin typeface="Tahoma"/>
                <a:cs typeface="Tahoma"/>
              </a:rPr>
              <a:t>і</a:t>
            </a:r>
            <a:r>
              <a:rPr sz="750" spc="-60" dirty="0">
                <a:solidFill>
                  <a:srgbClr val="002A41"/>
                </a:solidFill>
                <a:latin typeface="Tahoma"/>
                <a:cs typeface="Tahoma"/>
              </a:rPr>
              <a:t> </a:t>
            </a:r>
            <a:r>
              <a:rPr sz="750" spc="-15" dirty="0">
                <a:solidFill>
                  <a:srgbClr val="002A41"/>
                </a:solidFill>
                <a:latin typeface="Tahoma"/>
                <a:cs typeface="Tahoma"/>
              </a:rPr>
              <a:t>45%</a:t>
            </a:r>
            <a:r>
              <a:rPr sz="750" spc="-55" dirty="0">
                <a:solidFill>
                  <a:srgbClr val="002A41"/>
                </a:solidFill>
                <a:latin typeface="Tahoma"/>
                <a:cs typeface="Tahoma"/>
              </a:rPr>
              <a:t> </a:t>
            </a:r>
            <a:r>
              <a:rPr sz="750" spc="65" dirty="0">
                <a:solidFill>
                  <a:srgbClr val="002A41"/>
                </a:solidFill>
                <a:latin typeface="Tahoma"/>
                <a:cs typeface="Tahoma"/>
              </a:rPr>
              <a:t>—</a:t>
            </a:r>
            <a:r>
              <a:rPr sz="750" spc="-60" dirty="0">
                <a:solidFill>
                  <a:srgbClr val="002A41"/>
                </a:solidFill>
                <a:latin typeface="Tahoma"/>
                <a:cs typeface="Tahoma"/>
              </a:rPr>
              <a:t> </a:t>
            </a:r>
            <a:r>
              <a:rPr sz="750" spc="15" dirty="0">
                <a:solidFill>
                  <a:srgbClr val="002A41"/>
                </a:solidFill>
                <a:latin typeface="Tahoma"/>
                <a:cs typeface="Tahoma"/>
              </a:rPr>
              <a:t>серед</a:t>
            </a:r>
            <a:r>
              <a:rPr sz="750" spc="-55" dirty="0">
                <a:solidFill>
                  <a:srgbClr val="002A41"/>
                </a:solidFill>
                <a:latin typeface="Tahoma"/>
                <a:cs typeface="Tahoma"/>
              </a:rPr>
              <a:t> </a:t>
            </a:r>
            <a:r>
              <a:rPr sz="750" spc="40" dirty="0">
                <a:solidFill>
                  <a:srgbClr val="002A41"/>
                </a:solidFill>
                <a:latin typeface="Tahoma"/>
                <a:cs typeface="Tahoma"/>
              </a:rPr>
              <a:t>старших</a:t>
            </a:r>
            <a:r>
              <a:rPr sz="750" spc="-60" dirty="0">
                <a:solidFill>
                  <a:srgbClr val="002A41"/>
                </a:solidFill>
                <a:latin typeface="Tahoma"/>
                <a:cs typeface="Tahoma"/>
              </a:rPr>
              <a:t> </a:t>
            </a:r>
            <a:r>
              <a:rPr sz="750" spc="25" dirty="0">
                <a:solidFill>
                  <a:srgbClr val="002A41"/>
                </a:solidFill>
                <a:latin typeface="Tahoma"/>
                <a:cs typeface="Tahoma"/>
              </a:rPr>
              <a:t>40</a:t>
            </a:r>
            <a:r>
              <a:rPr sz="750" spc="-55" dirty="0">
                <a:solidFill>
                  <a:srgbClr val="002A41"/>
                </a:solidFill>
                <a:latin typeface="Tahoma"/>
                <a:cs typeface="Tahoma"/>
              </a:rPr>
              <a:t> </a:t>
            </a:r>
            <a:r>
              <a:rPr sz="750" spc="20" dirty="0">
                <a:solidFill>
                  <a:srgbClr val="002A41"/>
                </a:solidFill>
                <a:latin typeface="Tahoma"/>
                <a:cs typeface="Tahoma"/>
              </a:rPr>
              <a:t>років.</a:t>
            </a:r>
            <a:endParaRPr sz="750">
              <a:latin typeface="Tahoma"/>
              <a:cs typeface="Tahoma"/>
            </a:endParaRPr>
          </a:p>
          <a:p>
            <a:pPr marL="12700" marR="50800">
              <a:lnSpc>
                <a:spcPct val="122300"/>
              </a:lnSpc>
              <a:spcBef>
                <a:spcPts val="565"/>
              </a:spcBef>
            </a:pPr>
            <a:r>
              <a:rPr sz="750" spc="70" dirty="0">
                <a:solidFill>
                  <a:srgbClr val="002A41"/>
                </a:solidFill>
                <a:latin typeface="Tahoma"/>
                <a:cs typeface="Tahoma"/>
              </a:rPr>
              <a:t>На</a:t>
            </a:r>
            <a:r>
              <a:rPr sz="750" spc="-40" dirty="0">
                <a:solidFill>
                  <a:srgbClr val="002A41"/>
                </a:solidFill>
                <a:latin typeface="Tahoma"/>
                <a:cs typeface="Tahoma"/>
              </a:rPr>
              <a:t> </a:t>
            </a:r>
            <a:r>
              <a:rPr sz="750" spc="45" dirty="0">
                <a:solidFill>
                  <a:srgbClr val="002A41"/>
                </a:solidFill>
                <a:latin typeface="Tahoma"/>
                <a:cs typeface="Tahoma"/>
              </a:rPr>
              <a:t>Графіку</a:t>
            </a:r>
            <a:r>
              <a:rPr sz="750" spc="-40" dirty="0">
                <a:solidFill>
                  <a:srgbClr val="002A41"/>
                </a:solidFill>
                <a:latin typeface="Tahoma"/>
                <a:cs typeface="Tahoma"/>
              </a:rPr>
              <a:t> </a:t>
            </a:r>
            <a:r>
              <a:rPr sz="750" dirty="0">
                <a:solidFill>
                  <a:srgbClr val="002A41"/>
                </a:solidFill>
                <a:latin typeface="Tahoma"/>
                <a:cs typeface="Tahoma"/>
              </a:rPr>
              <a:t>1.5</a:t>
            </a:r>
            <a:r>
              <a:rPr sz="750" spc="-40" dirty="0">
                <a:solidFill>
                  <a:srgbClr val="002A41"/>
                </a:solidFill>
                <a:latin typeface="Tahoma"/>
                <a:cs typeface="Tahoma"/>
              </a:rPr>
              <a:t> </a:t>
            </a:r>
            <a:r>
              <a:rPr sz="750" spc="35" dirty="0">
                <a:solidFill>
                  <a:srgbClr val="002A41"/>
                </a:solidFill>
                <a:latin typeface="Tahoma"/>
                <a:cs typeface="Tahoma"/>
              </a:rPr>
              <a:t>представлені</a:t>
            </a:r>
            <a:r>
              <a:rPr sz="750" spc="-40" dirty="0">
                <a:solidFill>
                  <a:srgbClr val="002A41"/>
                </a:solidFill>
                <a:latin typeface="Tahoma"/>
                <a:cs typeface="Tahoma"/>
              </a:rPr>
              <a:t> </a:t>
            </a:r>
            <a:r>
              <a:rPr sz="750" spc="50" dirty="0">
                <a:solidFill>
                  <a:srgbClr val="002A41"/>
                </a:solidFill>
                <a:latin typeface="Tahoma"/>
                <a:cs typeface="Tahoma"/>
              </a:rPr>
              <a:t>частки</a:t>
            </a:r>
            <a:r>
              <a:rPr sz="750" spc="-35" dirty="0">
                <a:solidFill>
                  <a:srgbClr val="002A41"/>
                </a:solidFill>
                <a:latin typeface="Tahoma"/>
                <a:cs typeface="Tahoma"/>
              </a:rPr>
              <a:t> </a:t>
            </a:r>
            <a:r>
              <a:rPr sz="750" spc="25" dirty="0">
                <a:solidFill>
                  <a:srgbClr val="002A41"/>
                </a:solidFill>
                <a:latin typeface="Tahoma"/>
                <a:cs typeface="Tahoma"/>
              </a:rPr>
              <a:t>тих,</a:t>
            </a:r>
            <a:r>
              <a:rPr sz="750" spc="-40" dirty="0">
                <a:solidFill>
                  <a:srgbClr val="002A41"/>
                </a:solidFill>
                <a:latin typeface="Tahoma"/>
                <a:cs typeface="Tahoma"/>
              </a:rPr>
              <a:t> </a:t>
            </a:r>
            <a:r>
              <a:rPr sz="750" spc="25" dirty="0">
                <a:solidFill>
                  <a:srgbClr val="002A41"/>
                </a:solidFill>
                <a:latin typeface="Tahoma"/>
                <a:cs typeface="Tahoma"/>
              </a:rPr>
              <a:t>хто</a:t>
            </a:r>
            <a:r>
              <a:rPr sz="750" spc="-40" dirty="0">
                <a:solidFill>
                  <a:srgbClr val="002A41"/>
                </a:solidFill>
                <a:latin typeface="Tahoma"/>
                <a:cs typeface="Tahoma"/>
              </a:rPr>
              <a:t> </a:t>
            </a:r>
            <a:r>
              <a:rPr sz="750" spc="45" dirty="0">
                <a:solidFill>
                  <a:srgbClr val="002A41"/>
                </a:solidFill>
                <a:latin typeface="Tahoma"/>
                <a:cs typeface="Tahoma"/>
              </a:rPr>
              <a:t>відповів</a:t>
            </a:r>
            <a:r>
              <a:rPr sz="750" spc="-40" dirty="0">
                <a:solidFill>
                  <a:srgbClr val="002A41"/>
                </a:solidFill>
                <a:latin typeface="Tahoma"/>
                <a:cs typeface="Tahoma"/>
              </a:rPr>
              <a:t> </a:t>
            </a:r>
            <a:r>
              <a:rPr sz="750" spc="25" dirty="0">
                <a:solidFill>
                  <a:srgbClr val="002A41"/>
                </a:solidFill>
                <a:latin typeface="Tahoma"/>
                <a:cs typeface="Tahoma"/>
              </a:rPr>
              <a:t>позитивно</a:t>
            </a:r>
            <a:r>
              <a:rPr sz="750" spc="-40" dirty="0">
                <a:solidFill>
                  <a:srgbClr val="002A41"/>
                </a:solidFill>
                <a:latin typeface="Tahoma"/>
                <a:cs typeface="Tahoma"/>
              </a:rPr>
              <a:t> </a:t>
            </a:r>
            <a:r>
              <a:rPr sz="750" spc="35" dirty="0">
                <a:solidFill>
                  <a:srgbClr val="002A41"/>
                </a:solidFill>
                <a:latin typeface="Tahoma"/>
                <a:cs typeface="Tahoma"/>
              </a:rPr>
              <a:t>хоча</a:t>
            </a:r>
            <a:r>
              <a:rPr sz="750" spc="-35" dirty="0">
                <a:solidFill>
                  <a:srgbClr val="002A41"/>
                </a:solidFill>
                <a:latin typeface="Tahoma"/>
                <a:cs typeface="Tahoma"/>
              </a:rPr>
              <a:t> </a:t>
            </a:r>
            <a:r>
              <a:rPr sz="750" spc="25" dirty="0">
                <a:solidFill>
                  <a:srgbClr val="002A41"/>
                </a:solidFill>
                <a:latin typeface="Tahoma"/>
                <a:cs typeface="Tahoma"/>
              </a:rPr>
              <a:t>б</a:t>
            </a:r>
            <a:r>
              <a:rPr sz="750" spc="-40" dirty="0">
                <a:solidFill>
                  <a:srgbClr val="002A41"/>
                </a:solidFill>
                <a:latin typeface="Tahoma"/>
                <a:cs typeface="Tahoma"/>
              </a:rPr>
              <a:t> </a:t>
            </a:r>
            <a:r>
              <a:rPr sz="750" spc="65" dirty="0">
                <a:solidFill>
                  <a:srgbClr val="002A41"/>
                </a:solidFill>
                <a:latin typeface="Tahoma"/>
                <a:cs typeface="Tahoma"/>
              </a:rPr>
              <a:t>на</a:t>
            </a:r>
            <a:r>
              <a:rPr sz="750" spc="-40" dirty="0">
                <a:solidFill>
                  <a:srgbClr val="002A41"/>
                </a:solidFill>
                <a:latin typeface="Tahoma"/>
                <a:cs typeface="Tahoma"/>
              </a:rPr>
              <a:t> </a:t>
            </a:r>
            <a:r>
              <a:rPr sz="750" spc="45" dirty="0">
                <a:solidFill>
                  <a:srgbClr val="002A41"/>
                </a:solidFill>
                <a:latin typeface="Tahoma"/>
                <a:cs typeface="Tahoma"/>
              </a:rPr>
              <a:t>одну</a:t>
            </a:r>
            <a:r>
              <a:rPr sz="750" spc="-40" dirty="0">
                <a:solidFill>
                  <a:srgbClr val="002A41"/>
                </a:solidFill>
                <a:latin typeface="Tahoma"/>
                <a:cs typeface="Tahoma"/>
              </a:rPr>
              <a:t> </a:t>
            </a:r>
            <a:r>
              <a:rPr sz="750" spc="-45" dirty="0">
                <a:solidFill>
                  <a:srgbClr val="002A41"/>
                </a:solidFill>
                <a:latin typeface="Tahoma"/>
                <a:cs typeface="Tahoma"/>
              </a:rPr>
              <a:t>із</a:t>
            </a:r>
            <a:r>
              <a:rPr sz="750" spc="-40" dirty="0">
                <a:solidFill>
                  <a:srgbClr val="002A41"/>
                </a:solidFill>
                <a:latin typeface="Tahoma"/>
                <a:cs typeface="Tahoma"/>
              </a:rPr>
              <a:t> </a:t>
            </a:r>
            <a:r>
              <a:rPr sz="750" spc="30" dirty="0">
                <a:solidFill>
                  <a:srgbClr val="002A41"/>
                </a:solidFill>
                <a:latin typeface="Tahoma"/>
                <a:cs typeface="Tahoma"/>
              </a:rPr>
              <a:t>запропонованих</a:t>
            </a:r>
            <a:r>
              <a:rPr sz="750" spc="-35" dirty="0">
                <a:solidFill>
                  <a:srgbClr val="002A41"/>
                </a:solidFill>
                <a:latin typeface="Tahoma"/>
                <a:cs typeface="Tahoma"/>
              </a:rPr>
              <a:t> </a:t>
            </a:r>
            <a:r>
              <a:rPr sz="750" spc="35" dirty="0">
                <a:solidFill>
                  <a:srgbClr val="002A41"/>
                </a:solidFill>
                <a:latin typeface="Tahoma"/>
                <a:cs typeface="Tahoma"/>
              </a:rPr>
              <a:t>опцій:  </a:t>
            </a:r>
            <a:r>
              <a:rPr sz="750" spc="45" dirty="0">
                <a:solidFill>
                  <a:srgbClr val="002A41"/>
                </a:solidFill>
                <a:latin typeface="Tahoma"/>
                <a:cs typeface="Tahoma"/>
              </a:rPr>
              <a:t>проходження</a:t>
            </a:r>
            <a:r>
              <a:rPr sz="750" spc="-40" dirty="0">
                <a:solidFill>
                  <a:srgbClr val="002A41"/>
                </a:solidFill>
                <a:latin typeface="Tahoma"/>
                <a:cs typeface="Tahoma"/>
              </a:rPr>
              <a:t> </a:t>
            </a:r>
            <a:r>
              <a:rPr sz="750" spc="40" dirty="0">
                <a:solidFill>
                  <a:srgbClr val="002A41"/>
                </a:solidFill>
                <a:latin typeface="Tahoma"/>
                <a:cs typeface="Tahoma"/>
              </a:rPr>
              <a:t>професійного</a:t>
            </a:r>
            <a:r>
              <a:rPr sz="750" spc="-35" dirty="0">
                <a:solidFill>
                  <a:srgbClr val="002A41"/>
                </a:solidFill>
                <a:latin typeface="Tahoma"/>
                <a:cs typeface="Tahoma"/>
              </a:rPr>
              <a:t> </a:t>
            </a:r>
            <a:r>
              <a:rPr sz="750" spc="10" dirty="0">
                <a:solidFill>
                  <a:srgbClr val="002A41"/>
                </a:solidFill>
                <a:latin typeface="Tahoma"/>
                <a:cs typeface="Tahoma"/>
              </a:rPr>
              <a:t>огляду,</a:t>
            </a:r>
            <a:r>
              <a:rPr sz="750" spc="-35" dirty="0">
                <a:solidFill>
                  <a:srgbClr val="002A41"/>
                </a:solidFill>
                <a:latin typeface="Tahoma"/>
                <a:cs typeface="Tahoma"/>
              </a:rPr>
              <a:t> </a:t>
            </a:r>
            <a:r>
              <a:rPr sz="750" spc="50" dirty="0">
                <a:solidFill>
                  <a:srgbClr val="002A41"/>
                </a:solidFill>
                <a:latin typeface="Tahoma"/>
                <a:cs typeface="Tahoma"/>
              </a:rPr>
              <a:t>кардіограми</a:t>
            </a:r>
            <a:r>
              <a:rPr sz="750" spc="-35" dirty="0">
                <a:solidFill>
                  <a:srgbClr val="002A41"/>
                </a:solidFill>
                <a:latin typeface="Tahoma"/>
                <a:cs typeface="Tahoma"/>
              </a:rPr>
              <a:t> </a:t>
            </a:r>
            <a:r>
              <a:rPr sz="750" spc="60" dirty="0">
                <a:solidFill>
                  <a:srgbClr val="002A41"/>
                </a:solidFill>
                <a:latin typeface="Tahoma"/>
                <a:cs typeface="Tahoma"/>
              </a:rPr>
              <a:t>у</a:t>
            </a:r>
            <a:r>
              <a:rPr sz="750" spc="-35" dirty="0">
                <a:solidFill>
                  <a:srgbClr val="002A41"/>
                </a:solidFill>
                <a:latin typeface="Tahoma"/>
                <a:cs typeface="Tahoma"/>
              </a:rPr>
              <a:t> </a:t>
            </a:r>
            <a:r>
              <a:rPr sz="750" spc="50" dirty="0">
                <a:solidFill>
                  <a:srgbClr val="002A41"/>
                </a:solidFill>
                <a:latin typeface="Tahoma"/>
                <a:cs typeface="Tahoma"/>
              </a:rPr>
              <a:t>профілактичних</a:t>
            </a:r>
            <a:r>
              <a:rPr sz="750" spc="-35" dirty="0">
                <a:solidFill>
                  <a:srgbClr val="002A41"/>
                </a:solidFill>
                <a:latin typeface="Tahoma"/>
                <a:cs typeface="Tahoma"/>
              </a:rPr>
              <a:t> </a:t>
            </a:r>
            <a:r>
              <a:rPr sz="750" spc="55" dirty="0">
                <a:solidFill>
                  <a:srgbClr val="002A41"/>
                </a:solidFill>
                <a:latin typeface="Tahoma"/>
                <a:cs typeface="Tahoma"/>
              </a:rPr>
              <a:t>цілях</a:t>
            </a:r>
            <a:r>
              <a:rPr sz="750" spc="-40" dirty="0">
                <a:solidFill>
                  <a:srgbClr val="002A41"/>
                </a:solidFill>
                <a:latin typeface="Tahoma"/>
                <a:cs typeface="Tahoma"/>
              </a:rPr>
              <a:t> </a:t>
            </a:r>
            <a:r>
              <a:rPr sz="750" spc="30" dirty="0">
                <a:solidFill>
                  <a:srgbClr val="002A41"/>
                </a:solidFill>
                <a:latin typeface="Tahoma"/>
                <a:cs typeface="Tahoma"/>
              </a:rPr>
              <a:t>та</a:t>
            </a:r>
            <a:r>
              <a:rPr sz="750" spc="-35" dirty="0">
                <a:solidFill>
                  <a:srgbClr val="002A41"/>
                </a:solidFill>
                <a:latin typeface="Tahoma"/>
                <a:cs typeface="Tahoma"/>
              </a:rPr>
              <a:t> </a:t>
            </a:r>
            <a:r>
              <a:rPr sz="750" spc="35" dirty="0">
                <a:solidFill>
                  <a:srgbClr val="002A41"/>
                </a:solidFill>
                <a:latin typeface="Tahoma"/>
                <a:cs typeface="Tahoma"/>
              </a:rPr>
              <a:t>огляд</a:t>
            </a:r>
            <a:r>
              <a:rPr sz="750" spc="-35" dirty="0">
                <a:solidFill>
                  <a:srgbClr val="002A41"/>
                </a:solidFill>
                <a:latin typeface="Tahoma"/>
                <a:cs typeface="Tahoma"/>
              </a:rPr>
              <a:t> </a:t>
            </a:r>
            <a:r>
              <a:rPr sz="750" spc="30" dirty="0">
                <a:solidFill>
                  <a:srgbClr val="002A41"/>
                </a:solidFill>
                <a:latin typeface="Tahoma"/>
                <a:cs typeface="Tahoma"/>
              </a:rPr>
              <a:t>гінеколога/уролога.</a:t>
            </a:r>
            <a:endParaRPr sz="750">
              <a:latin typeface="Tahoma"/>
              <a:cs typeface="Tahoma"/>
            </a:endParaRPr>
          </a:p>
          <a:p>
            <a:pPr marL="12700" marR="255270">
              <a:lnSpc>
                <a:spcPct val="122300"/>
              </a:lnSpc>
            </a:pPr>
            <a:r>
              <a:rPr sz="750" spc="70" dirty="0">
                <a:solidFill>
                  <a:srgbClr val="002A41"/>
                </a:solidFill>
                <a:latin typeface="Tahoma"/>
                <a:cs typeface="Tahoma"/>
              </a:rPr>
              <a:t>На </a:t>
            </a:r>
            <a:r>
              <a:rPr sz="750" spc="55" dirty="0">
                <a:solidFill>
                  <a:srgbClr val="002A41"/>
                </a:solidFill>
                <a:latin typeface="Tahoma"/>
                <a:cs typeface="Tahoma"/>
              </a:rPr>
              <a:t>національному </a:t>
            </a:r>
            <a:r>
              <a:rPr sz="750" spc="35" dirty="0">
                <a:solidFill>
                  <a:srgbClr val="002A41"/>
                </a:solidFill>
                <a:latin typeface="Tahoma"/>
                <a:cs typeface="Tahoma"/>
              </a:rPr>
              <a:t>рівні, </a:t>
            </a:r>
            <a:r>
              <a:rPr sz="750" spc="-10" dirty="0">
                <a:solidFill>
                  <a:srgbClr val="002A41"/>
                </a:solidFill>
                <a:latin typeface="Tahoma"/>
                <a:cs typeface="Tahoma"/>
              </a:rPr>
              <a:t>59% </a:t>
            </a:r>
            <a:r>
              <a:rPr sz="750" spc="55" dirty="0">
                <a:solidFill>
                  <a:srgbClr val="002A41"/>
                </a:solidFill>
                <a:latin typeface="Tahoma"/>
                <a:cs typeface="Tahoma"/>
              </a:rPr>
              <a:t>опитаних </a:t>
            </a:r>
            <a:r>
              <a:rPr sz="750" spc="5" dirty="0">
                <a:solidFill>
                  <a:srgbClr val="002A41"/>
                </a:solidFill>
                <a:latin typeface="Tahoma"/>
                <a:cs typeface="Tahoma"/>
              </a:rPr>
              <a:t>звітують </a:t>
            </a:r>
            <a:r>
              <a:rPr sz="750" spc="45" dirty="0">
                <a:solidFill>
                  <a:srgbClr val="002A41"/>
                </a:solidFill>
                <a:latin typeface="Tahoma"/>
                <a:cs typeface="Tahoma"/>
              </a:rPr>
              <a:t>про </a:t>
            </a:r>
            <a:r>
              <a:rPr sz="750" spc="-15" dirty="0">
                <a:solidFill>
                  <a:srgbClr val="002A41"/>
                </a:solidFill>
                <a:latin typeface="Tahoma"/>
                <a:cs typeface="Tahoma"/>
              </a:rPr>
              <a:t>те, </a:t>
            </a:r>
            <a:r>
              <a:rPr sz="750" spc="50" dirty="0">
                <a:solidFill>
                  <a:srgbClr val="002A41"/>
                </a:solidFill>
                <a:latin typeface="Tahoma"/>
                <a:cs typeface="Tahoma"/>
              </a:rPr>
              <a:t>що </a:t>
            </a:r>
            <a:r>
              <a:rPr sz="750" spc="45" dirty="0">
                <a:solidFill>
                  <a:srgbClr val="002A41"/>
                </a:solidFill>
                <a:latin typeface="Tahoma"/>
                <a:cs typeface="Tahoma"/>
              </a:rPr>
              <a:t>проходили </a:t>
            </a:r>
            <a:r>
              <a:rPr sz="750" spc="75" dirty="0">
                <a:solidFill>
                  <a:srgbClr val="002A41"/>
                </a:solidFill>
                <a:latin typeface="Tahoma"/>
                <a:cs typeface="Tahoma"/>
              </a:rPr>
              <a:t>принаймні </a:t>
            </a:r>
            <a:r>
              <a:rPr sz="750" spc="55" dirty="0">
                <a:solidFill>
                  <a:srgbClr val="002A41"/>
                </a:solidFill>
                <a:latin typeface="Tahoma"/>
                <a:cs typeface="Tahoma"/>
              </a:rPr>
              <a:t>один </a:t>
            </a:r>
            <a:r>
              <a:rPr sz="750" spc="-45" dirty="0">
                <a:solidFill>
                  <a:srgbClr val="002A41"/>
                </a:solidFill>
                <a:latin typeface="Tahoma"/>
                <a:cs typeface="Tahoma"/>
              </a:rPr>
              <a:t>зі </a:t>
            </a:r>
            <a:r>
              <a:rPr sz="750" spc="20" dirty="0">
                <a:solidFill>
                  <a:srgbClr val="002A41"/>
                </a:solidFill>
                <a:latin typeface="Tahoma"/>
                <a:cs typeface="Tahoma"/>
              </a:rPr>
              <a:t>згаданих  </a:t>
            </a:r>
            <a:r>
              <a:rPr sz="750" spc="25" dirty="0">
                <a:solidFill>
                  <a:srgbClr val="002A41"/>
                </a:solidFill>
                <a:latin typeface="Tahoma"/>
                <a:cs typeface="Tahoma"/>
              </a:rPr>
              <a:t>оглядів.</a:t>
            </a:r>
            <a:r>
              <a:rPr sz="750" spc="-35" dirty="0">
                <a:solidFill>
                  <a:srgbClr val="002A41"/>
                </a:solidFill>
                <a:latin typeface="Tahoma"/>
                <a:cs typeface="Tahoma"/>
              </a:rPr>
              <a:t> </a:t>
            </a:r>
            <a:r>
              <a:rPr sz="750" spc="50" dirty="0">
                <a:solidFill>
                  <a:srgbClr val="002A41"/>
                </a:solidFill>
                <a:latin typeface="Tahoma"/>
                <a:cs typeface="Tahoma"/>
              </a:rPr>
              <a:t>В</a:t>
            </a:r>
            <a:r>
              <a:rPr sz="750" spc="-35" dirty="0">
                <a:solidFill>
                  <a:srgbClr val="002A41"/>
                </a:solidFill>
                <a:latin typeface="Tahoma"/>
                <a:cs typeface="Tahoma"/>
              </a:rPr>
              <a:t> </a:t>
            </a:r>
            <a:r>
              <a:rPr sz="750" spc="35" dirty="0">
                <a:solidFill>
                  <a:srgbClr val="002A41"/>
                </a:solidFill>
                <a:latin typeface="Tahoma"/>
                <a:cs typeface="Tahoma"/>
              </a:rPr>
              <a:t>Одеській</a:t>
            </a:r>
            <a:r>
              <a:rPr sz="750" spc="-35" dirty="0">
                <a:solidFill>
                  <a:srgbClr val="002A41"/>
                </a:solidFill>
                <a:latin typeface="Tahoma"/>
                <a:cs typeface="Tahoma"/>
              </a:rPr>
              <a:t> </a:t>
            </a:r>
            <a:r>
              <a:rPr sz="750" spc="-20" dirty="0">
                <a:solidFill>
                  <a:srgbClr val="002A41"/>
                </a:solidFill>
                <a:latin typeface="Tahoma"/>
                <a:cs typeface="Tahoma"/>
              </a:rPr>
              <a:t>(36%),</a:t>
            </a:r>
            <a:r>
              <a:rPr sz="750" spc="-35" dirty="0">
                <a:solidFill>
                  <a:srgbClr val="002A41"/>
                </a:solidFill>
                <a:latin typeface="Tahoma"/>
                <a:cs typeface="Tahoma"/>
              </a:rPr>
              <a:t> </a:t>
            </a:r>
            <a:r>
              <a:rPr sz="750" spc="40" dirty="0">
                <a:solidFill>
                  <a:srgbClr val="002A41"/>
                </a:solidFill>
                <a:latin typeface="Tahoma"/>
                <a:cs typeface="Tahoma"/>
              </a:rPr>
              <a:t>Кіровоградській</a:t>
            </a:r>
            <a:r>
              <a:rPr sz="750" spc="-35" dirty="0">
                <a:solidFill>
                  <a:srgbClr val="002A41"/>
                </a:solidFill>
                <a:latin typeface="Tahoma"/>
                <a:cs typeface="Tahoma"/>
              </a:rPr>
              <a:t> </a:t>
            </a:r>
            <a:r>
              <a:rPr sz="750" spc="-20" dirty="0">
                <a:solidFill>
                  <a:srgbClr val="002A41"/>
                </a:solidFill>
                <a:latin typeface="Tahoma"/>
                <a:cs typeface="Tahoma"/>
              </a:rPr>
              <a:t>(39%),</a:t>
            </a:r>
            <a:r>
              <a:rPr sz="750" spc="-30" dirty="0">
                <a:solidFill>
                  <a:srgbClr val="002A41"/>
                </a:solidFill>
                <a:latin typeface="Tahoma"/>
                <a:cs typeface="Tahoma"/>
              </a:rPr>
              <a:t> </a:t>
            </a:r>
            <a:r>
              <a:rPr sz="750" spc="50" dirty="0">
                <a:solidFill>
                  <a:srgbClr val="002A41"/>
                </a:solidFill>
                <a:latin typeface="Tahoma"/>
                <a:cs typeface="Tahoma"/>
              </a:rPr>
              <a:t>Волинській</a:t>
            </a:r>
            <a:r>
              <a:rPr sz="750" spc="-35" dirty="0">
                <a:solidFill>
                  <a:srgbClr val="002A41"/>
                </a:solidFill>
                <a:latin typeface="Tahoma"/>
                <a:cs typeface="Tahoma"/>
              </a:rPr>
              <a:t> </a:t>
            </a:r>
            <a:r>
              <a:rPr sz="750" spc="-15" dirty="0">
                <a:solidFill>
                  <a:srgbClr val="002A41"/>
                </a:solidFill>
                <a:latin typeface="Tahoma"/>
                <a:cs typeface="Tahoma"/>
              </a:rPr>
              <a:t>(43%)</a:t>
            </a:r>
            <a:r>
              <a:rPr sz="750" spc="-35" dirty="0">
                <a:solidFill>
                  <a:srgbClr val="002A41"/>
                </a:solidFill>
                <a:latin typeface="Tahoma"/>
                <a:cs typeface="Tahoma"/>
              </a:rPr>
              <a:t> </a:t>
            </a:r>
            <a:r>
              <a:rPr sz="750" spc="30" dirty="0">
                <a:solidFill>
                  <a:srgbClr val="002A41"/>
                </a:solidFill>
                <a:latin typeface="Tahoma"/>
                <a:cs typeface="Tahoma"/>
              </a:rPr>
              <a:t>та</a:t>
            </a:r>
            <a:r>
              <a:rPr sz="750" spc="-35" dirty="0">
                <a:solidFill>
                  <a:srgbClr val="002A41"/>
                </a:solidFill>
                <a:latin typeface="Tahoma"/>
                <a:cs typeface="Tahoma"/>
              </a:rPr>
              <a:t> </a:t>
            </a:r>
            <a:r>
              <a:rPr sz="750" spc="40" dirty="0">
                <a:solidFill>
                  <a:srgbClr val="002A41"/>
                </a:solidFill>
                <a:latin typeface="Tahoma"/>
                <a:cs typeface="Tahoma"/>
              </a:rPr>
              <a:t>Тернопільській</a:t>
            </a:r>
            <a:r>
              <a:rPr sz="750" spc="-35" dirty="0">
                <a:solidFill>
                  <a:srgbClr val="002A41"/>
                </a:solidFill>
                <a:latin typeface="Tahoma"/>
                <a:cs typeface="Tahoma"/>
              </a:rPr>
              <a:t> </a:t>
            </a:r>
            <a:r>
              <a:rPr sz="750" spc="-15" dirty="0">
                <a:solidFill>
                  <a:srgbClr val="002A41"/>
                </a:solidFill>
                <a:latin typeface="Tahoma"/>
                <a:cs typeface="Tahoma"/>
              </a:rPr>
              <a:t>(47%)</a:t>
            </a:r>
            <a:r>
              <a:rPr sz="750" spc="-30" dirty="0">
                <a:solidFill>
                  <a:srgbClr val="002A41"/>
                </a:solidFill>
                <a:latin typeface="Tahoma"/>
                <a:cs typeface="Tahoma"/>
              </a:rPr>
              <a:t> </a:t>
            </a:r>
            <a:r>
              <a:rPr sz="750" spc="20" dirty="0">
                <a:solidFill>
                  <a:srgbClr val="002A41"/>
                </a:solidFill>
                <a:latin typeface="Tahoma"/>
                <a:cs typeface="Tahoma"/>
              </a:rPr>
              <a:t>областях,  </a:t>
            </a:r>
            <a:r>
              <a:rPr sz="750" spc="45" dirty="0">
                <a:solidFill>
                  <a:srgbClr val="002A41"/>
                </a:solidFill>
                <a:latin typeface="Tahoma"/>
                <a:cs typeface="Tahoma"/>
              </a:rPr>
              <a:t>а</a:t>
            </a:r>
            <a:r>
              <a:rPr sz="750" spc="-45" dirty="0">
                <a:solidFill>
                  <a:srgbClr val="002A41"/>
                </a:solidFill>
                <a:latin typeface="Tahoma"/>
                <a:cs typeface="Tahoma"/>
              </a:rPr>
              <a:t> </a:t>
            </a:r>
            <a:r>
              <a:rPr sz="750" spc="40" dirty="0">
                <a:solidFill>
                  <a:srgbClr val="002A41"/>
                </a:solidFill>
                <a:latin typeface="Tahoma"/>
                <a:cs typeface="Tahoma"/>
              </a:rPr>
              <a:t>також</a:t>
            </a:r>
            <a:r>
              <a:rPr sz="750" spc="-40" dirty="0">
                <a:solidFill>
                  <a:srgbClr val="002A41"/>
                </a:solidFill>
                <a:latin typeface="Tahoma"/>
                <a:cs typeface="Tahoma"/>
              </a:rPr>
              <a:t> </a:t>
            </a:r>
            <a:r>
              <a:rPr sz="750" spc="60" dirty="0">
                <a:solidFill>
                  <a:srgbClr val="002A41"/>
                </a:solidFill>
                <a:latin typeface="Tahoma"/>
                <a:cs typeface="Tahoma"/>
              </a:rPr>
              <a:t>у</a:t>
            </a:r>
            <a:r>
              <a:rPr sz="750" spc="-45" dirty="0">
                <a:solidFill>
                  <a:srgbClr val="002A41"/>
                </a:solidFill>
                <a:latin typeface="Tahoma"/>
                <a:cs typeface="Tahoma"/>
              </a:rPr>
              <a:t> </a:t>
            </a:r>
            <a:r>
              <a:rPr sz="750" spc="45" dirty="0">
                <a:solidFill>
                  <a:srgbClr val="002A41"/>
                </a:solidFill>
                <a:latin typeface="Tahoma"/>
                <a:cs typeface="Tahoma"/>
              </a:rPr>
              <a:t>м.</a:t>
            </a:r>
            <a:r>
              <a:rPr sz="750" spc="-40" dirty="0">
                <a:solidFill>
                  <a:srgbClr val="002A41"/>
                </a:solidFill>
                <a:latin typeface="Tahoma"/>
                <a:cs typeface="Tahoma"/>
              </a:rPr>
              <a:t> </a:t>
            </a:r>
            <a:r>
              <a:rPr sz="750" spc="55" dirty="0">
                <a:solidFill>
                  <a:srgbClr val="002A41"/>
                </a:solidFill>
                <a:latin typeface="Tahoma"/>
                <a:cs typeface="Tahoma"/>
              </a:rPr>
              <a:t>Києві</a:t>
            </a:r>
            <a:r>
              <a:rPr sz="750" spc="-40" dirty="0">
                <a:solidFill>
                  <a:srgbClr val="002A41"/>
                </a:solidFill>
                <a:latin typeface="Tahoma"/>
                <a:cs typeface="Tahoma"/>
              </a:rPr>
              <a:t> </a:t>
            </a:r>
            <a:r>
              <a:rPr sz="750" spc="-15" dirty="0">
                <a:solidFill>
                  <a:srgbClr val="002A41"/>
                </a:solidFill>
                <a:latin typeface="Tahoma"/>
                <a:cs typeface="Tahoma"/>
              </a:rPr>
              <a:t>(46%)</a:t>
            </a:r>
            <a:r>
              <a:rPr sz="750" spc="-45" dirty="0">
                <a:solidFill>
                  <a:srgbClr val="002A41"/>
                </a:solidFill>
                <a:latin typeface="Tahoma"/>
                <a:cs typeface="Tahoma"/>
              </a:rPr>
              <a:t> </a:t>
            </a:r>
            <a:r>
              <a:rPr sz="750" spc="50" dirty="0">
                <a:solidFill>
                  <a:srgbClr val="002A41"/>
                </a:solidFill>
                <a:latin typeface="Tahoma"/>
                <a:cs typeface="Tahoma"/>
              </a:rPr>
              <a:t>частки</a:t>
            </a:r>
            <a:r>
              <a:rPr sz="750" spc="-40" dirty="0">
                <a:solidFill>
                  <a:srgbClr val="002A41"/>
                </a:solidFill>
                <a:latin typeface="Tahoma"/>
                <a:cs typeface="Tahoma"/>
              </a:rPr>
              <a:t> </a:t>
            </a:r>
            <a:r>
              <a:rPr sz="750" spc="25" dirty="0">
                <a:solidFill>
                  <a:srgbClr val="002A41"/>
                </a:solidFill>
                <a:latin typeface="Tahoma"/>
                <a:cs typeface="Tahoma"/>
              </a:rPr>
              <a:t>тих,</a:t>
            </a:r>
            <a:r>
              <a:rPr sz="750" spc="-45" dirty="0">
                <a:solidFill>
                  <a:srgbClr val="002A41"/>
                </a:solidFill>
                <a:latin typeface="Tahoma"/>
                <a:cs typeface="Tahoma"/>
              </a:rPr>
              <a:t> </a:t>
            </a:r>
            <a:r>
              <a:rPr sz="750" spc="25" dirty="0">
                <a:solidFill>
                  <a:srgbClr val="002A41"/>
                </a:solidFill>
                <a:latin typeface="Tahoma"/>
                <a:cs typeface="Tahoma"/>
              </a:rPr>
              <a:t>хто</a:t>
            </a:r>
            <a:r>
              <a:rPr sz="750" spc="-40" dirty="0">
                <a:solidFill>
                  <a:srgbClr val="002A41"/>
                </a:solidFill>
                <a:latin typeface="Tahoma"/>
                <a:cs typeface="Tahoma"/>
              </a:rPr>
              <a:t> </a:t>
            </a:r>
            <a:r>
              <a:rPr sz="750" spc="40" dirty="0">
                <a:solidFill>
                  <a:srgbClr val="002A41"/>
                </a:solidFill>
                <a:latin typeface="Tahoma"/>
                <a:cs typeface="Tahoma"/>
              </a:rPr>
              <a:t>проходив</a:t>
            </a:r>
            <a:r>
              <a:rPr sz="750" spc="-40" dirty="0">
                <a:solidFill>
                  <a:srgbClr val="002A41"/>
                </a:solidFill>
                <a:latin typeface="Tahoma"/>
                <a:cs typeface="Tahoma"/>
              </a:rPr>
              <a:t> </a:t>
            </a:r>
            <a:r>
              <a:rPr sz="750" spc="45" dirty="0">
                <a:solidFill>
                  <a:srgbClr val="002A41"/>
                </a:solidFill>
                <a:latin typeface="Tahoma"/>
                <a:cs typeface="Tahoma"/>
              </a:rPr>
              <a:t>планову</a:t>
            </a:r>
            <a:r>
              <a:rPr sz="750" spc="-45" dirty="0">
                <a:solidFill>
                  <a:srgbClr val="002A41"/>
                </a:solidFill>
                <a:latin typeface="Tahoma"/>
                <a:cs typeface="Tahoma"/>
              </a:rPr>
              <a:t> </a:t>
            </a:r>
            <a:r>
              <a:rPr sz="750" spc="40" dirty="0">
                <a:solidFill>
                  <a:srgbClr val="002A41"/>
                </a:solidFill>
                <a:latin typeface="Tahoma"/>
                <a:cs typeface="Tahoma"/>
              </a:rPr>
              <a:t>перевірку</a:t>
            </a:r>
            <a:r>
              <a:rPr sz="750" spc="-40" dirty="0">
                <a:solidFill>
                  <a:srgbClr val="002A41"/>
                </a:solidFill>
                <a:latin typeface="Tahoma"/>
                <a:cs typeface="Tahoma"/>
              </a:rPr>
              <a:t> </a:t>
            </a:r>
            <a:r>
              <a:rPr sz="750" spc="30" dirty="0">
                <a:solidFill>
                  <a:srgbClr val="002A41"/>
                </a:solidFill>
                <a:latin typeface="Tahoma"/>
                <a:cs typeface="Tahoma"/>
              </a:rPr>
              <a:t>або</a:t>
            </a:r>
            <a:r>
              <a:rPr sz="750" spc="-45" dirty="0">
                <a:solidFill>
                  <a:srgbClr val="002A41"/>
                </a:solidFill>
                <a:latin typeface="Tahoma"/>
                <a:cs typeface="Tahoma"/>
              </a:rPr>
              <a:t> </a:t>
            </a:r>
            <a:r>
              <a:rPr sz="750" spc="70" dirty="0">
                <a:solidFill>
                  <a:srgbClr val="002A41"/>
                </a:solidFill>
                <a:latin typeface="Tahoma"/>
                <a:cs typeface="Tahoma"/>
              </a:rPr>
              <a:t>медичний</a:t>
            </a:r>
            <a:r>
              <a:rPr sz="750" spc="-40" dirty="0">
                <a:solidFill>
                  <a:srgbClr val="002A41"/>
                </a:solidFill>
                <a:latin typeface="Tahoma"/>
                <a:cs typeface="Tahoma"/>
              </a:rPr>
              <a:t> </a:t>
            </a:r>
            <a:r>
              <a:rPr sz="750" spc="15" dirty="0">
                <a:solidFill>
                  <a:srgbClr val="002A41"/>
                </a:solidFill>
                <a:latin typeface="Tahoma"/>
                <a:cs typeface="Tahoma"/>
              </a:rPr>
              <a:t>огляд,</a:t>
            </a:r>
            <a:endParaRPr sz="750">
              <a:latin typeface="Tahoma"/>
              <a:cs typeface="Tahoma"/>
            </a:endParaRPr>
          </a:p>
          <a:p>
            <a:pPr marL="12700" marR="805180">
              <a:lnSpc>
                <a:spcPct val="122300"/>
              </a:lnSpc>
            </a:pPr>
            <a:r>
              <a:rPr sz="750" spc="25" dirty="0">
                <a:solidFill>
                  <a:srgbClr val="002A41"/>
                </a:solidFill>
                <a:latin typeface="Tahoma"/>
                <a:cs typeface="Tahoma"/>
              </a:rPr>
              <a:t>є</a:t>
            </a:r>
            <a:r>
              <a:rPr sz="750" spc="-35" dirty="0">
                <a:solidFill>
                  <a:srgbClr val="002A41"/>
                </a:solidFill>
                <a:latin typeface="Tahoma"/>
                <a:cs typeface="Tahoma"/>
              </a:rPr>
              <a:t> </a:t>
            </a:r>
            <a:r>
              <a:rPr sz="750" spc="70" dirty="0">
                <a:solidFill>
                  <a:srgbClr val="002A41"/>
                </a:solidFill>
                <a:latin typeface="Tahoma"/>
                <a:cs typeface="Tahoma"/>
              </a:rPr>
              <a:t>найменшими,</a:t>
            </a:r>
            <a:r>
              <a:rPr sz="750" spc="-35" dirty="0">
                <a:solidFill>
                  <a:srgbClr val="002A41"/>
                </a:solidFill>
                <a:latin typeface="Tahoma"/>
                <a:cs typeface="Tahoma"/>
              </a:rPr>
              <a:t> </a:t>
            </a:r>
            <a:r>
              <a:rPr sz="750" spc="65" dirty="0">
                <a:solidFill>
                  <a:srgbClr val="002A41"/>
                </a:solidFill>
                <a:latin typeface="Tahoma"/>
                <a:cs typeface="Tahoma"/>
              </a:rPr>
              <a:t>на</a:t>
            </a:r>
            <a:r>
              <a:rPr sz="750" spc="-35" dirty="0">
                <a:solidFill>
                  <a:srgbClr val="002A41"/>
                </a:solidFill>
                <a:latin typeface="Tahoma"/>
                <a:cs typeface="Tahoma"/>
              </a:rPr>
              <a:t> </a:t>
            </a:r>
            <a:r>
              <a:rPr sz="750" spc="65" dirty="0">
                <a:solidFill>
                  <a:srgbClr val="002A41"/>
                </a:solidFill>
                <a:latin typeface="Tahoma"/>
                <a:cs typeface="Tahoma"/>
              </a:rPr>
              <a:t>відміну</a:t>
            </a:r>
            <a:r>
              <a:rPr sz="750" spc="-35" dirty="0">
                <a:solidFill>
                  <a:srgbClr val="002A41"/>
                </a:solidFill>
                <a:latin typeface="Tahoma"/>
                <a:cs typeface="Tahoma"/>
              </a:rPr>
              <a:t> </a:t>
            </a:r>
            <a:r>
              <a:rPr sz="750" spc="45" dirty="0">
                <a:solidFill>
                  <a:srgbClr val="002A41"/>
                </a:solidFill>
                <a:latin typeface="Tahoma"/>
                <a:cs typeface="Tahoma"/>
              </a:rPr>
              <a:t>від</a:t>
            </a:r>
            <a:r>
              <a:rPr sz="750" spc="-35" dirty="0">
                <a:solidFill>
                  <a:srgbClr val="002A41"/>
                </a:solidFill>
                <a:latin typeface="Tahoma"/>
                <a:cs typeface="Tahoma"/>
              </a:rPr>
              <a:t> </a:t>
            </a:r>
            <a:r>
              <a:rPr sz="750" spc="40" dirty="0">
                <a:solidFill>
                  <a:srgbClr val="002A41"/>
                </a:solidFill>
                <a:latin typeface="Tahoma"/>
                <a:cs typeface="Tahoma"/>
              </a:rPr>
              <a:t>Чернігівської</a:t>
            </a:r>
            <a:r>
              <a:rPr sz="750" spc="-35" dirty="0">
                <a:solidFill>
                  <a:srgbClr val="002A41"/>
                </a:solidFill>
                <a:latin typeface="Tahoma"/>
                <a:cs typeface="Tahoma"/>
              </a:rPr>
              <a:t> </a:t>
            </a:r>
            <a:r>
              <a:rPr sz="750" spc="-20" dirty="0">
                <a:solidFill>
                  <a:srgbClr val="002A41"/>
                </a:solidFill>
                <a:latin typeface="Tahoma"/>
                <a:cs typeface="Tahoma"/>
              </a:rPr>
              <a:t>(70%),</a:t>
            </a:r>
            <a:r>
              <a:rPr sz="750" spc="-30" dirty="0">
                <a:solidFill>
                  <a:srgbClr val="002A41"/>
                </a:solidFill>
                <a:latin typeface="Tahoma"/>
                <a:cs typeface="Tahoma"/>
              </a:rPr>
              <a:t> </a:t>
            </a:r>
            <a:r>
              <a:rPr sz="750" spc="35" dirty="0">
                <a:solidFill>
                  <a:srgbClr val="002A41"/>
                </a:solidFill>
                <a:latin typeface="Tahoma"/>
                <a:cs typeface="Tahoma"/>
              </a:rPr>
              <a:t>Херсонської</a:t>
            </a:r>
            <a:r>
              <a:rPr sz="750" spc="-35" dirty="0">
                <a:solidFill>
                  <a:srgbClr val="002A41"/>
                </a:solidFill>
                <a:latin typeface="Tahoma"/>
                <a:cs typeface="Tahoma"/>
              </a:rPr>
              <a:t> </a:t>
            </a:r>
            <a:r>
              <a:rPr sz="750" spc="-20" dirty="0">
                <a:solidFill>
                  <a:srgbClr val="002A41"/>
                </a:solidFill>
                <a:latin typeface="Tahoma"/>
                <a:cs typeface="Tahoma"/>
              </a:rPr>
              <a:t>(70%),</a:t>
            </a:r>
            <a:r>
              <a:rPr sz="750" spc="-35" dirty="0">
                <a:solidFill>
                  <a:srgbClr val="002A41"/>
                </a:solidFill>
                <a:latin typeface="Tahoma"/>
                <a:cs typeface="Tahoma"/>
              </a:rPr>
              <a:t> </a:t>
            </a:r>
            <a:r>
              <a:rPr sz="750" spc="40" dirty="0">
                <a:solidFill>
                  <a:srgbClr val="002A41"/>
                </a:solidFill>
                <a:latin typeface="Tahoma"/>
                <a:cs typeface="Tahoma"/>
              </a:rPr>
              <a:t>Чернівецької</a:t>
            </a:r>
            <a:r>
              <a:rPr sz="750" spc="-35" dirty="0">
                <a:solidFill>
                  <a:srgbClr val="002A41"/>
                </a:solidFill>
                <a:latin typeface="Tahoma"/>
                <a:cs typeface="Tahoma"/>
              </a:rPr>
              <a:t> </a:t>
            </a:r>
            <a:r>
              <a:rPr sz="750" spc="-20" dirty="0">
                <a:solidFill>
                  <a:srgbClr val="002A41"/>
                </a:solidFill>
                <a:latin typeface="Tahoma"/>
                <a:cs typeface="Tahoma"/>
              </a:rPr>
              <a:t>(72%)  </a:t>
            </a:r>
            <a:r>
              <a:rPr sz="750" spc="30" dirty="0">
                <a:solidFill>
                  <a:srgbClr val="002A41"/>
                </a:solidFill>
                <a:latin typeface="Tahoma"/>
                <a:cs typeface="Tahoma"/>
              </a:rPr>
              <a:t>та </a:t>
            </a:r>
            <a:r>
              <a:rPr sz="750" spc="40" dirty="0">
                <a:solidFill>
                  <a:srgbClr val="002A41"/>
                </a:solidFill>
                <a:latin typeface="Tahoma"/>
                <a:cs typeface="Tahoma"/>
              </a:rPr>
              <a:t>Черкаської</a:t>
            </a:r>
            <a:r>
              <a:rPr sz="750" spc="-155" dirty="0">
                <a:solidFill>
                  <a:srgbClr val="002A41"/>
                </a:solidFill>
                <a:latin typeface="Tahoma"/>
                <a:cs typeface="Tahoma"/>
              </a:rPr>
              <a:t> </a:t>
            </a:r>
            <a:r>
              <a:rPr sz="750" spc="-15" dirty="0">
                <a:solidFill>
                  <a:srgbClr val="002A41"/>
                </a:solidFill>
                <a:latin typeface="Tahoma"/>
                <a:cs typeface="Tahoma"/>
              </a:rPr>
              <a:t>(73%) </a:t>
            </a:r>
            <a:r>
              <a:rPr sz="750" spc="20" dirty="0">
                <a:solidFill>
                  <a:srgbClr val="002A41"/>
                </a:solidFill>
                <a:latin typeface="Tahoma"/>
                <a:cs typeface="Tahoma"/>
              </a:rPr>
              <a:t>областей.</a:t>
            </a:r>
            <a:endParaRPr sz="750">
              <a:latin typeface="Tahoma"/>
              <a:cs typeface="Tahoma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796100" y="1218794"/>
            <a:ext cx="5586095" cy="254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500" b="1" spc="70" dirty="0">
                <a:solidFill>
                  <a:srgbClr val="002A41"/>
                </a:solidFill>
                <a:latin typeface="Arial"/>
                <a:cs typeface="Arial"/>
              </a:rPr>
              <a:t>ЗВЕРНЕННЯ</a:t>
            </a:r>
            <a:r>
              <a:rPr sz="1500" b="1" spc="-35" dirty="0">
                <a:solidFill>
                  <a:srgbClr val="002A41"/>
                </a:solidFill>
                <a:latin typeface="Arial"/>
                <a:cs typeface="Arial"/>
              </a:rPr>
              <a:t> </a:t>
            </a:r>
            <a:r>
              <a:rPr sz="1500" b="1" spc="20" dirty="0">
                <a:solidFill>
                  <a:srgbClr val="002A41"/>
                </a:solidFill>
                <a:latin typeface="Arial"/>
                <a:cs typeface="Arial"/>
              </a:rPr>
              <a:t>ДО</a:t>
            </a:r>
            <a:r>
              <a:rPr sz="1500" b="1" spc="-30" dirty="0">
                <a:solidFill>
                  <a:srgbClr val="002A41"/>
                </a:solidFill>
                <a:latin typeface="Arial"/>
                <a:cs typeface="Arial"/>
              </a:rPr>
              <a:t> </a:t>
            </a:r>
            <a:r>
              <a:rPr sz="1500" b="1" spc="140" dirty="0">
                <a:solidFill>
                  <a:srgbClr val="002A41"/>
                </a:solidFill>
                <a:latin typeface="Arial"/>
                <a:cs typeface="Arial"/>
              </a:rPr>
              <a:t>ЛІКАРЯ</a:t>
            </a:r>
            <a:r>
              <a:rPr sz="1500" b="1" spc="-30" dirty="0">
                <a:solidFill>
                  <a:srgbClr val="002A41"/>
                </a:solidFill>
                <a:latin typeface="Arial"/>
                <a:cs typeface="Arial"/>
              </a:rPr>
              <a:t> </a:t>
            </a:r>
            <a:r>
              <a:rPr sz="1500" b="1" spc="75" dirty="0">
                <a:solidFill>
                  <a:srgbClr val="002A41"/>
                </a:solidFill>
                <a:latin typeface="Arial"/>
                <a:cs typeface="Arial"/>
              </a:rPr>
              <a:t>ТА</a:t>
            </a:r>
            <a:r>
              <a:rPr sz="1500" b="1" spc="-35" dirty="0">
                <a:solidFill>
                  <a:srgbClr val="002A41"/>
                </a:solidFill>
                <a:latin typeface="Arial"/>
                <a:cs typeface="Arial"/>
              </a:rPr>
              <a:t> </a:t>
            </a:r>
            <a:r>
              <a:rPr sz="1500" b="1" spc="114" dirty="0">
                <a:solidFill>
                  <a:srgbClr val="002A41"/>
                </a:solidFill>
                <a:latin typeface="Arial"/>
                <a:cs typeface="Arial"/>
              </a:rPr>
              <a:t>ПОПЕРЕДЖЕННЯ</a:t>
            </a:r>
            <a:r>
              <a:rPr sz="1500" b="1" spc="-30" dirty="0">
                <a:solidFill>
                  <a:srgbClr val="002A41"/>
                </a:solidFill>
                <a:latin typeface="Arial"/>
                <a:cs typeface="Arial"/>
              </a:rPr>
              <a:t> </a:t>
            </a:r>
            <a:r>
              <a:rPr sz="1500" b="1" dirty="0">
                <a:solidFill>
                  <a:srgbClr val="002A41"/>
                </a:solidFill>
                <a:latin typeface="Arial"/>
                <a:cs typeface="Arial"/>
              </a:rPr>
              <a:t>ХВОРОБ</a:t>
            </a:r>
            <a:endParaRPr sz="150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654350" y="1549044"/>
            <a:ext cx="6160770" cy="0"/>
          </a:xfrm>
          <a:custGeom>
            <a:avLst/>
            <a:gdLst/>
            <a:ahLst/>
            <a:cxnLst/>
            <a:rect l="l" t="t" r="r" b="b"/>
            <a:pathLst>
              <a:path w="6160770">
                <a:moveTo>
                  <a:pt x="0" y="0"/>
                </a:moveTo>
                <a:lnTo>
                  <a:pt x="6160300" y="0"/>
                </a:lnTo>
              </a:path>
            </a:pathLst>
          </a:custGeom>
          <a:ln w="12700">
            <a:solidFill>
              <a:srgbClr val="002A4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802599" y="629925"/>
            <a:ext cx="145415" cy="1473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spc="35" dirty="0">
                <a:solidFill>
                  <a:srgbClr val="002A41"/>
                </a:solidFill>
                <a:latin typeface="Tahoma"/>
                <a:cs typeface="Tahoma"/>
              </a:rPr>
              <a:t>24</a:t>
            </a:r>
            <a:endParaRPr sz="800">
              <a:latin typeface="Tahoma"/>
              <a:cs typeface="Tahoma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229300" y="629925"/>
            <a:ext cx="1370965" cy="1473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spc="100" dirty="0">
                <a:solidFill>
                  <a:srgbClr val="002A41"/>
                </a:solidFill>
                <a:latin typeface="Times New Roman"/>
                <a:cs typeface="Times New Roman"/>
              </a:rPr>
              <a:t>Індекс </a:t>
            </a:r>
            <a:r>
              <a:rPr sz="800" spc="65" dirty="0">
                <a:solidFill>
                  <a:srgbClr val="002A41"/>
                </a:solidFill>
                <a:latin typeface="Times New Roman"/>
                <a:cs typeface="Times New Roman"/>
              </a:rPr>
              <a:t>здоров’я.</a:t>
            </a:r>
            <a:r>
              <a:rPr sz="800" spc="10" dirty="0">
                <a:solidFill>
                  <a:srgbClr val="002A41"/>
                </a:solidFill>
                <a:latin typeface="Times New Roman"/>
                <a:cs typeface="Times New Roman"/>
              </a:rPr>
              <a:t> </a:t>
            </a:r>
            <a:r>
              <a:rPr sz="800" spc="100" dirty="0">
                <a:solidFill>
                  <a:srgbClr val="002A41"/>
                </a:solidFill>
                <a:latin typeface="Times New Roman"/>
                <a:cs typeface="Times New Roman"/>
              </a:rPr>
              <a:t>Україна</a:t>
            </a:r>
            <a:endParaRPr sz="800">
              <a:latin typeface="Times New Roman"/>
              <a:cs typeface="Times New Roman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1245603" y="476986"/>
            <a:ext cx="5876290" cy="83820"/>
          </a:xfrm>
          <a:custGeom>
            <a:avLst/>
            <a:gdLst/>
            <a:ahLst/>
            <a:cxnLst/>
            <a:rect l="l" t="t" r="r" b="b"/>
            <a:pathLst>
              <a:path w="5876290" h="83820">
                <a:moveTo>
                  <a:pt x="5876048" y="0"/>
                </a:moveTo>
                <a:lnTo>
                  <a:pt x="0" y="0"/>
                </a:lnTo>
                <a:lnTo>
                  <a:pt x="0" y="83654"/>
                </a:lnTo>
                <a:lnTo>
                  <a:pt x="5876048" y="83654"/>
                </a:lnTo>
                <a:lnTo>
                  <a:pt x="5876048" y="0"/>
                </a:lnTo>
                <a:close/>
              </a:path>
            </a:pathLst>
          </a:custGeom>
          <a:solidFill>
            <a:srgbClr val="384E6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654354" y="476986"/>
            <a:ext cx="541020" cy="83820"/>
          </a:xfrm>
          <a:custGeom>
            <a:avLst/>
            <a:gdLst/>
            <a:ahLst/>
            <a:cxnLst/>
            <a:rect l="l" t="t" r="r" b="b"/>
            <a:pathLst>
              <a:path w="541019" h="83820">
                <a:moveTo>
                  <a:pt x="540854" y="0"/>
                </a:moveTo>
                <a:lnTo>
                  <a:pt x="0" y="0"/>
                </a:lnTo>
                <a:lnTo>
                  <a:pt x="0" y="83654"/>
                </a:lnTo>
                <a:lnTo>
                  <a:pt x="540854" y="83654"/>
                </a:lnTo>
                <a:lnTo>
                  <a:pt x="540854" y="0"/>
                </a:lnTo>
                <a:close/>
              </a:path>
            </a:pathLst>
          </a:custGeom>
          <a:solidFill>
            <a:srgbClr val="F99F1B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50899" y="3754607"/>
            <a:ext cx="73025" cy="11683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600" b="1" spc="35" dirty="0">
                <a:solidFill>
                  <a:srgbClr val="002A41"/>
                </a:solidFill>
                <a:latin typeface="Arial"/>
                <a:cs typeface="Arial"/>
              </a:rPr>
              <a:t>0</a:t>
            </a:r>
            <a:endParaRPr sz="6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950899" y="2867868"/>
            <a:ext cx="123825" cy="11683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600" b="1" spc="45" dirty="0">
                <a:solidFill>
                  <a:srgbClr val="002A41"/>
                </a:solidFill>
                <a:latin typeface="Arial"/>
                <a:cs typeface="Arial"/>
              </a:rPr>
              <a:t>50</a:t>
            </a:r>
            <a:endParaRPr sz="6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7007276" y="2867868"/>
            <a:ext cx="123825" cy="11683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600" b="1" spc="45" dirty="0">
                <a:solidFill>
                  <a:srgbClr val="002A41"/>
                </a:solidFill>
                <a:latin typeface="Arial"/>
                <a:cs typeface="Arial"/>
              </a:rPr>
              <a:t>50</a:t>
            </a:r>
            <a:endParaRPr sz="6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950899" y="2012904"/>
            <a:ext cx="167005" cy="11683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600" b="1" spc="10" dirty="0">
                <a:solidFill>
                  <a:srgbClr val="002A41"/>
                </a:solidFill>
                <a:latin typeface="Arial"/>
                <a:cs typeface="Arial"/>
              </a:rPr>
              <a:t>1</a:t>
            </a:r>
            <a:r>
              <a:rPr sz="600" b="1" spc="50" dirty="0">
                <a:solidFill>
                  <a:srgbClr val="002A41"/>
                </a:solidFill>
                <a:latin typeface="Arial"/>
                <a:cs typeface="Arial"/>
              </a:rPr>
              <a:t>0</a:t>
            </a:r>
            <a:r>
              <a:rPr sz="600" b="1" spc="35" dirty="0">
                <a:solidFill>
                  <a:srgbClr val="002A41"/>
                </a:solidFill>
                <a:latin typeface="Arial"/>
                <a:cs typeface="Arial"/>
              </a:rPr>
              <a:t>0</a:t>
            </a:r>
            <a:endParaRPr sz="6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6962470" y="2012904"/>
            <a:ext cx="167005" cy="11683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600" b="1" spc="10" dirty="0">
                <a:solidFill>
                  <a:srgbClr val="002A41"/>
                </a:solidFill>
                <a:latin typeface="Arial"/>
                <a:cs typeface="Arial"/>
              </a:rPr>
              <a:t>1</a:t>
            </a:r>
            <a:r>
              <a:rPr sz="600" b="1" spc="50" dirty="0">
                <a:solidFill>
                  <a:srgbClr val="002A41"/>
                </a:solidFill>
                <a:latin typeface="Arial"/>
                <a:cs typeface="Arial"/>
              </a:rPr>
              <a:t>0</a:t>
            </a:r>
            <a:r>
              <a:rPr sz="600" b="1" spc="35" dirty="0">
                <a:solidFill>
                  <a:srgbClr val="002A41"/>
                </a:solidFill>
                <a:latin typeface="Arial"/>
                <a:cs typeface="Arial"/>
              </a:rPr>
              <a:t>0</a:t>
            </a:r>
            <a:endParaRPr sz="6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 rot="19020000">
            <a:off x="1061327" y="3980994"/>
            <a:ext cx="290241" cy="635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500"/>
              </a:lnSpc>
            </a:pPr>
            <a:r>
              <a:rPr sz="500" b="1" spc="-10" dirty="0">
                <a:solidFill>
                  <a:srgbClr val="002A41"/>
                </a:solidFill>
                <a:latin typeface="Arial"/>
                <a:cs typeface="Arial"/>
              </a:rPr>
              <a:t>О</a:t>
            </a:r>
            <a:r>
              <a:rPr sz="500" b="1" spc="-15" dirty="0">
                <a:solidFill>
                  <a:srgbClr val="002A41"/>
                </a:solidFill>
                <a:latin typeface="Arial"/>
                <a:cs typeface="Arial"/>
              </a:rPr>
              <a:t>д</a:t>
            </a:r>
            <a:r>
              <a:rPr sz="500" b="1" spc="5" dirty="0">
                <a:solidFill>
                  <a:srgbClr val="002A41"/>
                </a:solidFill>
                <a:latin typeface="Arial"/>
                <a:cs typeface="Arial"/>
              </a:rPr>
              <a:t>е</a:t>
            </a:r>
            <a:r>
              <a:rPr sz="500" b="1" spc="-15" dirty="0">
                <a:solidFill>
                  <a:srgbClr val="002A41"/>
                </a:solidFill>
                <a:latin typeface="Arial"/>
                <a:cs typeface="Arial"/>
              </a:rPr>
              <a:t>с</a:t>
            </a:r>
            <a:r>
              <a:rPr sz="500" b="1" spc="-25" dirty="0">
                <a:solidFill>
                  <a:srgbClr val="002A41"/>
                </a:solidFill>
                <a:latin typeface="Arial"/>
                <a:cs typeface="Arial"/>
              </a:rPr>
              <a:t>ь</a:t>
            </a:r>
            <a:r>
              <a:rPr sz="500" b="1" spc="90" dirty="0">
                <a:solidFill>
                  <a:srgbClr val="002A41"/>
                </a:solidFill>
                <a:latin typeface="Arial"/>
                <a:cs typeface="Arial"/>
              </a:rPr>
              <a:t>к</a:t>
            </a:r>
            <a:r>
              <a:rPr sz="500" b="1" spc="30" dirty="0">
                <a:solidFill>
                  <a:srgbClr val="002A41"/>
                </a:solidFill>
                <a:latin typeface="Arial"/>
                <a:cs typeface="Arial"/>
              </a:rPr>
              <a:t>а</a:t>
            </a:r>
            <a:endParaRPr sz="50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 rot="19020000">
            <a:off x="1060277" y="4070796"/>
            <a:ext cx="547887" cy="635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500"/>
              </a:lnSpc>
            </a:pPr>
            <a:r>
              <a:rPr sz="500" b="1" spc="15" dirty="0">
                <a:solidFill>
                  <a:srgbClr val="002A41"/>
                </a:solidFill>
                <a:latin typeface="Arial"/>
                <a:cs typeface="Arial"/>
              </a:rPr>
              <a:t>Кiровоград</a:t>
            </a:r>
            <a:r>
              <a:rPr sz="750" b="1" spc="22" baseline="5555" dirty="0">
                <a:solidFill>
                  <a:srgbClr val="002A41"/>
                </a:solidFill>
                <a:latin typeface="Arial"/>
                <a:cs typeface="Arial"/>
              </a:rPr>
              <a:t>ська</a:t>
            </a:r>
            <a:endParaRPr sz="750" baseline="5555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 rot="19020000">
            <a:off x="1426730" y="4013000"/>
            <a:ext cx="381245" cy="635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500"/>
              </a:lnSpc>
            </a:pPr>
            <a:r>
              <a:rPr sz="500" b="1" spc="-15" dirty="0">
                <a:solidFill>
                  <a:srgbClr val="002A41"/>
                </a:solidFill>
                <a:latin typeface="Arial"/>
                <a:cs typeface="Arial"/>
              </a:rPr>
              <a:t>В</a:t>
            </a:r>
            <a:r>
              <a:rPr sz="500" b="1" dirty="0">
                <a:solidFill>
                  <a:srgbClr val="002A41"/>
                </a:solidFill>
                <a:latin typeface="Arial"/>
                <a:cs typeface="Arial"/>
              </a:rPr>
              <a:t>о</a:t>
            </a:r>
            <a:r>
              <a:rPr sz="500" b="1" spc="5" dirty="0">
                <a:solidFill>
                  <a:srgbClr val="002A41"/>
                </a:solidFill>
                <a:latin typeface="Arial"/>
                <a:cs typeface="Arial"/>
              </a:rPr>
              <a:t>л</a:t>
            </a:r>
            <a:r>
              <a:rPr sz="500" b="1" spc="55" dirty="0">
                <a:solidFill>
                  <a:srgbClr val="002A41"/>
                </a:solidFill>
                <a:latin typeface="Arial"/>
                <a:cs typeface="Arial"/>
              </a:rPr>
              <a:t>и</a:t>
            </a:r>
            <a:r>
              <a:rPr sz="500" b="1" spc="40" dirty="0">
                <a:solidFill>
                  <a:srgbClr val="002A41"/>
                </a:solidFill>
                <a:latin typeface="Arial"/>
                <a:cs typeface="Arial"/>
              </a:rPr>
              <a:t>н</a:t>
            </a:r>
            <a:r>
              <a:rPr sz="500" b="1" spc="-10" dirty="0">
                <a:solidFill>
                  <a:srgbClr val="002A41"/>
                </a:solidFill>
                <a:latin typeface="Arial"/>
                <a:cs typeface="Arial"/>
              </a:rPr>
              <a:t>с</a:t>
            </a:r>
            <a:r>
              <a:rPr sz="500" b="1" spc="-20" dirty="0">
                <a:solidFill>
                  <a:srgbClr val="002A41"/>
                </a:solidFill>
                <a:latin typeface="Arial"/>
                <a:cs typeface="Arial"/>
              </a:rPr>
              <a:t>ь</a:t>
            </a:r>
            <a:r>
              <a:rPr sz="500" b="1" spc="90" dirty="0">
                <a:solidFill>
                  <a:srgbClr val="002A41"/>
                </a:solidFill>
                <a:latin typeface="Arial"/>
                <a:cs typeface="Arial"/>
              </a:rPr>
              <a:t>к</a:t>
            </a:r>
            <a:r>
              <a:rPr sz="500" b="1" spc="30" dirty="0">
                <a:solidFill>
                  <a:srgbClr val="002A41"/>
                </a:solidFill>
                <a:latin typeface="Arial"/>
                <a:cs typeface="Arial"/>
              </a:rPr>
              <a:t>а</a:t>
            </a:r>
            <a:endParaRPr sz="500"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 rot="19020000">
            <a:off x="1757558" y="3969203"/>
            <a:ext cx="256891" cy="635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500"/>
              </a:lnSpc>
            </a:pPr>
            <a:r>
              <a:rPr sz="500" b="1" spc="25" dirty="0">
                <a:solidFill>
                  <a:srgbClr val="002A41"/>
                </a:solidFill>
                <a:latin typeface="Arial"/>
                <a:cs typeface="Arial"/>
              </a:rPr>
              <a:t>м.</a:t>
            </a:r>
            <a:r>
              <a:rPr sz="500" b="1" spc="-95" dirty="0">
                <a:solidFill>
                  <a:srgbClr val="002A41"/>
                </a:solidFill>
                <a:latin typeface="Arial"/>
                <a:cs typeface="Arial"/>
              </a:rPr>
              <a:t> </a:t>
            </a:r>
            <a:r>
              <a:rPr sz="500" b="1" spc="35" dirty="0">
                <a:solidFill>
                  <a:srgbClr val="002A41"/>
                </a:solidFill>
                <a:latin typeface="Arial"/>
                <a:cs typeface="Arial"/>
              </a:rPr>
              <a:t>Київ</a:t>
            </a:r>
            <a:endParaRPr sz="500">
              <a:latin typeface="Arial"/>
              <a:cs typeface="Arial"/>
            </a:endParaRPr>
          </a:p>
        </p:txBody>
      </p:sp>
      <p:sp>
        <p:nvSpPr>
          <p:cNvPr id="11" name="object 11"/>
          <p:cNvSpPr txBox="1"/>
          <p:nvPr/>
        </p:nvSpPr>
        <p:spPr>
          <a:xfrm rot="19020000">
            <a:off x="1758276" y="4058448"/>
            <a:ext cx="511953" cy="635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500"/>
              </a:lnSpc>
            </a:pPr>
            <a:r>
              <a:rPr sz="500" b="1" dirty="0">
                <a:solidFill>
                  <a:srgbClr val="002A41"/>
                </a:solidFill>
                <a:latin typeface="Arial"/>
                <a:cs typeface="Arial"/>
              </a:rPr>
              <a:t>Т</a:t>
            </a:r>
            <a:r>
              <a:rPr sz="500" b="1" spc="-5" dirty="0">
                <a:solidFill>
                  <a:srgbClr val="002A41"/>
                </a:solidFill>
                <a:latin typeface="Arial"/>
                <a:cs typeface="Arial"/>
              </a:rPr>
              <a:t>е</a:t>
            </a:r>
            <a:r>
              <a:rPr sz="500" b="1" dirty="0">
                <a:solidFill>
                  <a:srgbClr val="002A41"/>
                </a:solidFill>
                <a:latin typeface="Arial"/>
                <a:cs typeface="Arial"/>
              </a:rPr>
              <a:t>р</a:t>
            </a:r>
            <a:r>
              <a:rPr sz="500" b="1" spc="40" dirty="0">
                <a:solidFill>
                  <a:srgbClr val="002A41"/>
                </a:solidFill>
                <a:latin typeface="Arial"/>
                <a:cs typeface="Arial"/>
              </a:rPr>
              <a:t>н</a:t>
            </a:r>
            <a:r>
              <a:rPr sz="500" b="1" spc="-15" dirty="0">
                <a:solidFill>
                  <a:srgbClr val="002A41"/>
                </a:solidFill>
                <a:latin typeface="Arial"/>
                <a:cs typeface="Arial"/>
              </a:rPr>
              <a:t>о</a:t>
            </a:r>
            <a:r>
              <a:rPr sz="500" b="1" spc="50" dirty="0">
                <a:solidFill>
                  <a:srgbClr val="002A41"/>
                </a:solidFill>
                <a:latin typeface="Arial"/>
                <a:cs typeface="Arial"/>
              </a:rPr>
              <a:t>пi</a:t>
            </a:r>
            <a:r>
              <a:rPr sz="500" b="1" spc="5" dirty="0">
                <a:solidFill>
                  <a:srgbClr val="002A41"/>
                </a:solidFill>
                <a:latin typeface="Arial"/>
                <a:cs typeface="Arial"/>
              </a:rPr>
              <a:t>л</a:t>
            </a:r>
            <a:r>
              <a:rPr sz="500" b="1" spc="-15" dirty="0">
                <a:solidFill>
                  <a:srgbClr val="002A41"/>
                </a:solidFill>
                <a:latin typeface="Arial"/>
                <a:cs typeface="Arial"/>
              </a:rPr>
              <a:t>ьс</a:t>
            </a:r>
            <a:r>
              <a:rPr sz="750" b="1" spc="-37" baseline="5555" dirty="0">
                <a:solidFill>
                  <a:srgbClr val="002A41"/>
                </a:solidFill>
                <a:latin typeface="Arial"/>
                <a:cs typeface="Arial"/>
              </a:rPr>
              <a:t>ь</a:t>
            </a:r>
            <a:r>
              <a:rPr sz="750" b="1" spc="135" baseline="5555" dirty="0">
                <a:solidFill>
                  <a:srgbClr val="002A41"/>
                </a:solidFill>
                <a:latin typeface="Arial"/>
                <a:cs typeface="Arial"/>
              </a:rPr>
              <a:t>к</a:t>
            </a:r>
            <a:r>
              <a:rPr sz="750" b="1" spc="44" baseline="5555" dirty="0">
                <a:solidFill>
                  <a:srgbClr val="002A41"/>
                </a:solidFill>
                <a:latin typeface="Arial"/>
                <a:cs typeface="Arial"/>
              </a:rPr>
              <a:t>а</a:t>
            </a:r>
            <a:endParaRPr sz="750" baseline="5555">
              <a:latin typeface="Arial"/>
              <a:cs typeface="Arial"/>
            </a:endParaRPr>
          </a:p>
        </p:txBody>
      </p:sp>
      <p:sp>
        <p:nvSpPr>
          <p:cNvPr id="12" name="object 12"/>
          <p:cNvSpPr txBox="1"/>
          <p:nvPr/>
        </p:nvSpPr>
        <p:spPr>
          <a:xfrm rot="19020000">
            <a:off x="2004260" y="4048994"/>
            <a:ext cx="484871" cy="635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500"/>
              </a:lnSpc>
            </a:pPr>
            <a:r>
              <a:rPr sz="500" b="1" spc="-5" dirty="0">
                <a:solidFill>
                  <a:srgbClr val="002A41"/>
                </a:solidFill>
                <a:latin typeface="Arial"/>
                <a:cs typeface="Arial"/>
              </a:rPr>
              <a:t>З</a:t>
            </a:r>
            <a:r>
              <a:rPr sz="500" b="1" spc="30" dirty="0">
                <a:solidFill>
                  <a:srgbClr val="002A41"/>
                </a:solidFill>
                <a:latin typeface="Arial"/>
                <a:cs typeface="Arial"/>
              </a:rPr>
              <a:t>а</a:t>
            </a:r>
            <a:r>
              <a:rPr sz="500" b="1" spc="90" dirty="0">
                <a:solidFill>
                  <a:srgbClr val="002A41"/>
                </a:solidFill>
                <a:latin typeface="Arial"/>
                <a:cs typeface="Arial"/>
              </a:rPr>
              <a:t>к</a:t>
            </a:r>
            <a:r>
              <a:rPr sz="500" b="1" spc="15" dirty="0">
                <a:solidFill>
                  <a:srgbClr val="002A41"/>
                </a:solidFill>
                <a:latin typeface="Arial"/>
                <a:cs typeface="Arial"/>
              </a:rPr>
              <a:t>а</a:t>
            </a:r>
            <a:r>
              <a:rPr sz="500" b="1" dirty="0">
                <a:solidFill>
                  <a:srgbClr val="002A41"/>
                </a:solidFill>
                <a:latin typeface="Arial"/>
                <a:cs typeface="Arial"/>
              </a:rPr>
              <a:t>р</a:t>
            </a:r>
            <a:r>
              <a:rPr sz="500" b="1" spc="45" dirty="0">
                <a:solidFill>
                  <a:srgbClr val="002A41"/>
                </a:solidFill>
                <a:latin typeface="Arial"/>
                <a:cs typeface="Arial"/>
              </a:rPr>
              <a:t>п</a:t>
            </a:r>
            <a:r>
              <a:rPr sz="500" b="1" spc="25" dirty="0">
                <a:solidFill>
                  <a:srgbClr val="002A41"/>
                </a:solidFill>
                <a:latin typeface="Arial"/>
                <a:cs typeface="Arial"/>
              </a:rPr>
              <a:t>ат</a:t>
            </a:r>
            <a:r>
              <a:rPr sz="500" b="1" spc="-15" dirty="0">
                <a:solidFill>
                  <a:srgbClr val="002A41"/>
                </a:solidFill>
                <a:latin typeface="Arial"/>
                <a:cs typeface="Arial"/>
              </a:rPr>
              <a:t>с</a:t>
            </a:r>
            <a:r>
              <a:rPr sz="500" b="1" spc="40" dirty="0">
                <a:solidFill>
                  <a:srgbClr val="002A41"/>
                </a:solidFill>
                <a:latin typeface="Arial"/>
                <a:cs typeface="Arial"/>
              </a:rPr>
              <a:t>ь</a:t>
            </a:r>
            <a:r>
              <a:rPr sz="500" b="1" spc="35" dirty="0">
                <a:solidFill>
                  <a:srgbClr val="002A41"/>
                </a:solidFill>
                <a:latin typeface="Arial"/>
                <a:cs typeface="Arial"/>
              </a:rPr>
              <a:t>к</a:t>
            </a:r>
            <a:r>
              <a:rPr sz="750" b="1" spc="44" baseline="5555" dirty="0">
                <a:solidFill>
                  <a:srgbClr val="002A41"/>
                </a:solidFill>
                <a:latin typeface="Arial"/>
                <a:cs typeface="Arial"/>
              </a:rPr>
              <a:t>а</a:t>
            </a:r>
            <a:endParaRPr sz="750" baseline="5555">
              <a:latin typeface="Arial"/>
              <a:cs typeface="Arial"/>
            </a:endParaRPr>
          </a:p>
        </p:txBody>
      </p:sp>
      <p:sp>
        <p:nvSpPr>
          <p:cNvPr id="13" name="object 13"/>
          <p:cNvSpPr txBox="1"/>
          <p:nvPr/>
        </p:nvSpPr>
        <p:spPr>
          <a:xfrm rot="19020000">
            <a:off x="2224671" y="4049781"/>
            <a:ext cx="487389" cy="635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500"/>
              </a:lnSpc>
            </a:pPr>
            <a:r>
              <a:rPr sz="500" b="1" spc="50" dirty="0">
                <a:solidFill>
                  <a:srgbClr val="002A41"/>
                </a:solidFill>
                <a:latin typeface="Arial"/>
                <a:cs typeface="Arial"/>
              </a:rPr>
              <a:t>Х</a:t>
            </a:r>
            <a:r>
              <a:rPr sz="500" b="1" spc="45" dirty="0">
                <a:solidFill>
                  <a:srgbClr val="002A41"/>
                </a:solidFill>
                <a:latin typeface="Arial"/>
                <a:cs typeface="Arial"/>
              </a:rPr>
              <a:t>м</a:t>
            </a:r>
            <a:r>
              <a:rPr sz="500" b="1" spc="10" dirty="0">
                <a:solidFill>
                  <a:srgbClr val="002A41"/>
                </a:solidFill>
                <a:latin typeface="Arial"/>
                <a:cs typeface="Arial"/>
              </a:rPr>
              <a:t>е</a:t>
            </a:r>
            <a:r>
              <a:rPr sz="500" b="1" spc="5" dirty="0">
                <a:solidFill>
                  <a:srgbClr val="002A41"/>
                </a:solidFill>
                <a:latin typeface="Arial"/>
                <a:cs typeface="Arial"/>
              </a:rPr>
              <a:t>л</a:t>
            </a:r>
            <a:r>
              <a:rPr sz="500" b="1" spc="-25" dirty="0">
                <a:solidFill>
                  <a:srgbClr val="002A41"/>
                </a:solidFill>
                <a:latin typeface="Arial"/>
                <a:cs typeface="Arial"/>
              </a:rPr>
              <a:t>ь</a:t>
            </a:r>
            <a:r>
              <a:rPr sz="500" b="1" spc="35" dirty="0">
                <a:solidFill>
                  <a:srgbClr val="002A41"/>
                </a:solidFill>
                <a:latin typeface="Arial"/>
                <a:cs typeface="Arial"/>
              </a:rPr>
              <a:t>ниц</a:t>
            </a:r>
            <a:r>
              <a:rPr sz="500" b="1" spc="25" dirty="0">
                <a:solidFill>
                  <a:srgbClr val="002A41"/>
                </a:solidFill>
                <a:latin typeface="Arial"/>
                <a:cs typeface="Arial"/>
              </a:rPr>
              <a:t>ь</a:t>
            </a:r>
            <a:r>
              <a:rPr sz="750" b="1" spc="135" baseline="5555" dirty="0">
                <a:solidFill>
                  <a:srgbClr val="002A41"/>
                </a:solidFill>
                <a:latin typeface="Arial"/>
                <a:cs typeface="Arial"/>
              </a:rPr>
              <a:t>к</a:t>
            </a:r>
            <a:r>
              <a:rPr sz="750" b="1" spc="44" baseline="5555" dirty="0">
                <a:solidFill>
                  <a:srgbClr val="002A41"/>
                </a:solidFill>
                <a:latin typeface="Arial"/>
                <a:cs typeface="Arial"/>
              </a:rPr>
              <a:t>а</a:t>
            </a:r>
            <a:endParaRPr sz="750" baseline="5555">
              <a:latin typeface="Arial"/>
              <a:cs typeface="Arial"/>
            </a:endParaRPr>
          </a:p>
        </p:txBody>
      </p:sp>
      <p:sp>
        <p:nvSpPr>
          <p:cNvPr id="14" name="object 14"/>
          <p:cNvSpPr txBox="1"/>
          <p:nvPr/>
        </p:nvSpPr>
        <p:spPr>
          <a:xfrm rot="19020000">
            <a:off x="2524808" y="4018607"/>
            <a:ext cx="397534" cy="635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500"/>
              </a:lnSpc>
            </a:pPr>
            <a:r>
              <a:rPr sz="500" b="1" spc="40" dirty="0">
                <a:solidFill>
                  <a:srgbClr val="002A41"/>
                </a:solidFill>
                <a:latin typeface="Arial"/>
                <a:cs typeface="Arial"/>
              </a:rPr>
              <a:t>Х</a:t>
            </a:r>
            <a:r>
              <a:rPr sz="500" b="1" spc="15" dirty="0">
                <a:solidFill>
                  <a:srgbClr val="002A41"/>
                </a:solidFill>
                <a:latin typeface="Arial"/>
                <a:cs typeface="Arial"/>
              </a:rPr>
              <a:t>а</a:t>
            </a:r>
            <a:r>
              <a:rPr sz="500" b="1" dirty="0">
                <a:solidFill>
                  <a:srgbClr val="002A41"/>
                </a:solidFill>
                <a:latin typeface="Arial"/>
                <a:cs typeface="Arial"/>
              </a:rPr>
              <a:t>р</a:t>
            </a:r>
            <a:r>
              <a:rPr sz="500" b="1" spc="95" dirty="0">
                <a:solidFill>
                  <a:srgbClr val="002A41"/>
                </a:solidFill>
                <a:latin typeface="Arial"/>
                <a:cs typeface="Arial"/>
              </a:rPr>
              <a:t>к</a:t>
            </a:r>
            <a:r>
              <a:rPr sz="500" b="1" spc="40" dirty="0">
                <a:solidFill>
                  <a:srgbClr val="002A41"/>
                </a:solidFill>
                <a:latin typeface="Arial"/>
                <a:cs typeface="Arial"/>
              </a:rPr>
              <a:t>i</a:t>
            </a:r>
            <a:r>
              <a:rPr sz="500" b="1" spc="-5" dirty="0">
                <a:solidFill>
                  <a:srgbClr val="002A41"/>
                </a:solidFill>
                <a:latin typeface="Arial"/>
                <a:cs typeface="Arial"/>
              </a:rPr>
              <a:t>в</a:t>
            </a:r>
            <a:r>
              <a:rPr sz="500" b="1" spc="-10" dirty="0">
                <a:solidFill>
                  <a:srgbClr val="002A41"/>
                </a:solidFill>
                <a:latin typeface="Arial"/>
                <a:cs typeface="Arial"/>
              </a:rPr>
              <a:t>с</a:t>
            </a:r>
            <a:r>
              <a:rPr sz="500" b="1" spc="-20" dirty="0">
                <a:solidFill>
                  <a:srgbClr val="002A41"/>
                </a:solidFill>
                <a:latin typeface="Arial"/>
                <a:cs typeface="Arial"/>
              </a:rPr>
              <a:t>ь</a:t>
            </a:r>
            <a:r>
              <a:rPr sz="500" b="1" spc="90" dirty="0">
                <a:solidFill>
                  <a:srgbClr val="002A41"/>
                </a:solidFill>
                <a:latin typeface="Arial"/>
                <a:cs typeface="Arial"/>
              </a:rPr>
              <a:t>к</a:t>
            </a:r>
            <a:r>
              <a:rPr sz="500" b="1" spc="30" dirty="0">
                <a:solidFill>
                  <a:srgbClr val="002A41"/>
                </a:solidFill>
                <a:latin typeface="Arial"/>
                <a:cs typeface="Arial"/>
              </a:rPr>
              <a:t>а</a:t>
            </a:r>
            <a:endParaRPr sz="500">
              <a:latin typeface="Arial"/>
              <a:cs typeface="Arial"/>
            </a:endParaRPr>
          </a:p>
        </p:txBody>
      </p:sp>
      <p:sp>
        <p:nvSpPr>
          <p:cNvPr id="15" name="object 15"/>
          <p:cNvSpPr txBox="1"/>
          <p:nvPr/>
        </p:nvSpPr>
        <p:spPr>
          <a:xfrm rot="19020000">
            <a:off x="2770714" y="4009151"/>
            <a:ext cx="370605" cy="635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500"/>
              </a:lnSpc>
            </a:pPr>
            <a:r>
              <a:rPr sz="500" b="1" spc="20" dirty="0">
                <a:solidFill>
                  <a:srgbClr val="002A41"/>
                </a:solidFill>
                <a:latin typeface="Arial"/>
                <a:cs typeface="Arial"/>
              </a:rPr>
              <a:t>Л</a:t>
            </a:r>
            <a:r>
              <a:rPr sz="500" b="1" spc="35" dirty="0">
                <a:solidFill>
                  <a:srgbClr val="002A41"/>
                </a:solidFill>
                <a:latin typeface="Arial"/>
                <a:cs typeface="Arial"/>
              </a:rPr>
              <a:t>у</a:t>
            </a:r>
            <a:r>
              <a:rPr sz="500" b="1" spc="40" dirty="0">
                <a:solidFill>
                  <a:srgbClr val="002A41"/>
                </a:solidFill>
                <a:latin typeface="Arial"/>
                <a:cs typeface="Arial"/>
              </a:rPr>
              <a:t>г</a:t>
            </a:r>
            <a:r>
              <a:rPr sz="500" b="1" spc="30" dirty="0">
                <a:solidFill>
                  <a:srgbClr val="002A41"/>
                </a:solidFill>
                <a:latin typeface="Arial"/>
                <a:cs typeface="Arial"/>
              </a:rPr>
              <a:t>а</a:t>
            </a:r>
            <a:r>
              <a:rPr sz="500" b="1" spc="15" dirty="0">
                <a:solidFill>
                  <a:srgbClr val="002A41"/>
                </a:solidFill>
                <a:latin typeface="Arial"/>
                <a:cs typeface="Arial"/>
              </a:rPr>
              <a:t>нс</a:t>
            </a:r>
            <a:r>
              <a:rPr sz="500" b="1" spc="-25" dirty="0">
                <a:solidFill>
                  <a:srgbClr val="002A41"/>
                </a:solidFill>
                <a:latin typeface="Arial"/>
                <a:cs typeface="Arial"/>
              </a:rPr>
              <a:t>ь</a:t>
            </a:r>
            <a:r>
              <a:rPr sz="500" b="1" spc="90" dirty="0">
                <a:solidFill>
                  <a:srgbClr val="002A41"/>
                </a:solidFill>
                <a:latin typeface="Arial"/>
                <a:cs typeface="Arial"/>
              </a:rPr>
              <a:t>к</a:t>
            </a:r>
            <a:r>
              <a:rPr sz="500" b="1" spc="30" dirty="0">
                <a:solidFill>
                  <a:srgbClr val="002A41"/>
                </a:solidFill>
                <a:latin typeface="Arial"/>
                <a:cs typeface="Arial"/>
              </a:rPr>
              <a:t>а</a:t>
            </a:r>
            <a:endParaRPr sz="500">
              <a:latin typeface="Arial"/>
              <a:cs typeface="Arial"/>
            </a:endParaRPr>
          </a:p>
        </p:txBody>
      </p:sp>
      <p:sp>
        <p:nvSpPr>
          <p:cNvPr id="16" name="object 16"/>
          <p:cNvSpPr txBox="1"/>
          <p:nvPr/>
        </p:nvSpPr>
        <p:spPr>
          <a:xfrm rot="19020000">
            <a:off x="2797796" y="4087475"/>
            <a:ext cx="595848" cy="635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500"/>
              </a:lnSpc>
            </a:pPr>
            <a:r>
              <a:rPr sz="500" b="1" spc="35" dirty="0">
                <a:solidFill>
                  <a:srgbClr val="002A41"/>
                </a:solidFill>
                <a:latin typeface="Arial"/>
                <a:cs typeface="Arial"/>
              </a:rPr>
              <a:t>Україна</a:t>
            </a:r>
            <a:r>
              <a:rPr sz="500" b="1" spc="-70" dirty="0">
                <a:solidFill>
                  <a:srgbClr val="002A41"/>
                </a:solidFill>
                <a:latin typeface="Arial"/>
                <a:cs typeface="Arial"/>
              </a:rPr>
              <a:t> </a:t>
            </a:r>
            <a:r>
              <a:rPr sz="500" b="1" dirty="0">
                <a:solidFill>
                  <a:srgbClr val="002A41"/>
                </a:solidFill>
                <a:latin typeface="Arial"/>
                <a:cs typeface="Arial"/>
              </a:rPr>
              <a:t>в</a:t>
            </a:r>
            <a:r>
              <a:rPr sz="500" b="1" spc="-70" dirty="0">
                <a:solidFill>
                  <a:srgbClr val="002A41"/>
                </a:solidFill>
                <a:latin typeface="Arial"/>
                <a:cs typeface="Arial"/>
              </a:rPr>
              <a:t> </a:t>
            </a:r>
            <a:r>
              <a:rPr sz="500" b="1" spc="30" dirty="0">
                <a:solidFill>
                  <a:srgbClr val="002A41"/>
                </a:solidFill>
                <a:latin typeface="Arial"/>
                <a:cs typeface="Arial"/>
              </a:rPr>
              <a:t>ц</a:t>
            </a:r>
            <a:r>
              <a:rPr sz="750" b="1" spc="44" baseline="5555" dirty="0">
                <a:solidFill>
                  <a:srgbClr val="002A41"/>
                </a:solidFill>
                <a:latin typeface="Arial"/>
                <a:cs typeface="Arial"/>
              </a:rPr>
              <a:t>ілому</a:t>
            </a:r>
            <a:endParaRPr sz="750" baseline="5555">
              <a:latin typeface="Arial"/>
              <a:cs typeface="Arial"/>
            </a:endParaRPr>
          </a:p>
        </p:txBody>
      </p:sp>
      <p:sp>
        <p:nvSpPr>
          <p:cNvPr id="17" name="object 17"/>
          <p:cNvSpPr txBox="1"/>
          <p:nvPr/>
        </p:nvSpPr>
        <p:spPr>
          <a:xfrm rot="19020000">
            <a:off x="3099901" y="4055575"/>
            <a:ext cx="503763" cy="635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500"/>
              </a:lnSpc>
            </a:pPr>
            <a:r>
              <a:rPr sz="500" b="1" spc="105" dirty="0">
                <a:solidFill>
                  <a:srgbClr val="002A41"/>
                </a:solidFill>
                <a:latin typeface="Arial"/>
                <a:cs typeface="Arial"/>
              </a:rPr>
              <a:t>М</a:t>
            </a:r>
            <a:r>
              <a:rPr sz="500" b="1" spc="50" dirty="0">
                <a:solidFill>
                  <a:srgbClr val="002A41"/>
                </a:solidFill>
                <a:latin typeface="Arial"/>
                <a:cs typeface="Arial"/>
              </a:rPr>
              <a:t>и</a:t>
            </a:r>
            <a:r>
              <a:rPr sz="500" b="1" spc="35" dirty="0">
                <a:solidFill>
                  <a:srgbClr val="002A41"/>
                </a:solidFill>
                <a:latin typeface="Arial"/>
                <a:cs typeface="Arial"/>
              </a:rPr>
              <a:t>к</a:t>
            </a:r>
            <a:r>
              <a:rPr sz="500" b="1" spc="50" dirty="0">
                <a:solidFill>
                  <a:srgbClr val="002A41"/>
                </a:solidFill>
                <a:latin typeface="Arial"/>
                <a:cs typeface="Arial"/>
              </a:rPr>
              <a:t>о</a:t>
            </a:r>
            <a:r>
              <a:rPr sz="500" b="1" spc="15" dirty="0">
                <a:solidFill>
                  <a:srgbClr val="002A41"/>
                </a:solidFill>
                <a:latin typeface="Arial"/>
                <a:cs typeface="Arial"/>
              </a:rPr>
              <a:t>л</a:t>
            </a:r>
            <a:r>
              <a:rPr sz="500" b="1" spc="20" dirty="0">
                <a:solidFill>
                  <a:srgbClr val="002A41"/>
                </a:solidFill>
                <a:latin typeface="Arial"/>
                <a:cs typeface="Arial"/>
              </a:rPr>
              <a:t>а</a:t>
            </a:r>
            <a:r>
              <a:rPr sz="500" b="1" spc="45" dirty="0">
                <a:solidFill>
                  <a:srgbClr val="002A41"/>
                </a:solidFill>
                <a:latin typeface="Arial"/>
                <a:cs typeface="Arial"/>
              </a:rPr>
              <a:t>і</a:t>
            </a:r>
            <a:r>
              <a:rPr sz="500" b="1" spc="-5" dirty="0">
                <a:solidFill>
                  <a:srgbClr val="002A41"/>
                </a:solidFill>
                <a:latin typeface="Arial"/>
                <a:cs typeface="Arial"/>
              </a:rPr>
              <a:t>̈в</a:t>
            </a:r>
            <a:r>
              <a:rPr sz="500" b="1" spc="-15" dirty="0">
                <a:solidFill>
                  <a:srgbClr val="002A41"/>
                </a:solidFill>
                <a:latin typeface="Arial"/>
                <a:cs typeface="Arial"/>
              </a:rPr>
              <a:t>с</a:t>
            </a:r>
            <a:r>
              <a:rPr sz="750" b="1" spc="-37" baseline="5555" dirty="0">
                <a:solidFill>
                  <a:srgbClr val="002A41"/>
                </a:solidFill>
                <a:latin typeface="Arial"/>
                <a:cs typeface="Arial"/>
              </a:rPr>
              <a:t>ь</a:t>
            </a:r>
            <a:r>
              <a:rPr sz="750" b="1" spc="135" baseline="5555" dirty="0">
                <a:solidFill>
                  <a:srgbClr val="002A41"/>
                </a:solidFill>
                <a:latin typeface="Arial"/>
                <a:cs typeface="Arial"/>
              </a:rPr>
              <a:t>к</a:t>
            </a:r>
            <a:r>
              <a:rPr sz="750" b="1" spc="44" baseline="5555" dirty="0">
                <a:solidFill>
                  <a:srgbClr val="002A41"/>
                </a:solidFill>
                <a:latin typeface="Arial"/>
                <a:cs typeface="Arial"/>
              </a:rPr>
              <a:t>а</a:t>
            </a:r>
            <a:endParaRPr sz="750" baseline="5555">
              <a:latin typeface="Arial"/>
              <a:cs typeface="Arial"/>
            </a:endParaRPr>
          </a:p>
        </p:txBody>
      </p:sp>
      <p:sp>
        <p:nvSpPr>
          <p:cNvPr id="18" name="object 18"/>
          <p:cNvSpPr txBox="1"/>
          <p:nvPr/>
        </p:nvSpPr>
        <p:spPr>
          <a:xfrm rot="19020000">
            <a:off x="3429364" y="4012577"/>
            <a:ext cx="380619" cy="635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500"/>
              </a:lnSpc>
            </a:pPr>
            <a:r>
              <a:rPr sz="500" b="1" spc="-25" dirty="0">
                <a:solidFill>
                  <a:srgbClr val="002A41"/>
                </a:solidFill>
                <a:latin typeface="Arial"/>
                <a:cs typeface="Arial"/>
              </a:rPr>
              <a:t>В</a:t>
            </a:r>
            <a:r>
              <a:rPr sz="500" b="1" spc="40" dirty="0">
                <a:solidFill>
                  <a:srgbClr val="002A41"/>
                </a:solidFill>
                <a:latin typeface="Arial"/>
                <a:cs typeface="Arial"/>
              </a:rPr>
              <a:t>iнниц</a:t>
            </a:r>
            <a:r>
              <a:rPr sz="500" b="1" spc="30" dirty="0">
                <a:solidFill>
                  <a:srgbClr val="002A41"/>
                </a:solidFill>
                <a:latin typeface="Arial"/>
                <a:cs typeface="Arial"/>
              </a:rPr>
              <a:t>ь</a:t>
            </a:r>
            <a:r>
              <a:rPr sz="500" b="1" spc="90" dirty="0">
                <a:solidFill>
                  <a:srgbClr val="002A41"/>
                </a:solidFill>
                <a:latin typeface="Arial"/>
                <a:cs typeface="Arial"/>
              </a:rPr>
              <a:t>к</a:t>
            </a:r>
            <a:r>
              <a:rPr sz="500" b="1" spc="30" dirty="0">
                <a:solidFill>
                  <a:srgbClr val="002A41"/>
                </a:solidFill>
                <a:latin typeface="Arial"/>
                <a:cs typeface="Arial"/>
              </a:rPr>
              <a:t>а</a:t>
            </a:r>
            <a:endParaRPr sz="500">
              <a:latin typeface="Arial"/>
              <a:cs typeface="Arial"/>
            </a:endParaRPr>
          </a:p>
        </p:txBody>
      </p:sp>
      <p:sp>
        <p:nvSpPr>
          <p:cNvPr id="19" name="object 19"/>
          <p:cNvSpPr txBox="1"/>
          <p:nvPr/>
        </p:nvSpPr>
        <p:spPr>
          <a:xfrm rot="19020000">
            <a:off x="3547551" y="4054455"/>
            <a:ext cx="500613" cy="635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500"/>
              </a:lnSpc>
            </a:pPr>
            <a:r>
              <a:rPr sz="500" b="1" spc="130" dirty="0">
                <a:solidFill>
                  <a:srgbClr val="002A41"/>
                </a:solidFill>
                <a:latin typeface="Arial"/>
                <a:cs typeface="Arial"/>
              </a:rPr>
              <a:t>Ж</a:t>
            </a:r>
            <a:r>
              <a:rPr sz="500" b="1" spc="55" dirty="0">
                <a:solidFill>
                  <a:srgbClr val="002A41"/>
                </a:solidFill>
                <a:latin typeface="Arial"/>
                <a:cs typeface="Arial"/>
              </a:rPr>
              <a:t>и</a:t>
            </a:r>
            <a:r>
              <a:rPr sz="500" b="1" spc="25" dirty="0">
                <a:solidFill>
                  <a:srgbClr val="002A41"/>
                </a:solidFill>
                <a:latin typeface="Arial"/>
                <a:cs typeface="Arial"/>
              </a:rPr>
              <a:t>т</a:t>
            </a:r>
            <a:r>
              <a:rPr sz="500" b="1" spc="-15" dirty="0">
                <a:solidFill>
                  <a:srgbClr val="002A41"/>
                </a:solidFill>
                <a:latin typeface="Arial"/>
                <a:cs typeface="Arial"/>
              </a:rPr>
              <a:t>о</a:t>
            </a:r>
            <a:r>
              <a:rPr sz="500" b="1" spc="65" dirty="0">
                <a:solidFill>
                  <a:srgbClr val="002A41"/>
                </a:solidFill>
                <a:latin typeface="Arial"/>
                <a:cs typeface="Arial"/>
              </a:rPr>
              <a:t>м</a:t>
            </a:r>
            <a:r>
              <a:rPr sz="500" b="1" spc="50" dirty="0">
                <a:solidFill>
                  <a:srgbClr val="002A41"/>
                </a:solidFill>
                <a:latin typeface="Arial"/>
                <a:cs typeface="Arial"/>
              </a:rPr>
              <a:t>и</a:t>
            </a:r>
            <a:r>
              <a:rPr sz="500" b="1" spc="10" dirty="0">
                <a:solidFill>
                  <a:srgbClr val="002A41"/>
                </a:solidFill>
                <a:latin typeface="Arial"/>
                <a:cs typeface="Arial"/>
              </a:rPr>
              <a:t>р</a:t>
            </a:r>
            <a:r>
              <a:rPr sz="500" b="1" spc="-10" dirty="0">
                <a:solidFill>
                  <a:srgbClr val="002A41"/>
                </a:solidFill>
                <a:latin typeface="Arial"/>
                <a:cs typeface="Arial"/>
              </a:rPr>
              <a:t>с</a:t>
            </a:r>
            <a:r>
              <a:rPr sz="500" b="1" spc="-20" dirty="0">
                <a:solidFill>
                  <a:srgbClr val="002A41"/>
                </a:solidFill>
                <a:latin typeface="Arial"/>
                <a:cs typeface="Arial"/>
              </a:rPr>
              <a:t>ь</a:t>
            </a:r>
            <a:r>
              <a:rPr sz="750" b="1" spc="135" baseline="5555" dirty="0">
                <a:solidFill>
                  <a:srgbClr val="002A41"/>
                </a:solidFill>
                <a:latin typeface="Arial"/>
                <a:cs typeface="Arial"/>
              </a:rPr>
              <a:t>к</a:t>
            </a:r>
            <a:r>
              <a:rPr sz="750" b="1" spc="44" baseline="5555" dirty="0">
                <a:solidFill>
                  <a:srgbClr val="002A41"/>
                </a:solidFill>
                <a:latin typeface="Arial"/>
                <a:cs typeface="Arial"/>
              </a:rPr>
              <a:t>а</a:t>
            </a:r>
            <a:endParaRPr sz="750" baseline="5555">
              <a:latin typeface="Arial"/>
              <a:cs typeface="Arial"/>
            </a:endParaRPr>
          </a:p>
        </p:txBody>
      </p:sp>
      <p:sp>
        <p:nvSpPr>
          <p:cNvPr id="20" name="object 20"/>
          <p:cNvSpPr txBox="1"/>
          <p:nvPr/>
        </p:nvSpPr>
        <p:spPr>
          <a:xfrm rot="19020000">
            <a:off x="3867174" y="4015428"/>
            <a:ext cx="388761" cy="635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500"/>
              </a:lnSpc>
            </a:pPr>
            <a:r>
              <a:rPr sz="500" b="1" spc="-5" dirty="0">
                <a:solidFill>
                  <a:srgbClr val="002A41"/>
                </a:solidFill>
                <a:latin typeface="Arial"/>
                <a:cs typeface="Arial"/>
              </a:rPr>
              <a:t>З</a:t>
            </a:r>
            <a:r>
              <a:rPr sz="500" b="1" spc="30" dirty="0">
                <a:solidFill>
                  <a:srgbClr val="002A41"/>
                </a:solidFill>
                <a:latin typeface="Arial"/>
                <a:cs typeface="Arial"/>
              </a:rPr>
              <a:t>а</a:t>
            </a:r>
            <a:r>
              <a:rPr sz="500" b="1" spc="40" dirty="0">
                <a:solidFill>
                  <a:srgbClr val="002A41"/>
                </a:solidFill>
                <a:latin typeface="Arial"/>
                <a:cs typeface="Arial"/>
              </a:rPr>
              <a:t>п</a:t>
            </a:r>
            <a:r>
              <a:rPr sz="500" b="1" spc="-15" dirty="0">
                <a:solidFill>
                  <a:srgbClr val="002A41"/>
                </a:solidFill>
                <a:latin typeface="Arial"/>
                <a:cs typeface="Arial"/>
              </a:rPr>
              <a:t>о</a:t>
            </a:r>
            <a:r>
              <a:rPr sz="500" b="1" spc="30" dirty="0">
                <a:solidFill>
                  <a:srgbClr val="002A41"/>
                </a:solidFill>
                <a:latin typeface="Arial"/>
                <a:cs typeface="Arial"/>
              </a:rPr>
              <a:t>р</a:t>
            </a:r>
            <a:r>
              <a:rPr sz="500" b="1" spc="10" dirty="0">
                <a:solidFill>
                  <a:srgbClr val="002A41"/>
                </a:solidFill>
                <a:latin typeface="Arial"/>
                <a:cs typeface="Arial"/>
              </a:rPr>
              <a:t>i</a:t>
            </a:r>
            <a:r>
              <a:rPr sz="500" b="1" spc="5" dirty="0">
                <a:solidFill>
                  <a:srgbClr val="002A41"/>
                </a:solidFill>
                <a:latin typeface="Arial"/>
                <a:cs typeface="Arial"/>
              </a:rPr>
              <a:t>з</a:t>
            </a:r>
            <a:r>
              <a:rPr sz="500" b="1" spc="-25" dirty="0">
                <a:solidFill>
                  <a:srgbClr val="002A41"/>
                </a:solidFill>
                <a:latin typeface="Arial"/>
                <a:cs typeface="Arial"/>
              </a:rPr>
              <a:t>ь</a:t>
            </a:r>
            <a:r>
              <a:rPr sz="500" b="1" spc="90" dirty="0">
                <a:solidFill>
                  <a:srgbClr val="002A41"/>
                </a:solidFill>
                <a:latin typeface="Arial"/>
                <a:cs typeface="Arial"/>
              </a:rPr>
              <a:t>к</a:t>
            </a:r>
            <a:r>
              <a:rPr sz="500" b="1" spc="30" dirty="0">
                <a:solidFill>
                  <a:srgbClr val="002A41"/>
                </a:solidFill>
                <a:latin typeface="Arial"/>
                <a:cs typeface="Arial"/>
              </a:rPr>
              <a:t>а</a:t>
            </a:r>
            <a:endParaRPr sz="500">
              <a:latin typeface="Arial"/>
              <a:cs typeface="Arial"/>
            </a:endParaRPr>
          </a:p>
        </p:txBody>
      </p:sp>
      <p:sp>
        <p:nvSpPr>
          <p:cNvPr id="21" name="object 21"/>
          <p:cNvSpPr txBox="1"/>
          <p:nvPr/>
        </p:nvSpPr>
        <p:spPr>
          <a:xfrm rot="19020000">
            <a:off x="4121967" y="4002383"/>
            <a:ext cx="351227" cy="635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500"/>
              </a:lnSpc>
            </a:pPr>
            <a:r>
              <a:rPr sz="500" b="1" spc="30" dirty="0">
                <a:solidFill>
                  <a:srgbClr val="002A41"/>
                </a:solidFill>
                <a:latin typeface="Arial"/>
                <a:cs typeface="Arial"/>
              </a:rPr>
              <a:t>Л</a:t>
            </a:r>
            <a:r>
              <a:rPr sz="500" b="1" spc="-15" dirty="0">
                <a:solidFill>
                  <a:srgbClr val="002A41"/>
                </a:solidFill>
                <a:latin typeface="Arial"/>
                <a:cs typeface="Arial"/>
              </a:rPr>
              <a:t>ь</a:t>
            </a:r>
            <a:r>
              <a:rPr sz="500" b="1" spc="-25" dirty="0">
                <a:solidFill>
                  <a:srgbClr val="002A41"/>
                </a:solidFill>
                <a:latin typeface="Arial"/>
                <a:cs typeface="Arial"/>
              </a:rPr>
              <a:t>в</a:t>
            </a:r>
            <a:r>
              <a:rPr sz="500" b="1" spc="40" dirty="0">
                <a:solidFill>
                  <a:srgbClr val="002A41"/>
                </a:solidFill>
                <a:latin typeface="Arial"/>
                <a:cs typeface="Arial"/>
              </a:rPr>
              <a:t>i</a:t>
            </a:r>
            <a:r>
              <a:rPr sz="500" b="1" spc="-5" dirty="0">
                <a:solidFill>
                  <a:srgbClr val="002A41"/>
                </a:solidFill>
                <a:latin typeface="Arial"/>
                <a:cs typeface="Arial"/>
              </a:rPr>
              <a:t>в</a:t>
            </a:r>
            <a:r>
              <a:rPr sz="500" b="1" spc="-15" dirty="0">
                <a:solidFill>
                  <a:srgbClr val="002A41"/>
                </a:solidFill>
                <a:latin typeface="Arial"/>
                <a:cs typeface="Arial"/>
              </a:rPr>
              <a:t>с</a:t>
            </a:r>
            <a:r>
              <a:rPr sz="500" b="1" spc="40" dirty="0">
                <a:solidFill>
                  <a:srgbClr val="002A41"/>
                </a:solidFill>
                <a:latin typeface="Arial"/>
                <a:cs typeface="Arial"/>
              </a:rPr>
              <a:t>ь</a:t>
            </a:r>
            <a:r>
              <a:rPr sz="500" b="1" spc="35" dirty="0">
                <a:solidFill>
                  <a:srgbClr val="002A41"/>
                </a:solidFill>
                <a:latin typeface="Arial"/>
                <a:cs typeface="Arial"/>
              </a:rPr>
              <a:t>к</a:t>
            </a:r>
            <a:r>
              <a:rPr sz="500" b="1" spc="30" dirty="0">
                <a:solidFill>
                  <a:srgbClr val="002A41"/>
                </a:solidFill>
                <a:latin typeface="Arial"/>
                <a:cs typeface="Arial"/>
              </a:rPr>
              <a:t>а</a:t>
            </a:r>
            <a:endParaRPr sz="500">
              <a:latin typeface="Arial"/>
              <a:cs typeface="Arial"/>
            </a:endParaRPr>
          </a:p>
        </p:txBody>
      </p:sp>
      <p:sp>
        <p:nvSpPr>
          <p:cNvPr id="22" name="object 22"/>
          <p:cNvSpPr txBox="1"/>
          <p:nvPr/>
        </p:nvSpPr>
        <p:spPr>
          <a:xfrm rot="19020000">
            <a:off x="4351939" y="3999339"/>
            <a:ext cx="342488" cy="635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500"/>
              </a:lnSpc>
            </a:pPr>
            <a:r>
              <a:rPr sz="500" b="1" spc="10" dirty="0">
                <a:solidFill>
                  <a:srgbClr val="002A41"/>
                </a:solidFill>
                <a:latin typeface="Arial"/>
                <a:cs typeface="Arial"/>
              </a:rPr>
              <a:t>Д</a:t>
            </a:r>
            <a:r>
              <a:rPr sz="500" b="1" spc="-15" dirty="0">
                <a:solidFill>
                  <a:srgbClr val="002A41"/>
                </a:solidFill>
                <a:latin typeface="Arial"/>
                <a:cs typeface="Arial"/>
              </a:rPr>
              <a:t>о</a:t>
            </a:r>
            <a:r>
              <a:rPr sz="500" b="1" spc="40" dirty="0">
                <a:solidFill>
                  <a:srgbClr val="002A41"/>
                </a:solidFill>
                <a:latin typeface="Arial"/>
                <a:cs typeface="Arial"/>
              </a:rPr>
              <a:t>н</a:t>
            </a:r>
            <a:r>
              <a:rPr sz="500" b="1" dirty="0">
                <a:solidFill>
                  <a:srgbClr val="002A41"/>
                </a:solidFill>
                <a:latin typeface="Arial"/>
                <a:cs typeface="Arial"/>
              </a:rPr>
              <a:t>е</a:t>
            </a:r>
            <a:r>
              <a:rPr sz="500" b="1" spc="45" dirty="0">
                <a:solidFill>
                  <a:srgbClr val="002A41"/>
                </a:solidFill>
                <a:latin typeface="Arial"/>
                <a:cs typeface="Arial"/>
              </a:rPr>
              <a:t>ц</a:t>
            </a:r>
            <a:r>
              <a:rPr sz="500" b="1" spc="-25" dirty="0">
                <a:solidFill>
                  <a:srgbClr val="002A41"/>
                </a:solidFill>
                <a:latin typeface="Arial"/>
                <a:cs typeface="Arial"/>
              </a:rPr>
              <a:t>ь</a:t>
            </a:r>
            <a:r>
              <a:rPr sz="500" b="1" spc="90" dirty="0">
                <a:solidFill>
                  <a:srgbClr val="002A41"/>
                </a:solidFill>
                <a:latin typeface="Arial"/>
                <a:cs typeface="Arial"/>
              </a:rPr>
              <a:t>к</a:t>
            </a:r>
            <a:r>
              <a:rPr sz="500" b="1" spc="30" dirty="0">
                <a:solidFill>
                  <a:srgbClr val="002A41"/>
                </a:solidFill>
                <a:latin typeface="Arial"/>
                <a:cs typeface="Arial"/>
              </a:rPr>
              <a:t>а</a:t>
            </a:r>
            <a:endParaRPr sz="500">
              <a:latin typeface="Arial"/>
              <a:cs typeface="Arial"/>
            </a:endParaRPr>
          </a:p>
        </p:txBody>
      </p:sp>
      <p:sp>
        <p:nvSpPr>
          <p:cNvPr id="23" name="object 23"/>
          <p:cNvSpPr txBox="1"/>
          <p:nvPr/>
        </p:nvSpPr>
        <p:spPr>
          <a:xfrm rot="19020000">
            <a:off x="4529464" y="4017404"/>
            <a:ext cx="394400" cy="635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500"/>
              </a:lnSpc>
            </a:pPr>
            <a:r>
              <a:rPr sz="500" b="1" spc="-5" dirty="0">
                <a:solidFill>
                  <a:srgbClr val="002A41"/>
                </a:solidFill>
                <a:latin typeface="Arial"/>
                <a:cs typeface="Arial"/>
              </a:rPr>
              <a:t>Р</a:t>
            </a:r>
            <a:r>
              <a:rPr sz="500" b="1" spc="40" dirty="0">
                <a:solidFill>
                  <a:srgbClr val="002A41"/>
                </a:solidFill>
                <a:latin typeface="Arial"/>
                <a:cs typeface="Arial"/>
              </a:rPr>
              <a:t>i</a:t>
            </a:r>
            <a:r>
              <a:rPr sz="500" b="1" spc="-15" dirty="0">
                <a:solidFill>
                  <a:srgbClr val="002A41"/>
                </a:solidFill>
                <a:latin typeface="Arial"/>
                <a:cs typeface="Arial"/>
              </a:rPr>
              <a:t>в</a:t>
            </a:r>
            <a:r>
              <a:rPr sz="500" b="1" spc="40" dirty="0">
                <a:solidFill>
                  <a:srgbClr val="002A41"/>
                </a:solidFill>
                <a:latin typeface="Arial"/>
                <a:cs typeface="Arial"/>
              </a:rPr>
              <a:t>н</a:t>
            </a:r>
            <a:r>
              <a:rPr sz="500" b="1" dirty="0">
                <a:solidFill>
                  <a:srgbClr val="002A41"/>
                </a:solidFill>
                <a:latin typeface="Arial"/>
                <a:cs typeface="Arial"/>
              </a:rPr>
              <a:t>е</a:t>
            </a:r>
            <a:r>
              <a:rPr sz="500" b="1" spc="40" dirty="0">
                <a:solidFill>
                  <a:srgbClr val="002A41"/>
                </a:solidFill>
                <a:latin typeface="Arial"/>
                <a:cs typeface="Arial"/>
              </a:rPr>
              <a:t>н</a:t>
            </a:r>
            <a:r>
              <a:rPr sz="500" b="1" spc="-15" dirty="0">
                <a:solidFill>
                  <a:srgbClr val="002A41"/>
                </a:solidFill>
                <a:latin typeface="Arial"/>
                <a:cs typeface="Arial"/>
              </a:rPr>
              <a:t>с</a:t>
            </a:r>
            <a:r>
              <a:rPr sz="500" b="1" spc="-25" dirty="0">
                <a:solidFill>
                  <a:srgbClr val="002A41"/>
                </a:solidFill>
                <a:latin typeface="Arial"/>
                <a:cs typeface="Arial"/>
              </a:rPr>
              <a:t>ь</a:t>
            </a:r>
            <a:r>
              <a:rPr sz="500" b="1" spc="90" dirty="0">
                <a:solidFill>
                  <a:srgbClr val="002A41"/>
                </a:solidFill>
                <a:latin typeface="Arial"/>
                <a:cs typeface="Arial"/>
              </a:rPr>
              <a:t>к</a:t>
            </a:r>
            <a:r>
              <a:rPr sz="500" b="1" spc="30" dirty="0">
                <a:solidFill>
                  <a:srgbClr val="002A41"/>
                </a:solidFill>
                <a:latin typeface="Arial"/>
                <a:cs typeface="Arial"/>
              </a:rPr>
              <a:t>а</a:t>
            </a:r>
            <a:endParaRPr sz="500">
              <a:latin typeface="Arial"/>
              <a:cs typeface="Arial"/>
            </a:endParaRPr>
          </a:p>
        </p:txBody>
      </p:sp>
      <p:sp>
        <p:nvSpPr>
          <p:cNvPr id="24" name="object 24"/>
          <p:cNvSpPr txBox="1"/>
          <p:nvPr/>
        </p:nvSpPr>
        <p:spPr>
          <a:xfrm rot="19020000">
            <a:off x="4515316" y="4112196"/>
            <a:ext cx="667238" cy="635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500"/>
              </a:lnSpc>
            </a:pPr>
            <a:r>
              <a:rPr sz="500" b="1" spc="25" dirty="0">
                <a:solidFill>
                  <a:srgbClr val="002A41"/>
                </a:solidFill>
                <a:latin typeface="Arial"/>
                <a:cs typeface="Arial"/>
              </a:rPr>
              <a:t>Iвано-Франк</a:t>
            </a:r>
            <a:r>
              <a:rPr sz="750" b="1" spc="37" baseline="5555" dirty="0">
                <a:solidFill>
                  <a:srgbClr val="002A41"/>
                </a:solidFill>
                <a:latin typeface="Arial"/>
                <a:cs typeface="Arial"/>
              </a:rPr>
              <a:t>iвська</a:t>
            </a:r>
            <a:endParaRPr sz="750" baseline="5555">
              <a:latin typeface="Arial"/>
              <a:cs typeface="Arial"/>
            </a:endParaRPr>
          </a:p>
        </p:txBody>
      </p:sp>
      <p:sp>
        <p:nvSpPr>
          <p:cNvPr id="25" name="object 25"/>
          <p:cNvSpPr txBox="1"/>
          <p:nvPr/>
        </p:nvSpPr>
        <p:spPr>
          <a:xfrm rot="19020000">
            <a:off x="5052322" y="3985946"/>
            <a:ext cx="304509" cy="635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500"/>
              </a:lnSpc>
            </a:pPr>
            <a:r>
              <a:rPr sz="500" b="1" spc="-10" dirty="0">
                <a:solidFill>
                  <a:srgbClr val="002A41"/>
                </a:solidFill>
                <a:latin typeface="Arial"/>
                <a:cs typeface="Arial"/>
              </a:rPr>
              <a:t>С</a:t>
            </a:r>
            <a:r>
              <a:rPr sz="500" b="1" spc="30" dirty="0">
                <a:solidFill>
                  <a:srgbClr val="002A41"/>
                </a:solidFill>
                <a:latin typeface="Arial"/>
                <a:cs typeface="Arial"/>
              </a:rPr>
              <a:t>у</a:t>
            </a:r>
            <a:r>
              <a:rPr sz="500" b="1" spc="20" dirty="0">
                <a:solidFill>
                  <a:srgbClr val="002A41"/>
                </a:solidFill>
                <a:latin typeface="Arial"/>
                <a:cs typeface="Arial"/>
              </a:rPr>
              <a:t>м</a:t>
            </a:r>
            <a:r>
              <a:rPr sz="500" b="1" spc="15" dirty="0">
                <a:solidFill>
                  <a:srgbClr val="002A41"/>
                </a:solidFill>
                <a:latin typeface="Arial"/>
                <a:cs typeface="Arial"/>
              </a:rPr>
              <a:t>с</a:t>
            </a:r>
            <a:r>
              <a:rPr sz="500" b="1" spc="-25" dirty="0">
                <a:solidFill>
                  <a:srgbClr val="002A41"/>
                </a:solidFill>
                <a:latin typeface="Arial"/>
                <a:cs typeface="Arial"/>
              </a:rPr>
              <a:t>ь</a:t>
            </a:r>
            <a:r>
              <a:rPr sz="500" b="1" spc="90" dirty="0">
                <a:solidFill>
                  <a:srgbClr val="002A41"/>
                </a:solidFill>
                <a:latin typeface="Arial"/>
                <a:cs typeface="Arial"/>
              </a:rPr>
              <a:t>к</a:t>
            </a:r>
            <a:r>
              <a:rPr sz="500" b="1" spc="30" dirty="0">
                <a:solidFill>
                  <a:srgbClr val="002A41"/>
                </a:solidFill>
                <a:latin typeface="Arial"/>
                <a:cs typeface="Arial"/>
              </a:rPr>
              <a:t>а</a:t>
            </a:r>
            <a:endParaRPr sz="500">
              <a:latin typeface="Arial"/>
              <a:cs typeface="Arial"/>
            </a:endParaRPr>
          </a:p>
        </p:txBody>
      </p:sp>
      <p:sp>
        <p:nvSpPr>
          <p:cNvPr id="26" name="object 26"/>
          <p:cNvSpPr txBox="1"/>
          <p:nvPr/>
        </p:nvSpPr>
        <p:spPr>
          <a:xfrm rot="19020000">
            <a:off x="5181738" y="4023385"/>
            <a:ext cx="411331" cy="635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500"/>
              </a:lnSpc>
            </a:pPr>
            <a:r>
              <a:rPr sz="500" b="1" spc="40" dirty="0">
                <a:solidFill>
                  <a:srgbClr val="002A41"/>
                </a:solidFill>
                <a:latin typeface="Arial"/>
                <a:cs typeface="Arial"/>
              </a:rPr>
              <a:t>П</a:t>
            </a:r>
            <a:r>
              <a:rPr sz="500" b="1" spc="10" dirty="0">
                <a:solidFill>
                  <a:srgbClr val="002A41"/>
                </a:solidFill>
                <a:latin typeface="Arial"/>
                <a:cs typeface="Arial"/>
              </a:rPr>
              <a:t>о</a:t>
            </a:r>
            <a:r>
              <a:rPr sz="500" b="1" spc="5" dirty="0">
                <a:solidFill>
                  <a:srgbClr val="002A41"/>
                </a:solidFill>
                <a:latin typeface="Arial"/>
                <a:cs typeface="Arial"/>
              </a:rPr>
              <a:t>л</a:t>
            </a:r>
            <a:r>
              <a:rPr sz="500" b="1" spc="15" dirty="0">
                <a:solidFill>
                  <a:srgbClr val="002A41"/>
                </a:solidFill>
                <a:latin typeface="Arial"/>
                <a:cs typeface="Arial"/>
              </a:rPr>
              <a:t>т</a:t>
            </a:r>
            <a:r>
              <a:rPr sz="500" b="1" spc="20" dirty="0">
                <a:solidFill>
                  <a:srgbClr val="002A41"/>
                </a:solidFill>
                <a:latin typeface="Arial"/>
                <a:cs typeface="Arial"/>
              </a:rPr>
              <a:t>а</a:t>
            </a:r>
            <a:r>
              <a:rPr sz="500" b="1" spc="10" dirty="0">
                <a:solidFill>
                  <a:srgbClr val="002A41"/>
                </a:solidFill>
                <a:latin typeface="Arial"/>
                <a:cs typeface="Arial"/>
              </a:rPr>
              <a:t>в</a:t>
            </a:r>
            <a:r>
              <a:rPr sz="500" b="1" spc="-15" dirty="0">
                <a:solidFill>
                  <a:srgbClr val="002A41"/>
                </a:solidFill>
                <a:latin typeface="Arial"/>
                <a:cs typeface="Arial"/>
              </a:rPr>
              <a:t>с</a:t>
            </a:r>
            <a:r>
              <a:rPr sz="500" b="1" spc="-25" dirty="0">
                <a:solidFill>
                  <a:srgbClr val="002A41"/>
                </a:solidFill>
                <a:latin typeface="Arial"/>
                <a:cs typeface="Arial"/>
              </a:rPr>
              <a:t>ь</a:t>
            </a:r>
            <a:r>
              <a:rPr sz="500" b="1" spc="90" dirty="0">
                <a:solidFill>
                  <a:srgbClr val="002A41"/>
                </a:solidFill>
                <a:latin typeface="Arial"/>
                <a:cs typeface="Arial"/>
              </a:rPr>
              <a:t>к</a:t>
            </a:r>
            <a:r>
              <a:rPr sz="750" b="1" spc="44" baseline="5555" dirty="0">
                <a:solidFill>
                  <a:srgbClr val="002A41"/>
                </a:solidFill>
                <a:latin typeface="Arial"/>
                <a:cs typeface="Arial"/>
              </a:rPr>
              <a:t>а</a:t>
            </a:r>
            <a:endParaRPr sz="750" baseline="5555">
              <a:latin typeface="Arial"/>
              <a:cs typeface="Arial"/>
            </a:endParaRPr>
          </a:p>
        </p:txBody>
      </p:sp>
      <p:sp>
        <p:nvSpPr>
          <p:cNvPr id="27" name="object 27"/>
          <p:cNvSpPr txBox="1"/>
          <p:nvPr/>
        </p:nvSpPr>
        <p:spPr>
          <a:xfrm rot="19020000">
            <a:off x="5478996" y="3993276"/>
            <a:ext cx="325033" cy="635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500"/>
              </a:lnSpc>
            </a:pPr>
            <a:r>
              <a:rPr sz="500" b="1" spc="95" dirty="0">
                <a:solidFill>
                  <a:srgbClr val="002A41"/>
                </a:solidFill>
                <a:latin typeface="Arial"/>
                <a:cs typeface="Arial"/>
              </a:rPr>
              <a:t>К</a:t>
            </a:r>
            <a:r>
              <a:rPr sz="500" b="1" spc="50" dirty="0">
                <a:solidFill>
                  <a:srgbClr val="002A41"/>
                </a:solidFill>
                <a:latin typeface="Arial"/>
                <a:cs typeface="Arial"/>
              </a:rPr>
              <a:t>и</a:t>
            </a:r>
            <a:r>
              <a:rPr sz="500" b="1" spc="45" dirty="0">
                <a:solidFill>
                  <a:srgbClr val="002A41"/>
                </a:solidFill>
                <a:latin typeface="Arial"/>
                <a:cs typeface="Arial"/>
              </a:rPr>
              <a:t>і</a:t>
            </a:r>
            <a:r>
              <a:rPr sz="500" b="1" spc="-5" dirty="0">
                <a:solidFill>
                  <a:srgbClr val="002A41"/>
                </a:solidFill>
                <a:latin typeface="Arial"/>
                <a:cs typeface="Arial"/>
              </a:rPr>
              <a:t>̈в</a:t>
            </a:r>
            <a:r>
              <a:rPr sz="500" b="1" spc="-10" dirty="0">
                <a:solidFill>
                  <a:srgbClr val="002A41"/>
                </a:solidFill>
                <a:latin typeface="Arial"/>
                <a:cs typeface="Arial"/>
              </a:rPr>
              <a:t>с</a:t>
            </a:r>
            <a:r>
              <a:rPr sz="500" b="1" spc="-20" dirty="0">
                <a:solidFill>
                  <a:srgbClr val="002A41"/>
                </a:solidFill>
                <a:latin typeface="Arial"/>
                <a:cs typeface="Arial"/>
              </a:rPr>
              <a:t>ь</a:t>
            </a:r>
            <a:r>
              <a:rPr sz="500" b="1" spc="90" dirty="0">
                <a:solidFill>
                  <a:srgbClr val="002A41"/>
                </a:solidFill>
                <a:latin typeface="Arial"/>
                <a:cs typeface="Arial"/>
              </a:rPr>
              <a:t>к</a:t>
            </a:r>
            <a:r>
              <a:rPr sz="500" b="1" spc="30" dirty="0">
                <a:solidFill>
                  <a:srgbClr val="002A41"/>
                </a:solidFill>
                <a:latin typeface="Arial"/>
                <a:cs typeface="Arial"/>
              </a:rPr>
              <a:t>а</a:t>
            </a:r>
            <a:endParaRPr sz="500">
              <a:latin typeface="Arial"/>
              <a:cs typeface="Arial"/>
            </a:endParaRPr>
          </a:p>
        </p:txBody>
      </p:sp>
      <p:sp>
        <p:nvSpPr>
          <p:cNvPr id="28" name="object 28"/>
          <p:cNvSpPr txBox="1"/>
          <p:nvPr/>
        </p:nvSpPr>
        <p:spPr>
          <a:xfrm rot="19020000">
            <a:off x="5426673" y="4103495"/>
            <a:ext cx="642590" cy="635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500"/>
              </a:lnSpc>
            </a:pPr>
            <a:r>
              <a:rPr sz="500" b="1" spc="20" dirty="0">
                <a:solidFill>
                  <a:srgbClr val="002A41"/>
                </a:solidFill>
                <a:latin typeface="Arial"/>
                <a:cs typeface="Arial"/>
              </a:rPr>
              <a:t>Днiпропетр</a:t>
            </a:r>
            <a:r>
              <a:rPr sz="750" b="1" spc="30" baseline="5555" dirty="0">
                <a:solidFill>
                  <a:srgbClr val="002A41"/>
                </a:solidFill>
                <a:latin typeface="Arial"/>
                <a:cs typeface="Arial"/>
              </a:rPr>
              <a:t>овська</a:t>
            </a:r>
            <a:endParaRPr sz="750" baseline="5555">
              <a:latin typeface="Arial"/>
              <a:cs typeface="Arial"/>
            </a:endParaRPr>
          </a:p>
        </p:txBody>
      </p:sp>
      <p:sp>
        <p:nvSpPr>
          <p:cNvPr id="29" name="object 29"/>
          <p:cNvSpPr txBox="1"/>
          <p:nvPr/>
        </p:nvSpPr>
        <p:spPr>
          <a:xfrm rot="19020000">
            <a:off x="5812506" y="4038021"/>
            <a:ext cx="453413" cy="635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500"/>
              </a:lnSpc>
            </a:pPr>
            <a:r>
              <a:rPr sz="500" b="1" spc="20" dirty="0">
                <a:solidFill>
                  <a:srgbClr val="002A41"/>
                </a:solidFill>
                <a:latin typeface="Arial"/>
                <a:cs typeface="Arial"/>
              </a:rPr>
              <a:t>Ч</a:t>
            </a:r>
            <a:r>
              <a:rPr sz="500" b="1" spc="-5" dirty="0">
                <a:solidFill>
                  <a:srgbClr val="002A41"/>
                </a:solidFill>
                <a:latin typeface="Arial"/>
                <a:cs typeface="Arial"/>
              </a:rPr>
              <a:t>е</a:t>
            </a:r>
            <a:r>
              <a:rPr sz="500" b="1" dirty="0">
                <a:solidFill>
                  <a:srgbClr val="002A41"/>
                </a:solidFill>
                <a:latin typeface="Arial"/>
                <a:cs typeface="Arial"/>
              </a:rPr>
              <a:t>р</a:t>
            </a:r>
            <a:r>
              <a:rPr sz="500" b="1" spc="50" dirty="0">
                <a:solidFill>
                  <a:srgbClr val="002A41"/>
                </a:solidFill>
                <a:latin typeface="Arial"/>
                <a:cs typeface="Arial"/>
              </a:rPr>
              <a:t>н</a:t>
            </a:r>
            <a:r>
              <a:rPr sz="500" b="1" spc="45" dirty="0">
                <a:solidFill>
                  <a:srgbClr val="002A41"/>
                </a:solidFill>
                <a:latin typeface="Arial"/>
                <a:cs typeface="Arial"/>
              </a:rPr>
              <a:t>iг</a:t>
            </a:r>
            <a:r>
              <a:rPr sz="500" b="1" spc="40" dirty="0">
                <a:solidFill>
                  <a:srgbClr val="002A41"/>
                </a:solidFill>
                <a:latin typeface="Arial"/>
                <a:cs typeface="Arial"/>
              </a:rPr>
              <a:t>i</a:t>
            </a:r>
            <a:r>
              <a:rPr sz="500" b="1" spc="-5" dirty="0">
                <a:solidFill>
                  <a:srgbClr val="002A41"/>
                </a:solidFill>
                <a:latin typeface="Arial"/>
                <a:cs typeface="Arial"/>
              </a:rPr>
              <a:t>в</a:t>
            </a:r>
            <a:r>
              <a:rPr sz="500" b="1" spc="-10" dirty="0">
                <a:solidFill>
                  <a:srgbClr val="002A41"/>
                </a:solidFill>
                <a:latin typeface="Arial"/>
                <a:cs typeface="Arial"/>
              </a:rPr>
              <a:t>с</a:t>
            </a:r>
            <a:r>
              <a:rPr sz="500" b="1" spc="-20" dirty="0">
                <a:solidFill>
                  <a:srgbClr val="002A41"/>
                </a:solidFill>
                <a:latin typeface="Arial"/>
                <a:cs typeface="Arial"/>
              </a:rPr>
              <a:t>ь</a:t>
            </a:r>
            <a:r>
              <a:rPr sz="750" b="1" spc="135" baseline="5555" dirty="0">
                <a:solidFill>
                  <a:srgbClr val="002A41"/>
                </a:solidFill>
                <a:latin typeface="Arial"/>
                <a:cs typeface="Arial"/>
              </a:rPr>
              <a:t>к</a:t>
            </a:r>
            <a:r>
              <a:rPr sz="750" b="1" spc="44" baseline="5555" dirty="0">
                <a:solidFill>
                  <a:srgbClr val="002A41"/>
                </a:solidFill>
                <a:latin typeface="Arial"/>
                <a:cs typeface="Arial"/>
              </a:rPr>
              <a:t>а</a:t>
            </a:r>
            <a:endParaRPr sz="750" baseline="5555">
              <a:latin typeface="Arial"/>
              <a:cs typeface="Arial"/>
            </a:endParaRPr>
          </a:p>
        </p:txBody>
      </p:sp>
      <p:sp>
        <p:nvSpPr>
          <p:cNvPr id="30" name="object 30"/>
          <p:cNvSpPr txBox="1"/>
          <p:nvPr/>
        </p:nvSpPr>
        <p:spPr>
          <a:xfrm rot="19020000">
            <a:off x="6076965" y="4021156"/>
            <a:ext cx="405058" cy="635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500"/>
              </a:lnSpc>
            </a:pPr>
            <a:r>
              <a:rPr sz="500" b="1" spc="20" dirty="0">
                <a:solidFill>
                  <a:srgbClr val="002A41"/>
                </a:solidFill>
                <a:latin typeface="Arial"/>
                <a:cs typeface="Arial"/>
              </a:rPr>
              <a:t>Х</a:t>
            </a:r>
            <a:r>
              <a:rPr sz="500" b="1" spc="10" dirty="0">
                <a:solidFill>
                  <a:srgbClr val="002A41"/>
                </a:solidFill>
                <a:latin typeface="Arial"/>
                <a:cs typeface="Arial"/>
              </a:rPr>
              <a:t>ер</a:t>
            </a:r>
            <a:r>
              <a:rPr sz="500" b="1" spc="-15" dirty="0">
                <a:solidFill>
                  <a:srgbClr val="002A41"/>
                </a:solidFill>
                <a:latin typeface="Arial"/>
                <a:cs typeface="Arial"/>
              </a:rPr>
              <a:t>со</a:t>
            </a:r>
            <a:r>
              <a:rPr sz="500" b="1" spc="40" dirty="0">
                <a:solidFill>
                  <a:srgbClr val="002A41"/>
                </a:solidFill>
                <a:latin typeface="Arial"/>
                <a:cs typeface="Arial"/>
              </a:rPr>
              <a:t>н</a:t>
            </a:r>
            <a:r>
              <a:rPr sz="500" b="1" spc="-15" dirty="0">
                <a:solidFill>
                  <a:srgbClr val="002A41"/>
                </a:solidFill>
                <a:latin typeface="Arial"/>
                <a:cs typeface="Arial"/>
              </a:rPr>
              <a:t>с</a:t>
            </a:r>
            <a:r>
              <a:rPr sz="500" b="1" spc="-25" dirty="0">
                <a:solidFill>
                  <a:srgbClr val="002A41"/>
                </a:solidFill>
                <a:latin typeface="Arial"/>
                <a:cs typeface="Arial"/>
              </a:rPr>
              <a:t>ь</a:t>
            </a:r>
            <a:r>
              <a:rPr sz="500" b="1" spc="90" dirty="0">
                <a:solidFill>
                  <a:srgbClr val="002A41"/>
                </a:solidFill>
                <a:latin typeface="Arial"/>
                <a:cs typeface="Arial"/>
              </a:rPr>
              <a:t>к</a:t>
            </a:r>
            <a:r>
              <a:rPr sz="500" b="1" spc="30" dirty="0">
                <a:solidFill>
                  <a:srgbClr val="002A41"/>
                </a:solidFill>
                <a:latin typeface="Arial"/>
                <a:cs typeface="Arial"/>
              </a:rPr>
              <a:t>а</a:t>
            </a:r>
            <a:endParaRPr sz="500">
              <a:latin typeface="Arial"/>
              <a:cs typeface="Arial"/>
            </a:endParaRPr>
          </a:p>
        </p:txBody>
      </p:sp>
      <p:sp>
        <p:nvSpPr>
          <p:cNvPr id="31" name="object 31"/>
          <p:cNvSpPr txBox="1"/>
          <p:nvPr/>
        </p:nvSpPr>
        <p:spPr>
          <a:xfrm rot="19020000">
            <a:off x="6265158" y="4034878"/>
            <a:ext cx="444612" cy="635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500"/>
              </a:lnSpc>
            </a:pPr>
            <a:r>
              <a:rPr sz="500" b="1" spc="20" dirty="0">
                <a:solidFill>
                  <a:srgbClr val="002A41"/>
                </a:solidFill>
                <a:latin typeface="Arial"/>
                <a:cs typeface="Arial"/>
              </a:rPr>
              <a:t>Ч</a:t>
            </a:r>
            <a:r>
              <a:rPr sz="500" b="1" spc="-5" dirty="0">
                <a:solidFill>
                  <a:srgbClr val="002A41"/>
                </a:solidFill>
                <a:latin typeface="Arial"/>
                <a:cs typeface="Arial"/>
              </a:rPr>
              <a:t>е</a:t>
            </a:r>
            <a:r>
              <a:rPr sz="500" b="1" dirty="0">
                <a:solidFill>
                  <a:srgbClr val="002A41"/>
                </a:solidFill>
                <a:latin typeface="Arial"/>
                <a:cs typeface="Arial"/>
              </a:rPr>
              <a:t>р</a:t>
            </a:r>
            <a:r>
              <a:rPr sz="500" b="1" spc="50" dirty="0">
                <a:solidFill>
                  <a:srgbClr val="002A41"/>
                </a:solidFill>
                <a:latin typeface="Arial"/>
                <a:cs typeface="Arial"/>
              </a:rPr>
              <a:t>н</a:t>
            </a:r>
            <a:r>
              <a:rPr sz="500" b="1" spc="40" dirty="0">
                <a:solidFill>
                  <a:srgbClr val="002A41"/>
                </a:solidFill>
                <a:latin typeface="Arial"/>
                <a:cs typeface="Arial"/>
              </a:rPr>
              <a:t>i</a:t>
            </a:r>
            <a:r>
              <a:rPr sz="500" b="1" spc="-5" dirty="0">
                <a:solidFill>
                  <a:srgbClr val="002A41"/>
                </a:solidFill>
                <a:latin typeface="Arial"/>
                <a:cs typeface="Arial"/>
              </a:rPr>
              <a:t>в</a:t>
            </a:r>
            <a:r>
              <a:rPr sz="500" b="1" dirty="0">
                <a:solidFill>
                  <a:srgbClr val="002A41"/>
                </a:solidFill>
                <a:latin typeface="Arial"/>
                <a:cs typeface="Arial"/>
              </a:rPr>
              <a:t>е</a:t>
            </a:r>
            <a:r>
              <a:rPr sz="500" b="1" spc="20" dirty="0">
                <a:solidFill>
                  <a:srgbClr val="002A41"/>
                </a:solidFill>
                <a:latin typeface="Arial"/>
                <a:cs typeface="Arial"/>
              </a:rPr>
              <a:t>ц</a:t>
            </a:r>
            <a:r>
              <a:rPr sz="500" b="1" spc="10" dirty="0">
                <a:solidFill>
                  <a:srgbClr val="002A41"/>
                </a:solidFill>
                <a:latin typeface="Arial"/>
                <a:cs typeface="Arial"/>
              </a:rPr>
              <a:t>ь</a:t>
            </a:r>
            <a:r>
              <a:rPr sz="500" b="1" spc="90" dirty="0">
                <a:solidFill>
                  <a:srgbClr val="002A41"/>
                </a:solidFill>
                <a:latin typeface="Arial"/>
                <a:cs typeface="Arial"/>
              </a:rPr>
              <a:t>к</a:t>
            </a:r>
            <a:r>
              <a:rPr sz="750" b="1" spc="44" baseline="5555" dirty="0">
                <a:solidFill>
                  <a:srgbClr val="002A41"/>
                </a:solidFill>
                <a:latin typeface="Arial"/>
                <a:cs typeface="Arial"/>
              </a:rPr>
              <a:t>а</a:t>
            </a:r>
            <a:endParaRPr sz="750" baseline="5555">
              <a:latin typeface="Arial"/>
              <a:cs typeface="Arial"/>
            </a:endParaRPr>
          </a:p>
        </p:txBody>
      </p:sp>
      <p:sp>
        <p:nvSpPr>
          <p:cNvPr id="32" name="object 32"/>
          <p:cNvSpPr txBox="1"/>
          <p:nvPr/>
        </p:nvSpPr>
        <p:spPr>
          <a:xfrm rot="19020000">
            <a:off x="6551223" y="4009290"/>
            <a:ext cx="371231" cy="635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500"/>
              </a:lnSpc>
            </a:pPr>
            <a:r>
              <a:rPr sz="500" b="1" spc="20" dirty="0">
                <a:solidFill>
                  <a:srgbClr val="002A41"/>
                </a:solidFill>
                <a:latin typeface="Arial"/>
                <a:cs typeface="Arial"/>
              </a:rPr>
              <a:t>Ч</a:t>
            </a:r>
            <a:r>
              <a:rPr sz="500" b="1" spc="10" dirty="0">
                <a:solidFill>
                  <a:srgbClr val="002A41"/>
                </a:solidFill>
                <a:latin typeface="Arial"/>
                <a:cs typeface="Arial"/>
              </a:rPr>
              <a:t>е</a:t>
            </a:r>
            <a:r>
              <a:rPr sz="500" b="1" dirty="0">
                <a:solidFill>
                  <a:srgbClr val="002A41"/>
                </a:solidFill>
                <a:latin typeface="Arial"/>
                <a:cs typeface="Arial"/>
              </a:rPr>
              <a:t>р</a:t>
            </a:r>
            <a:r>
              <a:rPr sz="500" b="1" spc="90" dirty="0">
                <a:solidFill>
                  <a:srgbClr val="002A41"/>
                </a:solidFill>
                <a:latin typeface="Arial"/>
                <a:cs typeface="Arial"/>
              </a:rPr>
              <a:t>к</a:t>
            </a:r>
            <a:r>
              <a:rPr sz="500" b="1" spc="5" dirty="0">
                <a:solidFill>
                  <a:srgbClr val="002A41"/>
                </a:solidFill>
                <a:latin typeface="Arial"/>
                <a:cs typeface="Arial"/>
              </a:rPr>
              <a:t>ас</a:t>
            </a:r>
            <a:r>
              <a:rPr sz="500" b="1" spc="-25" dirty="0">
                <a:solidFill>
                  <a:srgbClr val="002A41"/>
                </a:solidFill>
                <a:latin typeface="Arial"/>
                <a:cs typeface="Arial"/>
              </a:rPr>
              <a:t>ь</a:t>
            </a:r>
            <a:r>
              <a:rPr sz="500" b="1" spc="90" dirty="0">
                <a:solidFill>
                  <a:srgbClr val="002A41"/>
                </a:solidFill>
                <a:latin typeface="Arial"/>
                <a:cs typeface="Arial"/>
              </a:rPr>
              <a:t>к</a:t>
            </a:r>
            <a:r>
              <a:rPr sz="500" b="1" spc="30" dirty="0">
                <a:solidFill>
                  <a:srgbClr val="002A41"/>
                </a:solidFill>
                <a:latin typeface="Arial"/>
                <a:cs typeface="Arial"/>
              </a:rPr>
              <a:t>а</a:t>
            </a:r>
            <a:endParaRPr sz="500">
              <a:latin typeface="Arial"/>
              <a:cs typeface="Arial"/>
            </a:endParaRPr>
          </a:p>
        </p:txBody>
      </p:sp>
      <p:sp>
        <p:nvSpPr>
          <p:cNvPr id="33" name="object 33"/>
          <p:cNvSpPr/>
          <p:nvPr/>
        </p:nvSpPr>
        <p:spPr>
          <a:xfrm>
            <a:off x="815299" y="1536344"/>
            <a:ext cx="6160770" cy="0"/>
          </a:xfrm>
          <a:custGeom>
            <a:avLst/>
            <a:gdLst/>
            <a:ahLst/>
            <a:cxnLst/>
            <a:rect l="l" t="t" r="r" b="b"/>
            <a:pathLst>
              <a:path w="6160770">
                <a:moveTo>
                  <a:pt x="0" y="0"/>
                </a:moveTo>
                <a:lnTo>
                  <a:pt x="6160300" y="0"/>
                </a:lnTo>
              </a:path>
            </a:pathLst>
          </a:custGeom>
          <a:ln w="12700">
            <a:solidFill>
              <a:srgbClr val="002A4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 txBox="1"/>
          <p:nvPr/>
        </p:nvSpPr>
        <p:spPr>
          <a:xfrm>
            <a:off x="802600" y="612867"/>
            <a:ext cx="5922645" cy="911860"/>
          </a:xfrm>
          <a:prstGeom prst="rect">
            <a:avLst/>
          </a:prstGeom>
        </p:spPr>
        <p:txBody>
          <a:bodyPr vert="horz" wrap="square" lIns="0" tIns="29844" rIns="0" bIns="0" rtlCol="0">
            <a:spAutoFit/>
          </a:bodyPr>
          <a:lstStyle/>
          <a:p>
            <a:pPr marR="207010" algn="r">
              <a:lnSpc>
                <a:spcPct val="100000"/>
              </a:lnSpc>
              <a:spcBef>
                <a:spcPts val="234"/>
              </a:spcBef>
            </a:pPr>
            <a:r>
              <a:rPr sz="800" spc="100" dirty="0">
                <a:solidFill>
                  <a:srgbClr val="002A41"/>
                </a:solidFill>
                <a:latin typeface="Times New Roman"/>
                <a:cs typeface="Times New Roman"/>
              </a:rPr>
              <a:t>Індекс </a:t>
            </a:r>
            <a:r>
              <a:rPr sz="800" spc="65" dirty="0">
                <a:solidFill>
                  <a:srgbClr val="002A41"/>
                </a:solidFill>
                <a:latin typeface="Times New Roman"/>
                <a:cs typeface="Times New Roman"/>
              </a:rPr>
              <a:t>здоров’я.</a:t>
            </a:r>
            <a:r>
              <a:rPr sz="800" spc="15" dirty="0">
                <a:solidFill>
                  <a:srgbClr val="002A41"/>
                </a:solidFill>
                <a:latin typeface="Times New Roman"/>
                <a:cs typeface="Times New Roman"/>
              </a:rPr>
              <a:t> </a:t>
            </a:r>
            <a:r>
              <a:rPr sz="800" spc="100" dirty="0">
                <a:solidFill>
                  <a:srgbClr val="002A41"/>
                </a:solidFill>
                <a:latin typeface="Times New Roman"/>
                <a:cs typeface="Times New Roman"/>
              </a:rPr>
              <a:t>Україна</a:t>
            </a:r>
            <a:endParaRPr sz="800">
              <a:latin typeface="Times New Roman"/>
              <a:cs typeface="Times New Roman"/>
            </a:endParaRPr>
          </a:p>
          <a:p>
            <a:pPr marL="12700" marR="5080">
              <a:lnSpc>
                <a:spcPct val="77400"/>
              </a:lnSpc>
              <a:spcBef>
                <a:spcPts val="615"/>
              </a:spcBef>
            </a:pPr>
            <a:r>
              <a:rPr sz="1400" b="1" spc="95" dirty="0">
                <a:solidFill>
                  <a:srgbClr val="002A41"/>
                </a:solidFill>
                <a:latin typeface="Arial"/>
                <a:cs typeface="Arial"/>
              </a:rPr>
              <a:t>Графік</a:t>
            </a:r>
            <a:r>
              <a:rPr sz="1400" b="1" spc="-20" dirty="0">
                <a:solidFill>
                  <a:srgbClr val="002A41"/>
                </a:solidFill>
                <a:latin typeface="Arial"/>
                <a:cs typeface="Arial"/>
              </a:rPr>
              <a:t> </a:t>
            </a:r>
            <a:r>
              <a:rPr sz="1400" b="1" spc="25" dirty="0">
                <a:solidFill>
                  <a:srgbClr val="002A41"/>
                </a:solidFill>
                <a:latin typeface="Arial"/>
                <a:cs typeface="Arial"/>
              </a:rPr>
              <a:t>1.5.</a:t>
            </a:r>
            <a:r>
              <a:rPr sz="1400" b="1" spc="-20" dirty="0">
                <a:solidFill>
                  <a:srgbClr val="002A41"/>
                </a:solidFill>
                <a:latin typeface="Arial"/>
                <a:cs typeface="Arial"/>
              </a:rPr>
              <a:t> </a:t>
            </a:r>
            <a:r>
              <a:rPr sz="1400" b="1" spc="140" dirty="0">
                <a:solidFill>
                  <a:srgbClr val="002A41"/>
                </a:solidFill>
                <a:latin typeface="Arial"/>
                <a:cs typeface="Arial"/>
              </a:rPr>
              <a:t>Чи</a:t>
            </a:r>
            <a:r>
              <a:rPr sz="1400" b="1" spc="-20" dirty="0">
                <a:solidFill>
                  <a:srgbClr val="002A41"/>
                </a:solidFill>
                <a:latin typeface="Arial"/>
                <a:cs typeface="Arial"/>
              </a:rPr>
              <a:t> </a:t>
            </a:r>
            <a:r>
              <a:rPr sz="1400" b="1" spc="65" dirty="0">
                <a:solidFill>
                  <a:srgbClr val="002A41"/>
                </a:solidFill>
                <a:latin typeface="Arial"/>
                <a:cs typeface="Arial"/>
              </a:rPr>
              <a:t>за</a:t>
            </a:r>
            <a:r>
              <a:rPr sz="1400" b="1" spc="-20" dirty="0">
                <a:solidFill>
                  <a:srgbClr val="002A41"/>
                </a:solidFill>
                <a:latin typeface="Arial"/>
                <a:cs typeface="Arial"/>
              </a:rPr>
              <a:t> </a:t>
            </a:r>
            <a:r>
              <a:rPr sz="1400" b="1" spc="90" dirty="0">
                <a:solidFill>
                  <a:srgbClr val="002A41"/>
                </a:solidFill>
                <a:latin typeface="Arial"/>
                <a:cs typeface="Arial"/>
              </a:rPr>
              <a:t>останні</a:t>
            </a:r>
            <a:r>
              <a:rPr sz="1400" b="1" spc="-20" dirty="0">
                <a:solidFill>
                  <a:srgbClr val="002A41"/>
                </a:solidFill>
                <a:latin typeface="Arial"/>
                <a:cs typeface="Arial"/>
              </a:rPr>
              <a:t> </a:t>
            </a:r>
            <a:r>
              <a:rPr sz="1400" b="1" spc="65" dirty="0">
                <a:solidFill>
                  <a:srgbClr val="002A41"/>
                </a:solidFill>
                <a:latin typeface="Arial"/>
                <a:cs typeface="Arial"/>
              </a:rPr>
              <a:t>12</a:t>
            </a:r>
            <a:r>
              <a:rPr sz="1400" b="1" spc="-20" dirty="0">
                <a:solidFill>
                  <a:srgbClr val="002A41"/>
                </a:solidFill>
                <a:latin typeface="Arial"/>
                <a:cs typeface="Arial"/>
              </a:rPr>
              <a:t> </a:t>
            </a:r>
            <a:r>
              <a:rPr sz="1400" b="1" spc="95" dirty="0">
                <a:solidFill>
                  <a:srgbClr val="002A41"/>
                </a:solidFill>
                <a:latin typeface="Arial"/>
                <a:cs typeface="Arial"/>
              </a:rPr>
              <a:t>місяців</a:t>
            </a:r>
            <a:r>
              <a:rPr sz="1400" b="1" spc="-20" dirty="0">
                <a:solidFill>
                  <a:srgbClr val="002A41"/>
                </a:solidFill>
                <a:latin typeface="Arial"/>
                <a:cs typeface="Arial"/>
              </a:rPr>
              <a:t> </a:t>
            </a:r>
            <a:r>
              <a:rPr sz="1400" b="1" spc="65" dirty="0">
                <a:solidFill>
                  <a:srgbClr val="002A41"/>
                </a:solidFill>
                <a:latin typeface="Arial"/>
                <a:cs typeface="Arial"/>
              </a:rPr>
              <a:t>ви</a:t>
            </a:r>
            <a:r>
              <a:rPr sz="1400" b="1" spc="-20" dirty="0">
                <a:solidFill>
                  <a:srgbClr val="002A41"/>
                </a:solidFill>
                <a:latin typeface="Arial"/>
                <a:cs typeface="Arial"/>
              </a:rPr>
              <a:t> </a:t>
            </a:r>
            <a:r>
              <a:rPr sz="1400" b="1" spc="70" dirty="0">
                <a:solidFill>
                  <a:srgbClr val="002A41"/>
                </a:solidFill>
                <a:latin typeface="Arial"/>
                <a:cs typeface="Arial"/>
              </a:rPr>
              <a:t>проходили</a:t>
            </a:r>
            <a:r>
              <a:rPr sz="1400" b="1" spc="-20" dirty="0">
                <a:solidFill>
                  <a:srgbClr val="002A41"/>
                </a:solidFill>
                <a:latin typeface="Arial"/>
                <a:cs typeface="Arial"/>
              </a:rPr>
              <a:t> </a:t>
            </a:r>
            <a:r>
              <a:rPr sz="1400" b="1" spc="130" dirty="0">
                <a:solidFill>
                  <a:srgbClr val="002A41"/>
                </a:solidFill>
                <a:latin typeface="Arial"/>
                <a:cs typeface="Arial"/>
              </a:rPr>
              <a:t>медичний  </a:t>
            </a:r>
            <a:r>
              <a:rPr sz="1400" b="1" spc="55" dirty="0">
                <a:solidFill>
                  <a:srgbClr val="002A41"/>
                </a:solidFill>
                <a:latin typeface="Arial"/>
                <a:cs typeface="Arial"/>
              </a:rPr>
              <a:t>огляд </a:t>
            </a:r>
            <a:r>
              <a:rPr sz="1400" b="1" spc="20" dirty="0">
                <a:solidFill>
                  <a:srgbClr val="002A41"/>
                </a:solidFill>
                <a:latin typeface="Arial"/>
                <a:cs typeface="Arial"/>
              </a:rPr>
              <a:t>або </a:t>
            </a:r>
            <a:r>
              <a:rPr sz="1400" b="1" spc="70" dirty="0">
                <a:solidFill>
                  <a:srgbClr val="002A41"/>
                </a:solidFill>
                <a:latin typeface="Arial"/>
                <a:cs typeface="Arial"/>
              </a:rPr>
              <a:t>планову</a:t>
            </a:r>
            <a:r>
              <a:rPr sz="1400" b="1" spc="-140" dirty="0">
                <a:solidFill>
                  <a:srgbClr val="002A41"/>
                </a:solidFill>
                <a:latin typeface="Arial"/>
                <a:cs typeface="Arial"/>
              </a:rPr>
              <a:t> </a:t>
            </a:r>
            <a:r>
              <a:rPr sz="1400" b="1" spc="55" dirty="0">
                <a:solidFill>
                  <a:srgbClr val="002A41"/>
                </a:solidFill>
                <a:latin typeface="Arial"/>
                <a:cs typeface="Arial"/>
              </a:rPr>
              <a:t>перевірку?</a:t>
            </a:r>
            <a:endParaRPr sz="1400">
              <a:latin typeface="Arial"/>
              <a:cs typeface="Arial"/>
            </a:endParaRPr>
          </a:p>
          <a:p>
            <a:pPr marL="12700" marR="16510">
              <a:lnSpc>
                <a:spcPct val="101800"/>
              </a:lnSpc>
              <a:spcBef>
                <a:spcPts val="465"/>
              </a:spcBef>
            </a:pPr>
            <a:r>
              <a:rPr sz="900" i="1" spc="65" dirty="0">
                <a:solidFill>
                  <a:srgbClr val="002A41"/>
                </a:solidFill>
                <a:latin typeface="Cambria"/>
                <a:cs typeface="Cambria"/>
              </a:rPr>
              <a:t>(хоча </a:t>
            </a:r>
            <a:r>
              <a:rPr sz="900" i="1" spc="80" dirty="0">
                <a:solidFill>
                  <a:srgbClr val="002A41"/>
                </a:solidFill>
                <a:latin typeface="Cambria"/>
                <a:cs typeface="Cambria"/>
              </a:rPr>
              <a:t>б одна </a:t>
            </a:r>
            <a:r>
              <a:rPr sz="900" i="1" spc="85" dirty="0">
                <a:solidFill>
                  <a:srgbClr val="002A41"/>
                </a:solidFill>
                <a:latin typeface="Cambria"/>
                <a:cs typeface="Cambria"/>
              </a:rPr>
              <a:t>ствердна </a:t>
            </a:r>
            <a:r>
              <a:rPr sz="900" i="1" spc="55" dirty="0">
                <a:solidFill>
                  <a:srgbClr val="002A41"/>
                </a:solidFill>
                <a:latin typeface="Cambria"/>
                <a:cs typeface="Cambria"/>
              </a:rPr>
              <a:t>відповідь: </a:t>
            </a:r>
            <a:r>
              <a:rPr sz="900" i="1" spc="75" dirty="0">
                <a:solidFill>
                  <a:srgbClr val="002A41"/>
                </a:solidFill>
                <a:latin typeface="Cambria"/>
                <a:cs typeface="Cambria"/>
              </a:rPr>
              <a:t>професійний огляд, </a:t>
            </a:r>
            <a:r>
              <a:rPr sz="900" i="1" spc="80" dirty="0">
                <a:solidFill>
                  <a:srgbClr val="002A41"/>
                </a:solidFill>
                <a:latin typeface="Cambria"/>
                <a:cs typeface="Cambria"/>
              </a:rPr>
              <a:t>кардіограма </a:t>
            </a:r>
            <a:r>
              <a:rPr sz="900" i="1" spc="75" dirty="0">
                <a:solidFill>
                  <a:srgbClr val="002A41"/>
                </a:solidFill>
                <a:latin typeface="Cambria"/>
                <a:cs typeface="Cambria"/>
              </a:rPr>
              <a:t>у </a:t>
            </a:r>
            <a:r>
              <a:rPr sz="900" i="1" spc="100" dirty="0">
                <a:solidFill>
                  <a:srgbClr val="002A41"/>
                </a:solidFill>
                <a:latin typeface="Cambria"/>
                <a:cs typeface="Cambria"/>
              </a:rPr>
              <a:t>профілактичних цілях, </a:t>
            </a:r>
            <a:r>
              <a:rPr sz="900" i="1" spc="80" dirty="0">
                <a:solidFill>
                  <a:srgbClr val="002A41"/>
                </a:solidFill>
                <a:latin typeface="Cambria"/>
                <a:cs typeface="Cambria"/>
              </a:rPr>
              <a:t>огляд  </a:t>
            </a:r>
            <a:r>
              <a:rPr sz="900" i="1" spc="65" dirty="0">
                <a:solidFill>
                  <a:srgbClr val="002A41"/>
                </a:solidFill>
                <a:latin typeface="Cambria"/>
                <a:cs typeface="Cambria"/>
              </a:rPr>
              <a:t>гінеколога/уролога)</a:t>
            </a:r>
            <a:endParaRPr sz="900">
              <a:latin typeface="Cambria"/>
              <a:cs typeface="Cambria"/>
            </a:endParaRPr>
          </a:p>
        </p:txBody>
      </p:sp>
      <p:grpSp>
        <p:nvGrpSpPr>
          <p:cNvPr id="35" name="object 35"/>
          <p:cNvGrpSpPr/>
          <p:nvPr/>
        </p:nvGrpSpPr>
        <p:grpSpPr>
          <a:xfrm>
            <a:off x="1238935" y="2034133"/>
            <a:ext cx="123189" cy="1800225"/>
            <a:chOff x="1238935" y="2034133"/>
            <a:chExt cx="123189" cy="1800225"/>
          </a:xfrm>
        </p:grpSpPr>
        <p:sp>
          <p:nvSpPr>
            <p:cNvPr id="36" name="object 36"/>
            <p:cNvSpPr/>
            <p:nvPr/>
          </p:nvSpPr>
          <p:spPr>
            <a:xfrm>
              <a:off x="1238935" y="2034133"/>
              <a:ext cx="123189" cy="1152525"/>
            </a:xfrm>
            <a:custGeom>
              <a:avLst/>
              <a:gdLst/>
              <a:ahLst/>
              <a:cxnLst/>
              <a:rect l="l" t="t" r="r" b="b"/>
              <a:pathLst>
                <a:path w="123190" h="1152525">
                  <a:moveTo>
                    <a:pt x="0" y="1151991"/>
                  </a:moveTo>
                  <a:lnTo>
                    <a:pt x="123050" y="1151991"/>
                  </a:lnTo>
                  <a:lnTo>
                    <a:pt x="123050" y="0"/>
                  </a:lnTo>
                  <a:lnTo>
                    <a:pt x="0" y="0"/>
                  </a:lnTo>
                  <a:lnTo>
                    <a:pt x="0" y="1151991"/>
                  </a:lnTo>
                  <a:close/>
                </a:path>
              </a:pathLst>
            </a:custGeom>
            <a:solidFill>
              <a:srgbClr val="26284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" name="object 37"/>
            <p:cNvSpPr/>
            <p:nvPr/>
          </p:nvSpPr>
          <p:spPr>
            <a:xfrm>
              <a:off x="1238935" y="3186125"/>
              <a:ext cx="123189" cy="648335"/>
            </a:xfrm>
            <a:custGeom>
              <a:avLst/>
              <a:gdLst/>
              <a:ahLst/>
              <a:cxnLst/>
              <a:rect l="l" t="t" r="r" b="b"/>
              <a:pathLst>
                <a:path w="123190" h="648335">
                  <a:moveTo>
                    <a:pt x="123050" y="0"/>
                  </a:moveTo>
                  <a:lnTo>
                    <a:pt x="0" y="0"/>
                  </a:lnTo>
                  <a:lnTo>
                    <a:pt x="0" y="648004"/>
                  </a:lnTo>
                  <a:lnTo>
                    <a:pt x="123050" y="648004"/>
                  </a:lnTo>
                  <a:lnTo>
                    <a:pt x="123050" y="0"/>
                  </a:lnTo>
                  <a:close/>
                </a:path>
              </a:pathLst>
            </a:custGeom>
            <a:solidFill>
              <a:srgbClr val="FAA73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38" name="object 38"/>
          <p:cNvGrpSpPr/>
          <p:nvPr/>
        </p:nvGrpSpPr>
        <p:grpSpPr>
          <a:xfrm>
            <a:off x="1461376" y="2034133"/>
            <a:ext cx="123189" cy="1800225"/>
            <a:chOff x="1461376" y="2034133"/>
            <a:chExt cx="123189" cy="1800225"/>
          </a:xfrm>
        </p:grpSpPr>
        <p:sp>
          <p:nvSpPr>
            <p:cNvPr id="39" name="object 39"/>
            <p:cNvSpPr/>
            <p:nvPr/>
          </p:nvSpPr>
          <p:spPr>
            <a:xfrm>
              <a:off x="1461376" y="2034133"/>
              <a:ext cx="123189" cy="1098550"/>
            </a:xfrm>
            <a:custGeom>
              <a:avLst/>
              <a:gdLst/>
              <a:ahLst/>
              <a:cxnLst/>
              <a:rect l="l" t="t" r="r" b="b"/>
              <a:pathLst>
                <a:path w="123190" h="1098550">
                  <a:moveTo>
                    <a:pt x="0" y="1097991"/>
                  </a:moveTo>
                  <a:lnTo>
                    <a:pt x="123050" y="1097991"/>
                  </a:lnTo>
                  <a:lnTo>
                    <a:pt x="123050" y="0"/>
                  </a:lnTo>
                  <a:lnTo>
                    <a:pt x="0" y="0"/>
                  </a:lnTo>
                  <a:lnTo>
                    <a:pt x="0" y="1097991"/>
                  </a:lnTo>
                  <a:close/>
                </a:path>
              </a:pathLst>
            </a:custGeom>
            <a:solidFill>
              <a:srgbClr val="26284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" name="object 40"/>
            <p:cNvSpPr/>
            <p:nvPr/>
          </p:nvSpPr>
          <p:spPr>
            <a:xfrm>
              <a:off x="1461376" y="3132124"/>
              <a:ext cx="123189" cy="702310"/>
            </a:xfrm>
            <a:custGeom>
              <a:avLst/>
              <a:gdLst/>
              <a:ahLst/>
              <a:cxnLst/>
              <a:rect l="l" t="t" r="r" b="b"/>
              <a:pathLst>
                <a:path w="123190" h="702310">
                  <a:moveTo>
                    <a:pt x="123050" y="0"/>
                  </a:moveTo>
                  <a:lnTo>
                    <a:pt x="0" y="0"/>
                  </a:lnTo>
                  <a:lnTo>
                    <a:pt x="0" y="702005"/>
                  </a:lnTo>
                  <a:lnTo>
                    <a:pt x="123050" y="702005"/>
                  </a:lnTo>
                  <a:lnTo>
                    <a:pt x="123050" y="0"/>
                  </a:lnTo>
                  <a:close/>
                </a:path>
              </a:pathLst>
            </a:custGeom>
            <a:solidFill>
              <a:srgbClr val="FAA73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41" name="object 41"/>
          <p:cNvGrpSpPr/>
          <p:nvPr/>
        </p:nvGrpSpPr>
        <p:grpSpPr>
          <a:xfrm>
            <a:off x="1683816" y="2034133"/>
            <a:ext cx="123189" cy="1800225"/>
            <a:chOff x="1683816" y="2034133"/>
            <a:chExt cx="123189" cy="1800225"/>
          </a:xfrm>
        </p:grpSpPr>
        <p:sp>
          <p:nvSpPr>
            <p:cNvPr id="42" name="object 42"/>
            <p:cNvSpPr/>
            <p:nvPr/>
          </p:nvSpPr>
          <p:spPr>
            <a:xfrm>
              <a:off x="1683816" y="2034133"/>
              <a:ext cx="123189" cy="1026160"/>
            </a:xfrm>
            <a:custGeom>
              <a:avLst/>
              <a:gdLst/>
              <a:ahLst/>
              <a:cxnLst/>
              <a:rect l="l" t="t" r="r" b="b"/>
              <a:pathLst>
                <a:path w="123189" h="1026160">
                  <a:moveTo>
                    <a:pt x="0" y="1025994"/>
                  </a:moveTo>
                  <a:lnTo>
                    <a:pt x="123050" y="1025994"/>
                  </a:lnTo>
                  <a:lnTo>
                    <a:pt x="123050" y="0"/>
                  </a:lnTo>
                  <a:lnTo>
                    <a:pt x="0" y="0"/>
                  </a:lnTo>
                  <a:lnTo>
                    <a:pt x="0" y="1025994"/>
                  </a:lnTo>
                  <a:close/>
                </a:path>
              </a:pathLst>
            </a:custGeom>
            <a:solidFill>
              <a:srgbClr val="26284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" name="object 43"/>
            <p:cNvSpPr/>
            <p:nvPr/>
          </p:nvSpPr>
          <p:spPr>
            <a:xfrm>
              <a:off x="1683816" y="3060128"/>
              <a:ext cx="123189" cy="774065"/>
            </a:xfrm>
            <a:custGeom>
              <a:avLst/>
              <a:gdLst/>
              <a:ahLst/>
              <a:cxnLst/>
              <a:rect l="l" t="t" r="r" b="b"/>
              <a:pathLst>
                <a:path w="123189" h="774064">
                  <a:moveTo>
                    <a:pt x="123050" y="0"/>
                  </a:moveTo>
                  <a:lnTo>
                    <a:pt x="0" y="0"/>
                  </a:lnTo>
                  <a:lnTo>
                    <a:pt x="0" y="774001"/>
                  </a:lnTo>
                  <a:lnTo>
                    <a:pt x="123050" y="774001"/>
                  </a:lnTo>
                  <a:lnTo>
                    <a:pt x="123050" y="0"/>
                  </a:lnTo>
                  <a:close/>
                </a:path>
              </a:pathLst>
            </a:custGeom>
            <a:solidFill>
              <a:srgbClr val="FAA73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44" name="object 44"/>
          <p:cNvGrpSpPr/>
          <p:nvPr/>
        </p:nvGrpSpPr>
        <p:grpSpPr>
          <a:xfrm>
            <a:off x="1906257" y="2034133"/>
            <a:ext cx="123189" cy="1800225"/>
            <a:chOff x="1906257" y="2034133"/>
            <a:chExt cx="123189" cy="1800225"/>
          </a:xfrm>
        </p:grpSpPr>
        <p:sp>
          <p:nvSpPr>
            <p:cNvPr id="45" name="object 45"/>
            <p:cNvSpPr/>
            <p:nvPr/>
          </p:nvSpPr>
          <p:spPr>
            <a:xfrm>
              <a:off x="1906257" y="2034133"/>
              <a:ext cx="123189" cy="972185"/>
            </a:xfrm>
            <a:custGeom>
              <a:avLst/>
              <a:gdLst/>
              <a:ahLst/>
              <a:cxnLst/>
              <a:rect l="l" t="t" r="r" b="b"/>
              <a:pathLst>
                <a:path w="123189" h="972185">
                  <a:moveTo>
                    <a:pt x="0" y="971994"/>
                  </a:moveTo>
                  <a:lnTo>
                    <a:pt x="123050" y="971994"/>
                  </a:lnTo>
                  <a:lnTo>
                    <a:pt x="123050" y="0"/>
                  </a:lnTo>
                  <a:lnTo>
                    <a:pt x="0" y="0"/>
                  </a:lnTo>
                  <a:lnTo>
                    <a:pt x="0" y="971994"/>
                  </a:lnTo>
                  <a:close/>
                </a:path>
              </a:pathLst>
            </a:custGeom>
            <a:solidFill>
              <a:srgbClr val="26284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" name="object 46"/>
            <p:cNvSpPr/>
            <p:nvPr/>
          </p:nvSpPr>
          <p:spPr>
            <a:xfrm>
              <a:off x="1906257" y="3006128"/>
              <a:ext cx="123189" cy="828040"/>
            </a:xfrm>
            <a:custGeom>
              <a:avLst/>
              <a:gdLst/>
              <a:ahLst/>
              <a:cxnLst/>
              <a:rect l="l" t="t" r="r" b="b"/>
              <a:pathLst>
                <a:path w="123189" h="828039">
                  <a:moveTo>
                    <a:pt x="123050" y="0"/>
                  </a:moveTo>
                  <a:lnTo>
                    <a:pt x="0" y="0"/>
                  </a:lnTo>
                  <a:lnTo>
                    <a:pt x="0" y="828001"/>
                  </a:lnTo>
                  <a:lnTo>
                    <a:pt x="123050" y="828001"/>
                  </a:lnTo>
                  <a:lnTo>
                    <a:pt x="123050" y="0"/>
                  </a:lnTo>
                  <a:close/>
                </a:path>
              </a:pathLst>
            </a:custGeom>
            <a:solidFill>
              <a:srgbClr val="FAA73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47" name="object 47"/>
          <p:cNvGrpSpPr/>
          <p:nvPr/>
        </p:nvGrpSpPr>
        <p:grpSpPr>
          <a:xfrm>
            <a:off x="2128697" y="2034133"/>
            <a:ext cx="123189" cy="1800225"/>
            <a:chOff x="2128697" y="2034133"/>
            <a:chExt cx="123189" cy="1800225"/>
          </a:xfrm>
        </p:grpSpPr>
        <p:sp>
          <p:nvSpPr>
            <p:cNvPr id="48" name="object 48"/>
            <p:cNvSpPr/>
            <p:nvPr/>
          </p:nvSpPr>
          <p:spPr>
            <a:xfrm>
              <a:off x="2128697" y="2034133"/>
              <a:ext cx="123189" cy="954405"/>
            </a:xfrm>
            <a:custGeom>
              <a:avLst/>
              <a:gdLst/>
              <a:ahLst/>
              <a:cxnLst/>
              <a:rect l="l" t="t" r="r" b="b"/>
              <a:pathLst>
                <a:path w="123189" h="954405">
                  <a:moveTo>
                    <a:pt x="0" y="953998"/>
                  </a:moveTo>
                  <a:lnTo>
                    <a:pt x="123050" y="953998"/>
                  </a:lnTo>
                  <a:lnTo>
                    <a:pt x="123050" y="0"/>
                  </a:lnTo>
                  <a:lnTo>
                    <a:pt x="0" y="0"/>
                  </a:lnTo>
                  <a:lnTo>
                    <a:pt x="0" y="953998"/>
                  </a:lnTo>
                  <a:close/>
                </a:path>
              </a:pathLst>
            </a:custGeom>
            <a:solidFill>
              <a:srgbClr val="26284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9" name="object 49"/>
            <p:cNvSpPr/>
            <p:nvPr/>
          </p:nvSpPr>
          <p:spPr>
            <a:xfrm>
              <a:off x="2128697" y="2988132"/>
              <a:ext cx="123189" cy="846455"/>
            </a:xfrm>
            <a:custGeom>
              <a:avLst/>
              <a:gdLst/>
              <a:ahLst/>
              <a:cxnLst/>
              <a:rect l="l" t="t" r="r" b="b"/>
              <a:pathLst>
                <a:path w="123189" h="846454">
                  <a:moveTo>
                    <a:pt x="123050" y="0"/>
                  </a:moveTo>
                  <a:lnTo>
                    <a:pt x="0" y="0"/>
                  </a:lnTo>
                  <a:lnTo>
                    <a:pt x="0" y="845997"/>
                  </a:lnTo>
                  <a:lnTo>
                    <a:pt x="123050" y="845997"/>
                  </a:lnTo>
                  <a:lnTo>
                    <a:pt x="123050" y="0"/>
                  </a:lnTo>
                  <a:close/>
                </a:path>
              </a:pathLst>
            </a:custGeom>
            <a:solidFill>
              <a:srgbClr val="FAA73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50" name="object 50"/>
          <p:cNvGrpSpPr/>
          <p:nvPr/>
        </p:nvGrpSpPr>
        <p:grpSpPr>
          <a:xfrm>
            <a:off x="2351138" y="2034133"/>
            <a:ext cx="123189" cy="1800225"/>
            <a:chOff x="2351138" y="2034133"/>
            <a:chExt cx="123189" cy="1800225"/>
          </a:xfrm>
        </p:grpSpPr>
        <p:sp>
          <p:nvSpPr>
            <p:cNvPr id="51" name="object 51"/>
            <p:cNvSpPr/>
            <p:nvPr/>
          </p:nvSpPr>
          <p:spPr>
            <a:xfrm>
              <a:off x="2351138" y="2034133"/>
              <a:ext cx="123189" cy="846455"/>
            </a:xfrm>
            <a:custGeom>
              <a:avLst/>
              <a:gdLst/>
              <a:ahLst/>
              <a:cxnLst/>
              <a:rect l="l" t="t" r="r" b="b"/>
              <a:pathLst>
                <a:path w="123189" h="846455">
                  <a:moveTo>
                    <a:pt x="0" y="845997"/>
                  </a:moveTo>
                  <a:lnTo>
                    <a:pt x="123050" y="845997"/>
                  </a:lnTo>
                  <a:lnTo>
                    <a:pt x="123050" y="0"/>
                  </a:lnTo>
                  <a:lnTo>
                    <a:pt x="0" y="0"/>
                  </a:lnTo>
                  <a:lnTo>
                    <a:pt x="0" y="845997"/>
                  </a:lnTo>
                  <a:close/>
                </a:path>
              </a:pathLst>
            </a:custGeom>
            <a:solidFill>
              <a:srgbClr val="26284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2" name="object 52"/>
            <p:cNvSpPr/>
            <p:nvPr/>
          </p:nvSpPr>
          <p:spPr>
            <a:xfrm>
              <a:off x="2351138" y="2880131"/>
              <a:ext cx="123189" cy="954405"/>
            </a:xfrm>
            <a:custGeom>
              <a:avLst/>
              <a:gdLst/>
              <a:ahLst/>
              <a:cxnLst/>
              <a:rect l="l" t="t" r="r" b="b"/>
              <a:pathLst>
                <a:path w="123189" h="954404">
                  <a:moveTo>
                    <a:pt x="123050" y="0"/>
                  </a:moveTo>
                  <a:lnTo>
                    <a:pt x="0" y="0"/>
                  </a:lnTo>
                  <a:lnTo>
                    <a:pt x="0" y="953998"/>
                  </a:lnTo>
                  <a:lnTo>
                    <a:pt x="123050" y="953998"/>
                  </a:lnTo>
                  <a:lnTo>
                    <a:pt x="123050" y="0"/>
                  </a:lnTo>
                  <a:close/>
                </a:path>
              </a:pathLst>
            </a:custGeom>
            <a:solidFill>
              <a:srgbClr val="FAA73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53" name="object 53"/>
          <p:cNvGrpSpPr/>
          <p:nvPr/>
        </p:nvGrpSpPr>
        <p:grpSpPr>
          <a:xfrm>
            <a:off x="2573566" y="2034133"/>
            <a:ext cx="123189" cy="1800225"/>
            <a:chOff x="2573566" y="2034133"/>
            <a:chExt cx="123189" cy="1800225"/>
          </a:xfrm>
        </p:grpSpPr>
        <p:sp>
          <p:nvSpPr>
            <p:cNvPr id="54" name="object 54"/>
            <p:cNvSpPr/>
            <p:nvPr/>
          </p:nvSpPr>
          <p:spPr>
            <a:xfrm>
              <a:off x="2573566" y="2034133"/>
              <a:ext cx="123189" cy="810260"/>
            </a:xfrm>
            <a:custGeom>
              <a:avLst/>
              <a:gdLst/>
              <a:ahLst/>
              <a:cxnLst/>
              <a:rect l="l" t="t" r="r" b="b"/>
              <a:pathLst>
                <a:path w="123189" h="810260">
                  <a:moveTo>
                    <a:pt x="0" y="809993"/>
                  </a:moveTo>
                  <a:lnTo>
                    <a:pt x="123050" y="809993"/>
                  </a:lnTo>
                  <a:lnTo>
                    <a:pt x="123050" y="0"/>
                  </a:lnTo>
                  <a:lnTo>
                    <a:pt x="0" y="0"/>
                  </a:lnTo>
                  <a:lnTo>
                    <a:pt x="0" y="809993"/>
                  </a:lnTo>
                  <a:close/>
                </a:path>
              </a:pathLst>
            </a:custGeom>
            <a:solidFill>
              <a:srgbClr val="26284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5" name="object 55"/>
            <p:cNvSpPr/>
            <p:nvPr/>
          </p:nvSpPr>
          <p:spPr>
            <a:xfrm>
              <a:off x="2573566" y="2844126"/>
              <a:ext cx="123189" cy="990600"/>
            </a:xfrm>
            <a:custGeom>
              <a:avLst/>
              <a:gdLst/>
              <a:ahLst/>
              <a:cxnLst/>
              <a:rect l="l" t="t" r="r" b="b"/>
              <a:pathLst>
                <a:path w="123189" h="990600">
                  <a:moveTo>
                    <a:pt x="123050" y="0"/>
                  </a:moveTo>
                  <a:lnTo>
                    <a:pt x="0" y="0"/>
                  </a:lnTo>
                  <a:lnTo>
                    <a:pt x="0" y="990003"/>
                  </a:lnTo>
                  <a:lnTo>
                    <a:pt x="123050" y="990003"/>
                  </a:lnTo>
                  <a:lnTo>
                    <a:pt x="123050" y="0"/>
                  </a:lnTo>
                  <a:close/>
                </a:path>
              </a:pathLst>
            </a:custGeom>
            <a:solidFill>
              <a:srgbClr val="FAA73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56" name="object 56"/>
          <p:cNvGrpSpPr/>
          <p:nvPr/>
        </p:nvGrpSpPr>
        <p:grpSpPr>
          <a:xfrm>
            <a:off x="2796006" y="2034133"/>
            <a:ext cx="123189" cy="1800225"/>
            <a:chOff x="2796006" y="2034133"/>
            <a:chExt cx="123189" cy="1800225"/>
          </a:xfrm>
        </p:grpSpPr>
        <p:sp>
          <p:nvSpPr>
            <p:cNvPr id="57" name="object 57"/>
            <p:cNvSpPr/>
            <p:nvPr/>
          </p:nvSpPr>
          <p:spPr>
            <a:xfrm>
              <a:off x="2796006" y="2034133"/>
              <a:ext cx="123189" cy="810260"/>
            </a:xfrm>
            <a:custGeom>
              <a:avLst/>
              <a:gdLst/>
              <a:ahLst/>
              <a:cxnLst/>
              <a:rect l="l" t="t" r="r" b="b"/>
              <a:pathLst>
                <a:path w="123189" h="810260">
                  <a:moveTo>
                    <a:pt x="0" y="809993"/>
                  </a:moveTo>
                  <a:lnTo>
                    <a:pt x="123050" y="809993"/>
                  </a:lnTo>
                  <a:lnTo>
                    <a:pt x="123050" y="0"/>
                  </a:lnTo>
                  <a:lnTo>
                    <a:pt x="0" y="0"/>
                  </a:lnTo>
                  <a:lnTo>
                    <a:pt x="0" y="809993"/>
                  </a:lnTo>
                  <a:close/>
                </a:path>
              </a:pathLst>
            </a:custGeom>
            <a:solidFill>
              <a:srgbClr val="26284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8" name="object 58"/>
            <p:cNvSpPr/>
            <p:nvPr/>
          </p:nvSpPr>
          <p:spPr>
            <a:xfrm>
              <a:off x="2796006" y="2844126"/>
              <a:ext cx="123189" cy="990600"/>
            </a:xfrm>
            <a:custGeom>
              <a:avLst/>
              <a:gdLst/>
              <a:ahLst/>
              <a:cxnLst/>
              <a:rect l="l" t="t" r="r" b="b"/>
              <a:pathLst>
                <a:path w="123189" h="990600">
                  <a:moveTo>
                    <a:pt x="123050" y="0"/>
                  </a:moveTo>
                  <a:lnTo>
                    <a:pt x="0" y="0"/>
                  </a:lnTo>
                  <a:lnTo>
                    <a:pt x="0" y="990003"/>
                  </a:lnTo>
                  <a:lnTo>
                    <a:pt x="123050" y="990003"/>
                  </a:lnTo>
                  <a:lnTo>
                    <a:pt x="123050" y="0"/>
                  </a:lnTo>
                  <a:close/>
                </a:path>
              </a:pathLst>
            </a:custGeom>
            <a:solidFill>
              <a:srgbClr val="FAA73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59" name="object 59"/>
          <p:cNvGrpSpPr/>
          <p:nvPr/>
        </p:nvGrpSpPr>
        <p:grpSpPr>
          <a:xfrm>
            <a:off x="3018447" y="2034133"/>
            <a:ext cx="123189" cy="1800225"/>
            <a:chOff x="3018447" y="2034133"/>
            <a:chExt cx="123189" cy="1800225"/>
          </a:xfrm>
        </p:grpSpPr>
        <p:sp>
          <p:nvSpPr>
            <p:cNvPr id="60" name="object 60"/>
            <p:cNvSpPr/>
            <p:nvPr/>
          </p:nvSpPr>
          <p:spPr>
            <a:xfrm>
              <a:off x="3018447" y="2034133"/>
              <a:ext cx="123189" cy="756285"/>
            </a:xfrm>
            <a:custGeom>
              <a:avLst/>
              <a:gdLst/>
              <a:ahLst/>
              <a:cxnLst/>
              <a:rect l="l" t="t" r="r" b="b"/>
              <a:pathLst>
                <a:path w="123189" h="756285">
                  <a:moveTo>
                    <a:pt x="0" y="755992"/>
                  </a:moveTo>
                  <a:lnTo>
                    <a:pt x="123050" y="755992"/>
                  </a:lnTo>
                  <a:lnTo>
                    <a:pt x="123050" y="0"/>
                  </a:lnTo>
                  <a:lnTo>
                    <a:pt x="0" y="0"/>
                  </a:lnTo>
                  <a:lnTo>
                    <a:pt x="0" y="755992"/>
                  </a:lnTo>
                  <a:close/>
                </a:path>
              </a:pathLst>
            </a:custGeom>
            <a:solidFill>
              <a:srgbClr val="26284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1" name="object 61"/>
            <p:cNvSpPr/>
            <p:nvPr/>
          </p:nvSpPr>
          <p:spPr>
            <a:xfrm>
              <a:off x="3018447" y="2790126"/>
              <a:ext cx="123189" cy="1044575"/>
            </a:xfrm>
            <a:custGeom>
              <a:avLst/>
              <a:gdLst/>
              <a:ahLst/>
              <a:cxnLst/>
              <a:rect l="l" t="t" r="r" b="b"/>
              <a:pathLst>
                <a:path w="123189" h="1044575">
                  <a:moveTo>
                    <a:pt x="123050" y="0"/>
                  </a:moveTo>
                  <a:lnTo>
                    <a:pt x="0" y="0"/>
                  </a:lnTo>
                  <a:lnTo>
                    <a:pt x="0" y="1044003"/>
                  </a:lnTo>
                  <a:lnTo>
                    <a:pt x="123050" y="1044003"/>
                  </a:lnTo>
                  <a:lnTo>
                    <a:pt x="123050" y="0"/>
                  </a:lnTo>
                  <a:close/>
                </a:path>
              </a:pathLst>
            </a:custGeom>
            <a:solidFill>
              <a:srgbClr val="FAA73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62" name="object 62"/>
          <p:cNvGrpSpPr/>
          <p:nvPr/>
        </p:nvGrpSpPr>
        <p:grpSpPr>
          <a:xfrm>
            <a:off x="3234537" y="2027783"/>
            <a:ext cx="135890" cy="1812925"/>
            <a:chOff x="3234537" y="2027783"/>
            <a:chExt cx="135890" cy="1812925"/>
          </a:xfrm>
        </p:grpSpPr>
        <p:sp>
          <p:nvSpPr>
            <p:cNvPr id="63" name="object 63"/>
            <p:cNvSpPr/>
            <p:nvPr/>
          </p:nvSpPr>
          <p:spPr>
            <a:xfrm>
              <a:off x="3240887" y="2034133"/>
              <a:ext cx="123189" cy="1800225"/>
            </a:xfrm>
            <a:custGeom>
              <a:avLst/>
              <a:gdLst/>
              <a:ahLst/>
              <a:cxnLst/>
              <a:rect l="l" t="t" r="r" b="b"/>
              <a:pathLst>
                <a:path w="123189" h="1800225">
                  <a:moveTo>
                    <a:pt x="0" y="1799996"/>
                  </a:moveTo>
                  <a:lnTo>
                    <a:pt x="123050" y="1799996"/>
                  </a:lnTo>
                  <a:lnTo>
                    <a:pt x="123050" y="0"/>
                  </a:lnTo>
                  <a:lnTo>
                    <a:pt x="0" y="0"/>
                  </a:lnTo>
                  <a:lnTo>
                    <a:pt x="0" y="1799996"/>
                  </a:lnTo>
                  <a:close/>
                </a:path>
              </a:pathLst>
            </a:custGeom>
            <a:ln w="12700">
              <a:solidFill>
                <a:srgbClr val="26284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4" name="object 64"/>
            <p:cNvSpPr/>
            <p:nvPr/>
          </p:nvSpPr>
          <p:spPr>
            <a:xfrm>
              <a:off x="3240887" y="2772130"/>
              <a:ext cx="123189" cy="1062355"/>
            </a:xfrm>
            <a:custGeom>
              <a:avLst/>
              <a:gdLst/>
              <a:ahLst/>
              <a:cxnLst/>
              <a:rect l="l" t="t" r="r" b="b"/>
              <a:pathLst>
                <a:path w="123189" h="1062354">
                  <a:moveTo>
                    <a:pt x="123050" y="0"/>
                  </a:moveTo>
                  <a:lnTo>
                    <a:pt x="0" y="0"/>
                  </a:lnTo>
                  <a:lnTo>
                    <a:pt x="0" y="1061999"/>
                  </a:lnTo>
                  <a:lnTo>
                    <a:pt x="123050" y="1061999"/>
                  </a:lnTo>
                  <a:lnTo>
                    <a:pt x="123050" y="0"/>
                  </a:lnTo>
                  <a:close/>
                </a:path>
              </a:pathLst>
            </a:custGeom>
            <a:solidFill>
              <a:srgbClr val="FAA73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65" name="object 65"/>
          <p:cNvGrpSpPr/>
          <p:nvPr/>
        </p:nvGrpSpPr>
        <p:grpSpPr>
          <a:xfrm>
            <a:off x="3463328" y="2034133"/>
            <a:ext cx="123189" cy="1800225"/>
            <a:chOff x="3463328" y="2034133"/>
            <a:chExt cx="123189" cy="1800225"/>
          </a:xfrm>
        </p:grpSpPr>
        <p:sp>
          <p:nvSpPr>
            <p:cNvPr id="66" name="object 66"/>
            <p:cNvSpPr/>
            <p:nvPr/>
          </p:nvSpPr>
          <p:spPr>
            <a:xfrm>
              <a:off x="3463328" y="2034133"/>
              <a:ext cx="123189" cy="738505"/>
            </a:xfrm>
            <a:custGeom>
              <a:avLst/>
              <a:gdLst/>
              <a:ahLst/>
              <a:cxnLst/>
              <a:rect l="l" t="t" r="r" b="b"/>
              <a:pathLst>
                <a:path w="123189" h="738505">
                  <a:moveTo>
                    <a:pt x="0" y="737996"/>
                  </a:moveTo>
                  <a:lnTo>
                    <a:pt x="123050" y="737996"/>
                  </a:lnTo>
                  <a:lnTo>
                    <a:pt x="123050" y="0"/>
                  </a:lnTo>
                  <a:lnTo>
                    <a:pt x="0" y="0"/>
                  </a:lnTo>
                  <a:lnTo>
                    <a:pt x="0" y="737996"/>
                  </a:lnTo>
                  <a:close/>
                </a:path>
              </a:pathLst>
            </a:custGeom>
            <a:solidFill>
              <a:srgbClr val="26284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7" name="object 67"/>
            <p:cNvSpPr/>
            <p:nvPr/>
          </p:nvSpPr>
          <p:spPr>
            <a:xfrm>
              <a:off x="3463328" y="2772130"/>
              <a:ext cx="123189" cy="1062355"/>
            </a:xfrm>
            <a:custGeom>
              <a:avLst/>
              <a:gdLst/>
              <a:ahLst/>
              <a:cxnLst/>
              <a:rect l="l" t="t" r="r" b="b"/>
              <a:pathLst>
                <a:path w="123189" h="1062354">
                  <a:moveTo>
                    <a:pt x="123050" y="0"/>
                  </a:moveTo>
                  <a:lnTo>
                    <a:pt x="0" y="0"/>
                  </a:lnTo>
                  <a:lnTo>
                    <a:pt x="0" y="1061999"/>
                  </a:lnTo>
                  <a:lnTo>
                    <a:pt x="123050" y="1061999"/>
                  </a:lnTo>
                  <a:lnTo>
                    <a:pt x="123050" y="0"/>
                  </a:lnTo>
                  <a:close/>
                </a:path>
              </a:pathLst>
            </a:custGeom>
            <a:solidFill>
              <a:srgbClr val="FAA73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68" name="object 68"/>
          <p:cNvGrpSpPr/>
          <p:nvPr/>
        </p:nvGrpSpPr>
        <p:grpSpPr>
          <a:xfrm>
            <a:off x="3683215" y="2034133"/>
            <a:ext cx="128270" cy="1802764"/>
            <a:chOff x="3683215" y="2034133"/>
            <a:chExt cx="128270" cy="1802764"/>
          </a:xfrm>
        </p:grpSpPr>
        <p:sp>
          <p:nvSpPr>
            <p:cNvPr id="69" name="object 69"/>
            <p:cNvSpPr/>
            <p:nvPr/>
          </p:nvSpPr>
          <p:spPr>
            <a:xfrm>
              <a:off x="3685768" y="2034133"/>
              <a:ext cx="123189" cy="722630"/>
            </a:xfrm>
            <a:custGeom>
              <a:avLst/>
              <a:gdLst/>
              <a:ahLst/>
              <a:cxnLst/>
              <a:rect l="l" t="t" r="r" b="b"/>
              <a:pathLst>
                <a:path w="123189" h="722630">
                  <a:moveTo>
                    <a:pt x="0" y="722541"/>
                  </a:moveTo>
                  <a:lnTo>
                    <a:pt x="123050" y="722541"/>
                  </a:lnTo>
                  <a:lnTo>
                    <a:pt x="123050" y="0"/>
                  </a:lnTo>
                  <a:lnTo>
                    <a:pt x="0" y="0"/>
                  </a:lnTo>
                  <a:lnTo>
                    <a:pt x="0" y="722541"/>
                  </a:lnTo>
                  <a:close/>
                </a:path>
              </a:pathLst>
            </a:custGeom>
            <a:solidFill>
              <a:srgbClr val="26284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0" name="object 70"/>
            <p:cNvSpPr/>
            <p:nvPr/>
          </p:nvSpPr>
          <p:spPr>
            <a:xfrm>
              <a:off x="3683215" y="2756674"/>
              <a:ext cx="128270" cy="1080135"/>
            </a:xfrm>
            <a:custGeom>
              <a:avLst/>
              <a:gdLst/>
              <a:ahLst/>
              <a:cxnLst/>
              <a:rect l="l" t="t" r="r" b="b"/>
              <a:pathLst>
                <a:path w="128270" h="1080135">
                  <a:moveTo>
                    <a:pt x="128130" y="0"/>
                  </a:moveTo>
                  <a:lnTo>
                    <a:pt x="0" y="0"/>
                  </a:lnTo>
                  <a:lnTo>
                    <a:pt x="0" y="1079995"/>
                  </a:lnTo>
                  <a:lnTo>
                    <a:pt x="128130" y="1079995"/>
                  </a:lnTo>
                  <a:lnTo>
                    <a:pt x="128130" y="0"/>
                  </a:lnTo>
                  <a:close/>
                </a:path>
              </a:pathLst>
            </a:custGeom>
            <a:solidFill>
              <a:srgbClr val="FAA73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71" name="object 71"/>
          <p:cNvGrpSpPr/>
          <p:nvPr/>
        </p:nvGrpSpPr>
        <p:grpSpPr>
          <a:xfrm>
            <a:off x="3908196" y="2034133"/>
            <a:ext cx="123189" cy="1800225"/>
            <a:chOff x="3908196" y="2034133"/>
            <a:chExt cx="123189" cy="1800225"/>
          </a:xfrm>
        </p:grpSpPr>
        <p:sp>
          <p:nvSpPr>
            <p:cNvPr id="72" name="object 72"/>
            <p:cNvSpPr/>
            <p:nvPr/>
          </p:nvSpPr>
          <p:spPr>
            <a:xfrm>
              <a:off x="3908196" y="2034133"/>
              <a:ext cx="123189" cy="720090"/>
            </a:xfrm>
            <a:custGeom>
              <a:avLst/>
              <a:gdLst/>
              <a:ahLst/>
              <a:cxnLst/>
              <a:rect l="l" t="t" r="r" b="b"/>
              <a:pathLst>
                <a:path w="123189" h="720089">
                  <a:moveTo>
                    <a:pt x="0" y="720001"/>
                  </a:moveTo>
                  <a:lnTo>
                    <a:pt x="123050" y="720001"/>
                  </a:lnTo>
                  <a:lnTo>
                    <a:pt x="123050" y="0"/>
                  </a:lnTo>
                  <a:lnTo>
                    <a:pt x="0" y="0"/>
                  </a:lnTo>
                  <a:lnTo>
                    <a:pt x="0" y="720001"/>
                  </a:lnTo>
                  <a:close/>
                </a:path>
              </a:pathLst>
            </a:custGeom>
            <a:solidFill>
              <a:srgbClr val="26284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3" name="object 73"/>
            <p:cNvSpPr/>
            <p:nvPr/>
          </p:nvSpPr>
          <p:spPr>
            <a:xfrm>
              <a:off x="3908196" y="2754134"/>
              <a:ext cx="123189" cy="1080135"/>
            </a:xfrm>
            <a:custGeom>
              <a:avLst/>
              <a:gdLst/>
              <a:ahLst/>
              <a:cxnLst/>
              <a:rect l="l" t="t" r="r" b="b"/>
              <a:pathLst>
                <a:path w="123189" h="1080135">
                  <a:moveTo>
                    <a:pt x="123050" y="0"/>
                  </a:moveTo>
                  <a:lnTo>
                    <a:pt x="0" y="0"/>
                  </a:lnTo>
                  <a:lnTo>
                    <a:pt x="0" y="1079995"/>
                  </a:lnTo>
                  <a:lnTo>
                    <a:pt x="123050" y="1079995"/>
                  </a:lnTo>
                  <a:lnTo>
                    <a:pt x="123050" y="0"/>
                  </a:lnTo>
                  <a:close/>
                </a:path>
              </a:pathLst>
            </a:custGeom>
            <a:solidFill>
              <a:srgbClr val="FAA73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74" name="object 74"/>
          <p:cNvGrpSpPr/>
          <p:nvPr/>
        </p:nvGrpSpPr>
        <p:grpSpPr>
          <a:xfrm>
            <a:off x="4130637" y="2034133"/>
            <a:ext cx="123189" cy="1800225"/>
            <a:chOff x="4130637" y="2034133"/>
            <a:chExt cx="123189" cy="1800225"/>
          </a:xfrm>
        </p:grpSpPr>
        <p:sp>
          <p:nvSpPr>
            <p:cNvPr id="75" name="object 75"/>
            <p:cNvSpPr/>
            <p:nvPr/>
          </p:nvSpPr>
          <p:spPr>
            <a:xfrm>
              <a:off x="4130637" y="2034133"/>
              <a:ext cx="123189" cy="702310"/>
            </a:xfrm>
            <a:custGeom>
              <a:avLst/>
              <a:gdLst/>
              <a:ahLst/>
              <a:cxnLst/>
              <a:rect l="l" t="t" r="r" b="b"/>
              <a:pathLst>
                <a:path w="123189" h="702310">
                  <a:moveTo>
                    <a:pt x="0" y="701992"/>
                  </a:moveTo>
                  <a:lnTo>
                    <a:pt x="123050" y="701992"/>
                  </a:lnTo>
                  <a:lnTo>
                    <a:pt x="123050" y="0"/>
                  </a:lnTo>
                  <a:lnTo>
                    <a:pt x="0" y="0"/>
                  </a:lnTo>
                  <a:lnTo>
                    <a:pt x="0" y="701992"/>
                  </a:lnTo>
                  <a:close/>
                </a:path>
              </a:pathLst>
            </a:custGeom>
            <a:solidFill>
              <a:srgbClr val="26284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6" name="object 76"/>
            <p:cNvSpPr/>
            <p:nvPr/>
          </p:nvSpPr>
          <p:spPr>
            <a:xfrm>
              <a:off x="4130637" y="2736126"/>
              <a:ext cx="123189" cy="1098550"/>
            </a:xfrm>
            <a:custGeom>
              <a:avLst/>
              <a:gdLst/>
              <a:ahLst/>
              <a:cxnLst/>
              <a:rect l="l" t="t" r="r" b="b"/>
              <a:pathLst>
                <a:path w="123189" h="1098550">
                  <a:moveTo>
                    <a:pt x="123050" y="0"/>
                  </a:moveTo>
                  <a:lnTo>
                    <a:pt x="0" y="0"/>
                  </a:lnTo>
                  <a:lnTo>
                    <a:pt x="0" y="1098003"/>
                  </a:lnTo>
                  <a:lnTo>
                    <a:pt x="123050" y="1098003"/>
                  </a:lnTo>
                  <a:lnTo>
                    <a:pt x="123050" y="0"/>
                  </a:lnTo>
                  <a:close/>
                </a:path>
              </a:pathLst>
            </a:custGeom>
            <a:solidFill>
              <a:srgbClr val="FAA73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77" name="object 77"/>
          <p:cNvGrpSpPr/>
          <p:nvPr/>
        </p:nvGrpSpPr>
        <p:grpSpPr>
          <a:xfrm>
            <a:off x="4353077" y="2034133"/>
            <a:ext cx="123189" cy="1800225"/>
            <a:chOff x="4353077" y="2034133"/>
            <a:chExt cx="123189" cy="1800225"/>
          </a:xfrm>
        </p:grpSpPr>
        <p:sp>
          <p:nvSpPr>
            <p:cNvPr id="78" name="object 78"/>
            <p:cNvSpPr/>
            <p:nvPr/>
          </p:nvSpPr>
          <p:spPr>
            <a:xfrm>
              <a:off x="4353077" y="2034133"/>
              <a:ext cx="123189" cy="684530"/>
            </a:xfrm>
            <a:custGeom>
              <a:avLst/>
              <a:gdLst/>
              <a:ahLst/>
              <a:cxnLst/>
              <a:rect l="l" t="t" r="r" b="b"/>
              <a:pathLst>
                <a:path w="123189" h="684530">
                  <a:moveTo>
                    <a:pt x="0" y="683996"/>
                  </a:moveTo>
                  <a:lnTo>
                    <a:pt x="123050" y="683996"/>
                  </a:lnTo>
                  <a:lnTo>
                    <a:pt x="123050" y="0"/>
                  </a:lnTo>
                  <a:lnTo>
                    <a:pt x="0" y="0"/>
                  </a:lnTo>
                  <a:lnTo>
                    <a:pt x="0" y="683996"/>
                  </a:lnTo>
                  <a:close/>
                </a:path>
              </a:pathLst>
            </a:custGeom>
            <a:solidFill>
              <a:srgbClr val="26284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9" name="object 79"/>
            <p:cNvSpPr/>
            <p:nvPr/>
          </p:nvSpPr>
          <p:spPr>
            <a:xfrm>
              <a:off x="4353077" y="2718130"/>
              <a:ext cx="123189" cy="1116330"/>
            </a:xfrm>
            <a:custGeom>
              <a:avLst/>
              <a:gdLst/>
              <a:ahLst/>
              <a:cxnLst/>
              <a:rect l="l" t="t" r="r" b="b"/>
              <a:pathLst>
                <a:path w="123189" h="1116329">
                  <a:moveTo>
                    <a:pt x="123050" y="0"/>
                  </a:moveTo>
                  <a:lnTo>
                    <a:pt x="0" y="0"/>
                  </a:lnTo>
                  <a:lnTo>
                    <a:pt x="0" y="1115999"/>
                  </a:lnTo>
                  <a:lnTo>
                    <a:pt x="123050" y="1115999"/>
                  </a:lnTo>
                  <a:lnTo>
                    <a:pt x="123050" y="0"/>
                  </a:lnTo>
                  <a:close/>
                </a:path>
              </a:pathLst>
            </a:custGeom>
            <a:solidFill>
              <a:srgbClr val="FAA73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80" name="object 80"/>
          <p:cNvGrpSpPr/>
          <p:nvPr/>
        </p:nvGrpSpPr>
        <p:grpSpPr>
          <a:xfrm>
            <a:off x="4575518" y="2034133"/>
            <a:ext cx="123189" cy="1800225"/>
            <a:chOff x="4575518" y="2034133"/>
            <a:chExt cx="123189" cy="1800225"/>
          </a:xfrm>
        </p:grpSpPr>
        <p:sp>
          <p:nvSpPr>
            <p:cNvPr id="81" name="object 81"/>
            <p:cNvSpPr/>
            <p:nvPr/>
          </p:nvSpPr>
          <p:spPr>
            <a:xfrm>
              <a:off x="4575518" y="2034133"/>
              <a:ext cx="123189" cy="684530"/>
            </a:xfrm>
            <a:custGeom>
              <a:avLst/>
              <a:gdLst/>
              <a:ahLst/>
              <a:cxnLst/>
              <a:rect l="l" t="t" r="r" b="b"/>
              <a:pathLst>
                <a:path w="123189" h="684530">
                  <a:moveTo>
                    <a:pt x="0" y="683996"/>
                  </a:moveTo>
                  <a:lnTo>
                    <a:pt x="123050" y="683996"/>
                  </a:lnTo>
                  <a:lnTo>
                    <a:pt x="123050" y="0"/>
                  </a:lnTo>
                  <a:lnTo>
                    <a:pt x="0" y="0"/>
                  </a:lnTo>
                  <a:lnTo>
                    <a:pt x="0" y="683996"/>
                  </a:lnTo>
                  <a:close/>
                </a:path>
              </a:pathLst>
            </a:custGeom>
            <a:solidFill>
              <a:srgbClr val="26284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2" name="object 82"/>
            <p:cNvSpPr/>
            <p:nvPr/>
          </p:nvSpPr>
          <p:spPr>
            <a:xfrm>
              <a:off x="4575518" y="2718130"/>
              <a:ext cx="123189" cy="1116330"/>
            </a:xfrm>
            <a:custGeom>
              <a:avLst/>
              <a:gdLst/>
              <a:ahLst/>
              <a:cxnLst/>
              <a:rect l="l" t="t" r="r" b="b"/>
              <a:pathLst>
                <a:path w="123189" h="1116329">
                  <a:moveTo>
                    <a:pt x="123050" y="0"/>
                  </a:moveTo>
                  <a:lnTo>
                    <a:pt x="0" y="0"/>
                  </a:lnTo>
                  <a:lnTo>
                    <a:pt x="0" y="1115999"/>
                  </a:lnTo>
                  <a:lnTo>
                    <a:pt x="123050" y="1115999"/>
                  </a:lnTo>
                  <a:lnTo>
                    <a:pt x="123050" y="0"/>
                  </a:lnTo>
                  <a:close/>
                </a:path>
              </a:pathLst>
            </a:custGeom>
            <a:solidFill>
              <a:srgbClr val="FAA73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83" name="object 83"/>
          <p:cNvGrpSpPr/>
          <p:nvPr/>
        </p:nvGrpSpPr>
        <p:grpSpPr>
          <a:xfrm>
            <a:off x="4797958" y="2034133"/>
            <a:ext cx="123189" cy="1800225"/>
            <a:chOff x="4797958" y="2034133"/>
            <a:chExt cx="123189" cy="1800225"/>
          </a:xfrm>
        </p:grpSpPr>
        <p:sp>
          <p:nvSpPr>
            <p:cNvPr id="84" name="object 84"/>
            <p:cNvSpPr/>
            <p:nvPr/>
          </p:nvSpPr>
          <p:spPr>
            <a:xfrm>
              <a:off x="4797958" y="2034133"/>
              <a:ext cx="123189" cy="684530"/>
            </a:xfrm>
            <a:custGeom>
              <a:avLst/>
              <a:gdLst/>
              <a:ahLst/>
              <a:cxnLst/>
              <a:rect l="l" t="t" r="r" b="b"/>
              <a:pathLst>
                <a:path w="123189" h="684530">
                  <a:moveTo>
                    <a:pt x="0" y="683996"/>
                  </a:moveTo>
                  <a:lnTo>
                    <a:pt x="123050" y="683996"/>
                  </a:lnTo>
                  <a:lnTo>
                    <a:pt x="123050" y="0"/>
                  </a:lnTo>
                  <a:lnTo>
                    <a:pt x="0" y="0"/>
                  </a:lnTo>
                  <a:lnTo>
                    <a:pt x="0" y="683996"/>
                  </a:lnTo>
                  <a:close/>
                </a:path>
              </a:pathLst>
            </a:custGeom>
            <a:solidFill>
              <a:srgbClr val="26284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5" name="object 85"/>
            <p:cNvSpPr/>
            <p:nvPr/>
          </p:nvSpPr>
          <p:spPr>
            <a:xfrm>
              <a:off x="4797958" y="2718130"/>
              <a:ext cx="123189" cy="1116330"/>
            </a:xfrm>
            <a:custGeom>
              <a:avLst/>
              <a:gdLst/>
              <a:ahLst/>
              <a:cxnLst/>
              <a:rect l="l" t="t" r="r" b="b"/>
              <a:pathLst>
                <a:path w="123189" h="1116329">
                  <a:moveTo>
                    <a:pt x="123050" y="0"/>
                  </a:moveTo>
                  <a:lnTo>
                    <a:pt x="0" y="0"/>
                  </a:lnTo>
                  <a:lnTo>
                    <a:pt x="0" y="1115999"/>
                  </a:lnTo>
                  <a:lnTo>
                    <a:pt x="123050" y="1115999"/>
                  </a:lnTo>
                  <a:lnTo>
                    <a:pt x="123050" y="0"/>
                  </a:lnTo>
                  <a:close/>
                </a:path>
              </a:pathLst>
            </a:custGeom>
            <a:solidFill>
              <a:srgbClr val="FAA73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86" name="object 86"/>
          <p:cNvGrpSpPr/>
          <p:nvPr/>
        </p:nvGrpSpPr>
        <p:grpSpPr>
          <a:xfrm>
            <a:off x="5020398" y="2034133"/>
            <a:ext cx="123189" cy="1800225"/>
            <a:chOff x="5020398" y="2034133"/>
            <a:chExt cx="123189" cy="1800225"/>
          </a:xfrm>
        </p:grpSpPr>
        <p:sp>
          <p:nvSpPr>
            <p:cNvPr id="87" name="object 87"/>
            <p:cNvSpPr/>
            <p:nvPr/>
          </p:nvSpPr>
          <p:spPr>
            <a:xfrm>
              <a:off x="5020398" y="2034133"/>
              <a:ext cx="123189" cy="630555"/>
            </a:xfrm>
            <a:custGeom>
              <a:avLst/>
              <a:gdLst/>
              <a:ahLst/>
              <a:cxnLst/>
              <a:rect l="l" t="t" r="r" b="b"/>
              <a:pathLst>
                <a:path w="123189" h="630555">
                  <a:moveTo>
                    <a:pt x="0" y="629996"/>
                  </a:moveTo>
                  <a:lnTo>
                    <a:pt x="123050" y="629996"/>
                  </a:lnTo>
                  <a:lnTo>
                    <a:pt x="123050" y="0"/>
                  </a:lnTo>
                  <a:lnTo>
                    <a:pt x="0" y="0"/>
                  </a:lnTo>
                  <a:lnTo>
                    <a:pt x="0" y="629996"/>
                  </a:lnTo>
                  <a:close/>
                </a:path>
              </a:pathLst>
            </a:custGeom>
            <a:solidFill>
              <a:srgbClr val="26284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8" name="object 88"/>
            <p:cNvSpPr/>
            <p:nvPr/>
          </p:nvSpPr>
          <p:spPr>
            <a:xfrm>
              <a:off x="5020398" y="2664129"/>
              <a:ext cx="123189" cy="1170305"/>
            </a:xfrm>
            <a:custGeom>
              <a:avLst/>
              <a:gdLst/>
              <a:ahLst/>
              <a:cxnLst/>
              <a:rect l="l" t="t" r="r" b="b"/>
              <a:pathLst>
                <a:path w="123189" h="1170304">
                  <a:moveTo>
                    <a:pt x="123050" y="0"/>
                  </a:moveTo>
                  <a:lnTo>
                    <a:pt x="0" y="0"/>
                  </a:lnTo>
                  <a:lnTo>
                    <a:pt x="0" y="1170000"/>
                  </a:lnTo>
                  <a:lnTo>
                    <a:pt x="123050" y="1170000"/>
                  </a:lnTo>
                  <a:lnTo>
                    <a:pt x="123050" y="0"/>
                  </a:lnTo>
                  <a:close/>
                </a:path>
              </a:pathLst>
            </a:custGeom>
            <a:solidFill>
              <a:srgbClr val="FAA73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89" name="object 89"/>
          <p:cNvGrpSpPr/>
          <p:nvPr/>
        </p:nvGrpSpPr>
        <p:grpSpPr>
          <a:xfrm>
            <a:off x="5242826" y="2034133"/>
            <a:ext cx="123189" cy="1800225"/>
            <a:chOff x="5242826" y="2034133"/>
            <a:chExt cx="123189" cy="1800225"/>
          </a:xfrm>
        </p:grpSpPr>
        <p:sp>
          <p:nvSpPr>
            <p:cNvPr id="90" name="object 90"/>
            <p:cNvSpPr/>
            <p:nvPr/>
          </p:nvSpPr>
          <p:spPr>
            <a:xfrm>
              <a:off x="5242826" y="2034133"/>
              <a:ext cx="123189" cy="594360"/>
            </a:xfrm>
            <a:custGeom>
              <a:avLst/>
              <a:gdLst/>
              <a:ahLst/>
              <a:cxnLst/>
              <a:rect l="l" t="t" r="r" b="b"/>
              <a:pathLst>
                <a:path w="123189" h="594360">
                  <a:moveTo>
                    <a:pt x="0" y="593991"/>
                  </a:moveTo>
                  <a:lnTo>
                    <a:pt x="123050" y="593991"/>
                  </a:lnTo>
                  <a:lnTo>
                    <a:pt x="123050" y="0"/>
                  </a:lnTo>
                  <a:lnTo>
                    <a:pt x="0" y="0"/>
                  </a:lnTo>
                  <a:lnTo>
                    <a:pt x="0" y="593991"/>
                  </a:lnTo>
                  <a:close/>
                </a:path>
              </a:pathLst>
            </a:custGeom>
            <a:solidFill>
              <a:srgbClr val="26284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1" name="object 91"/>
            <p:cNvSpPr/>
            <p:nvPr/>
          </p:nvSpPr>
          <p:spPr>
            <a:xfrm>
              <a:off x="5242826" y="2628125"/>
              <a:ext cx="123189" cy="1206500"/>
            </a:xfrm>
            <a:custGeom>
              <a:avLst/>
              <a:gdLst/>
              <a:ahLst/>
              <a:cxnLst/>
              <a:rect l="l" t="t" r="r" b="b"/>
              <a:pathLst>
                <a:path w="123189" h="1206500">
                  <a:moveTo>
                    <a:pt x="123050" y="0"/>
                  </a:moveTo>
                  <a:lnTo>
                    <a:pt x="0" y="0"/>
                  </a:lnTo>
                  <a:lnTo>
                    <a:pt x="0" y="1206004"/>
                  </a:lnTo>
                  <a:lnTo>
                    <a:pt x="123050" y="1206004"/>
                  </a:lnTo>
                  <a:lnTo>
                    <a:pt x="123050" y="0"/>
                  </a:lnTo>
                  <a:close/>
                </a:path>
              </a:pathLst>
            </a:custGeom>
            <a:solidFill>
              <a:srgbClr val="FAA73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92" name="object 92"/>
          <p:cNvGrpSpPr/>
          <p:nvPr/>
        </p:nvGrpSpPr>
        <p:grpSpPr>
          <a:xfrm>
            <a:off x="5465267" y="2034133"/>
            <a:ext cx="123189" cy="1800225"/>
            <a:chOff x="5465267" y="2034133"/>
            <a:chExt cx="123189" cy="1800225"/>
          </a:xfrm>
        </p:grpSpPr>
        <p:sp>
          <p:nvSpPr>
            <p:cNvPr id="93" name="object 93"/>
            <p:cNvSpPr/>
            <p:nvPr/>
          </p:nvSpPr>
          <p:spPr>
            <a:xfrm>
              <a:off x="5465267" y="2034133"/>
              <a:ext cx="123189" cy="576580"/>
            </a:xfrm>
            <a:custGeom>
              <a:avLst/>
              <a:gdLst/>
              <a:ahLst/>
              <a:cxnLst/>
              <a:rect l="l" t="t" r="r" b="b"/>
              <a:pathLst>
                <a:path w="123189" h="576580">
                  <a:moveTo>
                    <a:pt x="0" y="575995"/>
                  </a:moveTo>
                  <a:lnTo>
                    <a:pt x="123050" y="575995"/>
                  </a:lnTo>
                  <a:lnTo>
                    <a:pt x="123050" y="0"/>
                  </a:lnTo>
                  <a:lnTo>
                    <a:pt x="0" y="0"/>
                  </a:lnTo>
                  <a:lnTo>
                    <a:pt x="0" y="575995"/>
                  </a:lnTo>
                  <a:close/>
                </a:path>
              </a:pathLst>
            </a:custGeom>
            <a:solidFill>
              <a:srgbClr val="26284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4" name="object 94"/>
            <p:cNvSpPr/>
            <p:nvPr/>
          </p:nvSpPr>
          <p:spPr>
            <a:xfrm>
              <a:off x="5465267" y="2610129"/>
              <a:ext cx="123189" cy="1224280"/>
            </a:xfrm>
            <a:custGeom>
              <a:avLst/>
              <a:gdLst/>
              <a:ahLst/>
              <a:cxnLst/>
              <a:rect l="l" t="t" r="r" b="b"/>
              <a:pathLst>
                <a:path w="123189" h="1224279">
                  <a:moveTo>
                    <a:pt x="123050" y="0"/>
                  </a:moveTo>
                  <a:lnTo>
                    <a:pt x="0" y="0"/>
                  </a:lnTo>
                  <a:lnTo>
                    <a:pt x="0" y="1224000"/>
                  </a:lnTo>
                  <a:lnTo>
                    <a:pt x="123050" y="1224000"/>
                  </a:lnTo>
                  <a:lnTo>
                    <a:pt x="123050" y="0"/>
                  </a:lnTo>
                  <a:close/>
                </a:path>
              </a:pathLst>
            </a:custGeom>
            <a:solidFill>
              <a:srgbClr val="FAA73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95" name="object 95"/>
          <p:cNvGrpSpPr/>
          <p:nvPr/>
        </p:nvGrpSpPr>
        <p:grpSpPr>
          <a:xfrm>
            <a:off x="5687707" y="2034133"/>
            <a:ext cx="123189" cy="1800225"/>
            <a:chOff x="5687707" y="2034133"/>
            <a:chExt cx="123189" cy="1800225"/>
          </a:xfrm>
        </p:grpSpPr>
        <p:sp>
          <p:nvSpPr>
            <p:cNvPr id="96" name="object 96"/>
            <p:cNvSpPr/>
            <p:nvPr/>
          </p:nvSpPr>
          <p:spPr>
            <a:xfrm>
              <a:off x="5687707" y="2034133"/>
              <a:ext cx="123189" cy="576580"/>
            </a:xfrm>
            <a:custGeom>
              <a:avLst/>
              <a:gdLst/>
              <a:ahLst/>
              <a:cxnLst/>
              <a:rect l="l" t="t" r="r" b="b"/>
              <a:pathLst>
                <a:path w="123189" h="576580">
                  <a:moveTo>
                    <a:pt x="0" y="575995"/>
                  </a:moveTo>
                  <a:lnTo>
                    <a:pt x="123050" y="575995"/>
                  </a:lnTo>
                  <a:lnTo>
                    <a:pt x="123050" y="0"/>
                  </a:lnTo>
                  <a:lnTo>
                    <a:pt x="0" y="0"/>
                  </a:lnTo>
                  <a:lnTo>
                    <a:pt x="0" y="575995"/>
                  </a:lnTo>
                  <a:close/>
                </a:path>
              </a:pathLst>
            </a:custGeom>
            <a:solidFill>
              <a:srgbClr val="26284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7" name="object 97"/>
            <p:cNvSpPr/>
            <p:nvPr/>
          </p:nvSpPr>
          <p:spPr>
            <a:xfrm>
              <a:off x="5687707" y="2610129"/>
              <a:ext cx="123189" cy="1224280"/>
            </a:xfrm>
            <a:custGeom>
              <a:avLst/>
              <a:gdLst/>
              <a:ahLst/>
              <a:cxnLst/>
              <a:rect l="l" t="t" r="r" b="b"/>
              <a:pathLst>
                <a:path w="123189" h="1224279">
                  <a:moveTo>
                    <a:pt x="123050" y="0"/>
                  </a:moveTo>
                  <a:lnTo>
                    <a:pt x="0" y="0"/>
                  </a:lnTo>
                  <a:lnTo>
                    <a:pt x="0" y="1224000"/>
                  </a:lnTo>
                  <a:lnTo>
                    <a:pt x="123050" y="1224000"/>
                  </a:lnTo>
                  <a:lnTo>
                    <a:pt x="123050" y="0"/>
                  </a:lnTo>
                  <a:close/>
                </a:path>
              </a:pathLst>
            </a:custGeom>
            <a:solidFill>
              <a:srgbClr val="FAA73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98" name="object 98"/>
          <p:cNvGrpSpPr/>
          <p:nvPr/>
        </p:nvGrpSpPr>
        <p:grpSpPr>
          <a:xfrm>
            <a:off x="5910148" y="2034133"/>
            <a:ext cx="123189" cy="1800225"/>
            <a:chOff x="5910148" y="2034133"/>
            <a:chExt cx="123189" cy="1800225"/>
          </a:xfrm>
        </p:grpSpPr>
        <p:sp>
          <p:nvSpPr>
            <p:cNvPr id="99" name="object 99"/>
            <p:cNvSpPr/>
            <p:nvPr/>
          </p:nvSpPr>
          <p:spPr>
            <a:xfrm>
              <a:off x="5910148" y="2034133"/>
              <a:ext cx="123189" cy="558165"/>
            </a:xfrm>
            <a:custGeom>
              <a:avLst/>
              <a:gdLst/>
              <a:ahLst/>
              <a:cxnLst/>
              <a:rect l="l" t="t" r="r" b="b"/>
              <a:pathLst>
                <a:path w="123189" h="558164">
                  <a:moveTo>
                    <a:pt x="0" y="557999"/>
                  </a:moveTo>
                  <a:lnTo>
                    <a:pt x="123050" y="557999"/>
                  </a:lnTo>
                  <a:lnTo>
                    <a:pt x="123050" y="0"/>
                  </a:lnTo>
                  <a:lnTo>
                    <a:pt x="0" y="0"/>
                  </a:lnTo>
                  <a:lnTo>
                    <a:pt x="0" y="557999"/>
                  </a:lnTo>
                  <a:close/>
                </a:path>
              </a:pathLst>
            </a:custGeom>
            <a:solidFill>
              <a:srgbClr val="26284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0" name="object 100"/>
            <p:cNvSpPr/>
            <p:nvPr/>
          </p:nvSpPr>
          <p:spPr>
            <a:xfrm>
              <a:off x="5910148" y="2592133"/>
              <a:ext cx="123189" cy="1242060"/>
            </a:xfrm>
            <a:custGeom>
              <a:avLst/>
              <a:gdLst/>
              <a:ahLst/>
              <a:cxnLst/>
              <a:rect l="l" t="t" r="r" b="b"/>
              <a:pathLst>
                <a:path w="123189" h="1242060">
                  <a:moveTo>
                    <a:pt x="123050" y="0"/>
                  </a:moveTo>
                  <a:lnTo>
                    <a:pt x="0" y="0"/>
                  </a:lnTo>
                  <a:lnTo>
                    <a:pt x="0" y="1241996"/>
                  </a:lnTo>
                  <a:lnTo>
                    <a:pt x="123050" y="1241996"/>
                  </a:lnTo>
                  <a:lnTo>
                    <a:pt x="123050" y="0"/>
                  </a:lnTo>
                  <a:close/>
                </a:path>
              </a:pathLst>
            </a:custGeom>
            <a:solidFill>
              <a:srgbClr val="FAA73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01" name="object 101"/>
          <p:cNvGrpSpPr/>
          <p:nvPr/>
        </p:nvGrpSpPr>
        <p:grpSpPr>
          <a:xfrm>
            <a:off x="6132588" y="2034133"/>
            <a:ext cx="123189" cy="1800225"/>
            <a:chOff x="6132588" y="2034133"/>
            <a:chExt cx="123189" cy="1800225"/>
          </a:xfrm>
        </p:grpSpPr>
        <p:sp>
          <p:nvSpPr>
            <p:cNvPr id="102" name="object 102"/>
            <p:cNvSpPr/>
            <p:nvPr/>
          </p:nvSpPr>
          <p:spPr>
            <a:xfrm>
              <a:off x="6132588" y="2034133"/>
              <a:ext cx="123189" cy="540385"/>
            </a:xfrm>
            <a:custGeom>
              <a:avLst/>
              <a:gdLst/>
              <a:ahLst/>
              <a:cxnLst/>
              <a:rect l="l" t="t" r="r" b="b"/>
              <a:pathLst>
                <a:path w="123189" h="540385">
                  <a:moveTo>
                    <a:pt x="0" y="539991"/>
                  </a:moveTo>
                  <a:lnTo>
                    <a:pt x="123050" y="539991"/>
                  </a:lnTo>
                  <a:lnTo>
                    <a:pt x="123050" y="0"/>
                  </a:lnTo>
                  <a:lnTo>
                    <a:pt x="0" y="0"/>
                  </a:lnTo>
                  <a:lnTo>
                    <a:pt x="0" y="539991"/>
                  </a:lnTo>
                  <a:close/>
                </a:path>
              </a:pathLst>
            </a:custGeom>
            <a:solidFill>
              <a:srgbClr val="26284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3" name="object 103"/>
            <p:cNvSpPr/>
            <p:nvPr/>
          </p:nvSpPr>
          <p:spPr>
            <a:xfrm>
              <a:off x="6132588" y="2574124"/>
              <a:ext cx="123189" cy="1260475"/>
            </a:xfrm>
            <a:custGeom>
              <a:avLst/>
              <a:gdLst/>
              <a:ahLst/>
              <a:cxnLst/>
              <a:rect l="l" t="t" r="r" b="b"/>
              <a:pathLst>
                <a:path w="123189" h="1260475">
                  <a:moveTo>
                    <a:pt x="123050" y="0"/>
                  </a:moveTo>
                  <a:lnTo>
                    <a:pt x="0" y="0"/>
                  </a:lnTo>
                  <a:lnTo>
                    <a:pt x="0" y="1260005"/>
                  </a:lnTo>
                  <a:lnTo>
                    <a:pt x="123050" y="1260005"/>
                  </a:lnTo>
                  <a:lnTo>
                    <a:pt x="123050" y="0"/>
                  </a:lnTo>
                  <a:close/>
                </a:path>
              </a:pathLst>
            </a:custGeom>
            <a:solidFill>
              <a:srgbClr val="FAA73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04" name="object 104"/>
          <p:cNvGrpSpPr/>
          <p:nvPr/>
        </p:nvGrpSpPr>
        <p:grpSpPr>
          <a:xfrm>
            <a:off x="6355029" y="2034133"/>
            <a:ext cx="123189" cy="1800225"/>
            <a:chOff x="6355029" y="2034133"/>
            <a:chExt cx="123189" cy="1800225"/>
          </a:xfrm>
        </p:grpSpPr>
        <p:sp>
          <p:nvSpPr>
            <p:cNvPr id="105" name="object 105"/>
            <p:cNvSpPr/>
            <p:nvPr/>
          </p:nvSpPr>
          <p:spPr>
            <a:xfrm>
              <a:off x="6355029" y="2034133"/>
              <a:ext cx="123189" cy="540385"/>
            </a:xfrm>
            <a:custGeom>
              <a:avLst/>
              <a:gdLst/>
              <a:ahLst/>
              <a:cxnLst/>
              <a:rect l="l" t="t" r="r" b="b"/>
              <a:pathLst>
                <a:path w="123189" h="540385">
                  <a:moveTo>
                    <a:pt x="0" y="539991"/>
                  </a:moveTo>
                  <a:lnTo>
                    <a:pt x="123050" y="539991"/>
                  </a:lnTo>
                  <a:lnTo>
                    <a:pt x="123050" y="0"/>
                  </a:lnTo>
                  <a:lnTo>
                    <a:pt x="0" y="0"/>
                  </a:lnTo>
                  <a:lnTo>
                    <a:pt x="0" y="539991"/>
                  </a:lnTo>
                  <a:close/>
                </a:path>
              </a:pathLst>
            </a:custGeom>
            <a:solidFill>
              <a:srgbClr val="26284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6" name="object 106"/>
            <p:cNvSpPr/>
            <p:nvPr/>
          </p:nvSpPr>
          <p:spPr>
            <a:xfrm>
              <a:off x="6355029" y="2574124"/>
              <a:ext cx="123189" cy="1260475"/>
            </a:xfrm>
            <a:custGeom>
              <a:avLst/>
              <a:gdLst/>
              <a:ahLst/>
              <a:cxnLst/>
              <a:rect l="l" t="t" r="r" b="b"/>
              <a:pathLst>
                <a:path w="123189" h="1260475">
                  <a:moveTo>
                    <a:pt x="123050" y="0"/>
                  </a:moveTo>
                  <a:lnTo>
                    <a:pt x="0" y="0"/>
                  </a:lnTo>
                  <a:lnTo>
                    <a:pt x="0" y="1260005"/>
                  </a:lnTo>
                  <a:lnTo>
                    <a:pt x="123050" y="1260005"/>
                  </a:lnTo>
                  <a:lnTo>
                    <a:pt x="123050" y="0"/>
                  </a:lnTo>
                  <a:close/>
                </a:path>
              </a:pathLst>
            </a:custGeom>
            <a:solidFill>
              <a:srgbClr val="FAA73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07" name="object 107"/>
          <p:cNvGrpSpPr/>
          <p:nvPr/>
        </p:nvGrpSpPr>
        <p:grpSpPr>
          <a:xfrm>
            <a:off x="6577456" y="2034133"/>
            <a:ext cx="123189" cy="1800225"/>
            <a:chOff x="6577456" y="2034133"/>
            <a:chExt cx="123189" cy="1800225"/>
          </a:xfrm>
        </p:grpSpPr>
        <p:sp>
          <p:nvSpPr>
            <p:cNvPr id="108" name="object 108"/>
            <p:cNvSpPr/>
            <p:nvPr/>
          </p:nvSpPr>
          <p:spPr>
            <a:xfrm>
              <a:off x="6577456" y="2034133"/>
              <a:ext cx="123189" cy="504190"/>
            </a:xfrm>
            <a:custGeom>
              <a:avLst/>
              <a:gdLst/>
              <a:ahLst/>
              <a:cxnLst/>
              <a:rect l="l" t="t" r="r" b="b"/>
              <a:pathLst>
                <a:path w="123190" h="504189">
                  <a:moveTo>
                    <a:pt x="0" y="503999"/>
                  </a:moveTo>
                  <a:lnTo>
                    <a:pt x="123050" y="503999"/>
                  </a:lnTo>
                  <a:lnTo>
                    <a:pt x="123050" y="0"/>
                  </a:lnTo>
                  <a:lnTo>
                    <a:pt x="0" y="0"/>
                  </a:lnTo>
                  <a:lnTo>
                    <a:pt x="0" y="503999"/>
                  </a:lnTo>
                  <a:close/>
                </a:path>
              </a:pathLst>
            </a:custGeom>
            <a:solidFill>
              <a:srgbClr val="26284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9" name="object 109"/>
            <p:cNvSpPr/>
            <p:nvPr/>
          </p:nvSpPr>
          <p:spPr>
            <a:xfrm>
              <a:off x="6577456" y="2538133"/>
              <a:ext cx="123189" cy="1296035"/>
            </a:xfrm>
            <a:custGeom>
              <a:avLst/>
              <a:gdLst/>
              <a:ahLst/>
              <a:cxnLst/>
              <a:rect l="l" t="t" r="r" b="b"/>
              <a:pathLst>
                <a:path w="123190" h="1296035">
                  <a:moveTo>
                    <a:pt x="123050" y="0"/>
                  </a:moveTo>
                  <a:lnTo>
                    <a:pt x="0" y="0"/>
                  </a:lnTo>
                  <a:lnTo>
                    <a:pt x="0" y="1295996"/>
                  </a:lnTo>
                  <a:lnTo>
                    <a:pt x="123050" y="1295996"/>
                  </a:lnTo>
                  <a:lnTo>
                    <a:pt x="123050" y="0"/>
                  </a:lnTo>
                  <a:close/>
                </a:path>
              </a:pathLst>
            </a:custGeom>
            <a:solidFill>
              <a:srgbClr val="FAA73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10" name="object 110"/>
          <p:cNvGrpSpPr/>
          <p:nvPr/>
        </p:nvGrpSpPr>
        <p:grpSpPr>
          <a:xfrm>
            <a:off x="6779018" y="2034133"/>
            <a:ext cx="123189" cy="1800225"/>
            <a:chOff x="6779018" y="2034133"/>
            <a:chExt cx="123189" cy="1800225"/>
          </a:xfrm>
        </p:grpSpPr>
        <p:sp>
          <p:nvSpPr>
            <p:cNvPr id="111" name="object 111"/>
            <p:cNvSpPr/>
            <p:nvPr/>
          </p:nvSpPr>
          <p:spPr>
            <a:xfrm>
              <a:off x="6779018" y="2034133"/>
              <a:ext cx="123189" cy="486409"/>
            </a:xfrm>
            <a:custGeom>
              <a:avLst/>
              <a:gdLst/>
              <a:ahLst/>
              <a:cxnLst/>
              <a:rect l="l" t="t" r="r" b="b"/>
              <a:pathLst>
                <a:path w="123190" h="486410">
                  <a:moveTo>
                    <a:pt x="0" y="485990"/>
                  </a:moveTo>
                  <a:lnTo>
                    <a:pt x="123050" y="485990"/>
                  </a:lnTo>
                  <a:lnTo>
                    <a:pt x="123050" y="0"/>
                  </a:lnTo>
                  <a:lnTo>
                    <a:pt x="0" y="0"/>
                  </a:lnTo>
                  <a:lnTo>
                    <a:pt x="0" y="485990"/>
                  </a:lnTo>
                  <a:close/>
                </a:path>
              </a:pathLst>
            </a:custGeom>
            <a:solidFill>
              <a:srgbClr val="26284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2" name="object 112"/>
            <p:cNvSpPr/>
            <p:nvPr/>
          </p:nvSpPr>
          <p:spPr>
            <a:xfrm>
              <a:off x="6779018" y="2520124"/>
              <a:ext cx="123189" cy="1314450"/>
            </a:xfrm>
            <a:custGeom>
              <a:avLst/>
              <a:gdLst/>
              <a:ahLst/>
              <a:cxnLst/>
              <a:rect l="l" t="t" r="r" b="b"/>
              <a:pathLst>
                <a:path w="123190" h="1314450">
                  <a:moveTo>
                    <a:pt x="123050" y="0"/>
                  </a:moveTo>
                  <a:lnTo>
                    <a:pt x="0" y="0"/>
                  </a:lnTo>
                  <a:lnTo>
                    <a:pt x="0" y="1314005"/>
                  </a:lnTo>
                  <a:lnTo>
                    <a:pt x="123050" y="1314005"/>
                  </a:lnTo>
                  <a:lnTo>
                    <a:pt x="123050" y="0"/>
                  </a:lnTo>
                  <a:close/>
                </a:path>
              </a:pathLst>
            </a:custGeom>
            <a:solidFill>
              <a:srgbClr val="FAA73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13" name="object 113"/>
          <p:cNvSpPr txBox="1"/>
          <p:nvPr/>
        </p:nvSpPr>
        <p:spPr>
          <a:xfrm>
            <a:off x="1260805" y="3076082"/>
            <a:ext cx="92710" cy="101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500" b="1" spc="30" dirty="0">
                <a:solidFill>
                  <a:srgbClr val="F99F1B"/>
                </a:solidFill>
                <a:latin typeface="Arial"/>
                <a:cs typeface="Arial"/>
              </a:rPr>
              <a:t>36</a:t>
            </a:r>
            <a:endParaRPr sz="500">
              <a:latin typeface="Arial"/>
              <a:cs typeface="Arial"/>
            </a:endParaRPr>
          </a:p>
        </p:txBody>
      </p:sp>
      <p:sp>
        <p:nvSpPr>
          <p:cNvPr id="114" name="object 114"/>
          <p:cNvSpPr txBox="1"/>
          <p:nvPr/>
        </p:nvSpPr>
        <p:spPr>
          <a:xfrm>
            <a:off x="1461376" y="2034133"/>
            <a:ext cx="123189" cy="1098550"/>
          </a:xfrm>
          <a:prstGeom prst="rect">
            <a:avLst/>
          </a:prstGeom>
          <a:solidFill>
            <a:srgbClr val="26284F"/>
          </a:solidFill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850">
              <a:latin typeface="Times New Roman"/>
              <a:cs typeface="Times New Roman"/>
            </a:endParaRPr>
          </a:p>
          <a:p>
            <a:pPr marL="21590">
              <a:lnSpc>
                <a:spcPct val="100000"/>
              </a:lnSpc>
            </a:pPr>
            <a:r>
              <a:rPr sz="500" b="1" spc="30" dirty="0">
                <a:solidFill>
                  <a:srgbClr val="F99F1B"/>
                </a:solidFill>
                <a:latin typeface="Arial"/>
                <a:cs typeface="Arial"/>
              </a:rPr>
              <a:t>39</a:t>
            </a:r>
            <a:endParaRPr sz="500">
              <a:latin typeface="Arial"/>
              <a:cs typeface="Arial"/>
            </a:endParaRPr>
          </a:p>
        </p:txBody>
      </p:sp>
      <p:sp>
        <p:nvSpPr>
          <p:cNvPr id="115" name="object 115"/>
          <p:cNvSpPr txBox="1"/>
          <p:nvPr/>
        </p:nvSpPr>
        <p:spPr>
          <a:xfrm>
            <a:off x="1683816" y="2034133"/>
            <a:ext cx="123189" cy="1026160"/>
          </a:xfrm>
          <a:prstGeom prst="rect">
            <a:avLst/>
          </a:prstGeom>
          <a:solidFill>
            <a:srgbClr val="26284F"/>
          </a:solidFill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600">
              <a:latin typeface="Times New Roman"/>
              <a:cs typeface="Times New Roman"/>
            </a:endParaRPr>
          </a:p>
          <a:p>
            <a:pPr marL="20955">
              <a:lnSpc>
                <a:spcPct val="100000"/>
              </a:lnSpc>
              <a:spcBef>
                <a:spcPts val="409"/>
              </a:spcBef>
            </a:pPr>
            <a:r>
              <a:rPr sz="500" b="1" spc="40" dirty="0">
                <a:solidFill>
                  <a:srgbClr val="F99F1B"/>
                </a:solidFill>
                <a:latin typeface="Arial"/>
                <a:cs typeface="Arial"/>
              </a:rPr>
              <a:t>43</a:t>
            </a:r>
            <a:endParaRPr sz="500">
              <a:latin typeface="Arial"/>
              <a:cs typeface="Arial"/>
            </a:endParaRPr>
          </a:p>
        </p:txBody>
      </p:sp>
      <p:sp>
        <p:nvSpPr>
          <p:cNvPr id="116" name="object 116"/>
          <p:cNvSpPr txBox="1"/>
          <p:nvPr/>
        </p:nvSpPr>
        <p:spPr>
          <a:xfrm>
            <a:off x="1906257" y="2034133"/>
            <a:ext cx="123189" cy="972185"/>
          </a:xfrm>
          <a:prstGeom prst="rect">
            <a:avLst/>
          </a:prstGeom>
          <a:solidFill>
            <a:srgbClr val="26284F"/>
          </a:solidFill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550">
              <a:latin typeface="Times New Roman"/>
              <a:cs typeface="Times New Roman"/>
            </a:endParaRPr>
          </a:p>
          <a:p>
            <a:pPr marL="20955">
              <a:lnSpc>
                <a:spcPct val="100000"/>
              </a:lnSpc>
            </a:pPr>
            <a:r>
              <a:rPr sz="500" b="1" spc="40" dirty="0">
                <a:solidFill>
                  <a:srgbClr val="F99F1B"/>
                </a:solidFill>
                <a:latin typeface="Arial"/>
                <a:cs typeface="Arial"/>
              </a:rPr>
              <a:t>46</a:t>
            </a:r>
            <a:endParaRPr sz="500">
              <a:latin typeface="Arial"/>
              <a:cs typeface="Arial"/>
            </a:endParaRPr>
          </a:p>
        </p:txBody>
      </p:sp>
      <p:sp>
        <p:nvSpPr>
          <p:cNvPr id="117" name="object 117"/>
          <p:cNvSpPr txBox="1"/>
          <p:nvPr/>
        </p:nvSpPr>
        <p:spPr>
          <a:xfrm>
            <a:off x="2128697" y="2034133"/>
            <a:ext cx="123189" cy="954405"/>
          </a:xfrm>
          <a:prstGeom prst="rect">
            <a:avLst/>
          </a:prstGeom>
          <a:solidFill>
            <a:srgbClr val="26284F"/>
          </a:solidFill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600">
              <a:latin typeface="Times New Roman"/>
              <a:cs typeface="Times New Roman"/>
            </a:endParaRPr>
          </a:p>
          <a:p>
            <a:pPr marL="22225">
              <a:lnSpc>
                <a:spcPct val="100000"/>
              </a:lnSpc>
              <a:spcBef>
                <a:spcPts val="535"/>
              </a:spcBef>
            </a:pPr>
            <a:r>
              <a:rPr sz="500" b="1" spc="20" dirty="0">
                <a:solidFill>
                  <a:srgbClr val="F99F1B"/>
                </a:solidFill>
                <a:latin typeface="Arial"/>
                <a:cs typeface="Arial"/>
              </a:rPr>
              <a:t>47</a:t>
            </a:r>
            <a:endParaRPr sz="500">
              <a:latin typeface="Arial"/>
              <a:cs typeface="Arial"/>
            </a:endParaRPr>
          </a:p>
        </p:txBody>
      </p:sp>
      <p:sp>
        <p:nvSpPr>
          <p:cNvPr id="118" name="object 118"/>
          <p:cNvSpPr txBox="1"/>
          <p:nvPr/>
        </p:nvSpPr>
        <p:spPr>
          <a:xfrm>
            <a:off x="2351138" y="2034133"/>
            <a:ext cx="123189" cy="846455"/>
          </a:xfrm>
          <a:prstGeom prst="rect">
            <a:avLst/>
          </a:prstGeom>
          <a:solidFill>
            <a:srgbClr val="26284F"/>
          </a:solidFill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600">
              <a:latin typeface="Times New Roman"/>
              <a:cs typeface="Times New Roman"/>
            </a:endParaRPr>
          </a:p>
          <a:p>
            <a:pPr marL="20955">
              <a:lnSpc>
                <a:spcPct val="100000"/>
              </a:lnSpc>
              <a:spcBef>
                <a:spcPts val="375"/>
              </a:spcBef>
            </a:pPr>
            <a:r>
              <a:rPr sz="500" b="1" spc="40" dirty="0">
                <a:solidFill>
                  <a:srgbClr val="F99F1B"/>
                </a:solidFill>
                <a:latin typeface="Arial"/>
                <a:cs typeface="Arial"/>
              </a:rPr>
              <a:t>53</a:t>
            </a:r>
            <a:endParaRPr sz="500">
              <a:latin typeface="Arial"/>
              <a:cs typeface="Arial"/>
            </a:endParaRPr>
          </a:p>
        </p:txBody>
      </p:sp>
      <p:sp>
        <p:nvSpPr>
          <p:cNvPr id="119" name="object 119"/>
          <p:cNvSpPr txBox="1"/>
          <p:nvPr/>
        </p:nvSpPr>
        <p:spPr>
          <a:xfrm>
            <a:off x="2573566" y="2034133"/>
            <a:ext cx="123189" cy="810260"/>
          </a:xfrm>
          <a:prstGeom prst="rect">
            <a:avLst/>
          </a:prstGeom>
          <a:solidFill>
            <a:srgbClr val="26284F"/>
          </a:solidFill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650">
              <a:latin typeface="Times New Roman"/>
              <a:cs typeface="Times New Roman"/>
            </a:endParaRPr>
          </a:p>
          <a:p>
            <a:pPr marL="21590">
              <a:lnSpc>
                <a:spcPct val="100000"/>
              </a:lnSpc>
              <a:spcBef>
                <a:spcPts val="5"/>
              </a:spcBef>
            </a:pPr>
            <a:r>
              <a:rPr sz="500" b="1" spc="35" dirty="0">
                <a:solidFill>
                  <a:srgbClr val="F99F1B"/>
                </a:solidFill>
                <a:latin typeface="Arial"/>
                <a:cs typeface="Arial"/>
              </a:rPr>
              <a:t>55</a:t>
            </a:r>
            <a:endParaRPr sz="500">
              <a:latin typeface="Arial"/>
              <a:cs typeface="Arial"/>
            </a:endParaRPr>
          </a:p>
        </p:txBody>
      </p:sp>
      <p:sp>
        <p:nvSpPr>
          <p:cNvPr id="120" name="object 120"/>
          <p:cNvSpPr txBox="1"/>
          <p:nvPr/>
        </p:nvSpPr>
        <p:spPr>
          <a:xfrm>
            <a:off x="2796006" y="2034133"/>
            <a:ext cx="123189" cy="810260"/>
          </a:xfrm>
          <a:prstGeom prst="rect">
            <a:avLst/>
          </a:prstGeom>
          <a:solidFill>
            <a:srgbClr val="26284F"/>
          </a:solidFill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650">
              <a:latin typeface="Times New Roman"/>
              <a:cs typeface="Times New Roman"/>
            </a:endParaRPr>
          </a:p>
          <a:p>
            <a:pPr marL="19050">
              <a:lnSpc>
                <a:spcPct val="100000"/>
              </a:lnSpc>
              <a:spcBef>
                <a:spcPts val="5"/>
              </a:spcBef>
            </a:pPr>
            <a:r>
              <a:rPr sz="500" b="1" spc="35" dirty="0">
                <a:solidFill>
                  <a:srgbClr val="F99F1B"/>
                </a:solidFill>
                <a:latin typeface="Arial"/>
                <a:cs typeface="Arial"/>
              </a:rPr>
              <a:t>55</a:t>
            </a:r>
            <a:endParaRPr sz="500">
              <a:latin typeface="Arial"/>
              <a:cs typeface="Arial"/>
            </a:endParaRPr>
          </a:p>
        </p:txBody>
      </p:sp>
      <p:sp>
        <p:nvSpPr>
          <p:cNvPr id="121" name="object 121"/>
          <p:cNvSpPr txBox="1"/>
          <p:nvPr/>
        </p:nvSpPr>
        <p:spPr>
          <a:xfrm>
            <a:off x="3018447" y="2034133"/>
            <a:ext cx="123189" cy="756285"/>
          </a:xfrm>
          <a:prstGeom prst="rect">
            <a:avLst/>
          </a:prstGeom>
          <a:solidFill>
            <a:srgbClr val="26284F"/>
          </a:solidFill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600">
              <a:latin typeface="Times New Roman"/>
              <a:cs typeface="Times New Roman"/>
            </a:endParaRPr>
          </a:p>
          <a:p>
            <a:pPr marL="20955">
              <a:lnSpc>
                <a:spcPct val="100000"/>
              </a:lnSpc>
              <a:spcBef>
                <a:spcPts val="355"/>
              </a:spcBef>
            </a:pPr>
            <a:r>
              <a:rPr sz="500" b="1" spc="35" dirty="0">
                <a:solidFill>
                  <a:srgbClr val="F99F1B"/>
                </a:solidFill>
                <a:latin typeface="Arial"/>
                <a:cs typeface="Arial"/>
              </a:rPr>
              <a:t>58</a:t>
            </a:r>
            <a:endParaRPr sz="500">
              <a:latin typeface="Arial"/>
              <a:cs typeface="Arial"/>
            </a:endParaRPr>
          </a:p>
        </p:txBody>
      </p:sp>
      <p:sp>
        <p:nvSpPr>
          <p:cNvPr id="122" name="object 122"/>
          <p:cNvSpPr txBox="1"/>
          <p:nvPr/>
        </p:nvSpPr>
        <p:spPr>
          <a:xfrm>
            <a:off x="3247237" y="2655839"/>
            <a:ext cx="110489" cy="101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5240">
              <a:lnSpc>
                <a:spcPct val="100000"/>
              </a:lnSpc>
              <a:spcBef>
                <a:spcPts val="100"/>
              </a:spcBef>
            </a:pPr>
            <a:r>
              <a:rPr sz="500" b="1" spc="30" dirty="0">
                <a:solidFill>
                  <a:srgbClr val="002A41"/>
                </a:solidFill>
                <a:latin typeface="Arial"/>
                <a:cs typeface="Arial"/>
              </a:rPr>
              <a:t>59</a:t>
            </a:r>
            <a:endParaRPr sz="500">
              <a:latin typeface="Arial"/>
              <a:cs typeface="Arial"/>
            </a:endParaRPr>
          </a:p>
        </p:txBody>
      </p:sp>
      <p:sp>
        <p:nvSpPr>
          <p:cNvPr id="123" name="object 123"/>
          <p:cNvSpPr txBox="1"/>
          <p:nvPr/>
        </p:nvSpPr>
        <p:spPr>
          <a:xfrm>
            <a:off x="3463328" y="2034133"/>
            <a:ext cx="123189" cy="738505"/>
          </a:xfrm>
          <a:prstGeom prst="rect">
            <a:avLst/>
          </a:prstGeom>
          <a:solidFill>
            <a:srgbClr val="26284F"/>
          </a:solidFill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750">
              <a:latin typeface="Times New Roman"/>
              <a:cs typeface="Times New Roman"/>
            </a:endParaRPr>
          </a:p>
          <a:p>
            <a:pPr marL="21590">
              <a:lnSpc>
                <a:spcPct val="100000"/>
              </a:lnSpc>
            </a:pPr>
            <a:r>
              <a:rPr sz="500" b="1" spc="30" dirty="0">
                <a:solidFill>
                  <a:srgbClr val="F99F1B"/>
                </a:solidFill>
                <a:latin typeface="Arial"/>
                <a:cs typeface="Arial"/>
              </a:rPr>
              <a:t>59</a:t>
            </a:r>
            <a:endParaRPr sz="500">
              <a:latin typeface="Arial"/>
              <a:cs typeface="Arial"/>
            </a:endParaRPr>
          </a:p>
        </p:txBody>
      </p:sp>
      <p:sp>
        <p:nvSpPr>
          <p:cNvPr id="124" name="object 124"/>
          <p:cNvSpPr txBox="1"/>
          <p:nvPr/>
        </p:nvSpPr>
        <p:spPr>
          <a:xfrm>
            <a:off x="3683215" y="2034133"/>
            <a:ext cx="128270" cy="722630"/>
          </a:xfrm>
          <a:prstGeom prst="rect">
            <a:avLst/>
          </a:prstGeom>
          <a:solidFill>
            <a:srgbClr val="26284F"/>
          </a:solidFill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650">
              <a:latin typeface="Times New Roman"/>
              <a:cs typeface="Times New Roman"/>
            </a:endParaRPr>
          </a:p>
          <a:p>
            <a:pPr marL="23495">
              <a:lnSpc>
                <a:spcPct val="100000"/>
              </a:lnSpc>
            </a:pPr>
            <a:r>
              <a:rPr sz="500" b="1" spc="35" dirty="0">
                <a:solidFill>
                  <a:srgbClr val="F99F1B"/>
                </a:solidFill>
                <a:latin typeface="Arial"/>
                <a:cs typeface="Arial"/>
              </a:rPr>
              <a:t>60</a:t>
            </a:r>
            <a:endParaRPr sz="500">
              <a:latin typeface="Arial"/>
              <a:cs typeface="Arial"/>
            </a:endParaRPr>
          </a:p>
        </p:txBody>
      </p:sp>
      <p:sp>
        <p:nvSpPr>
          <p:cNvPr id="125" name="object 125"/>
          <p:cNvSpPr txBox="1"/>
          <p:nvPr/>
        </p:nvSpPr>
        <p:spPr>
          <a:xfrm>
            <a:off x="3908196" y="2034133"/>
            <a:ext cx="123189" cy="720090"/>
          </a:xfrm>
          <a:prstGeom prst="rect">
            <a:avLst/>
          </a:prstGeom>
          <a:solidFill>
            <a:srgbClr val="26284F"/>
          </a:solidFill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650">
              <a:latin typeface="Times New Roman"/>
              <a:cs typeface="Times New Roman"/>
            </a:endParaRPr>
          </a:p>
          <a:p>
            <a:pPr marL="18415">
              <a:lnSpc>
                <a:spcPct val="100000"/>
              </a:lnSpc>
            </a:pPr>
            <a:r>
              <a:rPr sz="500" b="1" spc="35" dirty="0">
                <a:solidFill>
                  <a:srgbClr val="F99F1B"/>
                </a:solidFill>
                <a:latin typeface="Arial"/>
                <a:cs typeface="Arial"/>
              </a:rPr>
              <a:t>60</a:t>
            </a:r>
            <a:endParaRPr sz="500">
              <a:latin typeface="Arial"/>
              <a:cs typeface="Arial"/>
            </a:endParaRPr>
          </a:p>
        </p:txBody>
      </p:sp>
      <p:sp>
        <p:nvSpPr>
          <p:cNvPr id="126" name="object 126"/>
          <p:cNvSpPr txBox="1"/>
          <p:nvPr/>
        </p:nvSpPr>
        <p:spPr>
          <a:xfrm>
            <a:off x="4130637" y="2034133"/>
            <a:ext cx="123189" cy="702310"/>
          </a:xfrm>
          <a:prstGeom prst="rect">
            <a:avLst/>
          </a:prstGeom>
          <a:solidFill>
            <a:srgbClr val="26284F"/>
          </a:solidFill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500">
              <a:latin typeface="Times New Roman"/>
              <a:cs typeface="Times New Roman"/>
            </a:endParaRPr>
          </a:p>
          <a:p>
            <a:pPr marL="22860">
              <a:lnSpc>
                <a:spcPct val="100000"/>
              </a:lnSpc>
            </a:pPr>
            <a:r>
              <a:rPr sz="500" b="1" spc="15" dirty="0">
                <a:solidFill>
                  <a:srgbClr val="F99F1B"/>
                </a:solidFill>
                <a:latin typeface="Arial"/>
                <a:cs typeface="Arial"/>
              </a:rPr>
              <a:t>61</a:t>
            </a:r>
            <a:endParaRPr sz="500">
              <a:latin typeface="Arial"/>
              <a:cs typeface="Arial"/>
            </a:endParaRPr>
          </a:p>
        </p:txBody>
      </p:sp>
      <p:sp>
        <p:nvSpPr>
          <p:cNvPr id="127" name="object 127"/>
          <p:cNvSpPr txBox="1"/>
          <p:nvPr/>
        </p:nvSpPr>
        <p:spPr>
          <a:xfrm>
            <a:off x="4353077" y="2034133"/>
            <a:ext cx="123189" cy="684530"/>
          </a:xfrm>
          <a:prstGeom prst="rect">
            <a:avLst/>
          </a:prstGeom>
          <a:solidFill>
            <a:srgbClr val="26284F"/>
          </a:solidFill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600">
              <a:latin typeface="Times New Roman"/>
              <a:cs typeface="Times New Roman"/>
            </a:endParaRPr>
          </a:p>
          <a:p>
            <a:pPr marL="21590">
              <a:lnSpc>
                <a:spcPct val="100000"/>
              </a:lnSpc>
              <a:spcBef>
                <a:spcPts val="480"/>
              </a:spcBef>
            </a:pPr>
            <a:r>
              <a:rPr sz="500" b="1" spc="35" dirty="0">
                <a:solidFill>
                  <a:srgbClr val="F99F1B"/>
                </a:solidFill>
                <a:latin typeface="Arial"/>
                <a:cs typeface="Arial"/>
              </a:rPr>
              <a:t>62</a:t>
            </a:r>
            <a:endParaRPr sz="500">
              <a:latin typeface="Arial"/>
              <a:cs typeface="Arial"/>
            </a:endParaRPr>
          </a:p>
        </p:txBody>
      </p:sp>
      <p:sp>
        <p:nvSpPr>
          <p:cNvPr id="128" name="object 128"/>
          <p:cNvSpPr txBox="1"/>
          <p:nvPr/>
        </p:nvSpPr>
        <p:spPr>
          <a:xfrm>
            <a:off x="4575518" y="2034133"/>
            <a:ext cx="123189" cy="684530"/>
          </a:xfrm>
          <a:prstGeom prst="rect">
            <a:avLst/>
          </a:prstGeom>
          <a:solidFill>
            <a:srgbClr val="26284F"/>
          </a:solidFill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600">
              <a:latin typeface="Times New Roman"/>
              <a:cs typeface="Times New Roman"/>
            </a:endParaRPr>
          </a:p>
          <a:p>
            <a:pPr marL="21590">
              <a:lnSpc>
                <a:spcPct val="100000"/>
              </a:lnSpc>
              <a:spcBef>
                <a:spcPts val="480"/>
              </a:spcBef>
            </a:pPr>
            <a:r>
              <a:rPr sz="500" b="1" spc="35" dirty="0">
                <a:solidFill>
                  <a:srgbClr val="F99F1B"/>
                </a:solidFill>
                <a:latin typeface="Arial"/>
                <a:cs typeface="Arial"/>
              </a:rPr>
              <a:t>62</a:t>
            </a:r>
            <a:endParaRPr sz="500">
              <a:latin typeface="Arial"/>
              <a:cs typeface="Arial"/>
            </a:endParaRPr>
          </a:p>
        </p:txBody>
      </p:sp>
      <p:sp>
        <p:nvSpPr>
          <p:cNvPr id="129" name="object 129"/>
          <p:cNvSpPr txBox="1"/>
          <p:nvPr/>
        </p:nvSpPr>
        <p:spPr>
          <a:xfrm>
            <a:off x="4797958" y="2034133"/>
            <a:ext cx="123189" cy="684530"/>
          </a:xfrm>
          <a:prstGeom prst="rect">
            <a:avLst/>
          </a:prstGeom>
          <a:solidFill>
            <a:srgbClr val="26284F"/>
          </a:solidFill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600">
              <a:latin typeface="Times New Roman"/>
              <a:cs typeface="Times New Roman"/>
            </a:endParaRPr>
          </a:p>
          <a:p>
            <a:pPr marL="21590">
              <a:lnSpc>
                <a:spcPct val="100000"/>
              </a:lnSpc>
              <a:spcBef>
                <a:spcPts val="480"/>
              </a:spcBef>
            </a:pPr>
            <a:r>
              <a:rPr sz="500" b="1" spc="35" dirty="0">
                <a:solidFill>
                  <a:srgbClr val="F99F1B"/>
                </a:solidFill>
                <a:latin typeface="Arial"/>
                <a:cs typeface="Arial"/>
              </a:rPr>
              <a:t>62</a:t>
            </a:r>
            <a:endParaRPr sz="500">
              <a:latin typeface="Arial"/>
              <a:cs typeface="Arial"/>
            </a:endParaRPr>
          </a:p>
        </p:txBody>
      </p:sp>
      <p:sp>
        <p:nvSpPr>
          <p:cNvPr id="130" name="object 130"/>
          <p:cNvSpPr txBox="1"/>
          <p:nvPr/>
        </p:nvSpPr>
        <p:spPr>
          <a:xfrm>
            <a:off x="5020398" y="2034133"/>
            <a:ext cx="123189" cy="630555"/>
          </a:xfrm>
          <a:prstGeom prst="rect">
            <a:avLst/>
          </a:prstGeom>
          <a:solidFill>
            <a:srgbClr val="26284F"/>
          </a:solidFill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600">
              <a:latin typeface="Times New Roman"/>
              <a:cs typeface="Times New Roman"/>
            </a:endParaRPr>
          </a:p>
          <a:p>
            <a:pPr marL="24130">
              <a:lnSpc>
                <a:spcPct val="100000"/>
              </a:lnSpc>
            </a:pPr>
            <a:r>
              <a:rPr sz="500" b="1" spc="35" dirty="0">
                <a:solidFill>
                  <a:srgbClr val="F99F1B"/>
                </a:solidFill>
                <a:latin typeface="Arial"/>
                <a:cs typeface="Arial"/>
              </a:rPr>
              <a:t>65</a:t>
            </a:r>
            <a:endParaRPr sz="500">
              <a:latin typeface="Arial"/>
              <a:cs typeface="Arial"/>
            </a:endParaRPr>
          </a:p>
        </p:txBody>
      </p:sp>
      <p:sp>
        <p:nvSpPr>
          <p:cNvPr id="131" name="object 131"/>
          <p:cNvSpPr txBox="1"/>
          <p:nvPr/>
        </p:nvSpPr>
        <p:spPr>
          <a:xfrm>
            <a:off x="5242826" y="2034133"/>
            <a:ext cx="123189" cy="594360"/>
          </a:xfrm>
          <a:prstGeom prst="rect">
            <a:avLst/>
          </a:prstGeom>
          <a:solidFill>
            <a:srgbClr val="26284F"/>
          </a:solidFill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600">
              <a:latin typeface="Times New Roman"/>
              <a:cs typeface="Times New Roman"/>
            </a:endParaRPr>
          </a:p>
          <a:p>
            <a:pPr marL="22225">
              <a:lnSpc>
                <a:spcPct val="100000"/>
              </a:lnSpc>
              <a:spcBef>
                <a:spcPts val="459"/>
              </a:spcBef>
            </a:pPr>
            <a:r>
              <a:rPr sz="500" b="1" spc="25" dirty="0">
                <a:solidFill>
                  <a:srgbClr val="F99F1B"/>
                </a:solidFill>
                <a:latin typeface="Arial"/>
                <a:cs typeface="Arial"/>
              </a:rPr>
              <a:t>67</a:t>
            </a:r>
            <a:endParaRPr sz="500">
              <a:latin typeface="Arial"/>
              <a:cs typeface="Arial"/>
            </a:endParaRPr>
          </a:p>
        </p:txBody>
      </p:sp>
      <p:sp>
        <p:nvSpPr>
          <p:cNvPr id="132" name="object 132"/>
          <p:cNvSpPr txBox="1"/>
          <p:nvPr/>
        </p:nvSpPr>
        <p:spPr>
          <a:xfrm>
            <a:off x="5465267" y="2034133"/>
            <a:ext cx="123189" cy="576580"/>
          </a:xfrm>
          <a:prstGeom prst="rect">
            <a:avLst/>
          </a:prstGeom>
          <a:solidFill>
            <a:srgbClr val="26284F"/>
          </a:solidFill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850">
              <a:latin typeface="Times New Roman"/>
              <a:cs typeface="Times New Roman"/>
            </a:endParaRPr>
          </a:p>
          <a:p>
            <a:pPr marL="20955">
              <a:lnSpc>
                <a:spcPct val="100000"/>
              </a:lnSpc>
            </a:pPr>
            <a:r>
              <a:rPr sz="500" b="1" spc="40" dirty="0">
                <a:solidFill>
                  <a:srgbClr val="F99F1B"/>
                </a:solidFill>
                <a:latin typeface="Arial"/>
                <a:cs typeface="Arial"/>
              </a:rPr>
              <a:t>68</a:t>
            </a:r>
            <a:endParaRPr sz="500">
              <a:latin typeface="Arial"/>
              <a:cs typeface="Arial"/>
            </a:endParaRPr>
          </a:p>
        </p:txBody>
      </p:sp>
      <p:sp>
        <p:nvSpPr>
          <p:cNvPr id="133" name="object 133"/>
          <p:cNvSpPr txBox="1"/>
          <p:nvPr/>
        </p:nvSpPr>
        <p:spPr>
          <a:xfrm>
            <a:off x="5687707" y="2034133"/>
            <a:ext cx="123189" cy="576580"/>
          </a:xfrm>
          <a:prstGeom prst="rect">
            <a:avLst/>
          </a:prstGeom>
          <a:solidFill>
            <a:srgbClr val="26284F"/>
          </a:solidFill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850">
              <a:latin typeface="Times New Roman"/>
              <a:cs typeface="Times New Roman"/>
            </a:endParaRPr>
          </a:p>
          <a:p>
            <a:pPr marL="20955">
              <a:lnSpc>
                <a:spcPct val="100000"/>
              </a:lnSpc>
            </a:pPr>
            <a:r>
              <a:rPr sz="500" b="1" spc="40" dirty="0">
                <a:solidFill>
                  <a:srgbClr val="F99F1B"/>
                </a:solidFill>
                <a:latin typeface="Arial"/>
                <a:cs typeface="Arial"/>
              </a:rPr>
              <a:t>68</a:t>
            </a:r>
            <a:endParaRPr sz="500">
              <a:latin typeface="Arial"/>
              <a:cs typeface="Arial"/>
            </a:endParaRPr>
          </a:p>
        </p:txBody>
      </p:sp>
      <p:sp>
        <p:nvSpPr>
          <p:cNvPr id="134" name="object 134"/>
          <p:cNvSpPr txBox="1"/>
          <p:nvPr/>
        </p:nvSpPr>
        <p:spPr>
          <a:xfrm>
            <a:off x="5910148" y="2034133"/>
            <a:ext cx="123189" cy="558165"/>
          </a:xfrm>
          <a:prstGeom prst="rect">
            <a:avLst/>
          </a:prstGeom>
          <a:solidFill>
            <a:srgbClr val="26284F"/>
          </a:solidFill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750">
              <a:latin typeface="Times New Roman"/>
              <a:cs typeface="Times New Roman"/>
            </a:endParaRPr>
          </a:p>
          <a:p>
            <a:pPr marL="21590">
              <a:lnSpc>
                <a:spcPct val="100000"/>
              </a:lnSpc>
            </a:pPr>
            <a:r>
              <a:rPr sz="500" b="1" spc="30" dirty="0">
                <a:solidFill>
                  <a:srgbClr val="F99F1B"/>
                </a:solidFill>
                <a:latin typeface="Arial"/>
                <a:cs typeface="Arial"/>
              </a:rPr>
              <a:t>69</a:t>
            </a:r>
            <a:endParaRPr sz="500">
              <a:latin typeface="Arial"/>
              <a:cs typeface="Arial"/>
            </a:endParaRPr>
          </a:p>
        </p:txBody>
      </p:sp>
      <p:sp>
        <p:nvSpPr>
          <p:cNvPr id="135" name="object 135"/>
          <p:cNvSpPr txBox="1"/>
          <p:nvPr/>
        </p:nvSpPr>
        <p:spPr>
          <a:xfrm>
            <a:off x="6132588" y="2034133"/>
            <a:ext cx="123189" cy="540385"/>
          </a:xfrm>
          <a:prstGeom prst="rect">
            <a:avLst/>
          </a:prstGeom>
          <a:solidFill>
            <a:srgbClr val="26284F"/>
          </a:solidFill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600">
              <a:latin typeface="Times New Roman"/>
              <a:cs typeface="Times New Roman"/>
            </a:endParaRPr>
          </a:p>
          <a:p>
            <a:pPr marL="22225">
              <a:lnSpc>
                <a:spcPct val="100000"/>
              </a:lnSpc>
            </a:pPr>
            <a:r>
              <a:rPr sz="500" b="1" spc="25" dirty="0">
                <a:solidFill>
                  <a:srgbClr val="F99F1B"/>
                </a:solidFill>
                <a:latin typeface="Arial"/>
                <a:cs typeface="Arial"/>
              </a:rPr>
              <a:t>70</a:t>
            </a:r>
            <a:endParaRPr sz="500">
              <a:latin typeface="Arial"/>
              <a:cs typeface="Arial"/>
            </a:endParaRPr>
          </a:p>
        </p:txBody>
      </p:sp>
      <p:sp>
        <p:nvSpPr>
          <p:cNvPr id="136" name="object 136"/>
          <p:cNvSpPr txBox="1"/>
          <p:nvPr/>
        </p:nvSpPr>
        <p:spPr>
          <a:xfrm>
            <a:off x="6355029" y="2034133"/>
            <a:ext cx="123189" cy="540385"/>
          </a:xfrm>
          <a:prstGeom prst="rect">
            <a:avLst/>
          </a:prstGeom>
          <a:solidFill>
            <a:srgbClr val="26284F"/>
          </a:solidFill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600">
              <a:latin typeface="Times New Roman"/>
              <a:cs typeface="Times New Roman"/>
            </a:endParaRPr>
          </a:p>
          <a:p>
            <a:pPr marL="22225">
              <a:lnSpc>
                <a:spcPct val="100000"/>
              </a:lnSpc>
            </a:pPr>
            <a:r>
              <a:rPr sz="500" b="1" spc="25" dirty="0">
                <a:solidFill>
                  <a:srgbClr val="F99F1B"/>
                </a:solidFill>
                <a:latin typeface="Arial"/>
                <a:cs typeface="Arial"/>
              </a:rPr>
              <a:t>70</a:t>
            </a:r>
            <a:endParaRPr sz="500">
              <a:latin typeface="Arial"/>
              <a:cs typeface="Arial"/>
            </a:endParaRPr>
          </a:p>
        </p:txBody>
      </p:sp>
      <p:sp>
        <p:nvSpPr>
          <p:cNvPr id="137" name="object 137"/>
          <p:cNvSpPr txBox="1"/>
          <p:nvPr/>
        </p:nvSpPr>
        <p:spPr>
          <a:xfrm>
            <a:off x="6583883" y="2428382"/>
            <a:ext cx="106680" cy="101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500" b="1" spc="35" dirty="0">
                <a:solidFill>
                  <a:srgbClr val="F99F1B"/>
                </a:solidFill>
                <a:latin typeface="Arial"/>
                <a:cs typeface="Arial"/>
              </a:rPr>
              <a:t>72</a:t>
            </a:r>
            <a:endParaRPr sz="500">
              <a:latin typeface="Arial"/>
              <a:cs typeface="Arial"/>
            </a:endParaRPr>
          </a:p>
        </p:txBody>
      </p:sp>
      <p:sp>
        <p:nvSpPr>
          <p:cNvPr id="138" name="object 138"/>
          <p:cNvSpPr txBox="1"/>
          <p:nvPr/>
        </p:nvSpPr>
        <p:spPr>
          <a:xfrm>
            <a:off x="6785686" y="2410411"/>
            <a:ext cx="105410" cy="101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500" b="1" spc="35" dirty="0">
                <a:solidFill>
                  <a:srgbClr val="F99F1B"/>
                </a:solidFill>
                <a:latin typeface="Arial"/>
                <a:cs typeface="Arial"/>
              </a:rPr>
              <a:t>73</a:t>
            </a:r>
            <a:endParaRPr sz="500">
              <a:latin typeface="Arial"/>
              <a:cs typeface="Arial"/>
            </a:endParaRPr>
          </a:p>
        </p:txBody>
      </p:sp>
      <p:sp>
        <p:nvSpPr>
          <p:cNvPr id="139" name="object 139"/>
          <p:cNvSpPr txBox="1"/>
          <p:nvPr/>
        </p:nvSpPr>
        <p:spPr>
          <a:xfrm>
            <a:off x="6844323" y="629925"/>
            <a:ext cx="145415" cy="1473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spc="35" dirty="0">
                <a:solidFill>
                  <a:srgbClr val="002A41"/>
                </a:solidFill>
                <a:latin typeface="Tahoma"/>
                <a:cs typeface="Tahoma"/>
              </a:rPr>
              <a:t>25</a:t>
            </a:r>
            <a:endParaRPr sz="800">
              <a:latin typeface="Tahoma"/>
              <a:cs typeface="Tahoma"/>
            </a:endParaRPr>
          </a:p>
        </p:txBody>
      </p:sp>
      <p:sp>
        <p:nvSpPr>
          <p:cNvPr id="140" name="object 140"/>
          <p:cNvSpPr/>
          <p:nvPr/>
        </p:nvSpPr>
        <p:spPr>
          <a:xfrm>
            <a:off x="660704" y="476986"/>
            <a:ext cx="5873750" cy="83820"/>
          </a:xfrm>
          <a:custGeom>
            <a:avLst/>
            <a:gdLst/>
            <a:ahLst/>
            <a:cxnLst/>
            <a:rect l="l" t="t" r="r" b="b"/>
            <a:pathLst>
              <a:path w="5873750" h="83820">
                <a:moveTo>
                  <a:pt x="5873305" y="0"/>
                </a:moveTo>
                <a:lnTo>
                  <a:pt x="0" y="0"/>
                </a:lnTo>
                <a:lnTo>
                  <a:pt x="0" y="83654"/>
                </a:lnTo>
                <a:lnTo>
                  <a:pt x="5873305" y="83654"/>
                </a:lnTo>
                <a:lnTo>
                  <a:pt x="5873305" y="0"/>
                </a:lnTo>
                <a:close/>
              </a:path>
            </a:pathLst>
          </a:custGeom>
          <a:solidFill>
            <a:srgbClr val="384E6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1" name="object 141"/>
          <p:cNvSpPr/>
          <p:nvPr/>
        </p:nvSpPr>
        <p:spPr>
          <a:xfrm>
            <a:off x="6587578" y="476986"/>
            <a:ext cx="541020" cy="83820"/>
          </a:xfrm>
          <a:custGeom>
            <a:avLst/>
            <a:gdLst/>
            <a:ahLst/>
            <a:cxnLst/>
            <a:rect l="l" t="t" r="r" b="b"/>
            <a:pathLst>
              <a:path w="541020" h="83820">
                <a:moveTo>
                  <a:pt x="540854" y="0"/>
                </a:moveTo>
                <a:lnTo>
                  <a:pt x="0" y="0"/>
                </a:lnTo>
                <a:lnTo>
                  <a:pt x="0" y="83654"/>
                </a:lnTo>
                <a:lnTo>
                  <a:pt x="540854" y="83654"/>
                </a:lnTo>
                <a:lnTo>
                  <a:pt x="540854" y="0"/>
                </a:lnTo>
                <a:close/>
              </a:path>
            </a:pathLst>
          </a:custGeom>
          <a:solidFill>
            <a:srgbClr val="F99F1B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858657" y="1522077"/>
            <a:ext cx="3824604" cy="8134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12300"/>
              </a:lnSpc>
              <a:spcBef>
                <a:spcPts val="100"/>
              </a:spcBef>
            </a:pPr>
            <a:r>
              <a:rPr sz="2300" spc="170" dirty="0">
                <a:solidFill>
                  <a:srgbClr val="384E64"/>
                </a:solidFill>
                <a:latin typeface="Cambria"/>
                <a:cs typeface="Cambria"/>
              </a:rPr>
              <a:t>ВИТРАТИ </a:t>
            </a:r>
            <a:r>
              <a:rPr sz="2300" spc="375" dirty="0">
                <a:solidFill>
                  <a:srgbClr val="384E64"/>
                </a:solidFill>
                <a:latin typeface="Cambria"/>
                <a:cs typeface="Cambria"/>
              </a:rPr>
              <a:t>НА</a:t>
            </a:r>
            <a:r>
              <a:rPr sz="2300" spc="-65" dirty="0">
                <a:solidFill>
                  <a:srgbClr val="384E64"/>
                </a:solidFill>
                <a:latin typeface="Cambria"/>
                <a:cs typeface="Cambria"/>
              </a:rPr>
              <a:t> </a:t>
            </a:r>
            <a:r>
              <a:rPr sz="2300" spc="200" dirty="0">
                <a:solidFill>
                  <a:srgbClr val="384E64"/>
                </a:solidFill>
                <a:latin typeface="Cambria"/>
                <a:cs typeface="Cambria"/>
              </a:rPr>
              <a:t>ДОПОМОГУ  </a:t>
            </a:r>
            <a:r>
              <a:rPr sz="2300" spc="185" dirty="0">
                <a:solidFill>
                  <a:srgbClr val="384E64"/>
                </a:solidFill>
                <a:latin typeface="Cambria"/>
                <a:cs typeface="Cambria"/>
              </a:rPr>
              <a:t>ТА</a:t>
            </a:r>
            <a:r>
              <a:rPr sz="2300" spc="90" dirty="0">
                <a:solidFill>
                  <a:srgbClr val="384E64"/>
                </a:solidFill>
                <a:latin typeface="Cambria"/>
                <a:cs typeface="Cambria"/>
              </a:rPr>
              <a:t> </a:t>
            </a:r>
            <a:r>
              <a:rPr sz="2300" spc="225" dirty="0">
                <a:solidFill>
                  <a:srgbClr val="384E64"/>
                </a:solidFill>
                <a:latin typeface="Cambria"/>
                <a:cs typeface="Cambria"/>
              </a:rPr>
              <a:t>ЛІКИ</a:t>
            </a:r>
            <a:endParaRPr sz="2300">
              <a:latin typeface="Cambria"/>
              <a:cs typeface="Cambria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1086219" y="1645206"/>
            <a:ext cx="616585" cy="615950"/>
            <a:chOff x="1086219" y="1645206"/>
            <a:chExt cx="616585" cy="615950"/>
          </a:xfrm>
        </p:grpSpPr>
        <p:sp>
          <p:nvSpPr>
            <p:cNvPr id="4" name="object 4"/>
            <p:cNvSpPr/>
            <p:nvPr/>
          </p:nvSpPr>
          <p:spPr>
            <a:xfrm>
              <a:off x="1086219" y="1645206"/>
              <a:ext cx="616585" cy="615950"/>
            </a:xfrm>
            <a:custGeom>
              <a:avLst/>
              <a:gdLst/>
              <a:ahLst/>
              <a:cxnLst/>
              <a:rect l="l" t="t" r="r" b="b"/>
              <a:pathLst>
                <a:path w="616585" h="615950">
                  <a:moveTo>
                    <a:pt x="308190" y="0"/>
                  </a:moveTo>
                  <a:lnTo>
                    <a:pt x="262649" y="3338"/>
                  </a:lnTo>
                  <a:lnTo>
                    <a:pt x="219182" y="13038"/>
                  </a:lnTo>
                  <a:lnTo>
                    <a:pt x="178267" y="28621"/>
                  </a:lnTo>
                  <a:lnTo>
                    <a:pt x="140379" y="49612"/>
                  </a:lnTo>
                  <a:lnTo>
                    <a:pt x="105996" y="75535"/>
                  </a:lnTo>
                  <a:lnTo>
                    <a:pt x="75595" y="105913"/>
                  </a:lnTo>
                  <a:lnTo>
                    <a:pt x="49652" y="140269"/>
                  </a:lnTo>
                  <a:lnTo>
                    <a:pt x="28644" y="178129"/>
                  </a:lnTo>
                  <a:lnTo>
                    <a:pt x="13048" y="219015"/>
                  </a:lnTo>
                  <a:lnTo>
                    <a:pt x="3341" y="262452"/>
                  </a:lnTo>
                  <a:lnTo>
                    <a:pt x="0" y="307962"/>
                  </a:lnTo>
                  <a:lnTo>
                    <a:pt x="3341" y="353472"/>
                  </a:lnTo>
                  <a:lnTo>
                    <a:pt x="13048" y="396908"/>
                  </a:lnTo>
                  <a:lnTo>
                    <a:pt x="28644" y="437794"/>
                  </a:lnTo>
                  <a:lnTo>
                    <a:pt x="49652" y="475654"/>
                  </a:lnTo>
                  <a:lnTo>
                    <a:pt x="75595" y="510011"/>
                  </a:lnTo>
                  <a:lnTo>
                    <a:pt x="105996" y="540389"/>
                  </a:lnTo>
                  <a:lnTo>
                    <a:pt x="140379" y="566312"/>
                  </a:lnTo>
                  <a:lnTo>
                    <a:pt x="178267" y="587303"/>
                  </a:lnTo>
                  <a:lnTo>
                    <a:pt x="219182" y="602886"/>
                  </a:lnTo>
                  <a:lnTo>
                    <a:pt x="262649" y="612585"/>
                  </a:lnTo>
                  <a:lnTo>
                    <a:pt x="308190" y="615924"/>
                  </a:lnTo>
                  <a:lnTo>
                    <a:pt x="353732" y="612585"/>
                  </a:lnTo>
                  <a:lnTo>
                    <a:pt x="397199" y="602886"/>
                  </a:lnTo>
                  <a:lnTo>
                    <a:pt x="438114" y="587303"/>
                  </a:lnTo>
                  <a:lnTo>
                    <a:pt x="476002" y="566312"/>
                  </a:lnTo>
                  <a:lnTo>
                    <a:pt x="510385" y="540389"/>
                  </a:lnTo>
                  <a:lnTo>
                    <a:pt x="540786" y="510011"/>
                  </a:lnTo>
                  <a:lnTo>
                    <a:pt x="566729" y="475654"/>
                  </a:lnTo>
                  <a:lnTo>
                    <a:pt x="587737" y="437794"/>
                  </a:lnTo>
                  <a:lnTo>
                    <a:pt x="603332" y="396908"/>
                  </a:lnTo>
                  <a:lnTo>
                    <a:pt x="613040" y="353472"/>
                  </a:lnTo>
                  <a:lnTo>
                    <a:pt x="616381" y="307962"/>
                  </a:lnTo>
                  <a:lnTo>
                    <a:pt x="613040" y="262452"/>
                  </a:lnTo>
                  <a:lnTo>
                    <a:pt x="603332" y="219015"/>
                  </a:lnTo>
                  <a:lnTo>
                    <a:pt x="587737" y="178129"/>
                  </a:lnTo>
                  <a:lnTo>
                    <a:pt x="566729" y="140269"/>
                  </a:lnTo>
                  <a:lnTo>
                    <a:pt x="540786" y="105913"/>
                  </a:lnTo>
                  <a:lnTo>
                    <a:pt x="510385" y="75535"/>
                  </a:lnTo>
                  <a:lnTo>
                    <a:pt x="476002" y="49612"/>
                  </a:lnTo>
                  <a:lnTo>
                    <a:pt x="438114" y="28621"/>
                  </a:lnTo>
                  <a:lnTo>
                    <a:pt x="397199" y="13038"/>
                  </a:lnTo>
                  <a:lnTo>
                    <a:pt x="353732" y="3338"/>
                  </a:lnTo>
                  <a:lnTo>
                    <a:pt x="30819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1227620" y="1775117"/>
              <a:ext cx="334010" cy="358140"/>
            </a:xfrm>
            <a:custGeom>
              <a:avLst/>
              <a:gdLst/>
              <a:ahLst/>
              <a:cxnLst/>
              <a:rect l="l" t="t" r="r" b="b"/>
              <a:pathLst>
                <a:path w="334009" h="358139">
                  <a:moveTo>
                    <a:pt x="286054" y="58953"/>
                  </a:moveTo>
                  <a:lnTo>
                    <a:pt x="282994" y="55664"/>
                  </a:lnTo>
                  <a:lnTo>
                    <a:pt x="266039" y="43573"/>
                  </a:lnTo>
                  <a:lnTo>
                    <a:pt x="246722" y="39547"/>
                  </a:lnTo>
                  <a:lnTo>
                    <a:pt x="227393" y="43573"/>
                  </a:lnTo>
                  <a:lnTo>
                    <a:pt x="210413" y="55664"/>
                  </a:lnTo>
                  <a:lnTo>
                    <a:pt x="207340" y="58953"/>
                  </a:lnTo>
                  <a:lnTo>
                    <a:pt x="207340" y="64300"/>
                  </a:lnTo>
                  <a:lnTo>
                    <a:pt x="211937" y="69215"/>
                  </a:lnTo>
                  <a:lnTo>
                    <a:pt x="213956" y="70053"/>
                  </a:lnTo>
                  <a:lnTo>
                    <a:pt x="217970" y="70053"/>
                  </a:lnTo>
                  <a:lnTo>
                    <a:pt x="219976" y="69215"/>
                  </a:lnTo>
                  <a:lnTo>
                    <a:pt x="221513" y="67564"/>
                  </a:lnTo>
                  <a:lnTo>
                    <a:pt x="233311" y="59182"/>
                  </a:lnTo>
                  <a:lnTo>
                    <a:pt x="246722" y="56388"/>
                  </a:lnTo>
                  <a:lnTo>
                    <a:pt x="260134" y="59182"/>
                  </a:lnTo>
                  <a:lnTo>
                    <a:pt x="271907" y="67564"/>
                  </a:lnTo>
                  <a:lnTo>
                    <a:pt x="274955" y="70866"/>
                  </a:lnTo>
                  <a:lnTo>
                    <a:pt x="279946" y="70866"/>
                  </a:lnTo>
                  <a:lnTo>
                    <a:pt x="286054" y="64274"/>
                  </a:lnTo>
                  <a:lnTo>
                    <a:pt x="286054" y="58953"/>
                  </a:lnTo>
                  <a:close/>
                </a:path>
                <a:path w="334009" h="358139">
                  <a:moveTo>
                    <a:pt x="333565" y="93865"/>
                  </a:moveTo>
                  <a:lnTo>
                    <a:pt x="318922" y="41808"/>
                  </a:lnTo>
                  <a:lnTo>
                    <a:pt x="305866" y="25666"/>
                  </a:lnTo>
                  <a:lnTo>
                    <a:pt x="305866" y="93865"/>
                  </a:lnTo>
                  <a:lnTo>
                    <a:pt x="304723" y="106476"/>
                  </a:lnTo>
                  <a:lnTo>
                    <a:pt x="301345" y="118440"/>
                  </a:lnTo>
                  <a:lnTo>
                    <a:pt x="295859" y="129451"/>
                  </a:lnTo>
                  <a:lnTo>
                    <a:pt x="288353" y="139242"/>
                  </a:lnTo>
                  <a:lnTo>
                    <a:pt x="215531" y="217373"/>
                  </a:lnTo>
                  <a:lnTo>
                    <a:pt x="131013" y="126682"/>
                  </a:lnTo>
                  <a:lnTo>
                    <a:pt x="203847" y="48514"/>
                  </a:lnTo>
                  <a:lnTo>
                    <a:pt x="246100" y="29730"/>
                  </a:lnTo>
                  <a:lnTo>
                    <a:pt x="257860" y="30962"/>
                  </a:lnTo>
                  <a:lnTo>
                    <a:pt x="295859" y="58305"/>
                  </a:lnTo>
                  <a:lnTo>
                    <a:pt x="305866" y="93865"/>
                  </a:lnTo>
                  <a:lnTo>
                    <a:pt x="305866" y="25666"/>
                  </a:lnTo>
                  <a:lnTo>
                    <a:pt x="294601" y="15722"/>
                  </a:lnTo>
                  <a:lnTo>
                    <a:pt x="279590" y="7099"/>
                  </a:lnTo>
                  <a:lnTo>
                    <a:pt x="263296" y="1803"/>
                  </a:lnTo>
                  <a:lnTo>
                    <a:pt x="246100" y="0"/>
                  </a:lnTo>
                  <a:lnTo>
                    <a:pt x="228904" y="1803"/>
                  </a:lnTo>
                  <a:lnTo>
                    <a:pt x="184238" y="27508"/>
                  </a:lnTo>
                  <a:lnTo>
                    <a:pt x="25615" y="197739"/>
                  </a:lnTo>
                  <a:lnTo>
                    <a:pt x="1676" y="245605"/>
                  </a:lnTo>
                  <a:lnTo>
                    <a:pt x="0" y="264071"/>
                  </a:lnTo>
                  <a:lnTo>
                    <a:pt x="1676" y="282511"/>
                  </a:lnTo>
                  <a:lnTo>
                    <a:pt x="25615" y="330441"/>
                  </a:lnTo>
                  <a:lnTo>
                    <a:pt x="70256" y="356133"/>
                  </a:lnTo>
                  <a:lnTo>
                    <a:pt x="87452" y="357936"/>
                  </a:lnTo>
                  <a:lnTo>
                    <a:pt x="104660" y="356133"/>
                  </a:lnTo>
                  <a:lnTo>
                    <a:pt x="120954" y="350837"/>
                  </a:lnTo>
                  <a:lnTo>
                    <a:pt x="135978" y="342214"/>
                  </a:lnTo>
                  <a:lnTo>
                    <a:pt x="149326" y="330441"/>
                  </a:lnTo>
                  <a:lnTo>
                    <a:pt x="254723" y="217373"/>
                  </a:lnTo>
                  <a:lnTo>
                    <a:pt x="307949" y="160274"/>
                  </a:lnTo>
                  <a:lnTo>
                    <a:pt x="318922" y="145935"/>
                  </a:lnTo>
                  <a:lnTo>
                    <a:pt x="326961" y="129819"/>
                  </a:lnTo>
                  <a:lnTo>
                    <a:pt x="331889" y="112331"/>
                  </a:lnTo>
                  <a:lnTo>
                    <a:pt x="333565" y="93865"/>
                  </a:lnTo>
                  <a:close/>
                </a:path>
              </a:pathLst>
            </a:custGeom>
            <a:solidFill>
              <a:srgbClr val="F99F1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/>
          <p:nvPr/>
        </p:nvSpPr>
        <p:spPr>
          <a:xfrm>
            <a:off x="802599" y="629925"/>
            <a:ext cx="145415" cy="1473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spc="35" dirty="0">
                <a:solidFill>
                  <a:srgbClr val="002A41"/>
                </a:solidFill>
                <a:latin typeface="Tahoma"/>
                <a:cs typeface="Tahoma"/>
              </a:rPr>
              <a:t>26</a:t>
            </a:r>
            <a:endParaRPr sz="800">
              <a:latin typeface="Tahoma"/>
              <a:cs typeface="Tahoma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229319" y="629925"/>
            <a:ext cx="1370965" cy="1473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spc="70" dirty="0">
                <a:solidFill>
                  <a:srgbClr val="002A41"/>
                </a:solidFill>
                <a:latin typeface="Tahoma"/>
                <a:cs typeface="Tahoma"/>
              </a:rPr>
              <a:t>Індекс </a:t>
            </a:r>
            <a:r>
              <a:rPr sz="800" spc="25" dirty="0">
                <a:solidFill>
                  <a:srgbClr val="002A41"/>
                </a:solidFill>
                <a:latin typeface="Tahoma"/>
                <a:cs typeface="Tahoma"/>
              </a:rPr>
              <a:t>здоров’я.</a:t>
            </a:r>
            <a:r>
              <a:rPr sz="800" spc="-95" dirty="0">
                <a:solidFill>
                  <a:srgbClr val="002A41"/>
                </a:solidFill>
                <a:latin typeface="Tahoma"/>
                <a:cs typeface="Tahoma"/>
              </a:rPr>
              <a:t> </a:t>
            </a:r>
            <a:r>
              <a:rPr sz="800" spc="95" dirty="0">
                <a:solidFill>
                  <a:srgbClr val="002A41"/>
                </a:solidFill>
                <a:latin typeface="Tahoma"/>
                <a:cs typeface="Tahoma"/>
              </a:rPr>
              <a:t>Україна</a:t>
            </a:r>
            <a:endParaRPr sz="800">
              <a:latin typeface="Tahoma"/>
              <a:cs typeface="Tahoma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1245603" y="476986"/>
            <a:ext cx="5876290" cy="83820"/>
          </a:xfrm>
          <a:custGeom>
            <a:avLst/>
            <a:gdLst/>
            <a:ahLst/>
            <a:cxnLst/>
            <a:rect l="l" t="t" r="r" b="b"/>
            <a:pathLst>
              <a:path w="5876290" h="83820">
                <a:moveTo>
                  <a:pt x="5876048" y="0"/>
                </a:moveTo>
                <a:lnTo>
                  <a:pt x="0" y="0"/>
                </a:lnTo>
                <a:lnTo>
                  <a:pt x="0" y="83654"/>
                </a:lnTo>
                <a:lnTo>
                  <a:pt x="5876048" y="83654"/>
                </a:lnTo>
                <a:lnTo>
                  <a:pt x="5876048" y="0"/>
                </a:lnTo>
                <a:close/>
              </a:path>
            </a:pathLst>
          </a:custGeom>
          <a:solidFill>
            <a:srgbClr val="384E6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654354" y="476986"/>
            <a:ext cx="541020" cy="83820"/>
          </a:xfrm>
          <a:custGeom>
            <a:avLst/>
            <a:gdLst/>
            <a:ahLst/>
            <a:cxnLst/>
            <a:rect l="l" t="t" r="r" b="b"/>
            <a:pathLst>
              <a:path w="541019" h="83820">
                <a:moveTo>
                  <a:pt x="540854" y="0"/>
                </a:moveTo>
                <a:lnTo>
                  <a:pt x="0" y="0"/>
                </a:lnTo>
                <a:lnTo>
                  <a:pt x="0" y="83654"/>
                </a:lnTo>
                <a:lnTo>
                  <a:pt x="540854" y="83654"/>
                </a:lnTo>
                <a:lnTo>
                  <a:pt x="540854" y="0"/>
                </a:lnTo>
                <a:close/>
              </a:path>
            </a:pathLst>
          </a:custGeom>
          <a:solidFill>
            <a:srgbClr val="F99F1B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82300" y="1179882"/>
            <a:ext cx="640080" cy="12598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100" spc="880" dirty="0">
                <a:solidFill>
                  <a:srgbClr val="F99F1B"/>
                </a:solidFill>
                <a:latin typeface="Cambria"/>
                <a:cs typeface="Cambria"/>
              </a:rPr>
              <a:t>«</a:t>
            </a:r>
            <a:endParaRPr sz="8100">
              <a:latin typeface="Cambria"/>
              <a:cs typeface="Cambria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660704" y="476986"/>
            <a:ext cx="6468110" cy="1066165"/>
            <a:chOff x="660704" y="476986"/>
            <a:chExt cx="6468110" cy="1066165"/>
          </a:xfrm>
        </p:grpSpPr>
        <p:sp>
          <p:nvSpPr>
            <p:cNvPr id="4" name="object 4"/>
            <p:cNvSpPr/>
            <p:nvPr/>
          </p:nvSpPr>
          <p:spPr>
            <a:xfrm>
              <a:off x="815299" y="1536344"/>
              <a:ext cx="6160770" cy="0"/>
            </a:xfrm>
            <a:custGeom>
              <a:avLst/>
              <a:gdLst/>
              <a:ahLst/>
              <a:cxnLst/>
              <a:rect l="l" t="t" r="r" b="b"/>
              <a:pathLst>
                <a:path w="6160770">
                  <a:moveTo>
                    <a:pt x="0" y="0"/>
                  </a:moveTo>
                  <a:lnTo>
                    <a:pt x="6160300" y="0"/>
                  </a:lnTo>
                </a:path>
              </a:pathLst>
            </a:custGeom>
            <a:ln w="12700">
              <a:solidFill>
                <a:srgbClr val="002A4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660704" y="476986"/>
              <a:ext cx="5873750" cy="83820"/>
            </a:xfrm>
            <a:custGeom>
              <a:avLst/>
              <a:gdLst/>
              <a:ahLst/>
              <a:cxnLst/>
              <a:rect l="l" t="t" r="r" b="b"/>
              <a:pathLst>
                <a:path w="5873750" h="83820">
                  <a:moveTo>
                    <a:pt x="5873305" y="0"/>
                  </a:moveTo>
                  <a:lnTo>
                    <a:pt x="0" y="0"/>
                  </a:lnTo>
                  <a:lnTo>
                    <a:pt x="0" y="83654"/>
                  </a:lnTo>
                  <a:lnTo>
                    <a:pt x="5873305" y="83654"/>
                  </a:lnTo>
                  <a:lnTo>
                    <a:pt x="5873305" y="0"/>
                  </a:lnTo>
                  <a:close/>
                </a:path>
              </a:pathLst>
            </a:custGeom>
            <a:solidFill>
              <a:srgbClr val="384E6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6587579" y="476986"/>
              <a:ext cx="541020" cy="83820"/>
            </a:xfrm>
            <a:custGeom>
              <a:avLst/>
              <a:gdLst/>
              <a:ahLst/>
              <a:cxnLst/>
              <a:rect l="l" t="t" r="r" b="b"/>
              <a:pathLst>
                <a:path w="541020" h="83820">
                  <a:moveTo>
                    <a:pt x="540854" y="0"/>
                  </a:moveTo>
                  <a:lnTo>
                    <a:pt x="0" y="0"/>
                  </a:lnTo>
                  <a:lnTo>
                    <a:pt x="0" y="83654"/>
                  </a:lnTo>
                  <a:lnTo>
                    <a:pt x="540854" y="83654"/>
                  </a:lnTo>
                  <a:lnTo>
                    <a:pt x="540854" y="0"/>
                  </a:lnTo>
                  <a:close/>
                </a:path>
              </a:pathLst>
            </a:custGeom>
            <a:solidFill>
              <a:srgbClr val="F99F1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 txBox="1"/>
          <p:nvPr/>
        </p:nvSpPr>
        <p:spPr>
          <a:xfrm>
            <a:off x="5020999" y="4021695"/>
            <a:ext cx="1864360" cy="72517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b="1" spc="55" dirty="0">
                <a:solidFill>
                  <a:srgbClr val="002A41"/>
                </a:solidFill>
                <a:latin typeface="Arial"/>
                <a:cs typeface="Arial"/>
              </a:rPr>
              <a:t>Тетяна</a:t>
            </a:r>
            <a:r>
              <a:rPr sz="800" b="1" spc="-20" dirty="0">
                <a:solidFill>
                  <a:srgbClr val="002A41"/>
                </a:solidFill>
                <a:latin typeface="Arial"/>
                <a:cs typeface="Arial"/>
              </a:rPr>
              <a:t> </a:t>
            </a:r>
            <a:r>
              <a:rPr sz="800" b="1" spc="75" dirty="0">
                <a:solidFill>
                  <a:srgbClr val="002A41"/>
                </a:solidFill>
                <a:latin typeface="Arial"/>
                <a:cs typeface="Arial"/>
              </a:rPr>
              <a:t>Думенко</a:t>
            </a:r>
            <a:endParaRPr sz="800">
              <a:latin typeface="Arial"/>
              <a:cs typeface="Arial"/>
            </a:endParaRPr>
          </a:p>
          <a:p>
            <a:pPr marL="12700" marR="5080">
              <a:lnSpc>
                <a:spcPct val="119100"/>
              </a:lnSpc>
              <a:spcBef>
                <a:spcPts val="545"/>
              </a:spcBef>
            </a:pPr>
            <a:r>
              <a:rPr sz="700" i="1" spc="20" dirty="0">
                <a:solidFill>
                  <a:srgbClr val="002A41"/>
                </a:solidFill>
                <a:latin typeface="Georgia"/>
                <a:cs typeface="Georgia"/>
              </a:rPr>
              <a:t>Кандидат </a:t>
            </a:r>
            <a:r>
              <a:rPr sz="700" i="1" spc="40" dirty="0">
                <a:solidFill>
                  <a:srgbClr val="002A41"/>
                </a:solidFill>
                <a:latin typeface="Georgia"/>
                <a:cs typeface="Georgia"/>
              </a:rPr>
              <a:t>медичних </a:t>
            </a:r>
            <a:r>
              <a:rPr sz="700" i="1" spc="5" dirty="0">
                <a:solidFill>
                  <a:srgbClr val="002A41"/>
                </a:solidFill>
                <a:latin typeface="Georgia"/>
                <a:cs typeface="Georgia"/>
              </a:rPr>
              <a:t>наук, </a:t>
            </a:r>
            <a:r>
              <a:rPr sz="700" i="1" spc="30" dirty="0">
                <a:solidFill>
                  <a:srgbClr val="002A41"/>
                </a:solidFill>
                <a:latin typeface="Georgia"/>
                <a:cs typeface="Georgia"/>
              </a:rPr>
              <a:t>доцент  </a:t>
            </a:r>
            <a:r>
              <a:rPr sz="700" i="1" spc="20" dirty="0">
                <a:solidFill>
                  <a:srgbClr val="002A41"/>
                </a:solidFill>
                <a:latin typeface="Georgia"/>
                <a:cs typeface="Georgia"/>
              </a:rPr>
              <a:t>кафедри менеджменту </a:t>
            </a:r>
            <a:r>
              <a:rPr sz="700" i="1" spc="25" dirty="0">
                <a:solidFill>
                  <a:srgbClr val="002A41"/>
                </a:solidFill>
                <a:latin typeface="Georgia"/>
                <a:cs typeface="Georgia"/>
              </a:rPr>
              <a:t>охорони </a:t>
            </a:r>
            <a:r>
              <a:rPr sz="700" i="1" spc="5" dirty="0">
                <a:solidFill>
                  <a:srgbClr val="002A41"/>
                </a:solidFill>
                <a:latin typeface="Georgia"/>
                <a:cs typeface="Georgia"/>
              </a:rPr>
              <a:t>здоров’я  </a:t>
            </a:r>
            <a:r>
              <a:rPr sz="700" i="1" spc="10" dirty="0">
                <a:solidFill>
                  <a:srgbClr val="002A41"/>
                </a:solidFill>
                <a:latin typeface="Georgia"/>
                <a:cs typeface="Georgia"/>
              </a:rPr>
              <a:t>Національного </a:t>
            </a:r>
            <a:r>
              <a:rPr sz="700" i="1" spc="25" dirty="0">
                <a:solidFill>
                  <a:srgbClr val="002A41"/>
                </a:solidFill>
                <a:latin typeface="Georgia"/>
                <a:cs typeface="Georgia"/>
              </a:rPr>
              <a:t>медичного </a:t>
            </a:r>
            <a:r>
              <a:rPr sz="700" i="1" spc="15" dirty="0">
                <a:solidFill>
                  <a:srgbClr val="002A41"/>
                </a:solidFill>
                <a:latin typeface="Georgia"/>
                <a:cs typeface="Georgia"/>
              </a:rPr>
              <a:t>університету  </a:t>
            </a:r>
            <a:r>
              <a:rPr sz="700" i="1" spc="25" dirty="0">
                <a:solidFill>
                  <a:srgbClr val="002A41"/>
                </a:solidFill>
                <a:latin typeface="Georgia"/>
                <a:cs typeface="Georgia"/>
              </a:rPr>
              <a:t>ім.</a:t>
            </a:r>
            <a:r>
              <a:rPr sz="700" i="1" spc="20" dirty="0">
                <a:solidFill>
                  <a:srgbClr val="002A41"/>
                </a:solidFill>
                <a:latin typeface="Georgia"/>
                <a:cs typeface="Georgia"/>
              </a:rPr>
              <a:t> </a:t>
            </a:r>
            <a:r>
              <a:rPr sz="700" i="1" spc="5" dirty="0">
                <a:solidFill>
                  <a:srgbClr val="002A41"/>
                </a:solidFill>
                <a:latin typeface="Georgia"/>
                <a:cs typeface="Georgia"/>
              </a:rPr>
              <a:t>О.О.Богомольця</a:t>
            </a:r>
            <a:endParaRPr sz="700">
              <a:latin typeface="Georgia"/>
              <a:cs typeface="Georgia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072600" y="1851865"/>
            <a:ext cx="3512820" cy="1397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750" spc="65" dirty="0">
                <a:solidFill>
                  <a:srgbClr val="002A41"/>
                </a:solidFill>
                <a:latin typeface="Tahoma"/>
                <a:cs typeface="Tahoma"/>
              </a:rPr>
              <a:t>Населення</a:t>
            </a:r>
            <a:r>
              <a:rPr sz="750" spc="-30" dirty="0">
                <a:solidFill>
                  <a:srgbClr val="002A41"/>
                </a:solidFill>
                <a:latin typeface="Tahoma"/>
                <a:cs typeface="Tahoma"/>
              </a:rPr>
              <a:t> </a:t>
            </a:r>
            <a:r>
              <a:rPr sz="750" spc="75" dirty="0">
                <a:solidFill>
                  <a:srgbClr val="002A41"/>
                </a:solidFill>
                <a:latin typeface="Tahoma"/>
                <a:cs typeface="Tahoma"/>
              </a:rPr>
              <a:t>традиційно</a:t>
            </a:r>
            <a:r>
              <a:rPr sz="750" spc="-30" dirty="0">
                <a:solidFill>
                  <a:srgbClr val="002A41"/>
                </a:solidFill>
                <a:latin typeface="Tahoma"/>
                <a:cs typeface="Tahoma"/>
              </a:rPr>
              <a:t> </a:t>
            </a:r>
            <a:r>
              <a:rPr sz="750" spc="70" dirty="0">
                <a:solidFill>
                  <a:srgbClr val="002A41"/>
                </a:solidFill>
                <a:latin typeface="Tahoma"/>
                <a:cs typeface="Tahoma"/>
              </a:rPr>
              <a:t>оцінює</a:t>
            </a:r>
            <a:r>
              <a:rPr sz="750" spc="-30" dirty="0">
                <a:solidFill>
                  <a:srgbClr val="002A41"/>
                </a:solidFill>
                <a:latin typeface="Tahoma"/>
                <a:cs typeface="Tahoma"/>
              </a:rPr>
              <a:t> </a:t>
            </a:r>
            <a:r>
              <a:rPr sz="750" spc="65" dirty="0">
                <a:solidFill>
                  <a:srgbClr val="002A41"/>
                </a:solidFill>
                <a:latin typeface="Tahoma"/>
                <a:cs typeface="Tahoma"/>
              </a:rPr>
              <a:t>доступність</a:t>
            </a:r>
            <a:r>
              <a:rPr sz="750" spc="-25" dirty="0">
                <a:solidFill>
                  <a:srgbClr val="002A41"/>
                </a:solidFill>
                <a:latin typeface="Tahoma"/>
                <a:cs typeface="Tahoma"/>
              </a:rPr>
              <a:t> </a:t>
            </a:r>
            <a:r>
              <a:rPr sz="750" spc="75" dirty="0">
                <a:solidFill>
                  <a:srgbClr val="002A41"/>
                </a:solidFill>
                <a:latin typeface="Tahoma"/>
                <a:cs typeface="Tahoma"/>
              </a:rPr>
              <a:t>медичної</a:t>
            </a:r>
            <a:r>
              <a:rPr sz="750" spc="-30" dirty="0">
                <a:solidFill>
                  <a:srgbClr val="002A41"/>
                </a:solidFill>
                <a:latin typeface="Tahoma"/>
                <a:cs typeface="Tahoma"/>
              </a:rPr>
              <a:t> </a:t>
            </a:r>
            <a:r>
              <a:rPr sz="750" spc="65" dirty="0">
                <a:solidFill>
                  <a:srgbClr val="002A41"/>
                </a:solidFill>
                <a:latin typeface="Tahoma"/>
                <a:cs typeface="Tahoma"/>
              </a:rPr>
              <a:t>допомоги</a:t>
            </a:r>
            <a:r>
              <a:rPr sz="750" spc="-30" dirty="0">
                <a:solidFill>
                  <a:srgbClr val="002A41"/>
                </a:solidFill>
                <a:latin typeface="Tahoma"/>
                <a:cs typeface="Tahoma"/>
              </a:rPr>
              <a:t> </a:t>
            </a:r>
            <a:r>
              <a:rPr sz="750" spc="10" dirty="0">
                <a:solidFill>
                  <a:srgbClr val="002A41"/>
                </a:solidFill>
                <a:latin typeface="Tahoma"/>
                <a:cs typeface="Tahoma"/>
              </a:rPr>
              <a:t>через</a:t>
            </a:r>
            <a:endParaRPr sz="750">
              <a:latin typeface="Tahoma"/>
              <a:cs typeface="Tahoma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1072600" y="1991597"/>
            <a:ext cx="3527425" cy="1397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750" spc="60" dirty="0">
                <a:solidFill>
                  <a:srgbClr val="002A41"/>
                </a:solidFill>
                <a:latin typeface="Tahoma"/>
                <a:cs typeface="Tahoma"/>
              </a:rPr>
              <a:t>призму</a:t>
            </a:r>
            <a:r>
              <a:rPr sz="750" spc="-25" dirty="0">
                <a:solidFill>
                  <a:srgbClr val="002A41"/>
                </a:solidFill>
                <a:latin typeface="Tahoma"/>
                <a:cs typeface="Tahoma"/>
              </a:rPr>
              <a:t> </a:t>
            </a:r>
            <a:r>
              <a:rPr sz="750" spc="65" dirty="0">
                <a:solidFill>
                  <a:srgbClr val="002A41"/>
                </a:solidFill>
                <a:latin typeface="Tahoma"/>
                <a:cs typeface="Tahoma"/>
              </a:rPr>
              <a:t>доступності</a:t>
            </a:r>
            <a:r>
              <a:rPr sz="750" spc="-25" dirty="0">
                <a:solidFill>
                  <a:srgbClr val="002A41"/>
                </a:solidFill>
                <a:latin typeface="Tahoma"/>
                <a:cs typeface="Tahoma"/>
              </a:rPr>
              <a:t> </a:t>
            </a:r>
            <a:r>
              <a:rPr sz="750" spc="60" dirty="0">
                <a:solidFill>
                  <a:srgbClr val="002A41"/>
                </a:solidFill>
                <a:latin typeface="Tahoma"/>
                <a:cs typeface="Tahoma"/>
              </a:rPr>
              <a:t>ліків,</a:t>
            </a:r>
            <a:r>
              <a:rPr sz="750" spc="-25" dirty="0">
                <a:solidFill>
                  <a:srgbClr val="002A41"/>
                </a:solidFill>
                <a:latin typeface="Tahoma"/>
                <a:cs typeface="Tahoma"/>
              </a:rPr>
              <a:t> </a:t>
            </a:r>
            <a:r>
              <a:rPr sz="750" spc="55" dirty="0">
                <a:solidFill>
                  <a:srgbClr val="002A41"/>
                </a:solidFill>
                <a:latin typeface="Tahoma"/>
                <a:cs typeface="Tahoma"/>
              </a:rPr>
              <a:t>що</a:t>
            </a:r>
            <a:r>
              <a:rPr sz="750" spc="-20" dirty="0">
                <a:solidFill>
                  <a:srgbClr val="002A41"/>
                </a:solidFill>
                <a:latin typeface="Tahoma"/>
                <a:cs typeface="Tahoma"/>
              </a:rPr>
              <a:t> </a:t>
            </a:r>
            <a:r>
              <a:rPr sz="750" spc="65" dirty="0">
                <a:solidFill>
                  <a:srgbClr val="002A41"/>
                </a:solidFill>
                <a:latin typeface="Tahoma"/>
                <a:cs typeface="Tahoma"/>
              </a:rPr>
              <a:t>насправді</a:t>
            </a:r>
            <a:r>
              <a:rPr sz="750" spc="-25" dirty="0">
                <a:solidFill>
                  <a:srgbClr val="002A41"/>
                </a:solidFill>
                <a:latin typeface="Tahoma"/>
                <a:cs typeface="Tahoma"/>
              </a:rPr>
              <a:t> </a:t>
            </a:r>
            <a:r>
              <a:rPr sz="750" spc="50" dirty="0">
                <a:solidFill>
                  <a:srgbClr val="002A41"/>
                </a:solidFill>
                <a:latin typeface="Tahoma"/>
                <a:cs typeface="Tahoma"/>
              </a:rPr>
              <a:t>не</a:t>
            </a:r>
            <a:r>
              <a:rPr sz="750" spc="-25" dirty="0">
                <a:solidFill>
                  <a:srgbClr val="002A41"/>
                </a:solidFill>
                <a:latin typeface="Tahoma"/>
                <a:cs typeface="Tahoma"/>
              </a:rPr>
              <a:t> </a:t>
            </a:r>
            <a:r>
              <a:rPr sz="750" spc="50" dirty="0">
                <a:solidFill>
                  <a:srgbClr val="002A41"/>
                </a:solidFill>
                <a:latin typeface="Tahoma"/>
                <a:cs typeface="Tahoma"/>
              </a:rPr>
              <a:t>завжди</a:t>
            </a:r>
            <a:r>
              <a:rPr sz="750" spc="-20" dirty="0">
                <a:solidFill>
                  <a:srgbClr val="002A41"/>
                </a:solidFill>
                <a:latin typeface="Tahoma"/>
                <a:cs typeface="Tahoma"/>
              </a:rPr>
              <a:t> </a:t>
            </a:r>
            <a:r>
              <a:rPr sz="750" spc="50" dirty="0">
                <a:solidFill>
                  <a:srgbClr val="002A41"/>
                </a:solidFill>
                <a:latin typeface="Tahoma"/>
                <a:cs typeface="Tahoma"/>
              </a:rPr>
              <a:t>корелює</a:t>
            </a:r>
            <a:r>
              <a:rPr sz="750" spc="-25" dirty="0">
                <a:solidFill>
                  <a:srgbClr val="002A41"/>
                </a:solidFill>
                <a:latin typeface="Tahoma"/>
                <a:cs typeface="Tahoma"/>
              </a:rPr>
              <a:t> </a:t>
            </a:r>
            <a:r>
              <a:rPr sz="750" spc="65" dirty="0">
                <a:solidFill>
                  <a:srgbClr val="002A41"/>
                </a:solidFill>
                <a:latin typeface="Tahoma"/>
                <a:cs typeface="Tahoma"/>
              </a:rPr>
              <a:t>напряму.</a:t>
            </a:r>
            <a:endParaRPr sz="750">
              <a:latin typeface="Tahoma"/>
              <a:cs typeface="Tahoma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1072600" y="2131329"/>
            <a:ext cx="3870960" cy="1397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750" spc="55" dirty="0">
                <a:solidFill>
                  <a:srgbClr val="002A41"/>
                </a:solidFill>
                <a:latin typeface="Tahoma"/>
                <a:cs typeface="Tahoma"/>
              </a:rPr>
              <a:t>Особливістю</a:t>
            </a:r>
            <a:r>
              <a:rPr sz="750" spc="-25" dirty="0">
                <a:solidFill>
                  <a:srgbClr val="002A41"/>
                </a:solidFill>
                <a:latin typeface="Tahoma"/>
                <a:cs typeface="Tahoma"/>
              </a:rPr>
              <a:t> </a:t>
            </a:r>
            <a:r>
              <a:rPr sz="750" spc="65" dirty="0">
                <a:solidFill>
                  <a:srgbClr val="002A41"/>
                </a:solidFill>
                <a:latin typeface="Tahoma"/>
                <a:cs typeface="Tahoma"/>
              </a:rPr>
              <a:t>фармацевтичного</a:t>
            </a:r>
            <a:r>
              <a:rPr sz="750" spc="-25" dirty="0">
                <a:solidFill>
                  <a:srgbClr val="002A41"/>
                </a:solidFill>
                <a:latin typeface="Tahoma"/>
                <a:cs typeface="Tahoma"/>
              </a:rPr>
              <a:t> </a:t>
            </a:r>
            <a:r>
              <a:rPr sz="750" spc="75" dirty="0">
                <a:solidFill>
                  <a:srgbClr val="002A41"/>
                </a:solidFill>
                <a:latin typeface="Tahoma"/>
                <a:cs typeface="Tahoma"/>
              </a:rPr>
              <a:t>продукту</a:t>
            </a:r>
            <a:r>
              <a:rPr sz="750" spc="-25" dirty="0">
                <a:solidFill>
                  <a:srgbClr val="002A41"/>
                </a:solidFill>
                <a:latin typeface="Tahoma"/>
                <a:cs typeface="Tahoma"/>
              </a:rPr>
              <a:t> </a:t>
            </a:r>
            <a:r>
              <a:rPr sz="750" spc="85" dirty="0">
                <a:solidFill>
                  <a:srgbClr val="002A41"/>
                </a:solidFill>
                <a:latin typeface="Tahoma"/>
                <a:cs typeface="Tahoma"/>
              </a:rPr>
              <a:t>чи</a:t>
            </a:r>
            <a:r>
              <a:rPr sz="750" spc="-25" dirty="0">
                <a:solidFill>
                  <a:srgbClr val="002A41"/>
                </a:solidFill>
                <a:latin typeface="Tahoma"/>
                <a:cs typeface="Tahoma"/>
              </a:rPr>
              <a:t> </a:t>
            </a:r>
            <a:r>
              <a:rPr sz="750" spc="75" dirty="0">
                <a:solidFill>
                  <a:srgbClr val="002A41"/>
                </a:solidFill>
                <a:latin typeface="Tahoma"/>
                <a:cs typeface="Tahoma"/>
              </a:rPr>
              <a:t>послуги</a:t>
            </a:r>
            <a:r>
              <a:rPr sz="750" spc="-20" dirty="0">
                <a:solidFill>
                  <a:srgbClr val="002A41"/>
                </a:solidFill>
                <a:latin typeface="Tahoma"/>
                <a:cs typeface="Tahoma"/>
              </a:rPr>
              <a:t> </a:t>
            </a:r>
            <a:r>
              <a:rPr sz="750" spc="80" dirty="0">
                <a:solidFill>
                  <a:srgbClr val="002A41"/>
                </a:solidFill>
                <a:latin typeface="Tahoma"/>
                <a:cs typeface="Tahoma"/>
              </a:rPr>
              <a:t>як</a:t>
            </a:r>
            <a:r>
              <a:rPr sz="750" spc="-25" dirty="0">
                <a:solidFill>
                  <a:srgbClr val="002A41"/>
                </a:solidFill>
                <a:latin typeface="Tahoma"/>
                <a:cs typeface="Tahoma"/>
              </a:rPr>
              <a:t> </a:t>
            </a:r>
            <a:r>
              <a:rPr sz="750" spc="55" dirty="0">
                <a:solidFill>
                  <a:srgbClr val="002A41"/>
                </a:solidFill>
                <a:latin typeface="Tahoma"/>
                <a:cs typeface="Tahoma"/>
              </a:rPr>
              <a:t>складової</a:t>
            </a:r>
            <a:r>
              <a:rPr sz="750" spc="-25" dirty="0">
                <a:solidFill>
                  <a:srgbClr val="002A41"/>
                </a:solidFill>
                <a:latin typeface="Tahoma"/>
                <a:cs typeface="Tahoma"/>
              </a:rPr>
              <a:t> </a:t>
            </a:r>
            <a:r>
              <a:rPr sz="750" spc="75" dirty="0">
                <a:solidFill>
                  <a:srgbClr val="002A41"/>
                </a:solidFill>
                <a:latin typeface="Tahoma"/>
                <a:cs typeface="Tahoma"/>
              </a:rPr>
              <a:t>медичної</a:t>
            </a:r>
            <a:endParaRPr sz="750">
              <a:latin typeface="Tahoma"/>
              <a:cs typeface="Tahoma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1072600" y="2271060"/>
            <a:ext cx="3397885" cy="1397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750" spc="65" dirty="0">
                <a:solidFill>
                  <a:srgbClr val="002A41"/>
                </a:solidFill>
                <a:latin typeface="Tahoma"/>
                <a:cs typeface="Tahoma"/>
              </a:rPr>
              <a:t>допомоги</a:t>
            </a:r>
            <a:r>
              <a:rPr sz="750" spc="-35" dirty="0">
                <a:solidFill>
                  <a:srgbClr val="002A41"/>
                </a:solidFill>
                <a:latin typeface="Tahoma"/>
                <a:cs typeface="Tahoma"/>
              </a:rPr>
              <a:t> </a:t>
            </a:r>
            <a:r>
              <a:rPr sz="750" spc="25" dirty="0">
                <a:solidFill>
                  <a:srgbClr val="002A41"/>
                </a:solidFill>
                <a:latin typeface="Tahoma"/>
                <a:cs typeface="Tahoma"/>
              </a:rPr>
              <a:t>є</a:t>
            </a:r>
            <a:r>
              <a:rPr sz="750" spc="-35" dirty="0">
                <a:solidFill>
                  <a:srgbClr val="002A41"/>
                </a:solidFill>
                <a:latin typeface="Tahoma"/>
                <a:cs typeface="Tahoma"/>
              </a:rPr>
              <a:t> </a:t>
            </a:r>
            <a:r>
              <a:rPr sz="750" spc="5" dirty="0">
                <a:solidFill>
                  <a:srgbClr val="002A41"/>
                </a:solidFill>
                <a:latin typeface="Tahoma"/>
                <a:cs typeface="Tahoma"/>
              </a:rPr>
              <a:t>те,</a:t>
            </a:r>
            <a:r>
              <a:rPr sz="750" spc="-30" dirty="0">
                <a:solidFill>
                  <a:srgbClr val="002A41"/>
                </a:solidFill>
                <a:latin typeface="Tahoma"/>
                <a:cs typeface="Tahoma"/>
              </a:rPr>
              <a:t> </a:t>
            </a:r>
            <a:r>
              <a:rPr sz="750" spc="55" dirty="0">
                <a:solidFill>
                  <a:srgbClr val="002A41"/>
                </a:solidFill>
                <a:latin typeface="Tahoma"/>
                <a:cs typeface="Tahoma"/>
              </a:rPr>
              <a:t>що</a:t>
            </a:r>
            <a:r>
              <a:rPr sz="750" spc="-35" dirty="0">
                <a:solidFill>
                  <a:srgbClr val="002A41"/>
                </a:solidFill>
                <a:latin typeface="Tahoma"/>
                <a:cs typeface="Tahoma"/>
              </a:rPr>
              <a:t> </a:t>
            </a:r>
            <a:r>
              <a:rPr sz="750" spc="80" dirty="0">
                <a:solidFill>
                  <a:srgbClr val="002A41"/>
                </a:solidFill>
                <a:latin typeface="Tahoma"/>
                <a:cs typeface="Tahoma"/>
              </a:rPr>
              <a:t>їх</a:t>
            </a:r>
            <a:r>
              <a:rPr sz="750" spc="-30" dirty="0">
                <a:solidFill>
                  <a:srgbClr val="002A41"/>
                </a:solidFill>
                <a:latin typeface="Tahoma"/>
                <a:cs typeface="Tahoma"/>
              </a:rPr>
              <a:t> </a:t>
            </a:r>
            <a:r>
              <a:rPr sz="750" spc="90" dirty="0">
                <a:solidFill>
                  <a:srgbClr val="002A41"/>
                </a:solidFill>
                <a:latin typeface="Tahoma"/>
                <a:cs typeface="Tahoma"/>
              </a:rPr>
              <a:t>можна</a:t>
            </a:r>
            <a:r>
              <a:rPr sz="750" spc="-35" dirty="0">
                <a:solidFill>
                  <a:srgbClr val="002A41"/>
                </a:solidFill>
                <a:latin typeface="Tahoma"/>
                <a:cs typeface="Tahoma"/>
              </a:rPr>
              <a:t> </a:t>
            </a:r>
            <a:r>
              <a:rPr sz="750" spc="75" dirty="0">
                <a:solidFill>
                  <a:srgbClr val="002A41"/>
                </a:solidFill>
                <a:latin typeface="Tahoma"/>
                <a:cs typeface="Tahoma"/>
              </a:rPr>
              <a:t>отримати</a:t>
            </a:r>
            <a:r>
              <a:rPr sz="750" spc="-30" dirty="0">
                <a:solidFill>
                  <a:srgbClr val="002A41"/>
                </a:solidFill>
                <a:latin typeface="Tahoma"/>
                <a:cs typeface="Tahoma"/>
              </a:rPr>
              <a:t> </a:t>
            </a:r>
            <a:r>
              <a:rPr sz="750" spc="-25" dirty="0">
                <a:solidFill>
                  <a:srgbClr val="002A41"/>
                </a:solidFill>
                <a:latin typeface="Tahoma"/>
                <a:cs typeface="Tahoma"/>
              </a:rPr>
              <a:t>за</a:t>
            </a:r>
            <a:r>
              <a:rPr sz="750" spc="-35" dirty="0">
                <a:solidFill>
                  <a:srgbClr val="002A41"/>
                </a:solidFill>
                <a:latin typeface="Tahoma"/>
                <a:cs typeface="Tahoma"/>
              </a:rPr>
              <a:t> </a:t>
            </a:r>
            <a:r>
              <a:rPr sz="750" spc="65" dirty="0">
                <a:solidFill>
                  <a:srgbClr val="002A41"/>
                </a:solidFill>
                <a:latin typeface="Tahoma"/>
                <a:cs typeface="Tahoma"/>
              </a:rPr>
              <a:t>власні</a:t>
            </a:r>
            <a:r>
              <a:rPr sz="750" spc="-30" dirty="0">
                <a:solidFill>
                  <a:srgbClr val="002A41"/>
                </a:solidFill>
                <a:latin typeface="Tahoma"/>
                <a:cs typeface="Tahoma"/>
              </a:rPr>
              <a:t> </a:t>
            </a:r>
            <a:r>
              <a:rPr sz="750" spc="75" dirty="0">
                <a:solidFill>
                  <a:srgbClr val="002A41"/>
                </a:solidFill>
                <a:latin typeface="Tahoma"/>
                <a:cs typeface="Tahoma"/>
              </a:rPr>
              <a:t>кошти</a:t>
            </a:r>
            <a:r>
              <a:rPr sz="750" spc="-35" dirty="0">
                <a:solidFill>
                  <a:srgbClr val="002A41"/>
                </a:solidFill>
                <a:latin typeface="Tahoma"/>
                <a:cs typeface="Tahoma"/>
              </a:rPr>
              <a:t> </a:t>
            </a:r>
            <a:r>
              <a:rPr sz="750" spc="40" dirty="0">
                <a:solidFill>
                  <a:srgbClr val="002A41"/>
                </a:solidFill>
                <a:latin typeface="Tahoma"/>
                <a:cs typeface="Tahoma"/>
              </a:rPr>
              <a:t>в</a:t>
            </a:r>
            <a:r>
              <a:rPr sz="750" spc="-30" dirty="0">
                <a:solidFill>
                  <a:srgbClr val="002A41"/>
                </a:solidFill>
                <a:latin typeface="Tahoma"/>
                <a:cs typeface="Tahoma"/>
              </a:rPr>
              <a:t> </a:t>
            </a:r>
            <a:r>
              <a:rPr sz="750" spc="75" dirty="0">
                <a:solidFill>
                  <a:srgbClr val="002A41"/>
                </a:solidFill>
                <a:latin typeface="Tahoma"/>
                <a:cs typeface="Tahoma"/>
              </a:rPr>
              <a:t>аптечному</a:t>
            </a:r>
            <a:endParaRPr sz="750">
              <a:latin typeface="Tahoma"/>
              <a:cs typeface="Tahoma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1072600" y="2385360"/>
            <a:ext cx="3663950" cy="10756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22300"/>
              </a:lnSpc>
              <a:spcBef>
                <a:spcPts val="100"/>
              </a:spcBef>
            </a:pPr>
            <a:r>
              <a:rPr sz="750" spc="50" dirty="0">
                <a:solidFill>
                  <a:srgbClr val="002A41"/>
                </a:solidFill>
                <a:latin typeface="Tahoma"/>
                <a:cs typeface="Tahoma"/>
              </a:rPr>
              <a:t>закладі </a:t>
            </a:r>
            <a:r>
              <a:rPr sz="750" spc="70" dirty="0">
                <a:solidFill>
                  <a:srgbClr val="002A41"/>
                </a:solidFill>
                <a:latin typeface="Tahoma"/>
                <a:cs typeface="Tahoma"/>
              </a:rPr>
              <a:t>і </a:t>
            </a:r>
            <a:r>
              <a:rPr sz="750" spc="-15" dirty="0">
                <a:solidFill>
                  <a:srgbClr val="002A41"/>
                </a:solidFill>
                <a:latin typeface="Tahoma"/>
                <a:cs typeface="Tahoma"/>
              </a:rPr>
              <a:t>без </a:t>
            </a:r>
            <a:r>
              <a:rPr sz="750" spc="65" dirty="0">
                <a:solidFill>
                  <a:srgbClr val="002A41"/>
                </a:solidFill>
                <a:latin typeface="Tahoma"/>
                <a:cs typeface="Tahoma"/>
              </a:rPr>
              <a:t>участі </a:t>
            </a:r>
            <a:r>
              <a:rPr sz="750" spc="45" dirty="0">
                <a:solidFill>
                  <a:srgbClr val="002A41"/>
                </a:solidFill>
                <a:latin typeface="Tahoma"/>
                <a:cs typeface="Tahoma"/>
              </a:rPr>
              <a:t>(призначення) </a:t>
            </a:r>
            <a:r>
              <a:rPr sz="750" spc="50" dirty="0">
                <a:solidFill>
                  <a:srgbClr val="002A41"/>
                </a:solidFill>
                <a:latin typeface="Tahoma"/>
                <a:cs typeface="Tahoma"/>
              </a:rPr>
              <a:t>лікаря, особливо </a:t>
            </a:r>
            <a:r>
              <a:rPr sz="750" spc="-25" dirty="0">
                <a:solidFill>
                  <a:srgbClr val="002A41"/>
                </a:solidFill>
                <a:latin typeface="Tahoma"/>
                <a:cs typeface="Tahoma"/>
              </a:rPr>
              <a:t>за </a:t>
            </a:r>
            <a:r>
              <a:rPr sz="750" spc="75" dirty="0">
                <a:solidFill>
                  <a:srgbClr val="002A41"/>
                </a:solidFill>
                <a:latin typeface="Tahoma"/>
                <a:cs typeface="Tahoma"/>
              </a:rPr>
              <a:t>умови </a:t>
            </a:r>
            <a:r>
              <a:rPr sz="750" spc="65" dirty="0">
                <a:solidFill>
                  <a:srgbClr val="002A41"/>
                </a:solidFill>
                <a:latin typeface="Tahoma"/>
                <a:cs typeface="Tahoma"/>
              </a:rPr>
              <a:t>поширеної  </a:t>
            </a:r>
            <a:r>
              <a:rPr sz="750" spc="85" dirty="0">
                <a:solidFill>
                  <a:srgbClr val="002A41"/>
                </a:solidFill>
                <a:latin typeface="Tahoma"/>
                <a:cs typeface="Tahoma"/>
              </a:rPr>
              <a:t>практики </a:t>
            </a:r>
            <a:r>
              <a:rPr sz="750" spc="45" dirty="0">
                <a:solidFill>
                  <a:srgbClr val="002A41"/>
                </a:solidFill>
                <a:latin typeface="Tahoma"/>
                <a:cs typeface="Tahoma"/>
              </a:rPr>
              <a:t>безрецептурного </a:t>
            </a:r>
            <a:r>
              <a:rPr sz="750" spc="75" dirty="0">
                <a:solidFill>
                  <a:srgbClr val="002A41"/>
                </a:solidFill>
                <a:latin typeface="Tahoma"/>
                <a:cs typeface="Tahoma"/>
              </a:rPr>
              <a:t>відпуску </a:t>
            </a:r>
            <a:r>
              <a:rPr sz="750" spc="70" dirty="0">
                <a:solidFill>
                  <a:srgbClr val="002A41"/>
                </a:solidFill>
                <a:latin typeface="Tahoma"/>
                <a:cs typeface="Tahoma"/>
              </a:rPr>
              <a:t>рецептурних лікарських </a:t>
            </a:r>
            <a:r>
              <a:rPr sz="750" spc="15" dirty="0">
                <a:solidFill>
                  <a:srgbClr val="002A41"/>
                </a:solidFill>
                <a:latin typeface="Tahoma"/>
                <a:cs typeface="Tahoma"/>
              </a:rPr>
              <a:t>засобів.  </a:t>
            </a:r>
            <a:r>
              <a:rPr sz="750" spc="70" dirty="0">
                <a:solidFill>
                  <a:srgbClr val="002A41"/>
                </a:solidFill>
                <a:latin typeface="Tahoma"/>
                <a:cs typeface="Tahoma"/>
              </a:rPr>
              <a:t>Саме</a:t>
            </a:r>
            <a:r>
              <a:rPr sz="750" spc="-30" dirty="0">
                <a:solidFill>
                  <a:srgbClr val="002A41"/>
                </a:solidFill>
                <a:latin typeface="Tahoma"/>
                <a:cs typeface="Tahoma"/>
              </a:rPr>
              <a:t> </a:t>
            </a:r>
            <a:r>
              <a:rPr sz="750" spc="45" dirty="0">
                <a:solidFill>
                  <a:srgbClr val="002A41"/>
                </a:solidFill>
                <a:latin typeface="Tahoma"/>
                <a:cs typeface="Tahoma"/>
              </a:rPr>
              <a:t>це</a:t>
            </a:r>
            <a:r>
              <a:rPr sz="750" spc="-30" dirty="0">
                <a:solidFill>
                  <a:srgbClr val="002A41"/>
                </a:solidFill>
                <a:latin typeface="Tahoma"/>
                <a:cs typeface="Tahoma"/>
              </a:rPr>
              <a:t> </a:t>
            </a:r>
            <a:r>
              <a:rPr sz="750" spc="60" dirty="0">
                <a:solidFill>
                  <a:srgbClr val="002A41"/>
                </a:solidFill>
                <a:latin typeface="Tahoma"/>
                <a:cs typeface="Tahoma"/>
              </a:rPr>
              <a:t>пояснює</a:t>
            </a:r>
            <a:r>
              <a:rPr sz="750" spc="-25" dirty="0">
                <a:solidFill>
                  <a:srgbClr val="002A41"/>
                </a:solidFill>
                <a:latin typeface="Tahoma"/>
                <a:cs typeface="Tahoma"/>
              </a:rPr>
              <a:t> </a:t>
            </a:r>
            <a:r>
              <a:rPr sz="750" spc="80" dirty="0">
                <a:solidFill>
                  <a:srgbClr val="002A41"/>
                </a:solidFill>
                <a:latin typeface="Tahoma"/>
                <a:cs typeface="Tahoma"/>
              </a:rPr>
              <a:t>отримані</a:t>
            </a:r>
            <a:r>
              <a:rPr sz="750" spc="-30" dirty="0">
                <a:solidFill>
                  <a:srgbClr val="002A41"/>
                </a:solidFill>
                <a:latin typeface="Tahoma"/>
                <a:cs typeface="Tahoma"/>
              </a:rPr>
              <a:t> </a:t>
            </a:r>
            <a:r>
              <a:rPr sz="750" spc="80" dirty="0">
                <a:solidFill>
                  <a:srgbClr val="002A41"/>
                </a:solidFill>
                <a:latin typeface="Tahoma"/>
                <a:cs typeface="Tahoma"/>
              </a:rPr>
              <a:t>під</a:t>
            </a:r>
            <a:r>
              <a:rPr sz="750" spc="-30" dirty="0">
                <a:solidFill>
                  <a:srgbClr val="002A41"/>
                </a:solidFill>
                <a:latin typeface="Tahoma"/>
                <a:cs typeface="Tahoma"/>
              </a:rPr>
              <a:t> </a:t>
            </a:r>
            <a:r>
              <a:rPr sz="750" spc="50" dirty="0">
                <a:solidFill>
                  <a:srgbClr val="002A41"/>
                </a:solidFill>
                <a:latin typeface="Tahoma"/>
                <a:cs typeface="Tahoma"/>
              </a:rPr>
              <a:t>час</a:t>
            </a:r>
            <a:r>
              <a:rPr sz="750" spc="-25" dirty="0">
                <a:solidFill>
                  <a:srgbClr val="002A41"/>
                </a:solidFill>
                <a:latin typeface="Tahoma"/>
                <a:cs typeface="Tahoma"/>
              </a:rPr>
              <a:t> </a:t>
            </a:r>
            <a:r>
              <a:rPr sz="750" spc="70" dirty="0">
                <a:solidFill>
                  <a:srgbClr val="002A41"/>
                </a:solidFill>
                <a:latin typeface="Tahoma"/>
                <a:cs typeface="Tahoma"/>
              </a:rPr>
              <a:t>дослідження</a:t>
            </a:r>
            <a:r>
              <a:rPr sz="750" spc="-30" dirty="0">
                <a:solidFill>
                  <a:srgbClr val="002A41"/>
                </a:solidFill>
                <a:latin typeface="Tahoma"/>
                <a:cs typeface="Tahoma"/>
              </a:rPr>
              <a:t> </a:t>
            </a:r>
            <a:r>
              <a:rPr sz="750" spc="25" dirty="0">
                <a:solidFill>
                  <a:srgbClr val="002A41"/>
                </a:solidFill>
                <a:latin typeface="Tahoma"/>
                <a:cs typeface="Tahoma"/>
              </a:rPr>
              <a:t>результати.</a:t>
            </a:r>
            <a:endParaRPr sz="750">
              <a:latin typeface="Tahoma"/>
              <a:cs typeface="Tahoma"/>
            </a:endParaRPr>
          </a:p>
          <a:p>
            <a:pPr marL="12700" marR="641985">
              <a:lnSpc>
                <a:spcPct val="122200"/>
              </a:lnSpc>
              <a:spcBef>
                <a:spcPts val="565"/>
              </a:spcBef>
            </a:pPr>
            <a:r>
              <a:rPr sz="750" spc="50" dirty="0">
                <a:solidFill>
                  <a:srgbClr val="002A41"/>
                </a:solidFill>
                <a:latin typeface="Tahoma"/>
                <a:cs typeface="Tahoma"/>
              </a:rPr>
              <a:t>Низькі </a:t>
            </a:r>
            <a:r>
              <a:rPr sz="750" spc="65" dirty="0">
                <a:solidFill>
                  <a:srgbClr val="002A41"/>
                </a:solidFill>
                <a:latin typeface="Tahoma"/>
                <a:cs typeface="Tahoma"/>
              </a:rPr>
              <a:t>показники </a:t>
            </a:r>
            <a:r>
              <a:rPr sz="750" spc="55" dirty="0">
                <a:solidFill>
                  <a:srgbClr val="002A41"/>
                </a:solidFill>
                <a:latin typeface="Tahoma"/>
                <a:cs typeface="Tahoma"/>
              </a:rPr>
              <a:t>витрат </a:t>
            </a:r>
            <a:r>
              <a:rPr sz="750" spc="70" dirty="0">
                <a:solidFill>
                  <a:srgbClr val="002A41"/>
                </a:solidFill>
                <a:latin typeface="Tahoma"/>
                <a:cs typeface="Tahoma"/>
              </a:rPr>
              <a:t>на </a:t>
            </a:r>
            <a:r>
              <a:rPr sz="750" spc="90" dirty="0">
                <a:solidFill>
                  <a:srgbClr val="002A41"/>
                </a:solidFill>
                <a:latin typeface="Tahoma"/>
                <a:cs typeface="Tahoma"/>
              </a:rPr>
              <a:t>ліки </a:t>
            </a:r>
            <a:r>
              <a:rPr sz="750" spc="60" dirty="0">
                <a:solidFill>
                  <a:srgbClr val="002A41"/>
                </a:solidFill>
                <a:latin typeface="Tahoma"/>
                <a:cs typeface="Tahoma"/>
              </a:rPr>
              <a:t>у </a:t>
            </a:r>
            <a:r>
              <a:rPr sz="750" spc="85" dirty="0">
                <a:solidFill>
                  <a:srgbClr val="002A41"/>
                </a:solidFill>
                <a:latin typeface="Tahoma"/>
                <a:cs typeface="Tahoma"/>
              </a:rPr>
              <a:t>Житомирській </a:t>
            </a:r>
            <a:r>
              <a:rPr sz="750" spc="50" dirty="0">
                <a:solidFill>
                  <a:srgbClr val="002A41"/>
                </a:solidFill>
                <a:latin typeface="Tahoma"/>
                <a:cs typeface="Tahoma"/>
              </a:rPr>
              <a:t>області  </a:t>
            </a:r>
            <a:r>
              <a:rPr sz="750" spc="25" dirty="0">
                <a:solidFill>
                  <a:srgbClr val="002A41"/>
                </a:solidFill>
                <a:latin typeface="Tahoma"/>
                <a:cs typeface="Tahoma"/>
              </a:rPr>
              <a:t>є</a:t>
            </a:r>
            <a:r>
              <a:rPr sz="750" spc="-30" dirty="0">
                <a:solidFill>
                  <a:srgbClr val="002A41"/>
                </a:solidFill>
                <a:latin typeface="Tahoma"/>
                <a:cs typeface="Tahoma"/>
              </a:rPr>
              <a:t> </a:t>
            </a:r>
            <a:r>
              <a:rPr sz="750" spc="80" dirty="0">
                <a:solidFill>
                  <a:srgbClr val="002A41"/>
                </a:solidFill>
                <a:latin typeface="Tahoma"/>
                <a:cs typeface="Tahoma"/>
              </a:rPr>
              <a:t>очікуваними,</a:t>
            </a:r>
            <a:r>
              <a:rPr sz="750" spc="-30" dirty="0">
                <a:solidFill>
                  <a:srgbClr val="002A41"/>
                </a:solidFill>
                <a:latin typeface="Tahoma"/>
                <a:cs typeface="Tahoma"/>
              </a:rPr>
              <a:t> </a:t>
            </a:r>
            <a:r>
              <a:rPr sz="750" spc="75" dirty="0">
                <a:solidFill>
                  <a:srgbClr val="002A41"/>
                </a:solidFill>
                <a:latin typeface="Tahoma"/>
                <a:cs typeface="Tahoma"/>
              </a:rPr>
              <a:t>оскільки</a:t>
            </a:r>
            <a:r>
              <a:rPr sz="750" spc="-25" dirty="0">
                <a:solidFill>
                  <a:srgbClr val="002A41"/>
                </a:solidFill>
                <a:latin typeface="Tahoma"/>
                <a:cs typeface="Tahoma"/>
              </a:rPr>
              <a:t> </a:t>
            </a:r>
            <a:r>
              <a:rPr sz="750" spc="40" dirty="0">
                <a:solidFill>
                  <a:srgbClr val="002A41"/>
                </a:solidFill>
                <a:latin typeface="Tahoma"/>
                <a:cs typeface="Tahoma"/>
              </a:rPr>
              <a:t>в</a:t>
            </a:r>
            <a:r>
              <a:rPr sz="750" spc="-30" dirty="0">
                <a:solidFill>
                  <a:srgbClr val="002A41"/>
                </a:solidFill>
                <a:latin typeface="Tahoma"/>
                <a:cs typeface="Tahoma"/>
              </a:rPr>
              <a:t> </a:t>
            </a:r>
            <a:r>
              <a:rPr sz="750" spc="80" dirty="0">
                <a:solidFill>
                  <a:srgbClr val="002A41"/>
                </a:solidFill>
                <a:latin typeface="Tahoma"/>
                <a:cs typeface="Tahoma"/>
              </a:rPr>
              <a:t>цьому</a:t>
            </a:r>
            <a:r>
              <a:rPr sz="750" spc="-25" dirty="0">
                <a:solidFill>
                  <a:srgbClr val="002A41"/>
                </a:solidFill>
                <a:latin typeface="Tahoma"/>
                <a:cs typeface="Tahoma"/>
              </a:rPr>
              <a:t> </a:t>
            </a:r>
            <a:r>
              <a:rPr sz="750" spc="45" dirty="0">
                <a:solidFill>
                  <a:srgbClr val="002A41"/>
                </a:solidFill>
                <a:latin typeface="Tahoma"/>
                <a:cs typeface="Tahoma"/>
              </a:rPr>
              <a:t>регіоні,</a:t>
            </a:r>
            <a:r>
              <a:rPr sz="750" spc="-30" dirty="0">
                <a:solidFill>
                  <a:srgbClr val="002A41"/>
                </a:solidFill>
                <a:latin typeface="Tahoma"/>
                <a:cs typeface="Tahoma"/>
              </a:rPr>
              <a:t> </a:t>
            </a:r>
            <a:r>
              <a:rPr sz="750" spc="80" dirty="0">
                <a:solidFill>
                  <a:srgbClr val="002A41"/>
                </a:solidFill>
                <a:latin typeface="Tahoma"/>
                <a:cs typeface="Tahoma"/>
              </a:rPr>
              <a:t>як</a:t>
            </a:r>
            <a:r>
              <a:rPr sz="750" spc="-25" dirty="0">
                <a:solidFill>
                  <a:srgbClr val="002A41"/>
                </a:solidFill>
                <a:latin typeface="Tahoma"/>
                <a:cs typeface="Tahoma"/>
              </a:rPr>
              <a:t> </a:t>
            </a:r>
            <a:r>
              <a:rPr sz="750" spc="70" dirty="0">
                <a:solidFill>
                  <a:srgbClr val="002A41"/>
                </a:solidFill>
                <a:latin typeface="Tahoma"/>
                <a:cs typeface="Tahoma"/>
              </a:rPr>
              <a:t>і</a:t>
            </a:r>
            <a:r>
              <a:rPr sz="750" spc="-30" dirty="0">
                <a:solidFill>
                  <a:srgbClr val="002A41"/>
                </a:solidFill>
                <a:latin typeface="Tahoma"/>
                <a:cs typeface="Tahoma"/>
              </a:rPr>
              <a:t> </a:t>
            </a:r>
            <a:r>
              <a:rPr sz="750" spc="40" dirty="0">
                <a:solidFill>
                  <a:srgbClr val="002A41"/>
                </a:solidFill>
                <a:latin typeface="Tahoma"/>
                <a:cs typeface="Tahoma"/>
              </a:rPr>
              <a:t>в</a:t>
            </a:r>
            <a:r>
              <a:rPr sz="750" spc="-25" dirty="0">
                <a:solidFill>
                  <a:srgbClr val="002A41"/>
                </a:solidFill>
                <a:latin typeface="Tahoma"/>
                <a:cs typeface="Tahoma"/>
              </a:rPr>
              <a:t> </a:t>
            </a:r>
            <a:r>
              <a:rPr sz="750" spc="65" dirty="0">
                <a:solidFill>
                  <a:srgbClr val="002A41"/>
                </a:solidFill>
                <a:latin typeface="Tahoma"/>
                <a:cs typeface="Tahoma"/>
              </a:rPr>
              <a:t>Полтавській  </a:t>
            </a:r>
            <a:r>
              <a:rPr sz="750" spc="40" dirty="0">
                <a:solidFill>
                  <a:srgbClr val="002A41"/>
                </a:solidFill>
                <a:latin typeface="Tahoma"/>
                <a:cs typeface="Tahoma"/>
              </a:rPr>
              <a:t>області,</a:t>
            </a:r>
            <a:r>
              <a:rPr sz="750" spc="-35" dirty="0">
                <a:solidFill>
                  <a:srgbClr val="002A41"/>
                </a:solidFill>
                <a:latin typeface="Tahoma"/>
                <a:cs typeface="Tahoma"/>
              </a:rPr>
              <a:t> </a:t>
            </a:r>
            <a:r>
              <a:rPr sz="750" spc="65" dirty="0">
                <a:solidFill>
                  <a:srgbClr val="002A41"/>
                </a:solidFill>
                <a:latin typeface="Tahoma"/>
                <a:cs typeface="Tahoma"/>
              </a:rPr>
              <a:t>понад</a:t>
            </a:r>
            <a:r>
              <a:rPr sz="750" spc="-30" dirty="0">
                <a:solidFill>
                  <a:srgbClr val="002A41"/>
                </a:solidFill>
                <a:latin typeface="Tahoma"/>
                <a:cs typeface="Tahoma"/>
              </a:rPr>
              <a:t> </a:t>
            </a:r>
            <a:r>
              <a:rPr sz="750" spc="20" dirty="0">
                <a:solidFill>
                  <a:srgbClr val="002A41"/>
                </a:solidFill>
                <a:latin typeface="Tahoma"/>
                <a:cs typeface="Tahoma"/>
              </a:rPr>
              <a:t>15</a:t>
            </a:r>
            <a:r>
              <a:rPr sz="750" spc="-30" dirty="0">
                <a:solidFill>
                  <a:srgbClr val="002A41"/>
                </a:solidFill>
                <a:latin typeface="Tahoma"/>
                <a:cs typeface="Tahoma"/>
              </a:rPr>
              <a:t> </a:t>
            </a:r>
            <a:r>
              <a:rPr sz="750" spc="65" dirty="0">
                <a:solidFill>
                  <a:srgbClr val="002A41"/>
                </a:solidFill>
                <a:latin typeface="Tahoma"/>
                <a:cs typeface="Tahoma"/>
              </a:rPr>
              <a:t>років</a:t>
            </a:r>
            <a:r>
              <a:rPr sz="750" spc="-35" dirty="0">
                <a:solidFill>
                  <a:srgbClr val="002A41"/>
                </a:solidFill>
                <a:latin typeface="Tahoma"/>
                <a:cs typeface="Tahoma"/>
              </a:rPr>
              <a:t> </a:t>
            </a:r>
            <a:r>
              <a:rPr sz="750" spc="75" dirty="0">
                <a:solidFill>
                  <a:srgbClr val="002A41"/>
                </a:solidFill>
                <a:latin typeface="Tahoma"/>
                <a:cs typeface="Tahoma"/>
              </a:rPr>
              <a:t>успішно</a:t>
            </a:r>
            <a:r>
              <a:rPr sz="750" spc="-30" dirty="0">
                <a:solidFill>
                  <a:srgbClr val="002A41"/>
                </a:solidFill>
                <a:latin typeface="Tahoma"/>
                <a:cs typeface="Tahoma"/>
              </a:rPr>
              <a:t> </a:t>
            </a:r>
            <a:r>
              <a:rPr sz="750" spc="65" dirty="0">
                <a:solidFill>
                  <a:srgbClr val="002A41"/>
                </a:solidFill>
                <a:latin typeface="Tahoma"/>
                <a:cs typeface="Tahoma"/>
              </a:rPr>
              <a:t>працюють</a:t>
            </a:r>
            <a:r>
              <a:rPr sz="750" spc="-30" dirty="0">
                <a:solidFill>
                  <a:srgbClr val="002A41"/>
                </a:solidFill>
                <a:latin typeface="Tahoma"/>
                <a:cs typeface="Tahoma"/>
              </a:rPr>
              <a:t> </a:t>
            </a:r>
            <a:r>
              <a:rPr sz="750" spc="80" dirty="0">
                <a:solidFill>
                  <a:srgbClr val="002A41"/>
                </a:solidFill>
                <a:latin typeface="Tahoma"/>
                <a:cs typeface="Tahoma"/>
              </a:rPr>
              <a:t>лікарняні</a:t>
            </a:r>
            <a:endParaRPr sz="75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  <a:spcBef>
                <a:spcPts val="200"/>
              </a:spcBef>
            </a:pPr>
            <a:r>
              <a:rPr sz="750" spc="70" dirty="0">
                <a:solidFill>
                  <a:srgbClr val="002A41"/>
                </a:solidFill>
                <a:latin typeface="Tahoma"/>
                <a:cs typeface="Tahoma"/>
              </a:rPr>
              <a:t>каси</a:t>
            </a:r>
            <a:r>
              <a:rPr sz="750" spc="-35" dirty="0">
                <a:solidFill>
                  <a:srgbClr val="002A41"/>
                </a:solidFill>
                <a:latin typeface="Tahoma"/>
                <a:cs typeface="Tahoma"/>
              </a:rPr>
              <a:t> </a:t>
            </a:r>
            <a:r>
              <a:rPr sz="750" spc="60" dirty="0">
                <a:solidFill>
                  <a:srgbClr val="002A41"/>
                </a:solidFill>
                <a:latin typeface="Tahoma"/>
                <a:cs typeface="Tahoma"/>
              </a:rPr>
              <a:t>у</a:t>
            </a:r>
            <a:r>
              <a:rPr sz="750" spc="-30" dirty="0">
                <a:solidFill>
                  <a:srgbClr val="002A41"/>
                </a:solidFill>
                <a:latin typeface="Tahoma"/>
                <a:cs typeface="Tahoma"/>
              </a:rPr>
              <a:t> </a:t>
            </a:r>
            <a:r>
              <a:rPr sz="750" spc="70" dirty="0">
                <a:solidFill>
                  <a:srgbClr val="002A41"/>
                </a:solidFill>
                <a:latin typeface="Tahoma"/>
                <a:cs typeface="Tahoma"/>
              </a:rPr>
              <a:t>формі</a:t>
            </a:r>
            <a:r>
              <a:rPr sz="750" spc="-30" dirty="0">
                <a:solidFill>
                  <a:srgbClr val="002A41"/>
                </a:solidFill>
                <a:latin typeface="Tahoma"/>
                <a:cs typeface="Tahoma"/>
              </a:rPr>
              <a:t> </a:t>
            </a:r>
            <a:r>
              <a:rPr sz="750" spc="70" dirty="0">
                <a:solidFill>
                  <a:srgbClr val="002A41"/>
                </a:solidFill>
                <a:latin typeface="Tahoma"/>
                <a:cs typeface="Tahoma"/>
              </a:rPr>
              <a:t>благодійних</a:t>
            </a:r>
            <a:r>
              <a:rPr sz="750" spc="-30" dirty="0">
                <a:solidFill>
                  <a:srgbClr val="002A41"/>
                </a:solidFill>
                <a:latin typeface="Tahoma"/>
                <a:cs typeface="Tahoma"/>
              </a:rPr>
              <a:t> </a:t>
            </a:r>
            <a:r>
              <a:rPr sz="750" spc="50" dirty="0">
                <a:solidFill>
                  <a:srgbClr val="002A41"/>
                </a:solidFill>
                <a:latin typeface="Tahoma"/>
                <a:cs typeface="Tahoma"/>
              </a:rPr>
              <a:t>організацій.</a:t>
            </a:r>
            <a:endParaRPr sz="750">
              <a:latin typeface="Tahoma"/>
              <a:cs typeface="Tahoma"/>
            </a:endParaRPr>
          </a:p>
        </p:txBody>
      </p:sp>
      <p:sp>
        <p:nvSpPr>
          <p:cNvPr id="13" name="object 13"/>
          <p:cNvSpPr txBox="1"/>
          <p:nvPr/>
        </p:nvSpPr>
        <p:spPr>
          <a:xfrm rot="10800000">
            <a:off x="3522817" y="3028323"/>
            <a:ext cx="961711" cy="8255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6500"/>
              </a:lnSpc>
            </a:pPr>
            <a:r>
              <a:rPr sz="6500" spc="705" dirty="0">
                <a:solidFill>
                  <a:srgbClr val="F99F1B"/>
                </a:solidFill>
                <a:latin typeface="Cambria"/>
                <a:cs typeface="Cambria"/>
              </a:rPr>
              <a:t>«</a:t>
            </a:r>
            <a:endParaRPr sz="6500">
              <a:latin typeface="Cambria"/>
              <a:cs typeface="Cambria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6844323" y="629925"/>
            <a:ext cx="145415" cy="1473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spc="35" dirty="0">
                <a:solidFill>
                  <a:srgbClr val="002A41"/>
                </a:solidFill>
                <a:latin typeface="Tahoma"/>
                <a:cs typeface="Tahoma"/>
              </a:rPr>
              <a:t>27</a:t>
            </a:r>
            <a:endParaRPr sz="800">
              <a:latin typeface="Tahoma"/>
              <a:cs typeface="Tahoma"/>
            </a:endParaRPr>
          </a:p>
        </p:txBody>
      </p:sp>
      <p:sp>
        <p:nvSpPr>
          <p:cNvPr id="15" name="object 15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909060">
              <a:lnSpc>
                <a:spcPct val="100000"/>
              </a:lnSpc>
              <a:spcBef>
                <a:spcPts val="100"/>
              </a:spcBef>
            </a:pPr>
            <a:r>
              <a:rPr spc="70" dirty="0"/>
              <a:t>Індекс </a:t>
            </a:r>
            <a:r>
              <a:rPr spc="25" dirty="0"/>
              <a:t>здоров’я.</a:t>
            </a:r>
            <a:r>
              <a:rPr spc="-95" dirty="0"/>
              <a:t> </a:t>
            </a:r>
            <a:r>
              <a:rPr spc="95" dirty="0"/>
              <a:t>Україна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95149" y="2665883"/>
            <a:ext cx="3997325" cy="7245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22300"/>
              </a:lnSpc>
              <a:spcBef>
                <a:spcPts val="100"/>
              </a:spcBef>
            </a:pPr>
            <a:r>
              <a:rPr sz="750" spc="85" dirty="0">
                <a:solidFill>
                  <a:srgbClr val="002A41"/>
                </a:solidFill>
                <a:latin typeface="Tahoma"/>
                <a:cs typeface="Tahoma"/>
              </a:rPr>
              <a:t>У</a:t>
            </a:r>
            <a:r>
              <a:rPr sz="750" spc="-25" dirty="0">
                <a:solidFill>
                  <a:srgbClr val="002A41"/>
                </a:solidFill>
                <a:latin typeface="Tahoma"/>
                <a:cs typeface="Tahoma"/>
              </a:rPr>
              <a:t> </a:t>
            </a:r>
            <a:r>
              <a:rPr sz="750" spc="60" dirty="0">
                <a:solidFill>
                  <a:srgbClr val="002A41"/>
                </a:solidFill>
                <a:latin typeface="Tahoma"/>
                <a:cs typeface="Tahoma"/>
              </a:rPr>
              <a:t>середньому</a:t>
            </a:r>
            <a:r>
              <a:rPr sz="750" spc="-25" dirty="0">
                <a:solidFill>
                  <a:srgbClr val="002A41"/>
                </a:solidFill>
                <a:latin typeface="Tahoma"/>
                <a:cs typeface="Tahoma"/>
              </a:rPr>
              <a:t> </a:t>
            </a:r>
            <a:r>
              <a:rPr sz="750" spc="55" dirty="0">
                <a:solidFill>
                  <a:srgbClr val="002A41"/>
                </a:solidFill>
                <a:latin typeface="Tahoma"/>
                <a:cs typeface="Tahoma"/>
              </a:rPr>
              <a:t>по</a:t>
            </a:r>
            <a:r>
              <a:rPr sz="750" spc="-20" dirty="0">
                <a:solidFill>
                  <a:srgbClr val="002A41"/>
                </a:solidFill>
                <a:latin typeface="Tahoma"/>
                <a:cs typeface="Tahoma"/>
              </a:rPr>
              <a:t> </a:t>
            </a:r>
            <a:r>
              <a:rPr sz="750" spc="80" dirty="0">
                <a:solidFill>
                  <a:srgbClr val="002A41"/>
                </a:solidFill>
                <a:latin typeface="Tahoma"/>
                <a:cs typeface="Tahoma"/>
              </a:rPr>
              <a:t>країні</a:t>
            </a:r>
            <a:r>
              <a:rPr sz="750" spc="-25" dirty="0">
                <a:solidFill>
                  <a:srgbClr val="002A41"/>
                </a:solidFill>
                <a:latin typeface="Tahoma"/>
                <a:cs typeface="Tahoma"/>
              </a:rPr>
              <a:t> </a:t>
            </a:r>
            <a:r>
              <a:rPr sz="750" spc="65" dirty="0">
                <a:solidFill>
                  <a:srgbClr val="002A41"/>
                </a:solidFill>
                <a:latin typeface="Tahoma"/>
                <a:cs typeface="Tahoma"/>
              </a:rPr>
              <a:t>витрати</a:t>
            </a:r>
            <a:r>
              <a:rPr sz="750" spc="-25" dirty="0">
                <a:solidFill>
                  <a:srgbClr val="002A41"/>
                </a:solidFill>
                <a:latin typeface="Tahoma"/>
                <a:cs typeface="Tahoma"/>
              </a:rPr>
              <a:t> </a:t>
            </a:r>
            <a:r>
              <a:rPr sz="750" spc="70" dirty="0">
                <a:solidFill>
                  <a:srgbClr val="002A41"/>
                </a:solidFill>
                <a:latin typeface="Tahoma"/>
                <a:cs typeface="Tahoma"/>
              </a:rPr>
              <a:t>на</a:t>
            </a:r>
            <a:r>
              <a:rPr sz="750" spc="-20" dirty="0">
                <a:solidFill>
                  <a:srgbClr val="002A41"/>
                </a:solidFill>
                <a:latin typeface="Tahoma"/>
                <a:cs typeface="Tahoma"/>
              </a:rPr>
              <a:t> </a:t>
            </a:r>
            <a:r>
              <a:rPr sz="750" spc="90" dirty="0">
                <a:solidFill>
                  <a:srgbClr val="002A41"/>
                </a:solidFill>
                <a:latin typeface="Tahoma"/>
                <a:cs typeface="Tahoma"/>
              </a:rPr>
              <a:t>ліки</a:t>
            </a:r>
            <a:r>
              <a:rPr sz="750" spc="-25" dirty="0">
                <a:solidFill>
                  <a:srgbClr val="002A41"/>
                </a:solidFill>
                <a:latin typeface="Tahoma"/>
                <a:cs typeface="Tahoma"/>
              </a:rPr>
              <a:t> </a:t>
            </a:r>
            <a:r>
              <a:rPr sz="750" spc="70" dirty="0">
                <a:solidFill>
                  <a:srgbClr val="002A41"/>
                </a:solidFill>
                <a:latin typeface="Tahoma"/>
                <a:cs typeface="Tahoma"/>
              </a:rPr>
              <a:t>протягом</a:t>
            </a:r>
            <a:r>
              <a:rPr sz="750" spc="-25" dirty="0">
                <a:solidFill>
                  <a:srgbClr val="002A41"/>
                </a:solidFill>
                <a:latin typeface="Tahoma"/>
                <a:cs typeface="Tahoma"/>
              </a:rPr>
              <a:t> </a:t>
            </a:r>
            <a:r>
              <a:rPr sz="750" spc="70" dirty="0">
                <a:solidFill>
                  <a:srgbClr val="002A41"/>
                </a:solidFill>
                <a:latin typeface="Tahoma"/>
                <a:cs typeface="Tahoma"/>
              </a:rPr>
              <a:t>останніх</a:t>
            </a:r>
            <a:r>
              <a:rPr sz="750" spc="-20" dirty="0">
                <a:solidFill>
                  <a:srgbClr val="002A41"/>
                </a:solidFill>
                <a:latin typeface="Tahoma"/>
                <a:cs typeface="Tahoma"/>
              </a:rPr>
              <a:t> </a:t>
            </a:r>
            <a:r>
              <a:rPr sz="750" spc="30" dirty="0">
                <a:solidFill>
                  <a:srgbClr val="002A41"/>
                </a:solidFill>
                <a:latin typeface="Tahoma"/>
                <a:cs typeface="Tahoma"/>
              </a:rPr>
              <a:t>30</a:t>
            </a:r>
            <a:r>
              <a:rPr sz="750" spc="-25" dirty="0">
                <a:solidFill>
                  <a:srgbClr val="002A41"/>
                </a:solidFill>
                <a:latin typeface="Tahoma"/>
                <a:cs typeface="Tahoma"/>
              </a:rPr>
              <a:t> </a:t>
            </a:r>
            <a:r>
              <a:rPr sz="750" spc="70" dirty="0">
                <a:solidFill>
                  <a:srgbClr val="002A41"/>
                </a:solidFill>
                <a:latin typeface="Tahoma"/>
                <a:cs typeface="Tahoma"/>
              </a:rPr>
              <a:t>днів</a:t>
            </a:r>
            <a:r>
              <a:rPr sz="750" spc="-25" dirty="0">
                <a:solidFill>
                  <a:srgbClr val="002A41"/>
                </a:solidFill>
                <a:latin typeface="Tahoma"/>
                <a:cs typeface="Tahoma"/>
              </a:rPr>
              <a:t> </a:t>
            </a:r>
            <a:r>
              <a:rPr sz="750" spc="60" dirty="0">
                <a:solidFill>
                  <a:srgbClr val="002A41"/>
                </a:solidFill>
                <a:latin typeface="Tahoma"/>
                <a:cs typeface="Tahoma"/>
              </a:rPr>
              <a:t>складають  </a:t>
            </a:r>
            <a:r>
              <a:rPr sz="750" spc="30" dirty="0">
                <a:solidFill>
                  <a:srgbClr val="002A41"/>
                </a:solidFill>
                <a:latin typeface="Tahoma"/>
                <a:cs typeface="Tahoma"/>
              </a:rPr>
              <a:t>550</a:t>
            </a:r>
            <a:r>
              <a:rPr sz="750" spc="-30" dirty="0">
                <a:solidFill>
                  <a:srgbClr val="002A41"/>
                </a:solidFill>
                <a:latin typeface="Tahoma"/>
                <a:cs typeface="Tahoma"/>
              </a:rPr>
              <a:t> </a:t>
            </a:r>
            <a:r>
              <a:rPr sz="750" spc="40" dirty="0">
                <a:solidFill>
                  <a:srgbClr val="002A41"/>
                </a:solidFill>
                <a:latin typeface="Tahoma"/>
                <a:cs typeface="Tahoma"/>
              </a:rPr>
              <a:t>грн.</a:t>
            </a:r>
            <a:r>
              <a:rPr sz="750" spc="-25" dirty="0">
                <a:solidFill>
                  <a:srgbClr val="002A41"/>
                </a:solidFill>
                <a:latin typeface="Tahoma"/>
                <a:cs typeface="Tahoma"/>
              </a:rPr>
              <a:t> </a:t>
            </a:r>
            <a:r>
              <a:rPr sz="750" spc="85" dirty="0">
                <a:solidFill>
                  <a:srgbClr val="002A41"/>
                </a:solidFill>
                <a:latin typeface="Tahoma"/>
                <a:cs typeface="Tahoma"/>
              </a:rPr>
              <a:t>Найменше</a:t>
            </a:r>
            <a:r>
              <a:rPr sz="750" spc="-25" dirty="0">
                <a:solidFill>
                  <a:srgbClr val="002A41"/>
                </a:solidFill>
                <a:latin typeface="Tahoma"/>
                <a:cs typeface="Tahoma"/>
              </a:rPr>
              <a:t> </a:t>
            </a:r>
            <a:r>
              <a:rPr sz="750" spc="60" dirty="0">
                <a:solidFill>
                  <a:srgbClr val="002A41"/>
                </a:solidFill>
                <a:latin typeface="Tahoma"/>
                <a:cs typeface="Tahoma"/>
              </a:rPr>
              <a:t>витрачають</a:t>
            </a:r>
            <a:r>
              <a:rPr sz="750" spc="-25" dirty="0">
                <a:solidFill>
                  <a:srgbClr val="002A41"/>
                </a:solidFill>
                <a:latin typeface="Tahoma"/>
                <a:cs typeface="Tahoma"/>
              </a:rPr>
              <a:t> </a:t>
            </a:r>
            <a:r>
              <a:rPr sz="750" spc="70" dirty="0">
                <a:solidFill>
                  <a:srgbClr val="002A41"/>
                </a:solidFill>
                <a:latin typeface="Tahoma"/>
                <a:cs typeface="Tahoma"/>
              </a:rPr>
              <a:t>на</a:t>
            </a:r>
            <a:r>
              <a:rPr sz="750" spc="-25" dirty="0">
                <a:solidFill>
                  <a:srgbClr val="002A41"/>
                </a:solidFill>
                <a:latin typeface="Tahoma"/>
                <a:cs typeface="Tahoma"/>
              </a:rPr>
              <a:t> </a:t>
            </a:r>
            <a:r>
              <a:rPr sz="750" spc="90" dirty="0">
                <a:solidFill>
                  <a:srgbClr val="002A41"/>
                </a:solidFill>
                <a:latin typeface="Tahoma"/>
                <a:cs typeface="Tahoma"/>
              </a:rPr>
              <a:t>ліки</a:t>
            </a:r>
            <a:r>
              <a:rPr sz="750" spc="-25" dirty="0">
                <a:solidFill>
                  <a:srgbClr val="002A41"/>
                </a:solidFill>
                <a:latin typeface="Tahoma"/>
                <a:cs typeface="Tahoma"/>
              </a:rPr>
              <a:t> </a:t>
            </a:r>
            <a:r>
              <a:rPr sz="750" spc="40" dirty="0">
                <a:solidFill>
                  <a:srgbClr val="002A41"/>
                </a:solidFill>
                <a:latin typeface="Tahoma"/>
                <a:cs typeface="Tahoma"/>
              </a:rPr>
              <a:t>в</a:t>
            </a:r>
            <a:r>
              <a:rPr sz="750" spc="-25" dirty="0">
                <a:solidFill>
                  <a:srgbClr val="002A41"/>
                </a:solidFill>
                <a:latin typeface="Tahoma"/>
                <a:cs typeface="Tahoma"/>
              </a:rPr>
              <a:t> </a:t>
            </a:r>
            <a:r>
              <a:rPr sz="750" spc="85" dirty="0">
                <a:solidFill>
                  <a:srgbClr val="002A41"/>
                </a:solidFill>
                <a:latin typeface="Tahoma"/>
                <a:cs typeface="Tahoma"/>
              </a:rPr>
              <a:t>Житомирській</a:t>
            </a:r>
            <a:r>
              <a:rPr sz="750" spc="-25" dirty="0">
                <a:solidFill>
                  <a:srgbClr val="002A41"/>
                </a:solidFill>
                <a:latin typeface="Tahoma"/>
                <a:cs typeface="Tahoma"/>
              </a:rPr>
              <a:t> </a:t>
            </a:r>
            <a:r>
              <a:rPr sz="750" spc="50" dirty="0">
                <a:solidFill>
                  <a:srgbClr val="002A41"/>
                </a:solidFill>
                <a:latin typeface="Tahoma"/>
                <a:cs typeface="Tahoma"/>
              </a:rPr>
              <a:t>області</a:t>
            </a:r>
            <a:r>
              <a:rPr sz="750" spc="-25" dirty="0">
                <a:solidFill>
                  <a:srgbClr val="002A41"/>
                </a:solidFill>
                <a:latin typeface="Tahoma"/>
                <a:cs typeface="Tahoma"/>
              </a:rPr>
              <a:t> </a:t>
            </a:r>
            <a:r>
              <a:rPr sz="750" dirty="0">
                <a:solidFill>
                  <a:srgbClr val="002A41"/>
                </a:solidFill>
                <a:latin typeface="Tahoma"/>
                <a:cs typeface="Tahoma"/>
              </a:rPr>
              <a:t>(в</a:t>
            </a:r>
            <a:r>
              <a:rPr sz="750" spc="-30" dirty="0">
                <a:solidFill>
                  <a:srgbClr val="002A41"/>
                </a:solidFill>
                <a:latin typeface="Tahoma"/>
                <a:cs typeface="Tahoma"/>
              </a:rPr>
              <a:t> </a:t>
            </a:r>
            <a:r>
              <a:rPr sz="750" spc="60" dirty="0">
                <a:solidFill>
                  <a:srgbClr val="002A41"/>
                </a:solidFill>
                <a:latin typeface="Tahoma"/>
                <a:cs typeface="Tahoma"/>
              </a:rPr>
              <a:t>середньому  </a:t>
            </a:r>
            <a:r>
              <a:rPr sz="750" spc="30" dirty="0">
                <a:solidFill>
                  <a:srgbClr val="002A41"/>
                </a:solidFill>
                <a:latin typeface="Tahoma"/>
                <a:cs typeface="Tahoma"/>
              </a:rPr>
              <a:t>238 </a:t>
            </a:r>
            <a:r>
              <a:rPr sz="750" spc="25" dirty="0">
                <a:solidFill>
                  <a:srgbClr val="002A41"/>
                </a:solidFill>
                <a:latin typeface="Tahoma"/>
                <a:cs typeface="Tahoma"/>
              </a:rPr>
              <a:t>грн.) </a:t>
            </a:r>
            <a:r>
              <a:rPr sz="750" spc="40" dirty="0">
                <a:solidFill>
                  <a:srgbClr val="002A41"/>
                </a:solidFill>
                <a:latin typeface="Tahoma"/>
                <a:cs typeface="Tahoma"/>
              </a:rPr>
              <a:t>та в </a:t>
            </a:r>
            <a:r>
              <a:rPr sz="750" spc="50" dirty="0">
                <a:solidFill>
                  <a:srgbClr val="002A41"/>
                </a:solidFill>
                <a:latin typeface="Tahoma"/>
                <a:cs typeface="Tahoma"/>
              </a:rPr>
              <a:t>Запорізькій області </a:t>
            </a:r>
            <a:r>
              <a:rPr sz="750" spc="15" dirty="0">
                <a:solidFill>
                  <a:srgbClr val="002A41"/>
                </a:solidFill>
                <a:latin typeface="Tahoma"/>
                <a:cs typeface="Tahoma"/>
              </a:rPr>
              <a:t>(289 </a:t>
            </a:r>
            <a:r>
              <a:rPr sz="750" spc="20" dirty="0">
                <a:solidFill>
                  <a:srgbClr val="002A41"/>
                </a:solidFill>
                <a:latin typeface="Tahoma"/>
                <a:cs typeface="Tahoma"/>
              </a:rPr>
              <a:t>грн). </a:t>
            </a:r>
            <a:r>
              <a:rPr sz="750" spc="85" dirty="0">
                <a:solidFill>
                  <a:srgbClr val="002A41"/>
                </a:solidFill>
                <a:latin typeface="Tahoma"/>
                <a:cs typeface="Tahoma"/>
              </a:rPr>
              <a:t>Максимальне </a:t>
            </a:r>
            <a:r>
              <a:rPr sz="750" spc="45" dirty="0">
                <a:solidFill>
                  <a:srgbClr val="002A41"/>
                </a:solidFill>
                <a:latin typeface="Tahoma"/>
                <a:cs typeface="Tahoma"/>
              </a:rPr>
              <a:t>середнє </a:t>
            </a:r>
            <a:r>
              <a:rPr sz="750" spc="50" dirty="0">
                <a:solidFill>
                  <a:srgbClr val="002A41"/>
                </a:solidFill>
                <a:latin typeface="Tahoma"/>
                <a:cs typeface="Tahoma"/>
              </a:rPr>
              <a:t>значення  </a:t>
            </a:r>
            <a:r>
              <a:rPr sz="750" spc="55" dirty="0">
                <a:solidFill>
                  <a:srgbClr val="002A41"/>
                </a:solidFill>
                <a:latin typeface="Tahoma"/>
                <a:cs typeface="Tahoma"/>
              </a:rPr>
              <a:t>витрат</a:t>
            </a:r>
            <a:r>
              <a:rPr sz="750" spc="-30" dirty="0">
                <a:solidFill>
                  <a:srgbClr val="002A41"/>
                </a:solidFill>
                <a:latin typeface="Tahoma"/>
                <a:cs typeface="Tahoma"/>
              </a:rPr>
              <a:t> </a:t>
            </a:r>
            <a:r>
              <a:rPr sz="750" spc="70" dirty="0">
                <a:solidFill>
                  <a:srgbClr val="002A41"/>
                </a:solidFill>
                <a:latin typeface="Tahoma"/>
                <a:cs typeface="Tahoma"/>
              </a:rPr>
              <a:t>на</a:t>
            </a:r>
            <a:r>
              <a:rPr sz="750" spc="-25" dirty="0">
                <a:solidFill>
                  <a:srgbClr val="002A41"/>
                </a:solidFill>
                <a:latin typeface="Tahoma"/>
                <a:cs typeface="Tahoma"/>
              </a:rPr>
              <a:t> </a:t>
            </a:r>
            <a:r>
              <a:rPr sz="750" spc="90" dirty="0">
                <a:solidFill>
                  <a:srgbClr val="002A41"/>
                </a:solidFill>
                <a:latin typeface="Tahoma"/>
                <a:cs typeface="Tahoma"/>
              </a:rPr>
              <a:t>ліки</a:t>
            </a:r>
            <a:r>
              <a:rPr sz="750" spc="-25" dirty="0">
                <a:solidFill>
                  <a:srgbClr val="002A41"/>
                </a:solidFill>
                <a:latin typeface="Tahoma"/>
                <a:cs typeface="Tahoma"/>
              </a:rPr>
              <a:t> </a:t>
            </a:r>
            <a:r>
              <a:rPr sz="750" spc="70" dirty="0">
                <a:solidFill>
                  <a:srgbClr val="002A41"/>
                </a:solidFill>
                <a:latin typeface="Tahoma"/>
                <a:cs typeface="Tahoma"/>
              </a:rPr>
              <a:t>протягом</a:t>
            </a:r>
            <a:r>
              <a:rPr sz="750" spc="-25" dirty="0">
                <a:solidFill>
                  <a:srgbClr val="002A41"/>
                </a:solidFill>
                <a:latin typeface="Tahoma"/>
                <a:cs typeface="Tahoma"/>
              </a:rPr>
              <a:t> </a:t>
            </a:r>
            <a:r>
              <a:rPr sz="750" spc="55" dirty="0">
                <a:solidFill>
                  <a:srgbClr val="002A41"/>
                </a:solidFill>
                <a:latin typeface="Tahoma"/>
                <a:cs typeface="Tahoma"/>
              </a:rPr>
              <a:t>останнього</a:t>
            </a:r>
            <a:r>
              <a:rPr sz="750" spc="-25" dirty="0">
                <a:solidFill>
                  <a:srgbClr val="002A41"/>
                </a:solidFill>
                <a:latin typeface="Tahoma"/>
                <a:cs typeface="Tahoma"/>
              </a:rPr>
              <a:t> </a:t>
            </a:r>
            <a:r>
              <a:rPr sz="750" spc="90" dirty="0">
                <a:solidFill>
                  <a:srgbClr val="002A41"/>
                </a:solidFill>
                <a:latin typeface="Tahoma"/>
                <a:cs typeface="Tahoma"/>
              </a:rPr>
              <a:t>місяця</a:t>
            </a:r>
            <a:r>
              <a:rPr sz="750" spc="-25" dirty="0">
                <a:solidFill>
                  <a:srgbClr val="002A41"/>
                </a:solidFill>
                <a:latin typeface="Tahoma"/>
                <a:cs typeface="Tahoma"/>
              </a:rPr>
              <a:t> </a:t>
            </a:r>
            <a:r>
              <a:rPr sz="750" spc="70" dirty="0">
                <a:solidFill>
                  <a:srgbClr val="002A41"/>
                </a:solidFill>
                <a:latin typeface="Tahoma"/>
                <a:cs typeface="Tahoma"/>
              </a:rPr>
              <a:t>помічено</a:t>
            </a:r>
            <a:r>
              <a:rPr sz="750" spc="-25" dirty="0">
                <a:solidFill>
                  <a:srgbClr val="002A41"/>
                </a:solidFill>
                <a:latin typeface="Tahoma"/>
                <a:cs typeface="Tahoma"/>
              </a:rPr>
              <a:t> </a:t>
            </a:r>
            <a:r>
              <a:rPr sz="750" spc="40" dirty="0">
                <a:solidFill>
                  <a:srgbClr val="002A41"/>
                </a:solidFill>
                <a:latin typeface="Tahoma"/>
                <a:cs typeface="Tahoma"/>
              </a:rPr>
              <a:t>в</a:t>
            </a:r>
            <a:r>
              <a:rPr sz="750" spc="-25" dirty="0">
                <a:solidFill>
                  <a:srgbClr val="002A41"/>
                </a:solidFill>
                <a:latin typeface="Tahoma"/>
                <a:cs typeface="Tahoma"/>
              </a:rPr>
              <a:t> </a:t>
            </a:r>
            <a:r>
              <a:rPr sz="750" spc="70" dirty="0">
                <a:solidFill>
                  <a:srgbClr val="002A41"/>
                </a:solidFill>
                <a:latin typeface="Tahoma"/>
                <a:cs typeface="Tahoma"/>
              </a:rPr>
              <a:t>Рівненській</a:t>
            </a:r>
            <a:r>
              <a:rPr sz="750" spc="-25" dirty="0">
                <a:solidFill>
                  <a:srgbClr val="002A41"/>
                </a:solidFill>
                <a:latin typeface="Tahoma"/>
                <a:cs typeface="Tahoma"/>
              </a:rPr>
              <a:t> </a:t>
            </a:r>
            <a:r>
              <a:rPr sz="750" spc="50" dirty="0">
                <a:solidFill>
                  <a:srgbClr val="002A41"/>
                </a:solidFill>
                <a:latin typeface="Tahoma"/>
                <a:cs typeface="Tahoma"/>
              </a:rPr>
              <a:t>області</a:t>
            </a:r>
            <a:r>
              <a:rPr sz="750" spc="-25" dirty="0">
                <a:solidFill>
                  <a:srgbClr val="002A41"/>
                </a:solidFill>
                <a:latin typeface="Tahoma"/>
                <a:cs typeface="Tahoma"/>
              </a:rPr>
              <a:t> </a:t>
            </a:r>
            <a:r>
              <a:rPr sz="750" spc="65" dirty="0">
                <a:solidFill>
                  <a:srgbClr val="002A41"/>
                </a:solidFill>
                <a:latin typeface="Tahoma"/>
                <a:cs typeface="Tahoma"/>
              </a:rPr>
              <a:t>—  </a:t>
            </a:r>
            <a:r>
              <a:rPr sz="750" spc="15" dirty="0">
                <a:solidFill>
                  <a:srgbClr val="002A41"/>
                </a:solidFill>
                <a:latin typeface="Tahoma"/>
                <a:cs typeface="Tahoma"/>
              </a:rPr>
              <a:t>1001</a:t>
            </a:r>
            <a:r>
              <a:rPr sz="750" spc="-30" dirty="0">
                <a:solidFill>
                  <a:srgbClr val="002A41"/>
                </a:solidFill>
                <a:latin typeface="Tahoma"/>
                <a:cs typeface="Tahoma"/>
              </a:rPr>
              <a:t> </a:t>
            </a:r>
            <a:r>
              <a:rPr sz="750" spc="40" dirty="0">
                <a:solidFill>
                  <a:srgbClr val="002A41"/>
                </a:solidFill>
                <a:latin typeface="Tahoma"/>
                <a:cs typeface="Tahoma"/>
              </a:rPr>
              <a:t>грн,</a:t>
            </a:r>
            <a:r>
              <a:rPr sz="750" spc="-25" dirty="0">
                <a:solidFill>
                  <a:srgbClr val="002A41"/>
                </a:solidFill>
                <a:latin typeface="Tahoma"/>
                <a:cs typeface="Tahoma"/>
              </a:rPr>
              <a:t> </a:t>
            </a:r>
            <a:r>
              <a:rPr sz="750" spc="50" dirty="0">
                <a:solidFill>
                  <a:srgbClr val="002A41"/>
                </a:solidFill>
                <a:latin typeface="Tahoma"/>
                <a:cs typeface="Tahoma"/>
              </a:rPr>
              <a:t>досить</a:t>
            </a:r>
            <a:r>
              <a:rPr sz="750" spc="-30" dirty="0">
                <a:solidFill>
                  <a:srgbClr val="002A41"/>
                </a:solidFill>
                <a:latin typeface="Tahoma"/>
                <a:cs typeface="Tahoma"/>
              </a:rPr>
              <a:t> </a:t>
            </a:r>
            <a:r>
              <a:rPr sz="750" spc="65" dirty="0">
                <a:solidFill>
                  <a:srgbClr val="002A41"/>
                </a:solidFill>
                <a:latin typeface="Tahoma"/>
                <a:cs typeface="Tahoma"/>
              </a:rPr>
              <a:t>високі</a:t>
            </a:r>
            <a:r>
              <a:rPr sz="750" spc="-25" dirty="0">
                <a:solidFill>
                  <a:srgbClr val="002A41"/>
                </a:solidFill>
                <a:latin typeface="Tahoma"/>
                <a:cs typeface="Tahoma"/>
              </a:rPr>
              <a:t> </a:t>
            </a:r>
            <a:r>
              <a:rPr sz="750" spc="65" dirty="0">
                <a:solidFill>
                  <a:srgbClr val="002A41"/>
                </a:solidFill>
                <a:latin typeface="Tahoma"/>
                <a:cs typeface="Tahoma"/>
              </a:rPr>
              <a:t>витрати</a:t>
            </a:r>
            <a:r>
              <a:rPr sz="750" spc="-30" dirty="0">
                <a:solidFill>
                  <a:srgbClr val="002A41"/>
                </a:solidFill>
                <a:latin typeface="Tahoma"/>
                <a:cs typeface="Tahoma"/>
              </a:rPr>
              <a:t> </a:t>
            </a:r>
            <a:r>
              <a:rPr sz="750" spc="60" dirty="0">
                <a:solidFill>
                  <a:srgbClr val="002A41"/>
                </a:solidFill>
                <a:latin typeface="Tahoma"/>
                <a:cs typeface="Tahoma"/>
              </a:rPr>
              <a:t>також</a:t>
            </a:r>
            <a:r>
              <a:rPr sz="750" spc="-25" dirty="0">
                <a:solidFill>
                  <a:srgbClr val="002A41"/>
                </a:solidFill>
                <a:latin typeface="Tahoma"/>
                <a:cs typeface="Tahoma"/>
              </a:rPr>
              <a:t> </a:t>
            </a:r>
            <a:r>
              <a:rPr sz="750" spc="60" dirty="0">
                <a:solidFill>
                  <a:srgbClr val="002A41"/>
                </a:solidFill>
                <a:latin typeface="Tahoma"/>
                <a:cs typeface="Tahoma"/>
              </a:rPr>
              <a:t>у</a:t>
            </a:r>
            <a:r>
              <a:rPr sz="750" spc="-30" dirty="0">
                <a:solidFill>
                  <a:srgbClr val="002A41"/>
                </a:solidFill>
                <a:latin typeface="Tahoma"/>
                <a:cs typeface="Tahoma"/>
              </a:rPr>
              <a:t> </a:t>
            </a:r>
            <a:r>
              <a:rPr sz="750" spc="60" dirty="0">
                <a:solidFill>
                  <a:srgbClr val="002A41"/>
                </a:solidFill>
                <a:latin typeface="Tahoma"/>
                <a:cs typeface="Tahoma"/>
              </a:rPr>
              <a:t>Тернопільській</a:t>
            </a:r>
            <a:r>
              <a:rPr sz="750" spc="-25" dirty="0">
                <a:solidFill>
                  <a:srgbClr val="002A41"/>
                </a:solidFill>
                <a:latin typeface="Tahoma"/>
                <a:cs typeface="Tahoma"/>
              </a:rPr>
              <a:t> </a:t>
            </a:r>
            <a:r>
              <a:rPr sz="750" spc="50" dirty="0">
                <a:solidFill>
                  <a:srgbClr val="002A41"/>
                </a:solidFill>
                <a:latin typeface="Tahoma"/>
                <a:cs typeface="Tahoma"/>
              </a:rPr>
              <a:t>області</a:t>
            </a:r>
            <a:r>
              <a:rPr sz="750" spc="-30" dirty="0">
                <a:solidFill>
                  <a:srgbClr val="002A41"/>
                </a:solidFill>
                <a:latin typeface="Tahoma"/>
                <a:cs typeface="Tahoma"/>
              </a:rPr>
              <a:t> </a:t>
            </a:r>
            <a:r>
              <a:rPr sz="750" spc="-10" dirty="0">
                <a:solidFill>
                  <a:srgbClr val="002A41"/>
                </a:solidFill>
                <a:latin typeface="Tahoma"/>
                <a:cs typeface="Tahoma"/>
              </a:rPr>
              <a:t>(916</a:t>
            </a:r>
            <a:r>
              <a:rPr sz="750" spc="-25" dirty="0">
                <a:solidFill>
                  <a:srgbClr val="002A41"/>
                </a:solidFill>
                <a:latin typeface="Tahoma"/>
                <a:cs typeface="Tahoma"/>
              </a:rPr>
              <a:t> </a:t>
            </a:r>
            <a:r>
              <a:rPr sz="750" spc="10" dirty="0">
                <a:solidFill>
                  <a:srgbClr val="002A41"/>
                </a:solidFill>
                <a:latin typeface="Tahoma"/>
                <a:cs typeface="Tahoma"/>
              </a:rPr>
              <a:t>грн.).</a:t>
            </a:r>
            <a:endParaRPr sz="750">
              <a:latin typeface="Tahoma"/>
              <a:cs typeface="Tahoma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796100" y="1218794"/>
            <a:ext cx="3527425" cy="254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500" b="1" spc="75" dirty="0">
                <a:solidFill>
                  <a:srgbClr val="002A41"/>
                </a:solidFill>
                <a:latin typeface="Arial"/>
                <a:cs typeface="Arial"/>
              </a:rPr>
              <a:t>ВИТРАТИ</a:t>
            </a:r>
            <a:r>
              <a:rPr sz="1500" b="1" spc="-50" dirty="0">
                <a:solidFill>
                  <a:srgbClr val="002A41"/>
                </a:solidFill>
                <a:latin typeface="Arial"/>
                <a:cs typeface="Arial"/>
              </a:rPr>
              <a:t> </a:t>
            </a:r>
            <a:r>
              <a:rPr sz="1500" b="1" spc="185" dirty="0">
                <a:solidFill>
                  <a:srgbClr val="002A41"/>
                </a:solidFill>
                <a:latin typeface="Arial"/>
                <a:cs typeface="Arial"/>
              </a:rPr>
              <a:t>НА</a:t>
            </a:r>
            <a:r>
              <a:rPr sz="1500" b="1" spc="-50" dirty="0">
                <a:solidFill>
                  <a:srgbClr val="002A41"/>
                </a:solidFill>
                <a:latin typeface="Arial"/>
                <a:cs typeface="Arial"/>
              </a:rPr>
              <a:t> </a:t>
            </a:r>
            <a:r>
              <a:rPr sz="1500" b="1" spc="75" dirty="0">
                <a:solidFill>
                  <a:srgbClr val="002A41"/>
                </a:solidFill>
                <a:latin typeface="Arial"/>
                <a:cs typeface="Arial"/>
              </a:rPr>
              <a:t>ДОПОМОГУ</a:t>
            </a:r>
            <a:r>
              <a:rPr sz="1500" b="1" spc="-50" dirty="0">
                <a:solidFill>
                  <a:srgbClr val="002A41"/>
                </a:solidFill>
                <a:latin typeface="Arial"/>
                <a:cs typeface="Arial"/>
              </a:rPr>
              <a:t> </a:t>
            </a:r>
            <a:r>
              <a:rPr sz="1500" b="1" spc="75" dirty="0">
                <a:solidFill>
                  <a:srgbClr val="002A41"/>
                </a:solidFill>
                <a:latin typeface="Arial"/>
                <a:cs typeface="Arial"/>
              </a:rPr>
              <a:t>ТА</a:t>
            </a:r>
            <a:r>
              <a:rPr sz="1500" b="1" spc="-45" dirty="0">
                <a:solidFill>
                  <a:srgbClr val="002A41"/>
                </a:solidFill>
                <a:latin typeface="Arial"/>
                <a:cs typeface="Arial"/>
              </a:rPr>
              <a:t> </a:t>
            </a:r>
            <a:r>
              <a:rPr sz="1500" b="1" spc="210" dirty="0">
                <a:solidFill>
                  <a:srgbClr val="002A41"/>
                </a:solidFill>
                <a:latin typeface="Arial"/>
                <a:cs typeface="Arial"/>
              </a:rPr>
              <a:t>ЛІКИ</a:t>
            </a:r>
            <a:endParaRPr sz="150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654350" y="1549044"/>
            <a:ext cx="6160770" cy="0"/>
          </a:xfrm>
          <a:custGeom>
            <a:avLst/>
            <a:gdLst/>
            <a:ahLst/>
            <a:cxnLst/>
            <a:rect l="l" t="t" r="r" b="b"/>
            <a:pathLst>
              <a:path w="6160770">
                <a:moveTo>
                  <a:pt x="0" y="0"/>
                </a:moveTo>
                <a:lnTo>
                  <a:pt x="6160300" y="0"/>
                </a:lnTo>
              </a:path>
            </a:pathLst>
          </a:custGeom>
          <a:ln w="12700">
            <a:solidFill>
              <a:srgbClr val="002A4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802599" y="629925"/>
            <a:ext cx="145415" cy="1473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spc="35" dirty="0">
                <a:solidFill>
                  <a:srgbClr val="002A41"/>
                </a:solidFill>
                <a:latin typeface="Tahoma"/>
                <a:cs typeface="Tahoma"/>
              </a:rPr>
              <a:t>28</a:t>
            </a:r>
            <a:endParaRPr sz="800">
              <a:latin typeface="Tahoma"/>
              <a:cs typeface="Tahoma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229300" y="629925"/>
            <a:ext cx="1370965" cy="1473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spc="100" dirty="0">
                <a:solidFill>
                  <a:srgbClr val="002A41"/>
                </a:solidFill>
                <a:latin typeface="Times New Roman"/>
                <a:cs typeface="Times New Roman"/>
              </a:rPr>
              <a:t>Індекс </a:t>
            </a:r>
            <a:r>
              <a:rPr sz="800" spc="65" dirty="0">
                <a:solidFill>
                  <a:srgbClr val="002A41"/>
                </a:solidFill>
                <a:latin typeface="Times New Roman"/>
                <a:cs typeface="Times New Roman"/>
              </a:rPr>
              <a:t>здоров’я.</a:t>
            </a:r>
            <a:r>
              <a:rPr sz="800" spc="10" dirty="0">
                <a:solidFill>
                  <a:srgbClr val="002A41"/>
                </a:solidFill>
                <a:latin typeface="Times New Roman"/>
                <a:cs typeface="Times New Roman"/>
              </a:rPr>
              <a:t> </a:t>
            </a:r>
            <a:r>
              <a:rPr sz="800" spc="100" dirty="0">
                <a:solidFill>
                  <a:srgbClr val="002A41"/>
                </a:solidFill>
                <a:latin typeface="Times New Roman"/>
                <a:cs typeface="Times New Roman"/>
              </a:rPr>
              <a:t>Україна</a:t>
            </a:r>
            <a:endParaRPr sz="800">
              <a:latin typeface="Times New Roman"/>
              <a:cs typeface="Times New Roman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1245603" y="476986"/>
            <a:ext cx="5876290" cy="83820"/>
          </a:xfrm>
          <a:custGeom>
            <a:avLst/>
            <a:gdLst/>
            <a:ahLst/>
            <a:cxnLst/>
            <a:rect l="l" t="t" r="r" b="b"/>
            <a:pathLst>
              <a:path w="5876290" h="83820">
                <a:moveTo>
                  <a:pt x="5876048" y="0"/>
                </a:moveTo>
                <a:lnTo>
                  <a:pt x="0" y="0"/>
                </a:lnTo>
                <a:lnTo>
                  <a:pt x="0" y="83654"/>
                </a:lnTo>
                <a:lnTo>
                  <a:pt x="5876048" y="83654"/>
                </a:lnTo>
                <a:lnTo>
                  <a:pt x="5876048" y="0"/>
                </a:lnTo>
                <a:close/>
              </a:path>
            </a:pathLst>
          </a:custGeom>
          <a:solidFill>
            <a:srgbClr val="384E6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654354" y="476986"/>
            <a:ext cx="541020" cy="83820"/>
          </a:xfrm>
          <a:custGeom>
            <a:avLst/>
            <a:gdLst/>
            <a:ahLst/>
            <a:cxnLst/>
            <a:rect l="l" t="t" r="r" b="b"/>
            <a:pathLst>
              <a:path w="541019" h="83820">
                <a:moveTo>
                  <a:pt x="540854" y="0"/>
                </a:moveTo>
                <a:lnTo>
                  <a:pt x="0" y="0"/>
                </a:lnTo>
                <a:lnTo>
                  <a:pt x="0" y="83654"/>
                </a:lnTo>
                <a:lnTo>
                  <a:pt x="540854" y="83654"/>
                </a:lnTo>
                <a:lnTo>
                  <a:pt x="540854" y="0"/>
                </a:lnTo>
                <a:close/>
              </a:path>
            </a:pathLst>
          </a:custGeom>
          <a:solidFill>
            <a:srgbClr val="F99F1B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50899" y="3754607"/>
            <a:ext cx="73025" cy="11683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600" b="1" spc="35" dirty="0">
                <a:solidFill>
                  <a:srgbClr val="002A41"/>
                </a:solidFill>
                <a:latin typeface="Arial"/>
                <a:cs typeface="Arial"/>
              </a:rPr>
              <a:t>0</a:t>
            </a:r>
            <a:endParaRPr sz="6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7056348" y="3754607"/>
            <a:ext cx="73025" cy="11683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600" b="1" spc="35" dirty="0">
                <a:solidFill>
                  <a:srgbClr val="002A41"/>
                </a:solidFill>
                <a:latin typeface="Arial"/>
                <a:cs typeface="Arial"/>
              </a:rPr>
              <a:t>0</a:t>
            </a:r>
            <a:endParaRPr sz="6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950899" y="2867868"/>
            <a:ext cx="171450" cy="11683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600" b="1" spc="45" dirty="0">
                <a:solidFill>
                  <a:srgbClr val="002A41"/>
                </a:solidFill>
                <a:latin typeface="Arial"/>
                <a:cs typeface="Arial"/>
              </a:rPr>
              <a:t>5</a:t>
            </a:r>
            <a:r>
              <a:rPr sz="600" b="1" spc="50" dirty="0">
                <a:solidFill>
                  <a:srgbClr val="002A41"/>
                </a:solidFill>
                <a:latin typeface="Arial"/>
                <a:cs typeface="Arial"/>
              </a:rPr>
              <a:t>0</a:t>
            </a:r>
            <a:r>
              <a:rPr sz="600" b="1" spc="35" dirty="0">
                <a:solidFill>
                  <a:srgbClr val="002A41"/>
                </a:solidFill>
                <a:latin typeface="Arial"/>
                <a:cs typeface="Arial"/>
              </a:rPr>
              <a:t>0</a:t>
            </a:r>
            <a:endParaRPr sz="6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6957669" y="2867868"/>
            <a:ext cx="171450" cy="11683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600" b="1" spc="45" dirty="0">
                <a:solidFill>
                  <a:srgbClr val="002A41"/>
                </a:solidFill>
                <a:latin typeface="Arial"/>
                <a:cs typeface="Arial"/>
              </a:rPr>
              <a:t>5</a:t>
            </a:r>
            <a:r>
              <a:rPr sz="600" b="1" spc="50" dirty="0">
                <a:solidFill>
                  <a:srgbClr val="002A41"/>
                </a:solidFill>
                <a:latin typeface="Arial"/>
                <a:cs typeface="Arial"/>
              </a:rPr>
              <a:t>0</a:t>
            </a:r>
            <a:r>
              <a:rPr sz="600" b="1" spc="35" dirty="0">
                <a:solidFill>
                  <a:srgbClr val="002A41"/>
                </a:solidFill>
                <a:latin typeface="Arial"/>
                <a:cs typeface="Arial"/>
              </a:rPr>
              <a:t>0</a:t>
            </a:r>
            <a:endParaRPr sz="6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950899" y="2012904"/>
            <a:ext cx="219075" cy="11683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600" b="1" spc="10" dirty="0">
                <a:solidFill>
                  <a:srgbClr val="002A41"/>
                </a:solidFill>
                <a:latin typeface="Arial"/>
                <a:cs typeface="Arial"/>
              </a:rPr>
              <a:t>1</a:t>
            </a:r>
            <a:r>
              <a:rPr sz="600" b="1" spc="50" dirty="0">
                <a:solidFill>
                  <a:srgbClr val="002A41"/>
                </a:solidFill>
                <a:latin typeface="Arial"/>
                <a:cs typeface="Arial"/>
              </a:rPr>
              <a:t>000</a:t>
            </a:r>
            <a:endParaRPr sz="6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6912864" y="2012904"/>
            <a:ext cx="219075" cy="11683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600" b="1" spc="10" dirty="0">
                <a:solidFill>
                  <a:srgbClr val="002A41"/>
                </a:solidFill>
                <a:latin typeface="Arial"/>
                <a:cs typeface="Arial"/>
              </a:rPr>
              <a:t>1</a:t>
            </a:r>
            <a:r>
              <a:rPr sz="600" b="1" spc="50" dirty="0">
                <a:solidFill>
                  <a:srgbClr val="002A41"/>
                </a:solidFill>
                <a:latin typeface="Arial"/>
                <a:cs typeface="Arial"/>
              </a:rPr>
              <a:t>000</a:t>
            </a:r>
            <a:endParaRPr sz="60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 rot="19020000">
            <a:off x="878498" y="4054539"/>
            <a:ext cx="500613" cy="635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500"/>
              </a:lnSpc>
            </a:pPr>
            <a:r>
              <a:rPr sz="500" b="1" spc="130" dirty="0">
                <a:solidFill>
                  <a:srgbClr val="002A41"/>
                </a:solidFill>
                <a:latin typeface="Arial"/>
                <a:cs typeface="Arial"/>
              </a:rPr>
              <a:t>Ж</a:t>
            </a:r>
            <a:r>
              <a:rPr sz="500" b="1" spc="55" dirty="0">
                <a:solidFill>
                  <a:srgbClr val="002A41"/>
                </a:solidFill>
                <a:latin typeface="Arial"/>
                <a:cs typeface="Arial"/>
              </a:rPr>
              <a:t>и</a:t>
            </a:r>
            <a:r>
              <a:rPr sz="500" b="1" spc="25" dirty="0">
                <a:solidFill>
                  <a:srgbClr val="002A41"/>
                </a:solidFill>
                <a:latin typeface="Arial"/>
                <a:cs typeface="Arial"/>
              </a:rPr>
              <a:t>т</a:t>
            </a:r>
            <a:r>
              <a:rPr sz="500" b="1" spc="-15" dirty="0">
                <a:solidFill>
                  <a:srgbClr val="002A41"/>
                </a:solidFill>
                <a:latin typeface="Arial"/>
                <a:cs typeface="Arial"/>
              </a:rPr>
              <a:t>о</a:t>
            </a:r>
            <a:r>
              <a:rPr sz="500" b="1" spc="65" dirty="0">
                <a:solidFill>
                  <a:srgbClr val="002A41"/>
                </a:solidFill>
                <a:latin typeface="Arial"/>
                <a:cs typeface="Arial"/>
              </a:rPr>
              <a:t>м</a:t>
            </a:r>
            <a:r>
              <a:rPr sz="500" b="1" spc="50" dirty="0">
                <a:solidFill>
                  <a:srgbClr val="002A41"/>
                </a:solidFill>
                <a:latin typeface="Arial"/>
                <a:cs typeface="Arial"/>
              </a:rPr>
              <a:t>и</a:t>
            </a:r>
            <a:r>
              <a:rPr sz="500" b="1" spc="10" dirty="0">
                <a:solidFill>
                  <a:srgbClr val="002A41"/>
                </a:solidFill>
                <a:latin typeface="Arial"/>
                <a:cs typeface="Arial"/>
              </a:rPr>
              <a:t>р</a:t>
            </a:r>
            <a:r>
              <a:rPr sz="500" b="1" spc="-10" dirty="0">
                <a:solidFill>
                  <a:srgbClr val="002A41"/>
                </a:solidFill>
                <a:latin typeface="Arial"/>
                <a:cs typeface="Arial"/>
              </a:rPr>
              <a:t>с</a:t>
            </a:r>
            <a:r>
              <a:rPr sz="500" b="1" spc="-20" dirty="0">
                <a:solidFill>
                  <a:srgbClr val="002A41"/>
                </a:solidFill>
                <a:latin typeface="Arial"/>
                <a:cs typeface="Arial"/>
              </a:rPr>
              <a:t>ь</a:t>
            </a:r>
            <a:r>
              <a:rPr sz="750" b="1" spc="135" baseline="5555" dirty="0">
                <a:solidFill>
                  <a:srgbClr val="002A41"/>
                </a:solidFill>
                <a:latin typeface="Arial"/>
                <a:cs typeface="Arial"/>
              </a:rPr>
              <a:t>к</a:t>
            </a:r>
            <a:r>
              <a:rPr sz="750" b="1" spc="44" baseline="5555" dirty="0">
                <a:solidFill>
                  <a:srgbClr val="002A41"/>
                </a:solidFill>
                <a:latin typeface="Arial"/>
                <a:cs typeface="Arial"/>
              </a:rPr>
              <a:t>а</a:t>
            </a:r>
            <a:endParaRPr sz="750" baseline="5555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 rot="19020000">
            <a:off x="1112532" y="4049848"/>
            <a:ext cx="487389" cy="635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500"/>
              </a:lnSpc>
            </a:pPr>
            <a:r>
              <a:rPr sz="500" b="1" spc="50" dirty="0">
                <a:solidFill>
                  <a:srgbClr val="002A41"/>
                </a:solidFill>
                <a:latin typeface="Arial"/>
                <a:cs typeface="Arial"/>
              </a:rPr>
              <a:t>Х</a:t>
            </a:r>
            <a:r>
              <a:rPr sz="500" b="1" spc="45" dirty="0">
                <a:solidFill>
                  <a:srgbClr val="002A41"/>
                </a:solidFill>
                <a:latin typeface="Arial"/>
                <a:cs typeface="Arial"/>
              </a:rPr>
              <a:t>м</a:t>
            </a:r>
            <a:r>
              <a:rPr sz="500" b="1" spc="10" dirty="0">
                <a:solidFill>
                  <a:srgbClr val="002A41"/>
                </a:solidFill>
                <a:latin typeface="Arial"/>
                <a:cs typeface="Arial"/>
              </a:rPr>
              <a:t>е</a:t>
            </a:r>
            <a:r>
              <a:rPr sz="500" b="1" spc="5" dirty="0">
                <a:solidFill>
                  <a:srgbClr val="002A41"/>
                </a:solidFill>
                <a:latin typeface="Arial"/>
                <a:cs typeface="Arial"/>
              </a:rPr>
              <a:t>л</a:t>
            </a:r>
            <a:r>
              <a:rPr sz="500" b="1" spc="-25" dirty="0">
                <a:solidFill>
                  <a:srgbClr val="002A41"/>
                </a:solidFill>
                <a:latin typeface="Arial"/>
                <a:cs typeface="Arial"/>
              </a:rPr>
              <a:t>ь</a:t>
            </a:r>
            <a:r>
              <a:rPr sz="500" b="1" spc="35" dirty="0">
                <a:solidFill>
                  <a:srgbClr val="002A41"/>
                </a:solidFill>
                <a:latin typeface="Arial"/>
                <a:cs typeface="Arial"/>
              </a:rPr>
              <a:t>ниц</a:t>
            </a:r>
            <a:r>
              <a:rPr sz="500" b="1" spc="25" dirty="0">
                <a:solidFill>
                  <a:srgbClr val="002A41"/>
                </a:solidFill>
                <a:latin typeface="Arial"/>
                <a:cs typeface="Arial"/>
              </a:rPr>
              <a:t>ь</a:t>
            </a:r>
            <a:r>
              <a:rPr sz="750" b="1" spc="135" baseline="5555" dirty="0">
                <a:solidFill>
                  <a:srgbClr val="002A41"/>
                </a:solidFill>
                <a:latin typeface="Arial"/>
                <a:cs typeface="Arial"/>
              </a:rPr>
              <a:t>к</a:t>
            </a:r>
            <a:r>
              <a:rPr sz="750" b="1" spc="44" baseline="5555" dirty="0">
                <a:solidFill>
                  <a:srgbClr val="002A41"/>
                </a:solidFill>
                <a:latin typeface="Arial"/>
                <a:cs typeface="Arial"/>
              </a:rPr>
              <a:t>а</a:t>
            </a:r>
            <a:endParaRPr sz="750" baseline="5555"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 rot="19020000">
            <a:off x="1420549" y="4015496"/>
            <a:ext cx="388761" cy="635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500"/>
              </a:lnSpc>
            </a:pPr>
            <a:r>
              <a:rPr sz="500" b="1" spc="-5" dirty="0">
                <a:solidFill>
                  <a:srgbClr val="002A41"/>
                </a:solidFill>
                <a:latin typeface="Arial"/>
                <a:cs typeface="Arial"/>
              </a:rPr>
              <a:t>З</a:t>
            </a:r>
            <a:r>
              <a:rPr sz="500" b="1" spc="30" dirty="0">
                <a:solidFill>
                  <a:srgbClr val="002A41"/>
                </a:solidFill>
                <a:latin typeface="Arial"/>
                <a:cs typeface="Arial"/>
              </a:rPr>
              <a:t>а</a:t>
            </a:r>
            <a:r>
              <a:rPr sz="500" b="1" spc="40" dirty="0">
                <a:solidFill>
                  <a:srgbClr val="002A41"/>
                </a:solidFill>
                <a:latin typeface="Arial"/>
                <a:cs typeface="Arial"/>
              </a:rPr>
              <a:t>п</a:t>
            </a:r>
            <a:r>
              <a:rPr sz="500" b="1" spc="-15" dirty="0">
                <a:solidFill>
                  <a:srgbClr val="002A41"/>
                </a:solidFill>
                <a:latin typeface="Arial"/>
                <a:cs typeface="Arial"/>
              </a:rPr>
              <a:t>о</a:t>
            </a:r>
            <a:r>
              <a:rPr sz="500" b="1" spc="30" dirty="0">
                <a:solidFill>
                  <a:srgbClr val="002A41"/>
                </a:solidFill>
                <a:latin typeface="Arial"/>
                <a:cs typeface="Arial"/>
              </a:rPr>
              <a:t>р</a:t>
            </a:r>
            <a:r>
              <a:rPr sz="500" b="1" spc="10" dirty="0">
                <a:solidFill>
                  <a:srgbClr val="002A41"/>
                </a:solidFill>
                <a:latin typeface="Arial"/>
                <a:cs typeface="Arial"/>
              </a:rPr>
              <a:t>i</a:t>
            </a:r>
            <a:r>
              <a:rPr sz="500" b="1" spc="5" dirty="0">
                <a:solidFill>
                  <a:srgbClr val="002A41"/>
                </a:solidFill>
                <a:latin typeface="Arial"/>
                <a:cs typeface="Arial"/>
              </a:rPr>
              <a:t>з</a:t>
            </a:r>
            <a:r>
              <a:rPr sz="500" b="1" spc="-25" dirty="0">
                <a:solidFill>
                  <a:srgbClr val="002A41"/>
                </a:solidFill>
                <a:latin typeface="Arial"/>
                <a:cs typeface="Arial"/>
              </a:rPr>
              <a:t>ь</a:t>
            </a:r>
            <a:r>
              <a:rPr sz="500" b="1" spc="90" dirty="0">
                <a:solidFill>
                  <a:srgbClr val="002A41"/>
                </a:solidFill>
                <a:latin typeface="Arial"/>
                <a:cs typeface="Arial"/>
              </a:rPr>
              <a:t>к</a:t>
            </a:r>
            <a:r>
              <a:rPr sz="500" b="1" spc="30" dirty="0">
                <a:solidFill>
                  <a:srgbClr val="002A41"/>
                </a:solidFill>
                <a:latin typeface="Arial"/>
                <a:cs typeface="Arial"/>
              </a:rPr>
              <a:t>а</a:t>
            </a:r>
            <a:endParaRPr sz="500">
              <a:latin typeface="Arial"/>
              <a:cs typeface="Arial"/>
            </a:endParaRPr>
          </a:p>
        </p:txBody>
      </p:sp>
      <p:sp>
        <p:nvSpPr>
          <p:cNvPr id="11" name="object 11"/>
          <p:cNvSpPr txBox="1"/>
          <p:nvPr/>
        </p:nvSpPr>
        <p:spPr>
          <a:xfrm rot="19020000">
            <a:off x="1635098" y="4018659"/>
            <a:ext cx="397534" cy="635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500"/>
              </a:lnSpc>
            </a:pPr>
            <a:r>
              <a:rPr sz="500" b="1" spc="40" dirty="0">
                <a:solidFill>
                  <a:srgbClr val="002A41"/>
                </a:solidFill>
                <a:latin typeface="Arial"/>
                <a:cs typeface="Arial"/>
              </a:rPr>
              <a:t>Х</a:t>
            </a:r>
            <a:r>
              <a:rPr sz="500" b="1" spc="15" dirty="0">
                <a:solidFill>
                  <a:srgbClr val="002A41"/>
                </a:solidFill>
                <a:latin typeface="Arial"/>
                <a:cs typeface="Arial"/>
              </a:rPr>
              <a:t>а</a:t>
            </a:r>
            <a:r>
              <a:rPr sz="500" b="1" dirty="0">
                <a:solidFill>
                  <a:srgbClr val="002A41"/>
                </a:solidFill>
                <a:latin typeface="Arial"/>
                <a:cs typeface="Arial"/>
              </a:rPr>
              <a:t>р</a:t>
            </a:r>
            <a:r>
              <a:rPr sz="500" b="1" spc="95" dirty="0">
                <a:solidFill>
                  <a:srgbClr val="002A41"/>
                </a:solidFill>
                <a:latin typeface="Arial"/>
                <a:cs typeface="Arial"/>
              </a:rPr>
              <a:t>к</a:t>
            </a:r>
            <a:r>
              <a:rPr sz="500" b="1" spc="40" dirty="0">
                <a:solidFill>
                  <a:srgbClr val="002A41"/>
                </a:solidFill>
                <a:latin typeface="Arial"/>
                <a:cs typeface="Arial"/>
              </a:rPr>
              <a:t>i</a:t>
            </a:r>
            <a:r>
              <a:rPr sz="500" b="1" spc="-5" dirty="0">
                <a:solidFill>
                  <a:srgbClr val="002A41"/>
                </a:solidFill>
                <a:latin typeface="Arial"/>
                <a:cs typeface="Arial"/>
              </a:rPr>
              <a:t>в</a:t>
            </a:r>
            <a:r>
              <a:rPr sz="500" b="1" spc="-10" dirty="0">
                <a:solidFill>
                  <a:srgbClr val="002A41"/>
                </a:solidFill>
                <a:latin typeface="Arial"/>
                <a:cs typeface="Arial"/>
              </a:rPr>
              <a:t>с</a:t>
            </a:r>
            <a:r>
              <a:rPr sz="500" b="1" spc="-20" dirty="0">
                <a:solidFill>
                  <a:srgbClr val="002A41"/>
                </a:solidFill>
                <a:latin typeface="Arial"/>
                <a:cs typeface="Arial"/>
              </a:rPr>
              <a:t>ь</a:t>
            </a:r>
            <a:r>
              <a:rPr sz="500" b="1" spc="90" dirty="0">
                <a:solidFill>
                  <a:srgbClr val="002A41"/>
                </a:solidFill>
                <a:latin typeface="Arial"/>
                <a:cs typeface="Arial"/>
              </a:rPr>
              <a:t>к</a:t>
            </a:r>
            <a:r>
              <a:rPr sz="500" b="1" spc="30" dirty="0">
                <a:solidFill>
                  <a:srgbClr val="002A41"/>
                </a:solidFill>
                <a:latin typeface="Arial"/>
                <a:cs typeface="Arial"/>
              </a:rPr>
              <a:t>а</a:t>
            </a:r>
            <a:endParaRPr sz="500">
              <a:latin typeface="Arial"/>
              <a:cs typeface="Arial"/>
            </a:endParaRPr>
          </a:p>
        </p:txBody>
      </p:sp>
      <p:sp>
        <p:nvSpPr>
          <p:cNvPr id="12" name="object 12"/>
          <p:cNvSpPr txBox="1"/>
          <p:nvPr/>
        </p:nvSpPr>
        <p:spPr>
          <a:xfrm rot="19020000">
            <a:off x="1850950" y="4021297"/>
            <a:ext cx="405058" cy="635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500"/>
              </a:lnSpc>
            </a:pPr>
            <a:r>
              <a:rPr sz="500" b="1" spc="20" dirty="0">
                <a:solidFill>
                  <a:srgbClr val="002A41"/>
                </a:solidFill>
                <a:latin typeface="Arial"/>
                <a:cs typeface="Arial"/>
              </a:rPr>
              <a:t>Х</a:t>
            </a:r>
            <a:r>
              <a:rPr sz="500" b="1" spc="10" dirty="0">
                <a:solidFill>
                  <a:srgbClr val="002A41"/>
                </a:solidFill>
                <a:latin typeface="Arial"/>
                <a:cs typeface="Arial"/>
              </a:rPr>
              <a:t>ер</a:t>
            </a:r>
            <a:r>
              <a:rPr sz="500" b="1" spc="-15" dirty="0">
                <a:solidFill>
                  <a:srgbClr val="002A41"/>
                </a:solidFill>
                <a:latin typeface="Arial"/>
                <a:cs typeface="Arial"/>
              </a:rPr>
              <a:t>со</a:t>
            </a:r>
            <a:r>
              <a:rPr sz="500" b="1" spc="40" dirty="0">
                <a:solidFill>
                  <a:srgbClr val="002A41"/>
                </a:solidFill>
                <a:latin typeface="Arial"/>
                <a:cs typeface="Arial"/>
              </a:rPr>
              <a:t>н</a:t>
            </a:r>
            <a:r>
              <a:rPr sz="500" b="1" spc="-15" dirty="0">
                <a:solidFill>
                  <a:srgbClr val="002A41"/>
                </a:solidFill>
                <a:latin typeface="Arial"/>
                <a:cs typeface="Arial"/>
              </a:rPr>
              <a:t>с</a:t>
            </a:r>
            <a:r>
              <a:rPr sz="500" b="1" spc="-25" dirty="0">
                <a:solidFill>
                  <a:srgbClr val="002A41"/>
                </a:solidFill>
                <a:latin typeface="Arial"/>
                <a:cs typeface="Arial"/>
              </a:rPr>
              <a:t>ь</a:t>
            </a:r>
            <a:r>
              <a:rPr sz="500" b="1" spc="90" dirty="0">
                <a:solidFill>
                  <a:srgbClr val="002A41"/>
                </a:solidFill>
                <a:latin typeface="Arial"/>
                <a:cs typeface="Arial"/>
              </a:rPr>
              <a:t>к</a:t>
            </a:r>
            <a:r>
              <a:rPr sz="500" b="1" spc="30" dirty="0">
                <a:solidFill>
                  <a:srgbClr val="002A41"/>
                </a:solidFill>
                <a:latin typeface="Arial"/>
                <a:cs typeface="Arial"/>
              </a:rPr>
              <a:t>а</a:t>
            </a:r>
            <a:endParaRPr sz="500">
              <a:latin typeface="Arial"/>
              <a:cs typeface="Arial"/>
            </a:endParaRPr>
          </a:p>
        </p:txBody>
      </p:sp>
      <p:sp>
        <p:nvSpPr>
          <p:cNvPr id="13" name="object 13"/>
          <p:cNvSpPr txBox="1"/>
          <p:nvPr/>
        </p:nvSpPr>
        <p:spPr>
          <a:xfrm rot="19020000">
            <a:off x="2093980" y="4012993"/>
            <a:ext cx="381245" cy="635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500"/>
              </a:lnSpc>
            </a:pPr>
            <a:r>
              <a:rPr sz="500" b="1" spc="-15" dirty="0">
                <a:solidFill>
                  <a:srgbClr val="002A41"/>
                </a:solidFill>
                <a:latin typeface="Arial"/>
                <a:cs typeface="Arial"/>
              </a:rPr>
              <a:t>В</a:t>
            </a:r>
            <a:r>
              <a:rPr sz="500" b="1" dirty="0">
                <a:solidFill>
                  <a:srgbClr val="002A41"/>
                </a:solidFill>
                <a:latin typeface="Arial"/>
                <a:cs typeface="Arial"/>
              </a:rPr>
              <a:t>о</a:t>
            </a:r>
            <a:r>
              <a:rPr sz="500" b="1" spc="5" dirty="0">
                <a:solidFill>
                  <a:srgbClr val="002A41"/>
                </a:solidFill>
                <a:latin typeface="Arial"/>
                <a:cs typeface="Arial"/>
              </a:rPr>
              <a:t>л</a:t>
            </a:r>
            <a:r>
              <a:rPr sz="500" b="1" spc="55" dirty="0">
                <a:solidFill>
                  <a:srgbClr val="002A41"/>
                </a:solidFill>
                <a:latin typeface="Arial"/>
                <a:cs typeface="Arial"/>
              </a:rPr>
              <a:t>и</a:t>
            </a:r>
            <a:r>
              <a:rPr sz="500" b="1" spc="40" dirty="0">
                <a:solidFill>
                  <a:srgbClr val="002A41"/>
                </a:solidFill>
                <a:latin typeface="Arial"/>
                <a:cs typeface="Arial"/>
              </a:rPr>
              <a:t>н</a:t>
            </a:r>
            <a:r>
              <a:rPr sz="500" b="1" spc="-10" dirty="0">
                <a:solidFill>
                  <a:srgbClr val="002A41"/>
                </a:solidFill>
                <a:latin typeface="Arial"/>
                <a:cs typeface="Arial"/>
              </a:rPr>
              <a:t>с</a:t>
            </a:r>
            <a:r>
              <a:rPr sz="500" b="1" spc="-20" dirty="0">
                <a:solidFill>
                  <a:srgbClr val="002A41"/>
                </a:solidFill>
                <a:latin typeface="Arial"/>
                <a:cs typeface="Arial"/>
              </a:rPr>
              <a:t>ь</a:t>
            </a:r>
            <a:r>
              <a:rPr sz="500" b="1" spc="90" dirty="0">
                <a:solidFill>
                  <a:srgbClr val="002A41"/>
                </a:solidFill>
                <a:latin typeface="Arial"/>
                <a:cs typeface="Arial"/>
              </a:rPr>
              <a:t>к</a:t>
            </a:r>
            <a:r>
              <a:rPr sz="500" b="1" spc="30" dirty="0">
                <a:solidFill>
                  <a:srgbClr val="002A41"/>
                </a:solidFill>
                <a:latin typeface="Arial"/>
                <a:cs typeface="Arial"/>
              </a:rPr>
              <a:t>а</a:t>
            </a:r>
            <a:endParaRPr sz="500">
              <a:latin typeface="Arial"/>
              <a:cs typeface="Arial"/>
            </a:endParaRPr>
          </a:p>
        </p:txBody>
      </p:sp>
      <p:sp>
        <p:nvSpPr>
          <p:cNvPr id="14" name="object 14"/>
          <p:cNvSpPr txBox="1"/>
          <p:nvPr/>
        </p:nvSpPr>
        <p:spPr>
          <a:xfrm rot="19020000">
            <a:off x="2226651" y="4049016"/>
            <a:ext cx="484871" cy="635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500"/>
              </a:lnSpc>
            </a:pPr>
            <a:r>
              <a:rPr sz="500" b="1" spc="-5" dirty="0">
                <a:solidFill>
                  <a:srgbClr val="002A41"/>
                </a:solidFill>
                <a:latin typeface="Arial"/>
                <a:cs typeface="Arial"/>
              </a:rPr>
              <a:t>З</a:t>
            </a:r>
            <a:r>
              <a:rPr sz="500" b="1" spc="30" dirty="0">
                <a:solidFill>
                  <a:srgbClr val="002A41"/>
                </a:solidFill>
                <a:latin typeface="Arial"/>
                <a:cs typeface="Arial"/>
              </a:rPr>
              <a:t>а</a:t>
            </a:r>
            <a:r>
              <a:rPr sz="500" b="1" spc="90" dirty="0">
                <a:solidFill>
                  <a:srgbClr val="002A41"/>
                </a:solidFill>
                <a:latin typeface="Arial"/>
                <a:cs typeface="Arial"/>
              </a:rPr>
              <a:t>к</a:t>
            </a:r>
            <a:r>
              <a:rPr sz="500" b="1" spc="15" dirty="0">
                <a:solidFill>
                  <a:srgbClr val="002A41"/>
                </a:solidFill>
                <a:latin typeface="Arial"/>
                <a:cs typeface="Arial"/>
              </a:rPr>
              <a:t>а</a:t>
            </a:r>
            <a:r>
              <a:rPr sz="500" b="1" dirty="0">
                <a:solidFill>
                  <a:srgbClr val="002A41"/>
                </a:solidFill>
                <a:latin typeface="Arial"/>
                <a:cs typeface="Arial"/>
              </a:rPr>
              <a:t>р</a:t>
            </a:r>
            <a:r>
              <a:rPr sz="500" b="1" spc="45" dirty="0">
                <a:solidFill>
                  <a:srgbClr val="002A41"/>
                </a:solidFill>
                <a:latin typeface="Arial"/>
                <a:cs typeface="Arial"/>
              </a:rPr>
              <a:t>п</a:t>
            </a:r>
            <a:r>
              <a:rPr sz="500" b="1" spc="25" dirty="0">
                <a:solidFill>
                  <a:srgbClr val="002A41"/>
                </a:solidFill>
                <a:latin typeface="Arial"/>
                <a:cs typeface="Arial"/>
              </a:rPr>
              <a:t>ат</a:t>
            </a:r>
            <a:r>
              <a:rPr sz="500" b="1" spc="-15" dirty="0">
                <a:solidFill>
                  <a:srgbClr val="002A41"/>
                </a:solidFill>
                <a:latin typeface="Arial"/>
                <a:cs typeface="Arial"/>
              </a:rPr>
              <a:t>с</a:t>
            </a:r>
            <a:r>
              <a:rPr sz="500" b="1" spc="40" dirty="0">
                <a:solidFill>
                  <a:srgbClr val="002A41"/>
                </a:solidFill>
                <a:latin typeface="Arial"/>
                <a:cs typeface="Arial"/>
              </a:rPr>
              <a:t>ь</a:t>
            </a:r>
            <a:r>
              <a:rPr sz="500" b="1" spc="35" dirty="0">
                <a:solidFill>
                  <a:srgbClr val="002A41"/>
                </a:solidFill>
                <a:latin typeface="Arial"/>
                <a:cs typeface="Arial"/>
              </a:rPr>
              <a:t>к</a:t>
            </a:r>
            <a:r>
              <a:rPr sz="750" b="1" spc="44" baseline="5555" dirty="0">
                <a:solidFill>
                  <a:srgbClr val="002A41"/>
                </a:solidFill>
                <a:latin typeface="Arial"/>
                <a:cs typeface="Arial"/>
              </a:rPr>
              <a:t>а</a:t>
            </a:r>
            <a:endParaRPr sz="750" baseline="5555">
              <a:latin typeface="Arial"/>
              <a:cs typeface="Arial"/>
            </a:endParaRPr>
          </a:p>
        </p:txBody>
      </p:sp>
      <p:sp>
        <p:nvSpPr>
          <p:cNvPr id="15" name="object 15"/>
          <p:cNvSpPr txBox="1"/>
          <p:nvPr/>
        </p:nvSpPr>
        <p:spPr>
          <a:xfrm rot="19020000">
            <a:off x="2432621" y="4055612"/>
            <a:ext cx="503763" cy="635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500"/>
              </a:lnSpc>
            </a:pPr>
            <a:r>
              <a:rPr sz="500" b="1" spc="105" dirty="0">
                <a:solidFill>
                  <a:srgbClr val="002A41"/>
                </a:solidFill>
                <a:latin typeface="Arial"/>
                <a:cs typeface="Arial"/>
              </a:rPr>
              <a:t>М</a:t>
            </a:r>
            <a:r>
              <a:rPr sz="500" b="1" spc="50" dirty="0">
                <a:solidFill>
                  <a:srgbClr val="002A41"/>
                </a:solidFill>
                <a:latin typeface="Arial"/>
                <a:cs typeface="Arial"/>
              </a:rPr>
              <a:t>и</a:t>
            </a:r>
            <a:r>
              <a:rPr sz="500" b="1" spc="35" dirty="0">
                <a:solidFill>
                  <a:srgbClr val="002A41"/>
                </a:solidFill>
                <a:latin typeface="Arial"/>
                <a:cs typeface="Arial"/>
              </a:rPr>
              <a:t>к</a:t>
            </a:r>
            <a:r>
              <a:rPr sz="500" b="1" spc="50" dirty="0">
                <a:solidFill>
                  <a:srgbClr val="002A41"/>
                </a:solidFill>
                <a:latin typeface="Arial"/>
                <a:cs typeface="Arial"/>
              </a:rPr>
              <a:t>о</a:t>
            </a:r>
            <a:r>
              <a:rPr sz="500" b="1" spc="15" dirty="0">
                <a:solidFill>
                  <a:srgbClr val="002A41"/>
                </a:solidFill>
                <a:latin typeface="Arial"/>
                <a:cs typeface="Arial"/>
              </a:rPr>
              <a:t>л</a:t>
            </a:r>
            <a:r>
              <a:rPr sz="500" b="1" spc="20" dirty="0">
                <a:solidFill>
                  <a:srgbClr val="002A41"/>
                </a:solidFill>
                <a:latin typeface="Arial"/>
                <a:cs typeface="Arial"/>
              </a:rPr>
              <a:t>а</a:t>
            </a:r>
            <a:r>
              <a:rPr sz="500" b="1" spc="45" dirty="0">
                <a:solidFill>
                  <a:srgbClr val="002A41"/>
                </a:solidFill>
                <a:latin typeface="Arial"/>
                <a:cs typeface="Arial"/>
              </a:rPr>
              <a:t>і</a:t>
            </a:r>
            <a:r>
              <a:rPr sz="500" b="1" spc="-5" dirty="0">
                <a:solidFill>
                  <a:srgbClr val="002A41"/>
                </a:solidFill>
                <a:latin typeface="Arial"/>
                <a:cs typeface="Arial"/>
              </a:rPr>
              <a:t>̈в</a:t>
            </a:r>
            <a:r>
              <a:rPr sz="500" b="1" spc="-15" dirty="0">
                <a:solidFill>
                  <a:srgbClr val="002A41"/>
                </a:solidFill>
                <a:latin typeface="Arial"/>
                <a:cs typeface="Arial"/>
              </a:rPr>
              <a:t>с</a:t>
            </a:r>
            <a:r>
              <a:rPr sz="750" b="1" spc="-37" baseline="5555" dirty="0">
                <a:solidFill>
                  <a:srgbClr val="002A41"/>
                </a:solidFill>
                <a:latin typeface="Arial"/>
                <a:cs typeface="Arial"/>
              </a:rPr>
              <a:t>ь</a:t>
            </a:r>
            <a:r>
              <a:rPr sz="750" b="1" spc="135" baseline="5555" dirty="0">
                <a:solidFill>
                  <a:srgbClr val="002A41"/>
                </a:solidFill>
                <a:latin typeface="Arial"/>
                <a:cs typeface="Arial"/>
              </a:rPr>
              <a:t>к</a:t>
            </a:r>
            <a:r>
              <a:rPr sz="750" b="1" spc="44" baseline="5555" dirty="0">
                <a:solidFill>
                  <a:srgbClr val="002A41"/>
                </a:solidFill>
                <a:latin typeface="Arial"/>
                <a:cs typeface="Arial"/>
              </a:rPr>
              <a:t>а</a:t>
            </a:r>
            <a:endParaRPr sz="750" baseline="5555">
              <a:latin typeface="Arial"/>
              <a:cs typeface="Arial"/>
            </a:endParaRPr>
          </a:p>
        </p:txBody>
      </p:sp>
      <p:sp>
        <p:nvSpPr>
          <p:cNvPr id="16" name="object 16"/>
          <p:cNvSpPr txBox="1"/>
          <p:nvPr/>
        </p:nvSpPr>
        <p:spPr>
          <a:xfrm rot="19020000">
            <a:off x="2869621" y="3969210"/>
            <a:ext cx="256891" cy="635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500"/>
              </a:lnSpc>
            </a:pPr>
            <a:r>
              <a:rPr sz="500" b="1" spc="25" dirty="0">
                <a:solidFill>
                  <a:srgbClr val="002A41"/>
                </a:solidFill>
                <a:latin typeface="Arial"/>
                <a:cs typeface="Arial"/>
              </a:rPr>
              <a:t>м.</a:t>
            </a:r>
            <a:r>
              <a:rPr sz="500" b="1" spc="-95" dirty="0">
                <a:solidFill>
                  <a:srgbClr val="002A41"/>
                </a:solidFill>
                <a:latin typeface="Arial"/>
                <a:cs typeface="Arial"/>
              </a:rPr>
              <a:t> </a:t>
            </a:r>
            <a:r>
              <a:rPr sz="500" b="1" spc="35" dirty="0">
                <a:solidFill>
                  <a:srgbClr val="002A41"/>
                </a:solidFill>
                <a:latin typeface="Arial"/>
                <a:cs typeface="Arial"/>
              </a:rPr>
              <a:t>Київ</a:t>
            </a:r>
            <a:endParaRPr sz="500">
              <a:latin typeface="Arial"/>
              <a:cs typeface="Arial"/>
            </a:endParaRPr>
          </a:p>
        </p:txBody>
      </p:sp>
      <p:sp>
        <p:nvSpPr>
          <p:cNvPr id="17" name="object 17"/>
          <p:cNvSpPr txBox="1"/>
          <p:nvPr/>
        </p:nvSpPr>
        <p:spPr>
          <a:xfrm rot="19020000">
            <a:off x="3009873" y="4002406"/>
            <a:ext cx="351227" cy="635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500"/>
              </a:lnSpc>
            </a:pPr>
            <a:r>
              <a:rPr sz="500" b="1" spc="30" dirty="0">
                <a:solidFill>
                  <a:srgbClr val="002A41"/>
                </a:solidFill>
                <a:latin typeface="Arial"/>
                <a:cs typeface="Arial"/>
              </a:rPr>
              <a:t>Л</a:t>
            </a:r>
            <a:r>
              <a:rPr sz="500" b="1" spc="-15" dirty="0">
                <a:solidFill>
                  <a:srgbClr val="002A41"/>
                </a:solidFill>
                <a:latin typeface="Arial"/>
                <a:cs typeface="Arial"/>
              </a:rPr>
              <a:t>ь</a:t>
            </a:r>
            <a:r>
              <a:rPr sz="500" b="1" spc="-25" dirty="0">
                <a:solidFill>
                  <a:srgbClr val="002A41"/>
                </a:solidFill>
                <a:latin typeface="Arial"/>
                <a:cs typeface="Arial"/>
              </a:rPr>
              <a:t>в</a:t>
            </a:r>
            <a:r>
              <a:rPr sz="500" b="1" spc="40" dirty="0">
                <a:solidFill>
                  <a:srgbClr val="002A41"/>
                </a:solidFill>
                <a:latin typeface="Arial"/>
                <a:cs typeface="Arial"/>
              </a:rPr>
              <a:t>i</a:t>
            </a:r>
            <a:r>
              <a:rPr sz="500" b="1" spc="-5" dirty="0">
                <a:solidFill>
                  <a:srgbClr val="002A41"/>
                </a:solidFill>
                <a:latin typeface="Arial"/>
                <a:cs typeface="Arial"/>
              </a:rPr>
              <a:t>в</a:t>
            </a:r>
            <a:r>
              <a:rPr sz="500" b="1" spc="-15" dirty="0">
                <a:solidFill>
                  <a:srgbClr val="002A41"/>
                </a:solidFill>
                <a:latin typeface="Arial"/>
                <a:cs typeface="Arial"/>
              </a:rPr>
              <a:t>с</a:t>
            </a:r>
            <a:r>
              <a:rPr sz="500" b="1" spc="40" dirty="0">
                <a:solidFill>
                  <a:srgbClr val="002A41"/>
                </a:solidFill>
                <a:latin typeface="Arial"/>
                <a:cs typeface="Arial"/>
              </a:rPr>
              <a:t>ь</a:t>
            </a:r>
            <a:r>
              <a:rPr sz="500" b="1" spc="35" dirty="0">
                <a:solidFill>
                  <a:srgbClr val="002A41"/>
                </a:solidFill>
                <a:latin typeface="Arial"/>
                <a:cs typeface="Arial"/>
              </a:rPr>
              <a:t>к</a:t>
            </a:r>
            <a:r>
              <a:rPr sz="500" b="1" spc="30" dirty="0">
                <a:solidFill>
                  <a:srgbClr val="002A41"/>
                </a:solidFill>
                <a:latin typeface="Arial"/>
                <a:cs typeface="Arial"/>
              </a:rPr>
              <a:t>а</a:t>
            </a:r>
            <a:endParaRPr sz="500">
              <a:latin typeface="Arial"/>
              <a:cs typeface="Arial"/>
            </a:endParaRPr>
          </a:p>
        </p:txBody>
      </p:sp>
      <p:sp>
        <p:nvSpPr>
          <p:cNvPr id="18" name="object 18"/>
          <p:cNvSpPr txBox="1"/>
          <p:nvPr/>
        </p:nvSpPr>
        <p:spPr>
          <a:xfrm rot="19020000">
            <a:off x="3143456" y="4038112"/>
            <a:ext cx="453413" cy="635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500"/>
              </a:lnSpc>
            </a:pPr>
            <a:r>
              <a:rPr sz="500" b="1" spc="20" dirty="0">
                <a:solidFill>
                  <a:srgbClr val="002A41"/>
                </a:solidFill>
                <a:latin typeface="Arial"/>
                <a:cs typeface="Arial"/>
              </a:rPr>
              <a:t>Ч</a:t>
            </a:r>
            <a:r>
              <a:rPr sz="500" b="1" spc="-5" dirty="0">
                <a:solidFill>
                  <a:srgbClr val="002A41"/>
                </a:solidFill>
                <a:latin typeface="Arial"/>
                <a:cs typeface="Arial"/>
              </a:rPr>
              <a:t>е</a:t>
            </a:r>
            <a:r>
              <a:rPr sz="500" b="1" dirty="0">
                <a:solidFill>
                  <a:srgbClr val="002A41"/>
                </a:solidFill>
                <a:latin typeface="Arial"/>
                <a:cs typeface="Arial"/>
              </a:rPr>
              <a:t>р</a:t>
            </a:r>
            <a:r>
              <a:rPr sz="500" b="1" spc="50" dirty="0">
                <a:solidFill>
                  <a:srgbClr val="002A41"/>
                </a:solidFill>
                <a:latin typeface="Arial"/>
                <a:cs typeface="Arial"/>
              </a:rPr>
              <a:t>н</a:t>
            </a:r>
            <a:r>
              <a:rPr sz="500" b="1" spc="40" dirty="0">
                <a:solidFill>
                  <a:srgbClr val="002A41"/>
                </a:solidFill>
                <a:latin typeface="Arial"/>
                <a:cs typeface="Arial"/>
              </a:rPr>
              <a:t>i</a:t>
            </a:r>
            <a:r>
              <a:rPr sz="500" b="1" spc="50" dirty="0">
                <a:solidFill>
                  <a:srgbClr val="002A41"/>
                </a:solidFill>
                <a:latin typeface="Arial"/>
                <a:cs typeface="Arial"/>
              </a:rPr>
              <a:t>г</a:t>
            </a:r>
            <a:r>
              <a:rPr sz="500" b="1" spc="40" dirty="0">
                <a:solidFill>
                  <a:srgbClr val="002A41"/>
                </a:solidFill>
                <a:latin typeface="Arial"/>
                <a:cs typeface="Arial"/>
              </a:rPr>
              <a:t>i</a:t>
            </a:r>
            <a:r>
              <a:rPr sz="500" b="1" spc="-5" dirty="0">
                <a:solidFill>
                  <a:srgbClr val="002A41"/>
                </a:solidFill>
                <a:latin typeface="Arial"/>
                <a:cs typeface="Arial"/>
              </a:rPr>
              <a:t>в</a:t>
            </a:r>
            <a:r>
              <a:rPr sz="500" b="1" spc="-10" dirty="0">
                <a:solidFill>
                  <a:srgbClr val="002A41"/>
                </a:solidFill>
                <a:latin typeface="Arial"/>
                <a:cs typeface="Arial"/>
              </a:rPr>
              <a:t>с</a:t>
            </a:r>
            <a:r>
              <a:rPr sz="500" b="1" spc="-20" dirty="0">
                <a:solidFill>
                  <a:srgbClr val="002A41"/>
                </a:solidFill>
                <a:latin typeface="Arial"/>
                <a:cs typeface="Arial"/>
              </a:rPr>
              <a:t>ь</a:t>
            </a:r>
            <a:r>
              <a:rPr sz="750" b="1" spc="135" baseline="5555" dirty="0">
                <a:solidFill>
                  <a:srgbClr val="002A41"/>
                </a:solidFill>
                <a:latin typeface="Arial"/>
                <a:cs typeface="Arial"/>
              </a:rPr>
              <a:t>к</a:t>
            </a:r>
            <a:r>
              <a:rPr sz="750" b="1" spc="44" baseline="5555" dirty="0">
                <a:solidFill>
                  <a:srgbClr val="002A41"/>
                </a:solidFill>
                <a:latin typeface="Arial"/>
                <a:cs typeface="Arial"/>
              </a:rPr>
              <a:t>а</a:t>
            </a:r>
            <a:endParaRPr sz="750" baseline="5555">
              <a:latin typeface="Arial"/>
              <a:cs typeface="Arial"/>
            </a:endParaRPr>
          </a:p>
        </p:txBody>
      </p:sp>
      <p:sp>
        <p:nvSpPr>
          <p:cNvPr id="19" name="object 19"/>
          <p:cNvSpPr txBox="1"/>
          <p:nvPr/>
        </p:nvSpPr>
        <p:spPr>
          <a:xfrm rot="19020000">
            <a:off x="3402356" y="4023452"/>
            <a:ext cx="411331" cy="635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500"/>
              </a:lnSpc>
            </a:pPr>
            <a:r>
              <a:rPr sz="500" b="1" spc="40" dirty="0">
                <a:solidFill>
                  <a:srgbClr val="002A41"/>
                </a:solidFill>
                <a:latin typeface="Arial"/>
                <a:cs typeface="Arial"/>
              </a:rPr>
              <a:t>П</a:t>
            </a:r>
            <a:r>
              <a:rPr sz="500" b="1" spc="10" dirty="0">
                <a:solidFill>
                  <a:srgbClr val="002A41"/>
                </a:solidFill>
                <a:latin typeface="Arial"/>
                <a:cs typeface="Arial"/>
              </a:rPr>
              <a:t>о</a:t>
            </a:r>
            <a:r>
              <a:rPr sz="500" b="1" spc="5" dirty="0">
                <a:solidFill>
                  <a:srgbClr val="002A41"/>
                </a:solidFill>
                <a:latin typeface="Arial"/>
                <a:cs typeface="Arial"/>
              </a:rPr>
              <a:t>л</a:t>
            </a:r>
            <a:r>
              <a:rPr sz="500" b="1" spc="15" dirty="0">
                <a:solidFill>
                  <a:srgbClr val="002A41"/>
                </a:solidFill>
                <a:latin typeface="Arial"/>
                <a:cs typeface="Arial"/>
              </a:rPr>
              <a:t>т</a:t>
            </a:r>
            <a:r>
              <a:rPr sz="500" b="1" spc="20" dirty="0">
                <a:solidFill>
                  <a:srgbClr val="002A41"/>
                </a:solidFill>
                <a:latin typeface="Arial"/>
                <a:cs typeface="Arial"/>
              </a:rPr>
              <a:t>а</a:t>
            </a:r>
            <a:r>
              <a:rPr sz="500" b="1" spc="10" dirty="0">
                <a:solidFill>
                  <a:srgbClr val="002A41"/>
                </a:solidFill>
                <a:latin typeface="Arial"/>
                <a:cs typeface="Arial"/>
              </a:rPr>
              <a:t>в</a:t>
            </a:r>
            <a:r>
              <a:rPr sz="500" b="1" spc="-15" dirty="0">
                <a:solidFill>
                  <a:srgbClr val="002A41"/>
                </a:solidFill>
                <a:latin typeface="Arial"/>
                <a:cs typeface="Arial"/>
              </a:rPr>
              <a:t>с</a:t>
            </a:r>
            <a:r>
              <a:rPr sz="500" b="1" spc="-25" dirty="0">
                <a:solidFill>
                  <a:srgbClr val="002A41"/>
                </a:solidFill>
                <a:latin typeface="Arial"/>
                <a:cs typeface="Arial"/>
              </a:rPr>
              <a:t>ь</a:t>
            </a:r>
            <a:r>
              <a:rPr sz="500" b="1" spc="90" dirty="0">
                <a:solidFill>
                  <a:srgbClr val="002A41"/>
                </a:solidFill>
                <a:latin typeface="Arial"/>
                <a:cs typeface="Arial"/>
              </a:rPr>
              <a:t>к</a:t>
            </a:r>
            <a:r>
              <a:rPr sz="750" b="1" spc="44" baseline="5555" dirty="0">
                <a:solidFill>
                  <a:srgbClr val="002A41"/>
                </a:solidFill>
                <a:latin typeface="Arial"/>
                <a:cs typeface="Arial"/>
              </a:rPr>
              <a:t>а</a:t>
            </a:r>
            <a:endParaRPr sz="750" baseline="5555">
              <a:latin typeface="Arial"/>
              <a:cs typeface="Arial"/>
            </a:endParaRPr>
          </a:p>
        </p:txBody>
      </p:sp>
      <p:sp>
        <p:nvSpPr>
          <p:cNvPr id="20" name="object 20"/>
          <p:cNvSpPr txBox="1"/>
          <p:nvPr/>
        </p:nvSpPr>
        <p:spPr>
          <a:xfrm rot="19020000">
            <a:off x="3465000" y="4087511"/>
            <a:ext cx="595848" cy="635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500"/>
              </a:lnSpc>
            </a:pPr>
            <a:r>
              <a:rPr sz="500" b="1" spc="35" dirty="0">
                <a:solidFill>
                  <a:srgbClr val="002A41"/>
                </a:solidFill>
                <a:latin typeface="Arial"/>
                <a:cs typeface="Arial"/>
              </a:rPr>
              <a:t>Україна</a:t>
            </a:r>
            <a:r>
              <a:rPr sz="500" b="1" spc="-70" dirty="0">
                <a:solidFill>
                  <a:srgbClr val="002A41"/>
                </a:solidFill>
                <a:latin typeface="Arial"/>
                <a:cs typeface="Arial"/>
              </a:rPr>
              <a:t> </a:t>
            </a:r>
            <a:r>
              <a:rPr sz="500" b="1" dirty="0">
                <a:solidFill>
                  <a:srgbClr val="002A41"/>
                </a:solidFill>
                <a:latin typeface="Arial"/>
                <a:cs typeface="Arial"/>
              </a:rPr>
              <a:t>в</a:t>
            </a:r>
            <a:r>
              <a:rPr sz="500" b="1" spc="-70" dirty="0">
                <a:solidFill>
                  <a:srgbClr val="002A41"/>
                </a:solidFill>
                <a:latin typeface="Arial"/>
                <a:cs typeface="Arial"/>
              </a:rPr>
              <a:t> </a:t>
            </a:r>
            <a:r>
              <a:rPr sz="500" b="1" spc="30" dirty="0">
                <a:solidFill>
                  <a:srgbClr val="002A41"/>
                </a:solidFill>
                <a:latin typeface="Arial"/>
                <a:cs typeface="Arial"/>
              </a:rPr>
              <a:t>ц</a:t>
            </a:r>
            <a:r>
              <a:rPr sz="750" b="1" spc="44" baseline="5555" dirty="0">
                <a:solidFill>
                  <a:srgbClr val="002A41"/>
                </a:solidFill>
                <a:latin typeface="Arial"/>
                <a:cs typeface="Arial"/>
              </a:rPr>
              <a:t>ілому</a:t>
            </a:r>
            <a:endParaRPr sz="750" baseline="5555">
              <a:latin typeface="Arial"/>
              <a:cs typeface="Arial"/>
            </a:endParaRPr>
          </a:p>
        </p:txBody>
      </p:sp>
      <p:sp>
        <p:nvSpPr>
          <p:cNvPr id="21" name="object 21"/>
          <p:cNvSpPr txBox="1"/>
          <p:nvPr/>
        </p:nvSpPr>
        <p:spPr>
          <a:xfrm rot="19020000">
            <a:off x="3647291" y="4103562"/>
            <a:ext cx="642590" cy="635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500"/>
              </a:lnSpc>
            </a:pPr>
            <a:r>
              <a:rPr sz="500" b="1" spc="20" dirty="0">
                <a:solidFill>
                  <a:srgbClr val="002A41"/>
                </a:solidFill>
                <a:latin typeface="Arial"/>
                <a:cs typeface="Arial"/>
              </a:rPr>
              <a:t>Днiпропетр</a:t>
            </a:r>
            <a:r>
              <a:rPr sz="750" b="1" spc="30" baseline="5555" dirty="0">
                <a:solidFill>
                  <a:srgbClr val="002A41"/>
                </a:solidFill>
                <a:latin typeface="Arial"/>
                <a:cs typeface="Arial"/>
              </a:rPr>
              <a:t>овська</a:t>
            </a:r>
            <a:endParaRPr sz="750" baseline="5555">
              <a:latin typeface="Arial"/>
              <a:cs typeface="Arial"/>
            </a:endParaRPr>
          </a:p>
        </p:txBody>
      </p:sp>
      <p:sp>
        <p:nvSpPr>
          <p:cNvPr id="22" name="object 22"/>
          <p:cNvSpPr txBox="1"/>
          <p:nvPr/>
        </p:nvSpPr>
        <p:spPr>
          <a:xfrm rot="19020000">
            <a:off x="4104598" y="4009357"/>
            <a:ext cx="371231" cy="635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500"/>
              </a:lnSpc>
            </a:pPr>
            <a:r>
              <a:rPr sz="500" b="1" spc="20" dirty="0">
                <a:solidFill>
                  <a:srgbClr val="002A41"/>
                </a:solidFill>
                <a:latin typeface="Arial"/>
                <a:cs typeface="Arial"/>
              </a:rPr>
              <a:t>Ч</a:t>
            </a:r>
            <a:r>
              <a:rPr sz="500" b="1" spc="10" dirty="0">
                <a:solidFill>
                  <a:srgbClr val="002A41"/>
                </a:solidFill>
                <a:latin typeface="Arial"/>
                <a:cs typeface="Arial"/>
              </a:rPr>
              <a:t>е</a:t>
            </a:r>
            <a:r>
              <a:rPr sz="500" b="1" dirty="0">
                <a:solidFill>
                  <a:srgbClr val="002A41"/>
                </a:solidFill>
                <a:latin typeface="Arial"/>
                <a:cs typeface="Arial"/>
              </a:rPr>
              <a:t>р</a:t>
            </a:r>
            <a:r>
              <a:rPr sz="500" b="1" spc="90" dirty="0">
                <a:solidFill>
                  <a:srgbClr val="002A41"/>
                </a:solidFill>
                <a:latin typeface="Arial"/>
                <a:cs typeface="Arial"/>
              </a:rPr>
              <a:t>к</a:t>
            </a:r>
            <a:r>
              <a:rPr sz="500" b="1" spc="5" dirty="0">
                <a:solidFill>
                  <a:srgbClr val="002A41"/>
                </a:solidFill>
                <a:latin typeface="Arial"/>
                <a:cs typeface="Arial"/>
              </a:rPr>
              <a:t>ас</a:t>
            </a:r>
            <a:r>
              <a:rPr sz="500" b="1" spc="-25" dirty="0">
                <a:solidFill>
                  <a:srgbClr val="002A41"/>
                </a:solidFill>
                <a:latin typeface="Arial"/>
                <a:cs typeface="Arial"/>
              </a:rPr>
              <a:t>ь</a:t>
            </a:r>
            <a:r>
              <a:rPr sz="500" b="1" spc="90" dirty="0">
                <a:solidFill>
                  <a:srgbClr val="002A41"/>
                </a:solidFill>
                <a:latin typeface="Arial"/>
                <a:cs typeface="Arial"/>
              </a:rPr>
              <a:t>к</a:t>
            </a:r>
            <a:r>
              <a:rPr sz="500" b="1" spc="30" dirty="0">
                <a:solidFill>
                  <a:srgbClr val="002A41"/>
                </a:solidFill>
                <a:latin typeface="Arial"/>
                <a:cs typeface="Arial"/>
              </a:rPr>
              <a:t>а</a:t>
            </a:r>
            <a:endParaRPr sz="500">
              <a:latin typeface="Arial"/>
              <a:cs typeface="Arial"/>
            </a:endParaRPr>
          </a:p>
        </p:txBody>
      </p:sp>
      <p:sp>
        <p:nvSpPr>
          <p:cNvPr id="23" name="object 23"/>
          <p:cNvSpPr txBox="1"/>
          <p:nvPr/>
        </p:nvSpPr>
        <p:spPr>
          <a:xfrm rot="19020000">
            <a:off x="4174206" y="4070671"/>
            <a:ext cx="547887" cy="635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500"/>
              </a:lnSpc>
            </a:pPr>
            <a:r>
              <a:rPr sz="500" b="1" spc="15" dirty="0">
                <a:solidFill>
                  <a:srgbClr val="002A41"/>
                </a:solidFill>
                <a:latin typeface="Arial"/>
                <a:cs typeface="Arial"/>
              </a:rPr>
              <a:t>Кiровоград</a:t>
            </a:r>
            <a:r>
              <a:rPr sz="750" b="1" spc="22" baseline="5555" dirty="0">
                <a:solidFill>
                  <a:srgbClr val="002A41"/>
                </a:solidFill>
                <a:latin typeface="Arial"/>
                <a:cs typeface="Arial"/>
              </a:rPr>
              <a:t>ська</a:t>
            </a:r>
            <a:endParaRPr sz="750" baseline="5555">
              <a:latin typeface="Arial"/>
              <a:cs typeface="Arial"/>
            </a:endParaRPr>
          </a:p>
        </p:txBody>
      </p:sp>
      <p:sp>
        <p:nvSpPr>
          <p:cNvPr id="24" name="object 24"/>
          <p:cNvSpPr txBox="1"/>
          <p:nvPr/>
        </p:nvSpPr>
        <p:spPr>
          <a:xfrm rot="19020000">
            <a:off x="4541519" y="4012497"/>
            <a:ext cx="380619" cy="635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500"/>
              </a:lnSpc>
            </a:pPr>
            <a:r>
              <a:rPr sz="500" b="1" spc="-25" dirty="0">
                <a:solidFill>
                  <a:srgbClr val="002A41"/>
                </a:solidFill>
                <a:latin typeface="Arial"/>
                <a:cs typeface="Arial"/>
              </a:rPr>
              <a:t>В</a:t>
            </a:r>
            <a:r>
              <a:rPr sz="500" b="1" spc="40" dirty="0">
                <a:solidFill>
                  <a:srgbClr val="002A41"/>
                </a:solidFill>
                <a:latin typeface="Arial"/>
                <a:cs typeface="Arial"/>
              </a:rPr>
              <a:t>iнниц</a:t>
            </a:r>
            <a:r>
              <a:rPr sz="500" b="1" spc="30" dirty="0">
                <a:solidFill>
                  <a:srgbClr val="002A41"/>
                </a:solidFill>
                <a:latin typeface="Arial"/>
                <a:cs typeface="Arial"/>
              </a:rPr>
              <a:t>ь</a:t>
            </a:r>
            <a:r>
              <a:rPr sz="500" b="1" spc="90" dirty="0">
                <a:solidFill>
                  <a:srgbClr val="002A41"/>
                </a:solidFill>
                <a:latin typeface="Arial"/>
                <a:cs typeface="Arial"/>
              </a:rPr>
              <a:t>к</a:t>
            </a:r>
            <a:r>
              <a:rPr sz="500" b="1" spc="30" dirty="0">
                <a:solidFill>
                  <a:srgbClr val="002A41"/>
                </a:solidFill>
                <a:latin typeface="Arial"/>
                <a:cs typeface="Arial"/>
              </a:rPr>
              <a:t>а</a:t>
            </a:r>
            <a:endParaRPr sz="500">
              <a:latin typeface="Arial"/>
              <a:cs typeface="Arial"/>
            </a:endParaRPr>
          </a:p>
        </p:txBody>
      </p:sp>
      <p:sp>
        <p:nvSpPr>
          <p:cNvPr id="25" name="object 25"/>
          <p:cNvSpPr txBox="1"/>
          <p:nvPr/>
        </p:nvSpPr>
        <p:spPr>
          <a:xfrm rot="19020000">
            <a:off x="4796852" y="3999260"/>
            <a:ext cx="342488" cy="635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500"/>
              </a:lnSpc>
            </a:pPr>
            <a:r>
              <a:rPr sz="500" b="1" spc="10" dirty="0">
                <a:solidFill>
                  <a:srgbClr val="002A41"/>
                </a:solidFill>
                <a:latin typeface="Arial"/>
                <a:cs typeface="Arial"/>
              </a:rPr>
              <a:t>Д</a:t>
            </a:r>
            <a:r>
              <a:rPr sz="500" b="1" spc="-15" dirty="0">
                <a:solidFill>
                  <a:srgbClr val="002A41"/>
                </a:solidFill>
                <a:latin typeface="Arial"/>
                <a:cs typeface="Arial"/>
              </a:rPr>
              <a:t>о</a:t>
            </a:r>
            <a:r>
              <a:rPr sz="500" b="1" spc="40" dirty="0">
                <a:solidFill>
                  <a:srgbClr val="002A41"/>
                </a:solidFill>
                <a:latin typeface="Arial"/>
                <a:cs typeface="Arial"/>
              </a:rPr>
              <a:t>н</a:t>
            </a:r>
            <a:r>
              <a:rPr sz="500" b="1" dirty="0">
                <a:solidFill>
                  <a:srgbClr val="002A41"/>
                </a:solidFill>
                <a:latin typeface="Arial"/>
                <a:cs typeface="Arial"/>
              </a:rPr>
              <a:t>е</a:t>
            </a:r>
            <a:r>
              <a:rPr sz="500" b="1" spc="45" dirty="0">
                <a:solidFill>
                  <a:srgbClr val="002A41"/>
                </a:solidFill>
                <a:latin typeface="Arial"/>
                <a:cs typeface="Arial"/>
              </a:rPr>
              <a:t>ц</a:t>
            </a:r>
            <a:r>
              <a:rPr sz="500" b="1" spc="-25" dirty="0">
                <a:solidFill>
                  <a:srgbClr val="002A41"/>
                </a:solidFill>
                <a:latin typeface="Arial"/>
                <a:cs typeface="Arial"/>
              </a:rPr>
              <a:t>ь</a:t>
            </a:r>
            <a:r>
              <a:rPr sz="500" b="1" spc="90" dirty="0">
                <a:solidFill>
                  <a:srgbClr val="002A41"/>
                </a:solidFill>
                <a:latin typeface="Arial"/>
                <a:cs typeface="Arial"/>
              </a:rPr>
              <a:t>к</a:t>
            </a:r>
            <a:r>
              <a:rPr sz="500" b="1" spc="30" dirty="0">
                <a:solidFill>
                  <a:srgbClr val="002A41"/>
                </a:solidFill>
                <a:latin typeface="Arial"/>
                <a:cs typeface="Arial"/>
              </a:rPr>
              <a:t>а</a:t>
            </a:r>
            <a:endParaRPr sz="500">
              <a:latin typeface="Arial"/>
              <a:cs typeface="Arial"/>
            </a:endParaRPr>
          </a:p>
        </p:txBody>
      </p:sp>
      <p:sp>
        <p:nvSpPr>
          <p:cNvPr id="26" name="object 26"/>
          <p:cNvSpPr txBox="1"/>
          <p:nvPr/>
        </p:nvSpPr>
        <p:spPr>
          <a:xfrm rot="19020000">
            <a:off x="4737845" y="4112086"/>
            <a:ext cx="667238" cy="635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500"/>
              </a:lnSpc>
            </a:pPr>
            <a:r>
              <a:rPr sz="500" b="1" spc="25" dirty="0">
                <a:solidFill>
                  <a:srgbClr val="002A41"/>
                </a:solidFill>
                <a:latin typeface="Arial"/>
                <a:cs typeface="Arial"/>
              </a:rPr>
              <a:t>Iвано-Франк</a:t>
            </a:r>
            <a:r>
              <a:rPr sz="750" b="1" spc="37" baseline="5555" dirty="0">
                <a:solidFill>
                  <a:srgbClr val="002A41"/>
                </a:solidFill>
                <a:latin typeface="Arial"/>
                <a:cs typeface="Arial"/>
              </a:rPr>
              <a:t>iвська</a:t>
            </a:r>
            <a:endParaRPr sz="750" baseline="5555">
              <a:latin typeface="Arial"/>
              <a:cs typeface="Arial"/>
            </a:endParaRPr>
          </a:p>
        </p:txBody>
      </p:sp>
      <p:sp>
        <p:nvSpPr>
          <p:cNvPr id="27" name="object 27"/>
          <p:cNvSpPr txBox="1"/>
          <p:nvPr/>
        </p:nvSpPr>
        <p:spPr>
          <a:xfrm rot="19020000">
            <a:off x="5274851" y="3985837"/>
            <a:ext cx="304509" cy="635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500"/>
              </a:lnSpc>
            </a:pPr>
            <a:r>
              <a:rPr sz="500" b="1" spc="-10" dirty="0">
                <a:solidFill>
                  <a:srgbClr val="002A41"/>
                </a:solidFill>
                <a:latin typeface="Arial"/>
                <a:cs typeface="Arial"/>
              </a:rPr>
              <a:t>С</a:t>
            </a:r>
            <a:r>
              <a:rPr sz="500" b="1" spc="30" dirty="0">
                <a:solidFill>
                  <a:srgbClr val="002A41"/>
                </a:solidFill>
                <a:latin typeface="Arial"/>
                <a:cs typeface="Arial"/>
              </a:rPr>
              <a:t>у</a:t>
            </a:r>
            <a:r>
              <a:rPr sz="500" b="1" spc="20" dirty="0">
                <a:solidFill>
                  <a:srgbClr val="002A41"/>
                </a:solidFill>
                <a:latin typeface="Arial"/>
                <a:cs typeface="Arial"/>
              </a:rPr>
              <a:t>м</a:t>
            </a:r>
            <a:r>
              <a:rPr sz="500" b="1" spc="15" dirty="0">
                <a:solidFill>
                  <a:srgbClr val="002A41"/>
                </a:solidFill>
                <a:latin typeface="Arial"/>
                <a:cs typeface="Arial"/>
              </a:rPr>
              <a:t>с</a:t>
            </a:r>
            <a:r>
              <a:rPr sz="500" b="1" spc="-25" dirty="0">
                <a:solidFill>
                  <a:srgbClr val="002A41"/>
                </a:solidFill>
                <a:latin typeface="Arial"/>
                <a:cs typeface="Arial"/>
              </a:rPr>
              <a:t>ь</a:t>
            </a:r>
            <a:r>
              <a:rPr sz="500" b="1" spc="90" dirty="0">
                <a:solidFill>
                  <a:srgbClr val="002A41"/>
                </a:solidFill>
                <a:latin typeface="Arial"/>
                <a:cs typeface="Arial"/>
              </a:rPr>
              <a:t>к</a:t>
            </a:r>
            <a:r>
              <a:rPr sz="500" b="1" spc="30" dirty="0">
                <a:solidFill>
                  <a:srgbClr val="002A41"/>
                </a:solidFill>
                <a:latin typeface="Arial"/>
                <a:cs typeface="Arial"/>
              </a:rPr>
              <a:t>а</a:t>
            </a:r>
            <a:endParaRPr sz="500">
              <a:latin typeface="Arial"/>
              <a:cs typeface="Arial"/>
            </a:endParaRPr>
          </a:p>
        </p:txBody>
      </p:sp>
      <p:sp>
        <p:nvSpPr>
          <p:cNvPr id="28" name="object 28"/>
          <p:cNvSpPr txBox="1"/>
          <p:nvPr/>
        </p:nvSpPr>
        <p:spPr>
          <a:xfrm rot="19020000">
            <a:off x="5509879" y="3980737"/>
            <a:ext cx="290241" cy="635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500"/>
              </a:lnSpc>
            </a:pPr>
            <a:r>
              <a:rPr sz="500" b="1" spc="-10" dirty="0">
                <a:solidFill>
                  <a:srgbClr val="002A41"/>
                </a:solidFill>
                <a:latin typeface="Arial"/>
                <a:cs typeface="Arial"/>
              </a:rPr>
              <a:t>О</a:t>
            </a:r>
            <a:r>
              <a:rPr sz="500" b="1" spc="-15" dirty="0">
                <a:solidFill>
                  <a:srgbClr val="002A41"/>
                </a:solidFill>
                <a:latin typeface="Arial"/>
                <a:cs typeface="Arial"/>
              </a:rPr>
              <a:t>д</a:t>
            </a:r>
            <a:r>
              <a:rPr sz="500" b="1" spc="5" dirty="0">
                <a:solidFill>
                  <a:srgbClr val="002A41"/>
                </a:solidFill>
                <a:latin typeface="Arial"/>
                <a:cs typeface="Arial"/>
              </a:rPr>
              <a:t>е</a:t>
            </a:r>
            <a:r>
              <a:rPr sz="500" b="1" spc="-15" dirty="0">
                <a:solidFill>
                  <a:srgbClr val="002A41"/>
                </a:solidFill>
                <a:latin typeface="Arial"/>
                <a:cs typeface="Arial"/>
              </a:rPr>
              <a:t>с</a:t>
            </a:r>
            <a:r>
              <a:rPr sz="500" b="1" spc="-25" dirty="0">
                <a:solidFill>
                  <a:srgbClr val="002A41"/>
                </a:solidFill>
                <a:latin typeface="Arial"/>
                <a:cs typeface="Arial"/>
              </a:rPr>
              <a:t>ь</a:t>
            </a:r>
            <a:r>
              <a:rPr sz="500" b="1" spc="90" dirty="0">
                <a:solidFill>
                  <a:srgbClr val="002A41"/>
                </a:solidFill>
                <a:latin typeface="Arial"/>
                <a:cs typeface="Arial"/>
              </a:rPr>
              <a:t>к</a:t>
            </a:r>
            <a:r>
              <a:rPr sz="500" b="1" spc="30" dirty="0">
                <a:solidFill>
                  <a:srgbClr val="002A41"/>
                </a:solidFill>
                <a:latin typeface="Arial"/>
                <a:cs typeface="Arial"/>
              </a:rPr>
              <a:t>а</a:t>
            </a:r>
            <a:endParaRPr sz="500">
              <a:latin typeface="Arial"/>
              <a:cs typeface="Arial"/>
            </a:endParaRPr>
          </a:p>
        </p:txBody>
      </p:sp>
      <p:sp>
        <p:nvSpPr>
          <p:cNvPr id="29" name="object 29"/>
          <p:cNvSpPr txBox="1"/>
          <p:nvPr/>
        </p:nvSpPr>
        <p:spPr>
          <a:xfrm rot="19020000">
            <a:off x="5598016" y="4034783"/>
            <a:ext cx="444612" cy="635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500"/>
              </a:lnSpc>
            </a:pPr>
            <a:r>
              <a:rPr sz="500" b="1" spc="20" dirty="0">
                <a:solidFill>
                  <a:srgbClr val="002A41"/>
                </a:solidFill>
                <a:latin typeface="Arial"/>
                <a:cs typeface="Arial"/>
              </a:rPr>
              <a:t>Ч</a:t>
            </a:r>
            <a:r>
              <a:rPr sz="500" b="1" spc="-5" dirty="0">
                <a:solidFill>
                  <a:srgbClr val="002A41"/>
                </a:solidFill>
                <a:latin typeface="Arial"/>
                <a:cs typeface="Arial"/>
              </a:rPr>
              <a:t>е</a:t>
            </a:r>
            <a:r>
              <a:rPr sz="500" b="1" dirty="0">
                <a:solidFill>
                  <a:srgbClr val="002A41"/>
                </a:solidFill>
                <a:latin typeface="Arial"/>
                <a:cs typeface="Arial"/>
              </a:rPr>
              <a:t>р</a:t>
            </a:r>
            <a:r>
              <a:rPr sz="500" b="1" spc="50" dirty="0">
                <a:solidFill>
                  <a:srgbClr val="002A41"/>
                </a:solidFill>
                <a:latin typeface="Arial"/>
                <a:cs typeface="Arial"/>
              </a:rPr>
              <a:t>н</a:t>
            </a:r>
            <a:r>
              <a:rPr sz="500" b="1" spc="40" dirty="0">
                <a:solidFill>
                  <a:srgbClr val="002A41"/>
                </a:solidFill>
                <a:latin typeface="Arial"/>
                <a:cs typeface="Arial"/>
              </a:rPr>
              <a:t>i</a:t>
            </a:r>
            <a:r>
              <a:rPr sz="500" b="1" spc="-5" dirty="0">
                <a:solidFill>
                  <a:srgbClr val="002A41"/>
                </a:solidFill>
                <a:latin typeface="Arial"/>
                <a:cs typeface="Arial"/>
              </a:rPr>
              <a:t>в</a:t>
            </a:r>
            <a:r>
              <a:rPr sz="500" b="1" dirty="0">
                <a:solidFill>
                  <a:srgbClr val="002A41"/>
                </a:solidFill>
                <a:latin typeface="Arial"/>
                <a:cs typeface="Arial"/>
              </a:rPr>
              <a:t>е</a:t>
            </a:r>
            <a:r>
              <a:rPr sz="500" b="1" spc="20" dirty="0">
                <a:solidFill>
                  <a:srgbClr val="002A41"/>
                </a:solidFill>
                <a:latin typeface="Arial"/>
                <a:cs typeface="Arial"/>
              </a:rPr>
              <a:t>ц</a:t>
            </a:r>
            <a:r>
              <a:rPr sz="500" b="1" spc="10" dirty="0">
                <a:solidFill>
                  <a:srgbClr val="002A41"/>
                </a:solidFill>
                <a:latin typeface="Arial"/>
                <a:cs typeface="Arial"/>
              </a:rPr>
              <a:t>ь</a:t>
            </a:r>
            <a:r>
              <a:rPr sz="500" b="1" spc="90" dirty="0">
                <a:solidFill>
                  <a:srgbClr val="002A41"/>
                </a:solidFill>
                <a:latin typeface="Arial"/>
                <a:cs typeface="Arial"/>
              </a:rPr>
              <a:t>к</a:t>
            </a:r>
            <a:r>
              <a:rPr sz="750" b="1" spc="44" baseline="5555" dirty="0">
                <a:solidFill>
                  <a:srgbClr val="002A41"/>
                </a:solidFill>
                <a:latin typeface="Arial"/>
                <a:cs typeface="Arial"/>
              </a:rPr>
              <a:t>а</a:t>
            </a:r>
            <a:endParaRPr sz="750" baseline="5555">
              <a:latin typeface="Arial"/>
              <a:cs typeface="Arial"/>
            </a:endParaRPr>
          </a:p>
        </p:txBody>
      </p:sp>
      <p:sp>
        <p:nvSpPr>
          <p:cNvPr id="30" name="object 30"/>
          <p:cNvSpPr txBox="1"/>
          <p:nvPr/>
        </p:nvSpPr>
        <p:spPr>
          <a:xfrm rot="19020000">
            <a:off x="5923955" y="3993151"/>
            <a:ext cx="325033" cy="635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500"/>
              </a:lnSpc>
            </a:pPr>
            <a:r>
              <a:rPr sz="500" b="1" spc="95" dirty="0">
                <a:solidFill>
                  <a:srgbClr val="002A41"/>
                </a:solidFill>
                <a:latin typeface="Arial"/>
                <a:cs typeface="Arial"/>
              </a:rPr>
              <a:t>К</a:t>
            </a:r>
            <a:r>
              <a:rPr sz="500" b="1" spc="50" dirty="0">
                <a:solidFill>
                  <a:srgbClr val="002A41"/>
                </a:solidFill>
                <a:latin typeface="Arial"/>
                <a:cs typeface="Arial"/>
              </a:rPr>
              <a:t>и</a:t>
            </a:r>
            <a:r>
              <a:rPr sz="500" b="1" spc="45" dirty="0">
                <a:solidFill>
                  <a:srgbClr val="002A41"/>
                </a:solidFill>
                <a:latin typeface="Arial"/>
                <a:cs typeface="Arial"/>
              </a:rPr>
              <a:t>і</a:t>
            </a:r>
            <a:r>
              <a:rPr sz="500" b="1" spc="-5" dirty="0">
                <a:solidFill>
                  <a:srgbClr val="002A41"/>
                </a:solidFill>
                <a:latin typeface="Arial"/>
                <a:cs typeface="Arial"/>
              </a:rPr>
              <a:t>̈в</a:t>
            </a:r>
            <a:r>
              <a:rPr sz="500" b="1" spc="-10" dirty="0">
                <a:solidFill>
                  <a:srgbClr val="002A41"/>
                </a:solidFill>
                <a:latin typeface="Arial"/>
                <a:cs typeface="Arial"/>
              </a:rPr>
              <a:t>с</a:t>
            </a:r>
            <a:r>
              <a:rPr sz="500" b="1" spc="-20" dirty="0">
                <a:solidFill>
                  <a:srgbClr val="002A41"/>
                </a:solidFill>
                <a:latin typeface="Arial"/>
                <a:cs typeface="Arial"/>
              </a:rPr>
              <a:t>ь</a:t>
            </a:r>
            <a:r>
              <a:rPr sz="500" b="1" spc="90" dirty="0">
                <a:solidFill>
                  <a:srgbClr val="002A41"/>
                </a:solidFill>
                <a:latin typeface="Arial"/>
                <a:cs typeface="Arial"/>
              </a:rPr>
              <a:t>к</a:t>
            </a:r>
            <a:r>
              <a:rPr sz="500" b="1" spc="30" dirty="0">
                <a:solidFill>
                  <a:srgbClr val="002A41"/>
                </a:solidFill>
                <a:latin typeface="Arial"/>
                <a:cs typeface="Arial"/>
              </a:rPr>
              <a:t>а</a:t>
            </a:r>
            <a:endParaRPr sz="500">
              <a:latin typeface="Arial"/>
              <a:cs typeface="Arial"/>
            </a:endParaRPr>
          </a:p>
        </p:txBody>
      </p:sp>
      <p:sp>
        <p:nvSpPr>
          <p:cNvPr id="31" name="object 31"/>
          <p:cNvSpPr txBox="1"/>
          <p:nvPr/>
        </p:nvSpPr>
        <p:spPr>
          <a:xfrm rot="19020000">
            <a:off x="6107118" y="4008967"/>
            <a:ext cx="370605" cy="635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500"/>
              </a:lnSpc>
            </a:pPr>
            <a:r>
              <a:rPr sz="500" b="1" spc="20" dirty="0">
                <a:solidFill>
                  <a:srgbClr val="002A41"/>
                </a:solidFill>
                <a:latin typeface="Arial"/>
                <a:cs typeface="Arial"/>
              </a:rPr>
              <a:t>Л</a:t>
            </a:r>
            <a:r>
              <a:rPr sz="500" b="1" spc="35" dirty="0">
                <a:solidFill>
                  <a:srgbClr val="002A41"/>
                </a:solidFill>
                <a:latin typeface="Arial"/>
                <a:cs typeface="Arial"/>
              </a:rPr>
              <a:t>у</a:t>
            </a:r>
            <a:r>
              <a:rPr sz="500" b="1" spc="40" dirty="0">
                <a:solidFill>
                  <a:srgbClr val="002A41"/>
                </a:solidFill>
                <a:latin typeface="Arial"/>
                <a:cs typeface="Arial"/>
              </a:rPr>
              <a:t>г</a:t>
            </a:r>
            <a:r>
              <a:rPr sz="500" b="1" spc="30" dirty="0">
                <a:solidFill>
                  <a:srgbClr val="002A41"/>
                </a:solidFill>
                <a:latin typeface="Arial"/>
                <a:cs typeface="Arial"/>
              </a:rPr>
              <a:t>а</a:t>
            </a:r>
            <a:r>
              <a:rPr sz="500" b="1" spc="15" dirty="0">
                <a:solidFill>
                  <a:srgbClr val="002A41"/>
                </a:solidFill>
                <a:latin typeface="Arial"/>
                <a:cs typeface="Arial"/>
              </a:rPr>
              <a:t>нс</a:t>
            </a:r>
            <a:r>
              <a:rPr sz="500" b="1" spc="-25" dirty="0">
                <a:solidFill>
                  <a:srgbClr val="002A41"/>
                </a:solidFill>
                <a:latin typeface="Arial"/>
                <a:cs typeface="Arial"/>
              </a:rPr>
              <a:t>ь</a:t>
            </a:r>
            <a:r>
              <a:rPr sz="500" b="1" spc="90" dirty="0">
                <a:solidFill>
                  <a:srgbClr val="002A41"/>
                </a:solidFill>
                <a:latin typeface="Arial"/>
                <a:cs typeface="Arial"/>
              </a:rPr>
              <a:t>к</a:t>
            </a:r>
            <a:r>
              <a:rPr sz="500" b="1" spc="30" dirty="0">
                <a:solidFill>
                  <a:srgbClr val="002A41"/>
                </a:solidFill>
                <a:latin typeface="Arial"/>
                <a:cs typeface="Arial"/>
              </a:rPr>
              <a:t>а</a:t>
            </a:r>
            <a:endParaRPr sz="500">
              <a:latin typeface="Arial"/>
              <a:cs typeface="Arial"/>
            </a:endParaRPr>
          </a:p>
        </p:txBody>
      </p:sp>
      <p:sp>
        <p:nvSpPr>
          <p:cNvPr id="32" name="object 32"/>
          <p:cNvSpPr txBox="1"/>
          <p:nvPr/>
        </p:nvSpPr>
        <p:spPr>
          <a:xfrm rot="19020000">
            <a:off x="6206782" y="4058234"/>
            <a:ext cx="511953" cy="635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500"/>
              </a:lnSpc>
            </a:pPr>
            <a:r>
              <a:rPr sz="500" b="1" dirty="0">
                <a:solidFill>
                  <a:srgbClr val="002A41"/>
                </a:solidFill>
                <a:latin typeface="Arial"/>
                <a:cs typeface="Arial"/>
              </a:rPr>
              <a:t>Т</a:t>
            </a:r>
            <a:r>
              <a:rPr sz="500" b="1" spc="-5" dirty="0">
                <a:solidFill>
                  <a:srgbClr val="002A41"/>
                </a:solidFill>
                <a:latin typeface="Arial"/>
                <a:cs typeface="Arial"/>
              </a:rPr>
              <a:t>е</a:t>
            </a:r>
            <a:r>
              <a:rPr sz="500" b="1" dirty="0">
                <a:solidFill>
                  <a:srgbClr val="002A41"/>
                </a:solidFill>
                <a:latin typeface="Arial"/>
                <a:cs typeface="Arial"/>
              </a:rPr>
              <a:t>р</a:t>
            </a:r>
            <a:r>
              <a:rPr sz="500" b="1" spc="40" dirty="0">
                <a:solidFill>
                  <a:srgbClr val="002A41"/>
                </a:solidFill>
                <a:latin typeface="Arial"/>
                <a:cs typeface="Arial"/>
              </a:rPr>
              <a:t>н</a:t>
            </a:r>
            <a:r>
              <a:rPr sz="500" b="1" spc="-15" dirty="0">
                <a:solidFill>
                  <a:srgbClr val="002A41"/>
                </a:solidFill>
                <a:latin typeface="Arial"/>
                <a:cs typeface="Arial"/>
              </a:rPr>
              <a:t>о</a:t>
            </a:r>
            <a:r>
              <a:rPr sz="500" b="1" spc="50" dirty="0">
                <a:solidFill>
                  <a:srgbClr val="002A41"/>
                </a:solidFill>
                <a:latin typeface="Arial"/>
                <a:cs typeface="Arial"/>
              </a:rPr>
              <a:t>пi</a:t>
            </a:r>
            <a:r>
              <a:rPr sz="500" b="1" spc="5" dirty="0">
                <a:solidFill>
                  <a:srgbClr val="002A41"/>
                </a:solidFill>
                <a:latin typeface="Arial"/>
                <a:cs typeface="Arial"/>
              </a:rPr>
              <a:t>л</a:t>
            </a:r>
            <a:r>
              <a:rPr sz="500" b="1" spc="-15" dirty="0">
                <a:solidFill>
                  <a:srgbClr val="002A41"/>
                </a:solidFill>
                <a:latin typeface="Arial"/>
                <a:cs typeface="Arial"/>
              </a:rPr>
              <a:t>ьс</a:t>
            </a:r>
            <a:r>
              <a:rPr sz="750" b="1" spc="-37" baseline="5555" dirty="0">
                <a:solidFill>
                  <a:srgbClr val="002A41"/>
                </a:solidFill>
                <a:latin typeface="Arial"/>
                <a:cs typeface="Arial"/>
              </a:rPr>
              <a:t>ь</a:t>
            </a:r>
            <a:r>
              <a:rPr sz="750" b="1" spc="135" baseline="5555" dirty="0">
                <a:solidFill>
                  <a:srgbClr val="002A41"/>
                </a:solidFill>
                <a:latin typeface="Arial"/>
                <a:cs typeface="Arial"/>
              </a:rPr>
              <a:t>к</a:t>
            </a:r>
            <a:r>
              <a:rPr sz="750" b="1" spc="44" baseline="5555" dirty="0">
                <a:solidFill>
                  <a:srgbClr val="002A41"/>
                </a:solidFill>
                <a:latin typeface="Arial"/>
                <a:cs typeface="Arial"/>
              </a:rPr>
              <a:t>а</a:t>
            </a:r>
            <a:endParaRPr sz="750" baseline="5555">
              <a:latin typeface="Arial"/>
              <a:cs typeface="Arial"/>
            </a:endParaRPr>
          </a:p>
        </p:txBody>
      </p:sp>
      <p:sp>
        <p:nvSpPr>
          <p:cNvPr id="33" name="object 33"/>
          <p:cNvSpPr txBox="1"/>
          <p:nvPr/>
        </p:nvSpPr>
        <p:spPr>
          <a:xfrm rot="19020000">
            <a:off x="6531383" y="4017221"/>
            <a:ext cx="394400" cy="635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500"/>
              </a:lnSpc>
            </a:pPr>
            <a:r>
              <a:rPr sz="500" b="1" spc="-5" dirty="0">
                <a:solidFill>
                  <a:srgbClr val="002A41"/>
                </a:solidFill>
                <a:latin typeface="Arial"/>
                <a:cs typeface="Arial"/>
              </a:rPr>
              <a:t>Р</a:t>
            </a:r>
            <a:r>
              <a:rPr sz="500" b="1" spc="40" dirty="0">
                <a:solidFill>
                  <a:srgbClr val="002A41"/>
                </a:solidFill>
                <a:latin typeface="Arial"/>
                <a:cs typeface="Arial"/>
              </a:rPr>
              <a:t>i</a:t>
            </a:r>
            <a:r>
              <a:rPr sz="500" b="1" spc="-15" dirty="0">
                <a:solidFill>
                  <a:srgbClr val="002A41"/>
                </a:solidFill>
                <a:latin typeface="Arial"/>
                <a:cs typeface="Arial"/>
              </a:rPr>
              <a:t>в</a:t>
            </a:r>
            <a:r>
              <a:rPr sz="500" b="1" spc="40" dirty="0">
                <a:solidFill>
                  <a:srgbClr val="002A41"/>
                </a:solidFill>
                <a:latin typeface="Arial"/>
                <a:cs typeface="Arial"/>
              </a:rPr>
              <a:t>н</a:t>
            </a:r>
            <a:r>
              <a:rPr sz="500" b="1" dirty="0">
                <a:solidFill>
                  <a:srgbClr val="002A41"/>
                </a:solidFill>
                <a:latin typeface="Arial"/>
                <a:cs typeface="Arial"/>
              </a:rPr>
              <a:t>е</a:t>
            </a:r>
            <a:r>
              <a:rPr sz="500" b="1" spc="40" dirty="0">
                <a:solidFill>
                  <a:srgbClr val="002A41"/>
                </a:solidFill>
                <a:latin typeface="Arial"/>
                <a:cs typeface="Arial"/>
              </a:rPr>
              <a:t>н</a:t>
            </a:r>
            <a:r>
              <a:rPr sz="500" b="1" spc="-15" dirty="0">
                <a:solidFill>
                  <a:srgbClr val="002A41"/>
                </a:solidFill>
                <a:latin typeface="Arial"/>
                <a:cs typeface="Arial"/>
              </a:rPr>
              <a:t>с</a:t>
            </a:r>
            <a:r>
              <a:rPr sz="500" b="1" spc="-25" dirty="0">
                <a:solidFill>
                  <a:srgbClr val="002A41"/>
                </a:solidFill>
                <a:latin typeface="Arial"/>
                <a:cs typeface="Arial"/>
              </a:rPr>
              <a:t>ь</a:t>
            </a:r>
            <a:r>
              <a:rPr sz="500" b="1" spc="90" dirty="0">
                <a:solidFill>
                  <a:srgbClr val="002A41"/>
                </a:solidFill>
                <a:latin typeface="Arial"/>
                <a:cs typeface="Arial"/>
              </a:rPr>
              <a:t>к</a:t>
            </a:r>
            <a:r>
              <a:rPr sz="500" b="1" spc="30" dirty="0">
                <a:solidFill>
                  <a:srgbClr val="002A41"/>
                </a:solidFill>
                <a:latin typeface="Arial"/>
                <a:cs typeface="Arial"/>
              </a:rPr>
              <a:t>а</a:t>
            </a:r>
            <a:endParaRPr sz="500">
              <a:latin typeface="Arial"/>
              <a:cs typeface="Arial"/>
            </a:endParaRPr>
          </a:p>
        </p:txBody>
      </p:sp>
      <p:sp>
        <p:nvSpPr>
          <p:cNvPr id="34" name="object 34"/>
          <p:cNvSpPr/>
          <p:nvPr/>
        </p:nvSpPr>
        <p:spPr>
          <a:xfrm>
            <a:off x="815299" y="1536344"/>
            <a:ext cx="6160770" cy="0"/>
          </a:xfrm>
          <a:custGeom>
            <a:avLst/>
            <a:gdLst/>
            <a:ahLst/>
            <a:cxnLst/>
            <a:rect l="l" t="t" r="r" b="b"/>
            <a:pathLst>
              <a:path w="6160770">
                <a:moveTo>
                  <a:pt x="0" y="0"/>
                </a:moveTo>
                <a:lnTo>
                  <a:pt x="6160300" y="0"/>
                </a:lnTo>
              </a:path>
            </a:pathLst>
          </a:custGeom>
          <a:ln w="12700">
            <a:solidFill>
              <a:srgbClr val="002A4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 txBox="1"/>
          <p:nvPr/>
        </p:nvSpPr>
        <p:spPr>
          <a:xfrm>
            <a:off x="802599" y="571153"/>
            <a:ext cx="5720715" cy="886460"/>
          </a:xfrm>
          <a:prstGeom prst="rect">
            <a:avLst/>
          </a:prstGeom>
        </p:spPr>
        <p:txBody>
          <a:bodyPr vert="horz" wrap="square" lIns="0" tIns="71120" rIns="0" bIns="0" rtlCol="0">
            <a:spAutoFit/>
          </a:bodyPr>
          <a:lstStyle/>
          <a:p>
            <a:pPr marR="5080" algn="r">
              <a:lnSpc>
                <a:spcPct val="100000"/>
              </a:lnSpc>
              <a:spcBef>
                <a:spcPts val="560"/>
              </a:spcBef>
            </a:pPr>
            <a:r>
              <a:rPr sz="800" spc="100" dirty="0">
                <a:solidFill>
                  <a:srgbClr val="002A41"/>
                </a:solidFill>
                <a:latin typeface="Times New Roman"/>
                <a:cs typeface="Times New Roman"/>
              </a:rPr>
              <a:t>Індекс </a:t>
            </a:r>
            <a:r>
              <a:rPr sz="800" spc="65" dirty="0">
                <a:solidFill>
                  <a:srgbClr val="002A41"/>
                </a:solidFill>
                <a:latin typeface="Times New Roman"/>
                <a:cs typeface="Times New Roman"/>
              </a:rPr>
              <a:t>здоров’я.</a:t>
            </a:r>
            <a:r>
              <a:rPr sz="800" spc="15" dirty="0">
                <a:solidFill>
                  <a:srgbClr val="002A41"/>
                </a:solidFill>
                <a:latin typeface="Times New Roman"/>
                <a:cs typeface="Times New Roman"/>
              </a:rPr>
              <a:t> </a:t>
            </a:r>
            <a:r>
              <a:rPr sz="800" spc="100" dirty="0">
                <a:solidFill>
                  <a:srgbClr val="002A41"/>
                </a:solidFill>
                <a:latin typeface="Times New Roman"/>
                <a:cs typeface="Times New Roman"/>
              </a:rPr>
              <a:t>Україна</a:t>
            </a:r>
            <a:endParaRPr sz="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1000">
              <a:latin typeface="Times New Roman"/>
              <a:cs typeface="Times New Roman"/>
            </a:endParaRPr>
          </a:p>
          <a:p>
            <a:pPr marL="12700" marR="415290">
              <a:lnSpc>
                <a:spcPct val="77400"/>
              </a:lnSpc>
            </a:pPr>
            <a:r>
              <a:rPr sz="1400" b="1" spc="95" dirty="0">
                <a:solidFill>
                  <a:srgbClr val="002A41"/>
                </a:solidFill>
                <a:latin typeface="Arial"/>
                <a:cs typeface="Arial"/>
              </a:rPr>
              <a:t>Графік</a:t>
            </a:r>
            <a:r>
              <a:rPr sz="1400" b="1" spc="-15" dirty="0">
                <a:solidFill>
                  <a:srgbClr val="002A41"/>
                </a:solidFill>
                <a:latin typeface="Arial"/>
                <a:cs typeface="Arial"/>
              </a:rPr>
              <a:t> </a:t>
            </a:r>
            <a:r>
              <a:rPr sz="1400" b="1" spc="20" dirty="0">
                <a:solidFill>
                  <a:srgbClr val="002A41"/>
                </a:solidFill>
                <a:latin typeface="Arial"/>
                <a:cs typeface="Arial"/>
              </a:rPr>
              <a:t>1.6.</a:t>
            </a:r>
            <a:r>
              <a:rPr sz="1400" b="1" spc="-15" dirty="0">
                <a:solidFill>
                  <a:srgbClr val="002A41"/>
                </a:solidFill>
                <a:latin typeface="Arial"/>
                <a:cs typeface="Arial"/>
              </a:rPr>
              <a:t> </a:t>
            </a:r>
            <a:r>
              <a:rPr sz="1400" b="1" spc="30" dirty="0">
                <a:solidFill>
                  <a:srgbClr val="002A41"/>
                </a:solidFill>
                <a:latin typeface="Arial"/>
                <a:cs typeface="Arial"/>
              </a:rPr>
              <a:t>Середнє</a:t>
            </a:r>
            <a:r>
              <a:rPr sz="1400" b="1" spc="-15" dirty="0">
                <a:solidFill>
                  <a:srgbClr val="002A41"/>
                </a:solidFill>
                <a:latin typeface="Arial"/>
                <a:cs typeface="Arial"/>
              </a:rPr>
              <a:t> </a:t>
            </a:r>
            <a:r>
              <a:rPr sz="1400" b="1" spc="100" dirty="0">
                <a:solidFill>
                  <a:srgbClr val="002A41"/>
                </a:solidFill>
                <a:latin typeface="Arial"/>
                <a:cs typeface="Arial"/>
              </a:rPr>
              <a:t>значення</a:t>
            </a:r>
            <a:r>
              <a:rPr sz="1400" b="1" spc="-10" dirty="0">
                <a:solidFill>
                  <a:srgbClr val="002A41"/>
                </a:solidFill>
                <a:latin typeface="Arial"/>
                <a:cs typeface="Arial"/>
              </a:rPr>
              <a:t> </a:t>
            </a:r>
            <a:r>
              <a:rPr sz="1400" b="1" spc="70" dirty="0">
                <a:solidFill>
                  <a:srgbClr val="002A41"/>
                </a:solidFill>
                <a:latin typeface="Arial"/>
                <a:cs typeface="Arial"/>
              </a:rPr>
              <a:t>витрат</a:t>
            </a:r>
            <a:r>
              <a:rPr sz="1400" b="1" spc="-15" dirty="0">
                <a:solidFill>
                  <a:srgbClr val="002A41"/>
                </a:solidFill>
                <a:latin typeface="Arial"/>
                <a:cs typeface="Arial"/>
              </a:rPr>
              <a:t> </a:t>
            </a:r>
            <a:r>
              <a:rPr sz="1400" b="1" spc="120" dirty="0">
                <a:solidFill>
                  <a:srgbClr val="002A41"/>
                </a:solidFill>
                <a:latin typeface="Arial"/>
                <a:cs typeface="Arial"/>
              </a:rPr>
              <a:t>на</a:t>
            </a:r>
            <a:r>
              <a:rPr sz="1400" b="1" spc="-15" dirty="0">
                <a:solidFill>
                  <a:srgbClr val="002A41"/>
                </a:solidFill>
                <a:latin typeface="Arial"/>
                <a:cs typeface="Arial"/>
              </a:rPr>
              <a:t> </a:t>
            </a:r>
            <a:r>
              <a:rPr sz="1400" b="1" spc="155" dirty="0">
                <a:solidFill>
                  <a:srgbClr val="002A41"/>
                </a:solidFill>
                <a:latin typeface="Arial"/>
                <a:cs typeface="Arial"/>
              </a:rPr>
              <a:t>ліки</a:t>
            </a:r>
            <a:r>
              <a:rPr sz="1400" b="1" spc="-15" dirty="0">
                <a:solidFill>
                  <a:srgbClr val="002A41"/>
                </a:solidFill>
                <a:latin typeface="Arial"/>
                <a:cs typeface="Arial"/>
              </a:rPr>
              <a:t> </a:t>
            </a:r>
            <a:r>
              <a:rPr sz="1400" b="1" spc="85" dirty="0">
                <a:solidFill>
                  <a:srgbClr val="002A41"/>
                </a:solidFill>
                <a:latin typeface="Arial"/>
                <a:cs typeface="Arial"/>
              </a:rPr>
              <a:t>протягом  </a:t>
            </a:r>
            <a:r>
              <a:rPr sz="1400" b="1" spc="90" dirty="0">
                <a:solidFill>
                  <a:srgbClr val="002A41"/>
                </a:solidFill>
                <a:latin typeface="Arial"/>
                <a:cs typeface="Arial"/>
              </a:rPr>
              <a:t>останніх </a:t>
            </a:r>
            <a:r>
              <a:rPr sz="1400" b="1" spc="75" dirty="0">
                <a:solidFill>
                  <a:srgbClr val="002A41"/>
                </a:solidFill>
                <a:latin typeface="Arial"/>
                <a:cs typeface="Arial"/>
              </a:rPr>
              <a:t>30</a:t>
            </a:r>
            <a:r>
              <a:rPr sz="1400" b="1" spc="-135" dirty="0">
                <a:solidFill>
                  <a:srgbClr val="002A41"/>
                </a:solidFill>
                <a:latin typeface="Arial"/>
                <a:cs typeface="Arial"/>
              </a:rPr>
              <a:t> </a:t>
            </a:r>
            <a:r>
              <a:rPr sz="1400" b="1" spc="80" dirty="0">
                <a:solidFill>
                  <a:srgbClr val="002A41"/>
                </a:solidFill>
                <a:latin typeface="Arial"/>
                <a:cs typeface="Arial"/>
              </a:rPr>
              <a:t>днів</a:t>
            </a:r>
            <a:endParaRPr sz="14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484"/>
              </a:spcBef>
            </a:pPr>
            <a:r>
              <a:rPr sz="900" i="1" spc="25" dirty="0">
                <a:solidFill>
                  <a:srgbClr val="002A41"/>
                </a:solidFill>
                <a:latin typeface="Cambria"/>
                <a:cs typeface="Cambria"/>
              </a:rPr>
              <a:t>(грн.)</a:t>
            </a:r>
            <a:endParaRPr sz="900">
              <a:latin typeface="Cambria"/>
              <a:cs typeface="Cambria"/>
            </a:endParaRPr>
          </a:p>
        </p:txBody>
      </p:sp>
      <p:grpSp>
        <p:nvGrpSpPr>
          <p:cNvPr id="36" name="object 36"/>
          <p:cNvGrpSpPr/>
          <p:nvPr/>
        </p:nvGrpSpPr>
        <p:grpSpPr>
          <a:xfrm>
            <a:off x="1238935" y="2034133"/>
            <a:ext cx="123189" cy="1800225"/>
            <a:chOff x="1238935" y="2034133"/>
            <a:chExt cx="123189" cy="1800225"/>
          </a:xfrm>
        </p:grpSpPr>
        <p:sp>
          <p:nvSpPr>
            <p:cNvPr id="37" name="object 37"/>
            <p:cNvSpPr/>
            <p:nvPr/>
          </p:nvSpPr>
          <p:spPr>
            <a:xfrm>
              <a:off x="1238935" y="2034133"/>
              <a:ext cx="123189" cy="1368425"/>
            </a:xfrm>
            <a:custGeom>
              <a:avLst/>
              <a:gdLst/>
              <a:ahLst/>
              <a:cxnLst/>
              <a:rect l="l" t="t" r="r" b="b"/>
              <a:pathLst>
                <a:path w="123190" h="1368425">
                  <a:moveTo>
                    <a:pt x="0" y="1367993"/>
                  </a:moveTo>
                  <a:lnTo>
                    <a:pt x="123050" y="1367993"/>
                  </a:lnTo>
                  <a:lnTo>
                    <a:pt x="123050" y="0"/>
                  </a:lnTo>
                  <a:lnTo>
                    <a:pt x="0" y="0"/>
                  </a:lnTo>
                  <a:lnTo>
                    <a:pt x="0" y="1367993"/>
                  </a:lnTo>
                  <a:close/>
                </a:path>
              </a:pathLst>
            </a:custGeom>
            <a:solidFill>
              <a:srgbClr val="26284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" name="object 38"/>
            <p:cNvSpPr/>
            <p:nvPr/>
          </p:nvSpPr>
          <p:spPr>
            <a:xfrm>
              <a:off x="1238935" y="3402126"/>
              <a:ext cx="123189" cy="432434"/>
            </a:xfrm>
            <a:custGeom>
              <a:avLst/>
              <a:gdLst/>
              <a:ahLst/>
              <a:cxnLst/>
              <a:rect l="l" t="t" r="r" b="b"/>
              <a:pathLst>
                <a:path w="123190" h="432435">
                  <a:moveTo>
                    <a:pt x="123050" y="0"/>
                  </a:moveTo>
                  <a:lnTo>
                    <a:pt x="0" y="0"/>
                  </a:lnTo>
                  <a:lnTo>
                    <a:pt x="0" y="432003"/>
                  </a:lnTo>
                  <a:lnTo>
                    <a:pt x="123050" y="432003"/>
                  </a:lnTo>
                  <a:lnTo>
                    <a:pt x="123050" y="0"/>
                  </a:lnTo>
                  <a:close/>
                </a:path>
              </a:pathLst>
            </a:custGeom>
            <a:solidFill>
              <a:srgbClr val="FAA73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39" name="object 39"/>
          <p:cNvGrpSpPr/>
          <p:nvPr/>
        </p:nvGrpSpPr>
        <p:grpSpPr>
          <a:xfrm>
            <a:off x="1461376" y="2034133"/>
            <a:ext cx="123189" cy="1800225"/>
            <a:chOff x="1461376" y="2034133"/>
            <a:chExt cx="123189" cy="1800225"/>
          </a:xfrm>
        </p:grpSpPr>
        <p:sp>
          <p:nvSpPr>
            <p:cNvPr id="40" name="object 40"/>
            <p:cNvSpPr/>
            <p:nvPr/>
          </p:nvSpPr>
          <p:spPr>
            <a:xfrm>
              <a:off x="1461376" y="2034133"/>
              <a:ext cx="123189" cy="1278255"/>
            </a:xfrm>
            <a:custGeom>
              <a:avLst/>
              <a:gdLst/>
              <a:ahLst/>
              <a:cxnLst/>
              <a:rect l="l" t="t" r="r" b="b"/>
              <a:pathLst>
                <a:path w="123190" h="1278254">
                  <a:moveTo>
                    <a:pt x="0" y="1278000"/>
                  </a:moveTo>
                  <a:lnTo>
                    <a:pt x="123050" y="1278000"/>
                  </a:lnTo>
                  <a:lnTo>
                    <a:pt x="123050" y="0"/>
                  </a:lnTo>
                  <a:lnTo>
                    <a:pt x="0" y="0"/>
                  </a:lnTo>
                  <a:lnTo>
                    <a:pt x="0" y="1278000"/>
                  </a:lnTo>
                  <a:close/>
                </a:path>
              </a:pathLst>
            </a:custGeom>
            <a:solidFill>
              <a:srgbClr val="26284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" name="object 41"/>
            <p:cNvSpPr/>
            <p:nvPr/>
          </p:nvSpPr>
          <p:spPr>
            <a:xfrm>
              <a:off x="1461376" y="3312134"/>
              <a:ext cx="123189" cy="522605"/>
            </a:xfrm>
            <a:custGeom>
              <a:avLst/>
              <a:gdLst/>
              <a:ahLst/>
              <a:cxnLst/>
              <a:rect l="l" t="t" r="r" b="b"/>
              <a:pathLst>
                <a:path w="123190" h="522604">
                  <a:moveTo>
                    <a:pt x="123050" y="0"/>
                  </a:moveTo>
                  <a:lnTo>
                    <a:pt x="0" y="0"/>
                  </a:lnTo>
                  <a:lnTo>
                    <a:pt x="0" y="521995"/>
                  </a:lnTo>
                  <a:lnTo>
                    <a:pt x="123050" y="521995"/>
                  </a:lnTo>
                  <a:lnTo>
                    <a:pt x="123050" y="0"/>
                  </a:lnTo>
                  <a:close/>
                </a:path>
              </a:pathLst>
            </a:custGeom>
            <a:solidFill>
              <a:srgbClr val="FAA73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42" name="object 42"/>
          <p:cNvGrpSpPr/>
          <p:nvPr/>
        </p:nvGrpSpPr>
        <p:grpSpPr>
          <a:xfrm>
            <a:off x="1683816" y="2034133"/>
            <a:ext cx="123189" cy="1800225"/>
            <a:chOff x="1683816" y="2034133"/>
            <a:chExt cx="123189" cy="1800225"/>
          </a:xfrm>
        </p:grpSpPr>
        <p:sp>
          <p:nvSpPr>
            <p:cNvPr id="43" name="object 43"/>
            <p:cNvSpPr/>
            <p:nvPr/>
          </p:nvSpPr>
          <p:spPr>
            <a:xfrm>
              <a:off x="1683816" y="2034133"/>
              <a:ext cx="123189" cy="1179195"/>
            </a:xfrm>
            <a:custGeom>
              <a:avLst/>
              <a:gdLst/>
              <a:ahLst/>
              <a:cxnLst/>
              <a:rect l="l" t="t" r="r" b="b"/>
              <a:pathLst>
                <a:path w="123189" h="1179195">
                  <a:moveTo>
                    <a:pt x="0" y="1178991"/>
                  </a:moveTo>
                  <a:lnTo>
                    <a:pt x="123050" y="1178991"/>
                  </a:lnTo>
                  <a:lnTo>
                    <a:pt x="123050" y="0"/>
                  </a:lnTo>
                  <a:lnTo>
                    <a:pt x="0" y="0"/>
                  </a:lnTo>
                  <a:lnTo>
                    <a:pt x="0" y="1178991"/>
                  </a:lnTo>
                  <a:close/>
                </a:path>
              </a:pathLst>
            </a:custGeom>
            <a:solidFill>
              <a:srgbClr val="26284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" name="object 44"/>
            <p:cNvSpPr/>
            <p:nvPr/>
          </p:nvSpPr>
          <p:spPr>
            <a:xfrm>
              <a:off x="1683816" y="3213125"/>
              <a:ext cx="123189" cy="621030"/>
            </a:xfrm>
            <a:custGeom>
              <a:avLst/>
              <a:gdLst/>
              <a:ahLst/>
              <a:cxnLst/>
              <a:rect l="l" t="t" r="r" b="b"/>
              <a:pathLst>
                <a:path w="123189" h="621029">
                  <a:moveTo>
                    <a:pt x="123050" y="0"/>
                  </a:moveTo>
                  <a:lnTo>
                    <a:pt x="0" y="0"/>
                  </a:lnTo>
                  <a:lnTo>
                    <a:pt x="0" y="621004"/>
                  </a:lnTo>
                  <a:lnTo>
                    <a:pt x="123050" y="621004"/>
                  </a:lnTo>
                  <a:lnTo>
                    <a:pt x="123050" y="0"/>
                  </a:lnTo>
                  <a:close/>
                </a:path>
              </a:pathLst>
            </a:custGeom>
            <a:solidFill>
              <a:srgbClr val="FAA73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45" name="object 45"/>
          <p:cNvGrpSpPr/>
          <p:nvPr/>
        </p:nvGrpSpPr>
        <p:grpSpPr>
          <a:xfrm>
            <a:off x="1906257" y="2034133"/>
            <a:ext cx="123189" cy="1800225"/>
            <a:chOff x="1906257" y="2034133"/>
            <a:chExt cx="123189" cy="1800225"/>
          </a:xfrm>
        </p:grpSpPr>
        <p:sp>
          <p:nvSpPr>
            <p:cNvPr id="46" name="object 46"/>
            <p:cNvSpPr/>
            <p:nvPr/>
          </p:nvSpPr>
          <p:spPr>
            <a:xfrm>
              <a:off x="1906257" y="2034133"/>
              <a:ext cx="123189" cy="1166495"/>
            </a:xfrm>
            <a:custGeom>
              <a:avLst/>
              <a:gdLst/>
              <a:ahLst/>
              <a:cxnLst/>
              <a:rect l="l" t="t" r="r" b="b"/>
              <a:pathLst>
                <a:path w="123189" h="1166495">
                  <a:moveTo>
                    <a:pt x="0" y="1166393"/>
                  </a:moveTo>
                  <a:lnTo>
                    <a:pt x="123050" y="1166393"/>
                  </a:lnTo>
                  <a:lnTo>
                    <a:pt x="123050" y="0"/>
                  </a:lnTo>
                  <a:lnTo>
                    <a:pt x="0" y="0"/>
                  </a:lnTo>
                  <a:lnTo>
                    <a:pt x="0" y="1166393"/>
                  </a:lnTo>
                  <a:close/>
                </a:path>
              </a:pathLst>
            </a:custGeom>
            <a:solidFill>
              <a:srgbClr val="26284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" name="object 47"/>
            <p:cNvSpPr/>
            <p:nvPr/>
          </p:nvSpPr>
          <p:spPr>
            <a:xfrm>
              <a:off x="1906257" y="3200527"/>
              <a:ext cx="123189" cy="633730"/>
            </a:xfrm>
            <a:custGeom>
              <a:avLst/>
              <a:gdLst/>
              <a:ahLst/>
              <a:cxnLst/>
              <a:rect l="l" t="t" r="r" b="b"/>
              <a:pathLst>
                <a:path w="123189" h="633729">
                  <a:moveTo>
                    <a:pt x="123050" y="0"/>
                  </a:moveTo>
                  <a:lnTo>
                    <a:pt x="0" y="0"/>
                  </a:lnTo>
                  <a:lnTo>
                    <a:pt x="0" y="633602"/>
                  </a:lnTo>
                  <a:lnTo>
                    <a:pt x="123050" y="633602"/>
                  </a:lnTo>
                  <a:lnTo>
                    <a:pt x="123050" y="0"/>
                  </a:lnTo>
                  <a:close/>
                </a:path>
              </a:pathLst>
            </a:custGeom>
            <a:solidFill>
              <a:srgbClr val="FAA73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48" name="object 48"/>
          <p:cNvGrpSpPr/>
          <p:nvPr/>
        </p:nvGrpSpPr>
        <p:grpSpPr>
          <a:xfrm>
            <a:off x="2128697" y="2034133"/>
            <a:ext cx="123189" cy="1800225"/>
            <a:chOff x="2128697" y="2034133"/>
            <a:chExt cx="123189" cy="1800225"/>
          </a:xfrm>
        </p:grpSpPr>
        <p:sp>
          <p:nvSpPr>
            <p:cNvPr id="49" name="object 49"/>
            <p:cNvSpPr/>
            <p:nvPr/>
          </p:nvSpPr>
          <p:spPr>
            <a:xfrm>
              <a:off x="2128697" y="2034133"/>
              <a:ext cx="123189" cy="1165225"/>
            </a:xfrm>
            <a:custGeom>
              <a:avLst/>
              <a:gdLst/>
              <a:ahLst/>
              <a:cxnLst/>
              <a:rect l="l" t="t" r="r" b="b"/>
              <a:pathLst>
                <a:path w="123189" h="1165225">
                  <a:moveTo>
                    <a:pt x="0" y="1164602"/>
                  </a:moveTo>
                  <a:lnTo>
                    <a:pt x="123050" y="1164602"/>
                  </a:lnTo>
                  <a:lnTo>
                    <a:pt x="123050" y="0"/>
                  </a:lnTo>
                  <a:lnTo>
                    <a:pt x="0" y="0"/>
                  </a:lnTo>
                  <a:lnTo>
                    <a:pt x="0" y="1164602"/>
                  </a:lnTo>
                  <a:close/>
                </a:path>
              </a:pathLst>
            </a:custGeom>
            <a:solidFill>
              <a:srgbClr val="26284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0" name="object 50"/>
            <p:cNvSpPr/>
            <p:nvPr/>
          </p:nvSpPr>
          <p:spPr>
            <a:xfrm>
              <a:off x="2128697" y="3198736"/>
              <a:ext cx="123189" cy="635635"/>
            </a:xfrm>
            <a:custGeom>
              <a:avLst/>
              <a:gdLst/>
              <a:ahLst/>
              <a:cxnLst/>
              <a:rect l="l" t="t" r="r" b="b"/>
              <a:pathLst>
                <a:path w="123189" h="635635">
                  <a:moveTo>
                    <a:pt x="123050" y="0"/>
                  </a:moveTo>
                  <a:lnTo>
                    <a:pt x="0" y="0"/>
                  </a:lnTo>
                  <a:lnTo>
                    <a:pt x="0" y="635393"/>
                  </a:lnTo>
                  <a:lnTo>
                    <a:pt x="123050" y="635393"/>
                  </a:lnTo>
                  <a:lnTo>
                    <a:pt x="123050" y="0"/>
                  </a:lnTo>
                  <a:close/>
                </a:path>
              </a:pathLst>
            </a:custGeom>
            <a:solidFill>
              <a:srgbClr val="FAA73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51" name="object 51"/>
          <p:cNvGrpSpPr/>
          <p:nvPr/>
        </p:nvGrpSpPr>
        <p:grpSpPr>
          <a:xfrm>
            <a:off x="2351138" y="2034133"/>
            <a:ext cx="123189" cy="1800225"/>
            <a:chOff x="2351138" y="2034133"/>
            <a:chExt cx="123189" cy="1800225"/>
          </a:xfrm>
        </p:grpSpPr>
        <p:sp>
          <p:nvSpPr>
            <p:cNvPr id="52" name="object 52"/>
            <p:cNvSpPr/>
            <p:nvPr/>
          </p:nvSpPr>
          <p:spPr>
            <a:xfrm>
              <a:off x="2351138" y="2034133"/>
              <a:ext cx="123189" cy="1157605"/>
            </a:xfrm>
            <a:custGeom>
              <a:avLst/>
              <a:gdLst/>
              <a:ahLst/>
              <a:cxnLst/>
              <a:rect l="l" t="t" r="r" b="b"/>
              <a:pathLst>
                <a:path w="123189" h="1157605">
                  <a:moveTo>
                    <a:pt x="0" y="1157401"/>
                  </a:moveTo>
                  <a:lnTo>
                    <a:pt x="123050" y="1157401"/>
                  </a:lnTo>
                  <a:lnTo>
                    <a:pt x="123050" y="0"/>
                  </a:lnTo>
                  <a:lnTo>
                    <a:pt x="0" y="0"/>
                  </a:lnTo>
                  <a:lnTo>
                    <a:pt x="0" y="1157401"/>
                  </a:lnTo>
                  <a:close/>
                </a:path>
              </a:pathLst>
            </a:custGeom>
            <a:solidFill>
              <a:srgbClr val="26284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3" name="object 53"/>
            <p:cNvSpPr/>
            <p:nvPr/>
          </p:nvSpPr>
          <p:spPr>
            <a:xfrm>
              <a:off x="2351138" y="3191535"/>
              <a:ext cx="123189" cy="642620"/>
            </a:xfrm>
            <a:custGeom>
              <a:avLst/>
              <a:gdLst/>
              <a:ahLst/>
              <a:cxnLst/>
              <a:rect l="l" t="t" r="r" b="b"/>
              <a:pathLst>
                <a:path w="123189" h="642620">
                  <a:moveTo>
                    <a:pt x="123050" y="0"/>
                  </a:moveTo>
                  <a:lnTo>
                    <a:pt x="0" y="0"/>
                  </a:lnTo>
                  <a:lnTo>
                    <a:pt x="0" y="642594"/>
                  </a:lnTo>
                  <a:lnTo>
                    <a:pt x="123050" y="642594"/>
                  </a:lnTo>
                  <a:lnTo>
                    <a:pt x="123050" y="0"/>
                  </a:lnTo>
                  <a:close/>
                </a:path>
              </a:pathLst>
            </a:custGeom>
            <a:solidFill>
              <a:srgbClr val="FAA73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54" name="object 54"/>
          <p:cNvGrpSpPr/>
          <p:nvPr/>
        </p:nvGrpSpPr>
        <p:grpSpPr>
          <a:xfrm>
            <a:off x="2573566" y="2034133"/>
            <a:ext cx="123189" cy="1800225"/>
            <a:chOff x="2573566" y="2034133"/>
            <a:chExt cx="123189" cy="1800225"/>
          </a:xfrm>
        </p:grpSpPr>
        <p:sp>
          <p:nvSpPr>
            <p:cNvPr id="55" name="object 55"/>
            <p:cNvSpPr/>
            <p:nvPr/>
          </p:nvSpPr>
          <p:spPr>
            <a:xfrm>
              <a:off x="2573566" y="2034133"/>
              <a:ext cx="123189" cy="1062355"/>
            </a:xfrm>
            <a:custGeom>
              <a:avLst/>
              <a:gdLst/>
              <a:ahLst/>
              <a:cxnLst/>
              <a:rect l="l" t="t" r="r" b="b"/>
              <a:pathLst>
                <a:path w="123189" h="1062355">
                  <a:moveTo>
                    <a:pt x="0" y="1061999"/>
                  </a:moveTo>
                  <a:lnTo>
                    <a:pt x="123050" y="1061999"/>
                  </a:lnTo>
                  <a:lnTo>
                    <a:pt x="123050" y="0"/>
                  </a:lnTo>
                  <a:lnTo>
                    <a:pt x="0" y="0"/>
                  </a:lnTo>
                  <a:lnTo>
                    <a:pt x="0" y="1061999"/>
                  </a:lnTo>
                  <a:close/>
                </a:path>
              </a:pathLst>
            </a:custGeom>
            <a:solidFill>
              <a:srgbClr val="26284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6" name="object 56"/>
            <p:cNvSpPr/>
            <p:nvPr/>
          </p:nvSpPr>
          <p:spPr>
            <a:xfrm>
              <a:off x="2573566" y="3096133"/>
              <a:ext cx="123189" cy="738505"/>
            </a:xfrm>
            <a:custGeom>
              <a:avLst/>
              <a:gdLst/>
              <a:ahLst/>
              <a:cxnLst/>
              <a:rect l="l" t="t" r="r" b="b"/>
              <a:pathLst>
                <a:path w="123189" h="738504">
                  <a:moveTo>
                    <a:pt x="123050" y="0"/>
                  </a:moveTo>
                  <a:lnTo>
                    <a:pt x="0" y="0"/>
                  </a:lnTo>
                  <a:lnTo>
                    <a:pt x="0" y="737997"/>
                  </a:lnTo>
                  <a:lnTo>
                    <a:pt x="123050" y="737997"/>
                  </a:lnTo>
                  <a:lnTo>
                    <a:pt x="123050" y="0"/>
                  </a:lnTo>
                  <a:close/>
                </a:path>
              </a:pathLst>
            </a:custGeom>
            <a:solidFill>
              <a:srgbClr val="FAA73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57" name="object 57"/>
          <p:cNvGrpSpPr/>
          <p:nvPr/>
        </p:nvGrpSpPr>
        <p:grpSpPr>
          <a:xfrm>
            <a:off x="2796006" y="2034133"/>
            <a:ext cx="123189" cy="1800225"/>
            <a:chOff x="2796006" y="2034133"/>
            <a:chExt cx="123189" cy="1800225"/>
          </a:xfrm>
        </p:grpSpPr>
        <p:sp>
          <p:nvSpPr>
            <p:cNvPr id="58" name="object 58"/>
            <p:cNvSpPr/>
            <p:nvPr/>
          </p:nvSpPr>
          <p:spPr>
            <a:xfrm>
              <a:off x="2796006" y="2034133"/>
              <a:ext cx="123189" cy="1026160"/>
            </a:xfrm>
            <a:custGeom>
              <a:avLst/>
              <a:gdLst/>
              <a:ahLst/>
              <a:cxnLst/>
              <a:rect l="l" t="t" r="r" b="b"/>
              <a:pathLst>
                <a:path w="123189" h="1026160">
                  <a:moveTo>
                    <a:pt x="0" y="1025994"/>
                  </a:moveTo>
                  <a:lnTo>
                    <a:pt x="123050" y="1025994"/>
                  </a:lnTo>
                  <a:lnTo>
                    <a:pt x="123050" y="0"/>
                  </a:lnTo>
                  <a:lnTo>
                    <a:pt x="0" y="0"/>
                  </a:lnTo>
                  <a:lnTo>
                    <a:pt x="0" y="1025994"/>
                  </a:lnTo>
                  <a:close/>
                </a:path>
              </a:pathLst>
            </a:custGeom>
            <a:solidFill>
              <a:srgbClr val="26284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9" name="object 59"/>
            <p:cNvSpPr/>
            <p:nvPr/>
          </p:nvSpPr>
          <p:spPr>
            <a:xfrm>
              <a:off x="2796006" y="3060128"/>
              <a:ext cx="123189" cy="774065"/>
            </a:xfrm>
            <a:custGeom>
              <a:avLst/>
              <a:gdLst/>
              <a:ahLst/>
              <a:cxnLst/>
              <a:rect l="l" t="t" r="r" b="b"/>
              <a:pathLst>
                <a:path w="123189" h="774064">
                  <a:moveTo>
                    <a:pt x="123050" y="0"/>
                  </a:moveTo>
                  <a:lnTo>
                    <a:pt x="0" y="0"/>
                  </a:lnTo>
                  <a:lnTo>
                    <a:pt x="0" y="774001"/>
                  </a:lnTo>
                  <a:lnTo>
                    <a:pt x="123050" y="774001"/>
                  </a:lnTo>
                  <a:lnTo>
                    <a:pt x="123050" y="0"/>
                  </a:lnTo>
                  <a:close/>
                </a:path>
              </a:pathLst>
            </a:custGeom>
            <a:solidFill>
              <a:srgbClr val="FAA73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60" name="object 60"/>
          <p:cNvGrpSpPr/>
          <p:nvPr/>
        </p:nvGrpSpPr>
        <p:grpSpPr>
          <a:xfrm>
            <a:off x="3018447" y="2034133"/>
            <a:ext cx="123189" cy="1800225"/>
            <a:chOff x="3018447" y="2034133"/>
            <a:chExt cx="123189" cy="1800225"/>
          </a:xfrm>
        </p:grpSpPr>
        <p:sp>
          <p:nvSpPr>
            <p:cNvPr id="61" name="object 61"/>
            <p:cNvSpPr/>
            <p:nvPr/>
          </p:nvSpPr>
          <p:spPr>
            <a:xfrm>
              <a:off x="3018447" y="2034133"/>
              <a:ext cx="123189" cy="990600"/>
            </a:xfrm>
            <a:custGeom>
              <a:avLst/>
              <a:gdLst/>
              <a:ahLst/>
              <a:cxnLst/>
              <a:rect l="l" t="t" r="r" b="b"/>
              <a:pathLst>
                <a:path w="123189" h="990600">
                  <a:moveTo>
                    <a:pt x="0" y="989990"/>
                  </a:moveTo>
                  <a:lnTo>
                    <a:pt x="123050" y="989990"/>
                  </a:lnTo>
                  <a:lnTo>
                    <a:pt x="123050" y="0"/>
                  </a:lnTo>
                  <a:lnTo>
                    <a:pt x="0" y="0"/>
                  </a:lnTo>
                  <a:lnTo>
                    <a:pt x="0" y="989990"/>
                  </a:lnTo>
                  <a:close/>
                </a:path>
              </a:pathLst>
            </a:custGeom>
            <a:solidFill>
              <a:srgbClr val="26284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2" name="object 62"/>
            <p:cNvSpPr/>
            <p:nvPr/>
          </p:nvSpPr>
          <p:spPr>
            <a:xfrm>
              <a:off x="3018447" y="3024124"/>
              <a:ext cx="123189" cy="810260"/>
            </a:xfrm>
            <a:custGeom>
              <a:avLst/>
              <a:gdLst/>
              <a:ahLst/>
              <a:cxnLst/>
              <a:rect l="l" t="t" r="r" b="b"/>
              <a:pathLst>
                <a:path w="123189" h="810260">
                  <a:moveTo>
                    <a:pt x="123050" y="0"/>
                  </a:moveTo>
                  <a:lnTo>
                    <a:pt x="0" y="0"/>
                  </a:lnTo>
                  <a:lnTo>
                    <a:pt x="0" y="810006"/>
                  </a:lnTo>
                  <a:lnTo>
                    <a:pt x="123050" y="810006"/>
                  </a:lnTo>
                  <a:lnTo>
                    <a:pt x="123050" y="0"/>
                  </a:lnTo>
                  <a:close/>
                </a:path>
              </a:pathLst>
            </a:custGeom>
            <a:solidFill>
              <a:srgbClr val="FAA73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63" name="object 63"/>
          <p:cNvGrpSpPr/>
          <p:nvPr/>
        </p:nvGrpSpPr>
        <p:grpSpPr>
          <a:xfrm>
            <a:off x="3240887" y="2034133"/>
            <a:ext cx="123189" cy="1800225"/>
            <a:chOff x="3240887" y="2034133"/>
            <a:chExt cx="123189" cy="1800225"/>
          </a:xfrm>
        </p:grpSpPr>
        <p:sp>
          <p:nvSpPr>
            <p:cNvPr id="64" name="object 64"/>
            <p:cNvSpPr/>
            <p:nvPr/>
          </p:nvSpPr>
          <p:spPr>
            <a:xfrm>
              <a:off x="3240887" y="2034133"/>
              <a:ext cx="123189" cy="954405"/>
            </a:xfrm>
            <a:custGeom>
              <a:avLst/>
              <a:gdLst/>
              <a:ahLst/>
              <a:cxnLst/>
              <a:rect l="l" t="t" r="r" b="b"/>
              <a:pathLst>
                <a:path w="123189" h="954405">
                  <a:moveTo>
                    <a:pt x="0" y="953998"/>
                  </a:moveTo>
                  <a:lnTo>
                    <a:pt x="123050" y="953998"/>
                  </a:lnTo>
                  <a:lnTo>
                    <a:pt x="123050" y="0"/>
                  </a:lnTo>
                  <a:lnTo>
                    <a:pt x="0" y="0"/>
                  </a:lnTo>
                  <a:lnTo>
                    <a:pt x="0" y="953998"/>
                  </a:lnTo>
                  <a:close/>
                </a:path>
              </a:pathLst>
            </a:custGeom>
            <a:solidFill>
              <a:srgbClr val="26284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5" name="object 65"/>
            <p:cNvSpPr/>
            <p:nvPr/>
          </p:nvSpPr>
          <p:spPr>
            <a:xfrm>
              <a:off x="3240887" y="2988132"/>
              <a:ext cx="123189" cy="846455"/>
            </a:xfrm>
            <a:custGeom>
              <a:avLst/>
              <a:gdLst/>
              <a:ahLst/>
              <a:cxnLst/>
              <a:rect l="l" t="t" r="r" b="b"/>
              <a:pathLst>
                <a:path w="123189" h="846454">
                  <a:moveTo>
                    <a:pt x="123050" y="0"/>
                  </a:moveTo>
                  <a:lnTo>
                    <a:pt x="0" y="0"/>
                  </a:lnTo>
                  <a:lnTo>
                    <a:pt x="0" y="845997"/>
                  </a:lnTo>
                  <a:lnTo>
                    <a:pt x="123050" y="845997"/>
                  </a:lnTo>
                  <a:lnTo>
                    <a:pt x="123050" y="0"/>
                  </a:lnTo>
                  <a:close/>
                </a:path>
              </a:pathLst>
            </a:custGeom>
            <a:solidFill>
              <a:srgbClr val="FAA73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66" name="object 66"/>
          <p:cNvGrpSpPr/>
          <p:nvPr/>
        </p:nvGrpSpPr>
        <p:grpSpPr>
          <a:xfrm>
            <a:off x="3463328" y="2034133"/>
            <a:ext cx="123189" cy="1800225"/>
            <a:chOff x="3463328" y="2034133"/>
            <a:chExt cx="123189" cy="1800225"/>
          </a:xfrm>
        </p:grpSpPr>
        <p:sp>
          <p:nvSpPr>
            <p:cNvPr id="67" name="object 67"/>
            <p:cNvSpPr/>
            <p:nvPr/>
          </p:nvSpPr>
          <p:spPr>
            <a:xfrm>
              <a:off x="3463328" y="2034133"/>
              <a:ext cx="123189" cy="935990"/>
            </a:xfrm>
            <a:custGeom>
              <a:avLst/>
              <a:gdLst/>
              <a:ahLst/>
              <a:cxnLst/>
              <a:rect l="l" t="t" r="r" b="b"/>
              <a:pathLst>
                <a:path w="123189" h="935989">
                  <a:moveTo>
                    <a:pt x="0" y="935989"/>
                  </a:moveTo>
                  <a:lnTo>
                    <a:pt x="123050" y="935989"/>
                  </a:lnTo>
                  <a:lnTo>
                    <a:pt x="123050" y="0"/>
                  </a:lnTo>
                  <a:lnTo>
                    <a:pt x="0" y="0"/>
                  </a:lnTo>
                  <a:lnTo>
                    <a:pt x="0" y="935989"/>
                  </a:lnTo>
                  <a:close/>
                </a:path>
              </a:pathLst>
            </a:custGeom>
            <a:solidFill>
              <a:srgbClr val="26284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8" name="object 68"/>
            <p:cNvSpPr/>
            <p:nvPr/>
          </p:nvSpPr>
          <p:spPr>
            <a:xfrm>
              <a:off x="3463328" y="2970123"/>
              <a:ext cx="123189" cy="864235"/>
            </a:xfrm>
            <a:custGeom>
              <a:avLst/>
              <a:gdLst/>
              <a:ahLst/>
              <a:cxnLst/>
              <a:rect l="l" t="t" r="r" b="b"/>
              <a:pathLst>
                <a:path w="123189" h="864235">
                  <a:moveTo>
                    <a:pt x="123050" y="0"/>
                  </a:moveTo>
                  <a:lnTo>
                    <a:pt x="0" y="0"/>
                  </a:lnTo>
                  <a:lnTo>
                    <a:pt x="0" y="864006"/>
                  </a:lnTo>
                  <a:lnTo>
                    <a:pt x="123050" y="864006"/>
                  </a:lnTo>
                  <a:lnTo>
                    <a:pt x="123050" y="0"/>
                  </a:lnTo>
                  <a:close/>
                </a:path>
              </a:pathLst>
            </a:custGeom>
            <a:solidFill>
              <a:srgbClr val="FAA73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69" name="object 69"/>
          <p:cNvGrpSpPr/>
          <p:nvPr/>
        </p:nvGrpSpPr>
        <p:grpSpPr>
          <a:xfrm>
            <a:off x="3685768" y="2034133"/>
            <a:ext cx="123189" cy="1800225"/>
            <a:chOff x="3685768" y="2034133"/>
            <a:chExt cx="123189" cy="1800225"/>
          </a:xfrm>
        </p:grpSpPr>
        <p:sp>
          <p:nvSpPr>
            <p:cNvPr id="70" name="object 70"/>
            <p:cNvSpPr/>
            <p:nvPr/>
          </p:nvSpPr>
          <p:spPr>
            <a:xfrm>
              <a:off x="3685768" y="2034133"/>
              <a:ext cx="123189" cy="935990"/>
            </a:xfrm>
            <a:custGeom>
              <a:avLst/>
              <a:gdLst/>
              <a:ahLst/>
              <a:cxnLst/>
              <a:rect l="l" t="t" r="r" b="b"/>
              <a:pathLst>
                <a:path w="123189" h="935989">
                  <a:moveTo>
                    <a:pt x="0" y="935989"/>
                  </a:moveTo>
                  <a:lnTo>
                    <a:pt x="123050" y="935989"/>
                  </a:lnTo>
                  <a:lnTo>
                    <a:pt x="123050" y="0"/>
                  </a:lnTo>
                  <a:lnTo>
                    <a:pt x="0" y="0"/>
                  </a:lnTo>
                  <a:lnTo>
                    <a:pt x="0" y="935989"/>
                  </a:lnTo>
                  <a:close/>
                </a:path>
              </a:pathLst>
            </a:custGeom>
            <a:solidFill>
              <a:srgbClr val="26284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1" name="object 71"/>
            <p:cNvSpPr/>
            <p:nvPr/>
          </p:nvSpPr>
          <p:spPr>
            <a:xfrm>
              <a:off x="3685768" y="2970123"/>
              <a:ext cx="123189" cy="864235"/>
            </a:xfrm>
            <a:custGeom>
              <a:avLst/>
              <a:gdLst/>
              <a:ahLst/>
              <a:cxnLst/>
              <a:rect l="l" t="t" r="r" b="b"/>
              <a:pathLst>
                <a:path w="123189" h="864235">
                  <a:moveTo>
                    <a:pt x="123050" y="0"/>
                  </a:moveTo>
                  <a:lnTo>
                    <a:pt x="0" y="0"/>
                  </a:lnTo>
                  <a:lnTo>
                    <a:pt x="0" y="864006"/>
                  </a:lnTo>
                  <a:lnTo>
                    <a:pt x="123050" y="864006"/>
                  </a:lnTo>
                  <a:lnTo>
                    <a:pt x="123050" y="0"/>
                  </a:lnTo>
                  <a:close/>
                </a:path>
              </a:pathLst>
            </a:custGeom>
            <a:solidFill>
              <a:srgbClr val="FAA73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72" name="object 72"/>
          <p:cNvGrpSpPr/>
          <p:nvPr/>
        </p:nvGrpSpPr>
        <p:grpSpPr>
          <a:xfrm>
            <a:off x="3901846" y="2027783"/>
            <a:ext cx="135890" cy="1812925"/>
            <a:chOff x="3901846" y="2027783"/>
            <a:chExt cx="135890" cy="1812925"/>
          </a:xfrm>
        </p:grpSpPr>
        <p:sp>
          <p:nvSpPr>
            <p:cNvPr id="73" name="object 73"/>
            <p:cNvSpPr/>
            <p:nvPr/>
          </p:nvSpPr>
          <p:spPr>
            <a:xfrm>
              <a:off x="3908196" y="2034133"/>
              <a:ext cx="123189" cy="1800225"/>
            </a:xfrm>
            <a:custGeom>
              <a:avLst/>
              <a:gdLst/>
              <a:ahLst/>
              <a:cxnLst/>
              <a:rect l="l" t="t" r="r" b="b"/>
              <a:pathLst>
                <a:path w="123189" h="1800225">
                  <a:moveTo>
                    <a:pt x="0" y="1799996"/>
                  </a:moveTo>
                  <a:lnTo>
                    <a:pt x="123050" y="1799996"/>
                  </a:lnTo>
                  <a:lnTo>
                    <a:pt x="123050" y="0"/>
                  </a:lnTo>
                  <a:lnTo>
                    <a:pt x="0" y="0"/>
                  </a:lnTo>
                  <a:lnTo>
                    <a:pt x="0" y="1799996"/>
                  </a:lnTo>
                  <a:close/>
                </a:path>
              </a:pathLst>
            </a:custGeom>
            <a:ln w="12700">
              <a:solidFill>
                <a:srgbClr val="26284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4" name="object 74"/>
            <p:cNvSpPr/>
            <p:nvPr/>
          </p:nvSpPr>
          <p:spPr>
            <a:xfrm>
              <a:off x="3908196" y="2844126"/>
              <a:ext cx="123189" cy="990600"/>
            </a:xfrm>
            <a:custGeom>
              <a:avLst/>
              <a:gdLst/>
              <a:ahLst/>
              <a:cxnLst/>
              <a:rect l="l" t="t" r="r" b="b"/>
              <a:pathLst>
                <a:path w="123189" h="990600">
                  <a:moveTo>
                    <a:pt x="123050" y="0"/>
                  </a:moveTo>
                  <a:lnTo>
                    <a:pt x="0" y="0"/>
                  </a:lnTo>
                  <a:lnTo>
                    <a:pt x="0" y="990003"/>
                  </a:lnTo>
                  <a:lnTo>
                    <a:pt x="123050" y="990003"/>
                  </a:lnTo>
                  <a:lnTo>
                    <a:pt x="123050" y="0"/>
                  </a:lnTo>
                  <a:close/>
                </a:path>
              </a:pathLst>
            </a:custGeom>
            <a:solidFill>
              <a:srgbClr val="FAA73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75" name="object 75"/>
          <p:cNvGrpSpPr/>
          <p:nvPr/>
        </p:nvGrpSpPr>
        <p:grpSpPr>
          <a:xfrm>
            <a:off x="4130637" y="2034133"/>
            <a:ext cx="123189" cy="1800225"/>
            <a:chOff x="4130637" y="2034133"/>
            <a:chExt cx="123189" cy="1800225"/>
          </a:xfrm>
        </p:grpSpPr>
        <p:sp>
          <p:nvSpPr>
            <p:cNvPr id="76" name="object 76"/>
            <p:cNvSpPr/>
            <p:nvPr/>
          </p:nvSpPr>
          <p:spPr>
            <a:xfrm>
              <a:off x="4130637" y="2034133"/>
              <a:ext cx="123189" cy="774065"/>
            </a:xfrm>
            <a:custGeom>
              <a:avLst/>
              <a:gdLst/>
              <a:ahLst/>
              <a:cxnLst/>
              <a:rect l="l" t="t" r="r" b="b"/>
              <a:pathLst>
                <a:path w="123189" h="774064">
                  <a:moveTo>
                    <a:pt x="0" y="774001"/>
                  </a:moveTo>
                  <a:lnTo>
                    <a:pt x="123050" y="774001"/>
                  </a:lnTo>
                  <a:lnTo>
                    <a:pt x="123050" y="0"/>
                  </a:lnTo>
                  <a:lnTo>
                    <a:pt x="0" y="0"/>
                  </a:lnTo>
                  <a:lnTo>
                    <a:pt x="0" y="774001"/>
                  </a:lnTo>
                  <a:close/>
                </a:path>
              </a:pathLst>
            </a:custGeom>
            <a:solidFill>
              <a:srgbClr val="26284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7" name="object 77"/>
            <p:cNvSpPr/>
            <p:nvPr/>
          </p:nvSpPr>
          <p:spPr>
            <a:xfrm>
              <a:off x="4130637" y="2808135"/>
              <a:ext cx="123189" cy="1026160"/>
            </a:xfrm>
            <a:custGeom>
              <a:avLst/>
              <a:gdLst/>
              <a:ahLst/>
              <a:cxnLst/>
              <a:rect l="l" t="t" r="r" b="b"/>
              <a:pathLst>
                <a:path w="123189" h="1026160">
                  <a:moveTo>
                    <a:pt x="123050" y="0"/>
                  </a:moveTo>
                  <a:lnTo>
                    <a:pt x="0" y="0"/>
                  </a:lnTo>
                  <a:lnTo>
                    <a:pt x="0" y="1025994"/>
                  </a:lnTo>
                  <a:lnTo>
                    <a:pt x="123050" y="1025994"/>
                  </a:lnTo>
                  <a:lnTo>
                    <a:pt x="123050" y="0"/>
                  </a:lnTo>
                  <a:close/>
                </a:path>
              </a:pathLst>
            </a:custGeom>
            <a:solidFill>
              <a:srgbClr val="FAA73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78" name="object 78"/>
          <p:cNvGrpSpPr/>
          <p:nvPr/>
        </p:nvGrpSpPr>
        <p:grpSpPr>
          <a:xfrm>
            <a:off x="4353077" y="2034133"/>
            <a:ext cx="123189" cy="1800225"/>
            <a:chOff x="4353077" y="2034133"/>
            <a:chExt cx="123189" cy="1800225"/>
          </a:xfrm>
        </p:grpSpPr>
        <p:sp>
          <p:nvSpPr>
            <p:cNvPr id="79" name="object 79"/>
            <p:cNvSpPr/>
            <p:nvPr/>
          </p:nvSpPr>
          <p:spPr>
            <a:xfrm>
              <a:off x="4353077" y="2034133"/>
              <a:ext cx="123189" cy="756285"/>
            </a:xfrm>
            <a:custGeom>
              <a:avLst/>
              <a:gdLst/>
              <a:ahLst/>
              <a:cxnLst/>
              <a:rect l="l" t="t" r="r" b="b"/>
              <a:pathLst>
                <a:path w="123189" h="756285">
                  <a:moveTo>
                    <a:pt x="0" y="755992"/>
                  </a:moveTo>
                  <a:lnTo>
                    <a:pt x="123050" y="755992"/>
                  </a:lnTo>
                  <a:lnTo>
                    <a:pt x="123050" y="0"/>
                  </a:lnTo>
                  <a:lnTo>
                    <a:pt x="0" y="0"/>
                  </a:lnTo>
                  <a:lnTo>
                    <a:pt x="0" y="755992"/>
                  </a:lnTo>
                  <a:close/>
                </a:path>
              </a:pathLst>
            </a:custGeom>
            <a:solidFill>
              <a:srgbClr val="26284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0" name="object 80"/>
            <p:cNvSpPr/>
            <p:nvPr/>
          </p:nvSpPr>
          <p:spPr>
            <a:xfrm>
              <a:off x="4353077" y="2790126"/>
              <a:ext cx="123189" cy="1044575"/>
            </a:xfrm>
            <a:custGeom>
              <a:avLst/>
              <a:gdLst/>
              <a:ahLst/>
              <a:cxnLst/>
              <a:rect l="l" t="t" r="r" b="b"/>
              <a:pathLst>
                <a:path w="123189" h="1044575">
                  <a:moveTo>
                    <a:pt x="123050" y="0"/>
                  </a:moveTo>
                  <a:lnTo>
                    <a:pt x="0" y="0"/>
                  </a:lnTo>
                  <a:lnTo>
                    <a:pt x="0" y="1044003"/>
                  </a:lnTo>
                  <a:lnTo>
                    <a:pt x="123050" y="1044003"/>
                  </a:lnTo>
                  <a:lnTo>
                    <a:pt x="123050" y="0"/>
                  </a:lnTo>
                  <a:close/>
                </a:path>
              </a:pathLst>
            </a:custGeom>
            <a:solidFill>
              <a:srgbClr val="FAA73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81" name="object 81"/>
          <p:cNvGrpSpPr/>
          <p:nvPr/>
        </p:nvGrpSpPr>
        <p:grpSpPr>
          <a:xfrm>
            <a:off x="4575518" y="2034133"/>
            <a:ext cx="123189" cy="1800225"/>
            <a:chOff x="4575518" y="2034133"/>
            <a:chExt cx="123189" cy="1800225"/>
          </a:xfrm>
        </p:grpSpPr>
        <p:sp>
          <p:nvSpPr>
            <p:cNvPr id="82" name="object 82"/>
            <p:cNvSpPr/>
            <p:nvPr/>
          </p:nvSpPr>
          <p:spPr>
            <a:xfrm>
              <a:off x="4575518" y="2034133"/>
              <a:ext cx="123189" cy="738505"/>
            </a:xfrm>
            <a:custGeom>
              <a:avLst/>
              <a:gdLst/>
              <a:ahLst/>
              <a:cxnLst/>
              <a:rect l="l" t="t" r="r" b="b"/>
              <a:pathLst>
                <a:path w="123189" h="738505">
                  <a:moveTo>
                    <a:pt x="0" y="737996"/>
                  </a:moveTo>
                  <a:lnTo>
                    <a:pt x="123050" y="737996"/>
                  </a:lnTo>
                  <a:lnTo>
                    <a:pt x="123050" y="0"/>
                  </a:lnTo>
                  <a:lnTo>
                    <a:pt x="0" y="0"/>
                  </a:lnTo>
                  <a:lnTo>
                    <a:pt x="0" y="737996"/>
                  </a:lnTo>
                  <a:close/>
                </a:path>
              </a:pathLst>
            </a:custGeom>
            <a:solidFill>
              <a:srgbClr val="26284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3" name="object 83"/>
            <p:cNvSpPr/>
            <p:nvPr/>
          </p:nvSpPr>
          <p:spPr>
            <a:xfrm>
              <a:off x="4575518" y="2772130"/>
              <a:ext cx="123189" cy="1062355"/>
            </a:xfrm>
            <a:custGeom>
              <a:avLst/>
              <a:gdLst/>
              <a:ahLst/>
              <a:cxnLst/>
              <a:rect l="l" t="t" r="r" b="b"/>
              <a:pathLst>
                <a:path w="123189" h="1062354">
                  <a:moveTo>
                    <a:pt x="123050" y="0"/>
                  </a:moveTo>
                  <a:lnTo>
                    <a:pt x="0" y="0"/>
                  </a:lnTo>
                  <a:lnTo>
                    <a:pt x="0" y="1061999"/>
                  </a:lnTo>
                  <a:lnTo>
                    <a:pt x="123050" y="1061999"/>
                  </a:lnTo>
                  <a:lnTo>
                    <a:pt x="123050" y="0"/>
                  </a:lnTo>
                  <a:close/>
                </a:path>
              </a:pathLst>
            </a:custGeom>
            <a:solidFill>
              <a:srgbClr val="FAA73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84" name="object 84"/>
          <p:cNvGrpSpPr/>
          <p:nvPr/>
        </p:nvGrpSpPr>
        <p:grpSpPr>
          <a:xfrm>
            <a:off x="4797958" y="2034133"/>
            <a:ext cx="123189" cy="1800225"/>
            <a:chOff x="4797958" y="2034133"/>
            <a:chExt cx="123189" cy="1800225"/>
          </a:xfrm>
        </p:grpSpPr>
        <p:sp>
          <p:nvSpPr>
            <p:cNvPr id="85" name="object 85"/>
            <p:cNvSpPr/>
            <p:nvPr/>
          </p:nvSpPr>
          <p:spPr>
            <a:xfrm>
              <a:off x="4797958" y="2034133"/>
              <a:ext cx="123189" cy="727710"/>
            </a:xfrm>
            <a:custGeom>
              <a:avLst/>
              <a:gdLst/>
              <a:ahLst/>
              <a:cxnLst/>
              <a:rect l="l" t="t" r="r" b="b"/>
              <a:pathLst>
                <a:path w="123189" h="727710">
                  <a:moveTo>
                    <a:pt x="0" y="727201"/>
                  </a:moveTo>
                  <a:lnTo>
                    <a:pt x="123050" y="727201"/>
                  </a:lnTo>
                  <a:lnTo>
                    <a:pt x="123050" y="0"/>
                  </a:lnTo>
                  <a:lnTo>
                    <a:pt x="0" y="0"/>
                  </a:lnTo>
                  <a:lnTo>
                    <a:pt x="0" y="727201"/>
                  </a:lnTo>
                  <a:close/>
                </a:path>
              </a:pathLst>
            </a:custGeom>
            <a:solidFill>
              <a:srgbClr val="26284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6" name="object 86"/>
            <p:cNvSpPr/>
            <p:nvPr/>
          </p:nvSpPr>
          <p:spPr>
            <a:xfrm>
              <a:off x="4797958" y="2761335"/>
              <a:ext cx="123189" cy="1073150"/>
            </a:xfrm>
            <a:custGeom>
              <a:avLst/>
              <a:gdLst/>
              <a:ahLst/>
              <a:cxnLst/>
              <a:rect l="l" t="t" r="r" b="b"/>
              <a:pathLst>
                <a:path w="123189" h="1073150">
                  <a:moveTo>
                    <a:pt x="123050" y="0"/>
                  </a:moveTo>
                  <a:lnTo>
                    <a:pt x="0" y="0"/>
                  </a:lnTo>
                  <a:lnTo>
                    <a:pt x="0" y="1072794"/>
                  </a:lnTo>
                  <a:lnTo>
                    <a:pt x="123050" y="1072794"/>
                  </a:lnTo>
                  <a:lnTo>
                    <a:pt x="123050" y="0"/>
                  </a:lnTo>
                  <a:close/>
                </a:path>
              </a:pathLst>
            </a:custGeom>
            <a:solidFill>
              <a:srgbClr val="FAA73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87" name="object 87"/>
          <p:cNvGrpSpPr/>
          <p:nvPr/>
        </p:nvGrpSpPr>
        <p:grpSpPr>
          <a:xfrm>
            <a:off x="5020398" y="2034133"/>
            <a:ext cx="123189" cy="1800225"/>
            <a:chOff x="5020398" y="2034133"/>
            <a:chExt cx="123189" cy="1800225"/>
          </a:xfrm>
        </p:grpSpPr>
        <p:sp>
          <p:nvSpPr>
            <p:cNvPr id="88" name="object 88"/>
            <p:cNvSpPr/>
            <p:nvPr/>
          </p:nvSpPr>
          <p:spPr>
            <a:xfrm>
              <a:off x="5020398" y="2034133"/>
              <a:ext cx="123189" cy="711200"/>
            </a:xfrm>
            <a:custGeom>
              <a:avLst/>
              <a:gdLst/>
              <a:ahLst/>
              <a:cxnLst/>
              <a:rect l="l" t="t" r="r" b="b"/>
              <a:pathLst>
                <a:path w="123189" h="711200">
                  <a:moveTo>
                    <a:pt x="0" y="710996"/>
                  </a:moveTo>
                  <a:lnTo>
                    <a:pt x="123050" y="710996"/>
                  </a:lnTo>
                  <a:lnTo>
                    <a:pt x="123050" y="0"/>
                  </a:lnTo>
                  <a:lnTo>
                    <a:pt x="0" y="0"/>
                  </a:lnTo>
                  <a:lnTo>
                    <a:pt x="0" y="710996"/>
                  </a:lnTo>
                  <a:close/>
                </a:path>
              </a:pathLst>
            </a:custGeom>
            <a:solidFill>
              <a:srgbClr val="26284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9" name="object 89"/>
            <p:cNvSpPr/>
            <p:nvPr/>
          </p:nvSpPr>
          <p:spPr>
            <a:xfrm>
              <a:off x="5020398" y="2745130"/>
              <a:ext cx="123189" cy="1089025"/>
            </a:xfrm>
            <a:custGeom>
              <a:avLst/>
              <a:gdLst/>
              <a:ahLst/>
              <a:cxnLst/>
              <a:rect l="l" t="t" r="r" b="b"/>
              <a:pathLst>
                <a:path w="123189" h="1089025">
                  <a:moveTo>
                    <a:pt x="123050" y="0"/>
                  </a:moveTo>
                  <a:lnTo>
                    <a:pt x="0" y="0"/>
                  </a:lnTo>
                  <a:lnTo>
                    <a:pt x="0" y="1088999"/>
                  </a:lnTo>
                  <a:lnTo>
                    <a:pt x="123050" y="1088999"/>
                  </a:lnTo>
                  <a:lnTo>
                    <a:pt x="123050" y="0"/>
                  </a:lnTo>
                  <a:close/>
                </a:path>
              </a:pathLst>
            </a:custGeom>
            <a:solidFill>
              <a:srgbClr val="FAA73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90" name="object 90"/>
          <p:cNvGrpSpPr/>
          <p:nvPr/>
        </p:nvGrpSpPr>
        <p:grpSpPr>
          <a:xfrm>
            <a:off x="5242826" y="2034133"/>
            <a:ext cx="123189" cy="1800225"/>
            <a:chOff x="5242826" y="2034133"/>
            <a:chExt cx="123189" cy="1800225"/>
          </a:xfrm>
        </p:grpSpPr>
        <p:sp>
          <p:nvSpPr>
            <p:cNvPr id="91" name="object 91"/>
            <p:cNvSpPr/>
            <p:nvPr/>
          </p:nvSpPr>
          <p:spPr>
            <a:xfrm>
              <a:off x="5242826" y="2034133"/>
              <a:ext cx="123189" cy="702310"/>
            </a:xfrm>
            <a:custGeom>
              <a:avLst/>
              <a:gdLst/>
              <a:ahLst/>
              <a:cxnLst/>
              <a:rect l="l" t="t" r="r" b="b"/>
              <a:pathLst>
                <a:path w="123189" h="702310">
                  <a:moveTo>
                    <a:pt x="0" y="701992"/>
                  </a:moveTo>
                  <a:lnTo>
                    <a:pt x="123050" y="701992"/>
                  </a:lnTo>
                  <a:lnTo>
                    <a:pt x="123050" y="0"/>
                  </a:lnTo>
                  <a:lnTo>
                    <a:pt x="0" y="0"/>
                  </a:lnTo>
                  <a:lnTo>
                    <a:pt x="0" y="701992"/>
                  </a:lnTo>
                  <a:close/>
                </a:path>
              </a:pathLst>
            </a:custGeom>
            <a:solidFill>
              <a:srgbClr val="26284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2" name="object 92"/>
            <p:cNvSpPr/>
            <p:nvPr/>
          </p:nvSpPr>
          <p:spPr>
            <a:xfrm>
              <a:off x="5242826" y="2736126"/>
              <a:ext cx="123189" cy="1098550"/>
            </a:xfrm>
            <a:custGeom>
              <a:avLst/>
              <a:gdLst/>
              <a:ahLst/>
              <a:cxnLst/>
              <a:rect l="l" t="t" r="r" b="b"/>
              <a:pathLst>
                <a:path w="123189" h="1098550">
                  <a:moveTo>
                    <a:pt x="123050" y="0"/>
                  </a:moveTo>
                  <a:lnTo>
                    <a:pt x="0" y="0"/>
                  </a:lnTo>
                  <a:lnTo>
                    <a:pt x="0" y="1098003"/>
                  </a:lnTo>
                  <a:lnTo>
                    <a:pt x="123050" y="1098003"/>
                  </a:lnTo>
                  <a:lnTo>
                    <a:pt x="123050" y="0"/>
                  </a:lnTo>
                  <a:close/>
                </a:path>
              </a:pathLst>
            </a:custGeom>
            <a:solidFill>
              <a:srgbClr val="FAA73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93" name="object 93"/>
          <p:cNvGrpSpPr/>
          <p:nvPr/>
        </p:nvGrpSpPr>
        <p:grpSpPr>
          <a:xfrm>
            <a:off x="5465267" y="2034133"/>
            <a:ext cx="123189" cy="1800225"/>
            <a:chOff x="5465267" y="2034133"/>
            <a:chExt cx="123189" cy="1800225"/>
          </a:xfrm>
        </p:grpSpPr>
        <p:sp>
          <p:nvSpPr>
            <p:cNvPr id="94" name="object 94"/>
            <p:cNvSpPr/>
            <p:nvPr/>
          </p:nvSpPr>
          <p:spPr>
            <a:xfrm>
              <a:off x="5465267" y="2034133"/>
              <a:ext cx="123189" cy="655320"/>
            </a:xfrm>
            <a:custGeom>
              <a:avLst/>
              <a:gdLst/>
              <a:ahLst/>
              <a:cxnLst/>
              <a:rect l="l" t="t" r="r" b="b"/>
              <a:pathLst>
                <a:path w="123189" h="655319">
                  <a:moveTo>
                    <a:pt x="0" y="655192"/>
                  </a:moveTo>
                  <a:lnTo>
                    <a:pt x="123050" y="655192"/>
                  </a:lnTo>
                  <a:lnTo>
                    <a:pt x="123050" y="0"/>
                  </a:lnTo>
                  <a:lnTo>
                    <a:pt x="0" y="0"/>
                  </a:lnTo>
                  <a:lnTo>
                    <a:pt x="0" y="655192"/>
                  </a:lnTo>
                  <a:close/>
                </a:path>
              </a:pathLst>
            </a:custGeom>
            <a:solidFill>
              <a:srgbClr val="26284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5" name="object 95"/>
            <p:cNvSpPr/>
            <p:nvPr/>
          </p:nvSpPr>
          <p:spPr>
            <a:xfrm>
              <a:off x="5465267" y="2689326"/>
              <a:ext cx="123189" cy="1144905"/>
            </a:xfrm>
            <a:custGeom>
              <a:avLst/>
              <a:gdLst/>
              <a:ahLst/>
              <a:cxnLst/>
              <a:rect l="l" t="t" r="r" b="b"/>
              <a:pathLst>
                <a:path w="123189" h="1144904">
                  <a:moveTo>
                    <a:pt x="123050" y="0"/>
                  </a:moveTo>
                  <a:lnTo>
                    <a:pt x="0" y="0"/>
                  </a:lnTo>
                  <a:lnTo>
                    <a:pt x="0" y="1144803"/>
                  </a:lnTo>
                  <a:lnTo>
                    <a:pt x="123050" y="1144803"/>
                  </a:lnTo>
                  <a:lnTo>
                    <a:pt x="123050" y="0"/>
                  </a:lnTo>
                  <a:close/>
                </a:path>
              </a:pathLst>
            </a:custGeom>
            <a:solidFill>
              <a:srgbClr val="FAA73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96" name="object 96"/>
          <p:cNvGrpSpPr/>
          <p:nvPr/>
        </p:nvGrpSpPr>
        <p:grpSpPr>
          <a:xfrm>
            <a:off x="5687707" y="2034133"/>
            <a:ext cx="123189" cy="1800225"/>
            <a:chOff x="5687707" y="2034133"/>
            <a:chExt cx="123189" cy="1800225"/>
          </a:xfrm>
        </p:grpSpPr>
        <p:sp>
          <p:nvSpPr>
            <p:cNvPr id="97" name="object 97"/>
            <p:cNvSpPr/>
            <p:nvPr/>
          </p:nvSpPr>
          <p:spPr>
            <a:xfrm>
              <a:off x="5687707" y="2034133"/>
              <a:ext cx="123189" cy="644525"/>
            </a:xfrm>
            <a:custGeom>
              <a:avLst/>
              <a:gdLst/>
              <a:ahLst/>
              <a:cxnLst/>
              <a:rect l="l" t="t" r="r" b="b"/>
              <a:pathLst>
                <a:path w="123189" h="644525">
                  <a:moveTo>
                    <a:pt x="0" y="644397"/>
                  </a:moveTo>
                  <a:lnTo>
                    <a:pt x="123050" y="644397"/>
                  </a:lnTo>
                  <a:lnTo>
                    <a:pt x="123050" y="0"/>
                  </a:lnTo>
                  <a:lnTo>
                    <a:pt x="0" y="0"/>
                  </a:lnTo>
                  <a:lnTo>
                    <a:pt x="0" y="644397"/>
                  </a:lnTo>
                  <a:close/>
                </a:path>
              </a:pathLst>
            </a:custGeom>
            <a:solidFill>
              <a:srgbClr val="26284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8" name="object 98"/>
            <p:cNvSpPr/>
            <p:nvPr/>
          </p:nvSpPr>
          <p:spPr>
            <a:xfrm>
              <a:off x="5687707" y="2678531"/>
              <a:ext cx="123189" cy="1155700"/>
            </a:xfrm>
            <a:custGeom>
              <a:avLst/>
              <a:gdLst/>
              <a:ahLst/>
              <a:cxnLst/>
              <a:rect l="l" t="t" r="r" b="b"/>
              <a:pathLst>
                <a:path w="123189" h="1155700">
                  <a:moveTo>
                    <a:pt x="123050" y="0"/>
                  </a:moveTo>
                  <a:lnTo>
                    <a:pt x="0" y="0"/>
                  </a:lnTo>
                  <a:lnTo>
                    <a:pt x="0" y="1155598"/>
                  </a:lnTo>
                  <a:lnTo>
                    <a:pt x="123050" y="1155598"/>
                  </a:lnTo>
                  <a:lnTo>
                    <a:pt x="123050" y="0"/>
                  </a:lnTo>
                  <a:close/>
                </a:path>
              </a:pathLst>
            </a:custGeom>
            <a:solidFill>
              <a:srgbClr val="FAA73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99" name="object 99"/>
          <p:cNvGrpSpPr/>
          <p:nvPr/>
        </p:nvGrpSpPr>
        <p:grpSpPr>
          <a:xfrm>
            <a:off x="5910148" y="2034133"/>
            <a:ext cx="123189" cy="1800225"/>
            <a:chOff x="5910148" y="2034133"/>
            <a:chExt cx="123189" cy="1800225"/>
          </a:xfrm>
        </p:grpSpPr>
        <p:sp>
          <p:nvSpPr>
            <p:cNvPr id="100" name="object 100"/>
            <p:cNvSpPr/>
            <p:nvPr/>
          </p:nvSpPr>
          <p:spPr>
            <a:xfrm>
              <a:off x="5910148" y="2034133"/>
              <a:ext cx="123189" cy="576580"/>
            </a:xfrm>
            <a:custGeom>
              <a:avLst/>
              <a:gdLst/>
              <a:ahLst/>
              <a:cxnLst/>
              <a:rect l="l" t="t" r="r" b="b"/>
              <a:pathLst>
                <a:path w="123189" h="576580">
                  <a:moveTo>
                    <a:pt x="0" y="575995"/>
                  </a:moveTo>
                  <a:lnTo>
                    <a:pt x="123050" y="575995"/>
                  </a:lnTo>
                  <a:lnTo>
                    <a:pt x="123050" y="0"/>
                  </a:lnTo>
                  <a:lnTo>
                    <a:pt x="0" y="0"/>
                  </a:lnTo>
                  <a:lnTo>
                    <a:pt x="0" y="575995"/>
                  </a:lnTo>
                  <a:close/>
                </a:path>
              </a:pathLst>
            </a:custGeom>
            <a:solidFill>
              <a:srgbClr val="26284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1" name="object 101"/>
            <p:cNvSpPr/>
            <p:nvPr/>
          </p:nvSpPr>
          <p:spPr>
            <a:xfrm>
              <a:off x="5910148" y="2610129"/>
              <a:ext cx="123189" cy="1224280"/>
            </a:xfrm>
            <a:custGeom>
              <a:avLst/>
              <a:gdLst/>
              <a:ahLst/>
              <a:cxnLst/>
              <a:rect l="l" t="t" r="r" b="b"/>
              <a:pathLst>
                <a:path w="123189" h="1224279">
                  <a:moveTo>
                    <a:pt x="123050" y="0"/>
                  </a:moveTo>
                  <a:lnTo>
                    <a:pt x="0" y="0"/>
                  </a:lnTo>
                  <a:lnTo>
                    <a:pt x="0" y="1224000"/>
                  </a:lnTo>
                  <a:lnTo>
                    <a:pt x="123050" y="1224000"/>
                  </a:lnTo>
                  <a:lnTo>
                    <a:pt x="123050" y="0"/>
                  </a:lnTo>
                  <a:close/>
                </a:path>
              </a:pathLst>
            </a:custGeom>
            <a:solidFill>
              <a:srgbClr val="FAA73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02" name="object 102"/>
          <p:cNvGrpSpPr/>
          <p:nvPr/>
        </p:nvGrpSpPr>
        <p:grpSpPr>
          <a:xfrm>
            <a:off x="6132588" y="2034133"/>
            <a:ext cx="123189" cy="1800225"/>
            <a:chOff x="6132588" y="2034133"/>
            <a:chExt cx="123189" cy="1800225"/>
          </a:xfrm>
        </p:grpSpPr>
        <p:sp>
          <p:nvSpPr>
            <p:cNvPr id="103" name="object 103"/>
            <p:cNvSpPr/>
            <p:nvPr/>
          </p:nvSpPr>
          <p:spPr>
            <a:xfrm>
              <a:off x="6132588" y="2034133"/>
              <a:ext cx="123189" cy="324485"/>
            </a:xfrm>
            <a:custGeom>
              <a:avLst/>
              <a:gdLst/>
              <a:ahLst/>
              <a:cxnLst/>
              <a:rect l="l" t="t" r="r" b="b"/>
              <a:pathLst>
                <a:path w="123189" h="324485">
                  <a:moveTo>
                    <a:pt x="0" y="324002"/>
                  </a:moveTo>
                  <a:lnTo>
                    <a:pt x="123050" y="324002"/>
                  </a:lnTo>
                  <a:lnTo>
                    <a:pt x="123050" y="0"/>
                  </a:lnTo>
                  <a:lnTo>
                    <a:pt x="0" y="0"/>
                  </a:lnTo>
                  <a:lnTo>
                    <a:pt x="0" y="324002"/>
                  </a:lnTo>
                  <a:close/>
                </a:path>
              </a:pathLst>
            </a:custGeom>
            <a:solidFill>
              <a:srgbClr val="26284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4" name="object 104"/>
            <p:cNvSpPr/>
            <p:nvPr/>
          </p:nvSpPr>
          <p:spPr>
            <a:xfrm>
              <a:off x="6132588" y="2358135"/>
              <a:ext cx="123189" cy="1476375"/>
            </a:xfrm>
            <a:custGeom>
              <a:avLst/>
              <a:gdLst/>
              <a:ahLst/>
              <a:cxnLst/>
              <a:rect l="l" t="t" r="r" b="b"/>
              <a:pathLst>
                <a:path w="123189" h="1476375">
                  <a:moveTo>
                    <a:pt x="123050" y="0"/>
                  </a:moveTo>
                  <a:lnTo>
                    <a:pt x="0" y="0"/>
                  </a:lnTo>
                  <a:lnTo>
                    <a:pt x="0" y="1475994"/>
                  </a:lnTo>
                  <a:lnTo>
                    <a:pt x="123050" y="1475994"/>
                  </a:lnTo>
                  <a:lnTo>
                    <a:pt x="123050" y="0"/>
                  </a:lnTo>
                  <a:close/>
                </a:path>
              </a:pathLst>
            </a:custGeom>
            <a:solidFill>
              <a:srgbClr val="FAA73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05" name="object 105"/>
          <p:cNvGrpSpPr/>
          <p:nvPr/>
        </p:nvGrpSpPr>
        <p:grpSpPr>
          <a:xfrm>
            <a:off x="6355029" y="2034133"/>
            <a:ext cx="123189" cy="1800225"/>
            <a:chOff x="6355029" y="2034133"/>
            <a:chExt cx="123189" cy="1800225"/>
          </a:xfrm>
        </p:grpSpPr>
        <p:sp>
          <p:nvSpPr>
            <p:cNvPr id="106" name="object 106"/>
            <p:cNvSpPr/>
            <p:nvPr/>
          </p:nvSpPr>
          <p:spPr>
            <a:xfrm>
              <a:off x="6355029" y="2034133"/>
              <a:ext cx="123189" cy="315595"/>
            </a:xfrm>
            <a:custGeom>
              <a:avLst/>
              <a:gdLst/>
              <a:ahLst/>
              <a:cxnLst/>
              <a:rect l="l" t="t" r="r" b="b"/>
              <a:pathLst>
                <a:path w="123189" h="315594">
                  <a:moveTo>
                    <a:pt x="0" y="314998"/>
                  </a:moveTo>
                  <a:lnTo>
                    <a:pt x="123050" y="314998"/>
                  </a:lnTo>
                  <a:lnTo>
                    <a:pt x="123050" y="0"/>
                  </a:lnTo>
                  <a:lnTo>
                    <a:pt x="0" y="0"/>
                  </a:lnTo>
                  <a:lnTo>
                    <a:pt x="0" y="314998"/>
                  </a:lnTo>
                  <a:close/>
                </a:path>
              </a:pathLst>
            </a:custGeom>
            <a:solidFill>
              <a:srgbClr val="26284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7" name="object 107"/>
            <p:cNvSpPr/>
            <p:nvPr/>
          </p:nvSpPr>
          <p:spPr>
            <a:xfrm>
              <a:off x="6355029" y="2349131"/>
              <a:ext cx="123189" cy="1485265"/>
            </a:xfrm>
            <a:custGeom>
              <a:avLst/>
              <a:gdLst/>
              <a:ahLst/>
              <a:cxnLst/>
              <a:rect l="l" t="t" r="r" b="b"/>
              <a:pathLst>
                <a:path w="123189" h="1485264">
                  <a:moveTo>
                    <a:pt x="123050" y="0"/>
                  </a:moveTo>
                  <a:lnTo>
                    <a:pt x="0" y="0"/>
                  </a:lnTo>
                  <a:lnTo>
                    <a:pt x="0" y="1484998"/>
                  </a:lnTo>
                  <a:lnTo>
                    <a:pt x="123050" y="1484998"/>
                  </a:lnTo>
                  <a:lnTo>
                    <a:pt x="123050" y="0"/>
                  </a:lnTo>
                  <a:close/>
                </a:path>
              </a:pathLst>
            </a:custGeom>
            <a:solidFill>
              <a:srgbClr val="FAA73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08" name="object 108"/>
          <p:cNvGrpSpPr/>
          <p:nvPr/>
        </p:nvGrpSpPr>
        <p:grpSpPr>
          <a:xfrm>
            <a:off x="6577456" y="2034133"/>
            <a:ext cx="123189" cy="1800225"/>
            <a:chOff x="6577456" y="2034133"/>
            <a:chExt cx="123189" cy="1800225"/>
          </a:xfrm>
        </p:grpSpPr>
        <p:sp>
          <p:nvSpPr>
            <p:cNvPr id="109" name="object 109"/>
            <p:cNvSpPr/>
            <p:nvPr/>
          </p:nvSpPr>
          <p:spPr>
            <a:xfrm>
              <a:off x="6577456" y="2034133"/>
              <a:ext cx="123189" cy="153035"/>
            </a:xfrm>
            <a:custGeom>
              <a:avLst/>
              <a:gdLst/>
              <a:ahLst/>
              <a:cxnLst/>
              <a:rect l="l" t="t" r="r" b="b"/>
              <a:pathLst>
                <a:path w="123190" h="153035">
                  <a:moveTo>
                    <a:pt x="0" y="152996"/>
                  </a:moveTo>
                  <a:lnTo>
                    <a:pt x="123050" y="152996"/>
                  </a:lnTo>
                  <a:lnTo>
                    <a:pt x="123050" y="0"/>
                  </a:lnTo>
                  <a:lnTo>
                    <a:pt x="0" y="0"/>
                  </a:lnTo>
                  <a:lnTo>
                    <a:pt x="0" y="152996"/>
                  </a:lnTo>
                  <a:close/>
                </a:path>
              </a:pathLst>
            </a:custGeom>
            <a:solidFill>
              <a:srgbClr val="26284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0" name="object 110"/>
            <p:cNvSpPr/>
            <p:nvPr/>
          </p:nvSpPr>
          <p:spPr>
            <a:xfrm>
              <a:off x="6577456" y="2187130"/>
              <a:ext cx="123189" cy="1647189"/>
            </a:xfrm>
            <a:custGeom>
              <a:avLst/>
              <a:gdLst/>
              <a:ahLst/>
              <a:cxnLst/>
              <a:rect l="l" t="t" r="r" b="b"/>
              <a:pathLst>
                <a:path w="123190" h="1647189">
                  <a:moveTo>
                    <a:pt x="123050" y="0"/>
                  </a:moveTo>
                  <a:lnTo>
                    <a:pt x="0" y="0"/>
                  </a:lnTo>
                  <a:lnTo>
                    <a:pt x="0" y="1646999"/>
                  </a:lnTo>
                  <a:lnTo>
                    <a:pt x="123050" y="1646999"/>
                  </a:lnTo>
                  <a:lnTo>
                    <a:pt x="123050" y="0"/>
                  </a:lnTo>
                  <a:close/>
                </a:path>
              </a:pathLst>
            </a:custGeom>
            <a:solidFill>
              <a:srgbClr val="FAA73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11" name="object 111"/>
          <p:cNvSpPr/>
          <p:nvPr/>
        </p:nvSpPr>
        <p:spPr>
          <a:xfrm>
            <a:off x="6779018" y="2016125"/>
            <a:ext cx="123189" cy="1818005"/>
          </a:xfrm>
          <a:custGeom>
            <a:avLst/>
            <a:gdLst/>
            <a:ahLst/>
            <a:cxnLst/>
            <a:rect l="l" t="t" r="r" b="b"/>
            <a:pathLst>
              <a:path w="123190" h="1818004">
                <a:moveTo>
                  <a:pt x="123050" y="0"/>
                </a:moveTo>
                <a:lnTo>
                  <a:pt x="0" y="0"/>
                </a:lnTo>
                <a:lnTo>
                  <a:pt x="0" y="1818004"/>
                </a:lnTo>
                <a:lnTo>
                  <a:pt x="123050" y="1818004"/>
                </a:lnTo>
                <a:lnTo>
                  <a:pt x="123050" y="0"/>
                </a:lnTo>
                <a:close/>
              </a:path>
            </a:pathLst>
          </a:custGeom>
          <a:solidFill>
            <a:srgbClr val="FAA73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2" name="object 112"/>
          <p:cNvSpPr txBox="1"/>
          <p:nvPr/>
        </p:nvSpPr>
        <p:spPr>
          <a:xfrm>
            <a:off x="1238935" y="2034133"/>
            <a:ext cx="123189" cy="1368425"/>
          </a:xfrm>
          <a:prstGeom prst="rect">
            <a:avLst/>
          </a:prstGeom>
          <a:solidFill>
            <a:srgbClr val="26284F"/>
          </a:solidFill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600">
              <a:latin typeface="Times New Roman"/>
              <a:cs typeface="Times New Roman"/>
            </a:endParaRPr>
          </a:p>
          <a:p>
            <a:pPr marL="5080">
              <a:lnSpc>
                <a:spcPct val="100000"/>
              </a:lnSpc>
              <a:spcBef>
                <a:spcPts val="345"/>
              </a:spcBef>
            </a:pPr>
            <a:r>
              <a:rPr sz="500" b="1" dirty="0">
                <a:solidFill>
                  <a:srgbClr val="F99F1B"/>
                </a:solidFill>
                <a:latin typeface="Arial"/>
                <a:cs typeface="Arial"/>
              </a:rPr>
              <a:t>2</a:t>
            </a:r>
            <a:r>
              <a:rPr sz="500" b="1" spc="5" dirty="0">
                <a:solidFill>
                  <a:srgbClr val="F99F1B"/>
                </a:solidFill>
                <a:latin typeface="Arial"/>
                <a:cs typeface="Arial"/>
              </a:rPr>
              <a:t>3</a:t>
            </a:r>
            <a:r>
              <a:rPr sz="500" b="1" spc="30" dirty="0">
                <a:solidFill>
                  <a:srgbClr val="F99F1B"/>
                </a:solidFill>
                <a:latin typeface="Arial"/>
                <a:cs typeface="Arial"/>
              </a:rPr>
              <a:t>8</a:t>
            </a:r>
            <a:endParaRPr sz="500">
              <a:latin typeface="Arial"/>
              <a:cs typeface="Arial"/>
            </a:endParaRPr>
          </a:p>
        </p:txBody>
      </p:sp>
      <p:sp>
        <p:nvSpPr>
          <p:cNvPr id="113" name="object 113"/>
          <p:cNvSpPr txBox="1"/>
          <p:nvPr/>
        </p:nvSpPr>
        <p:spPr>
          <a:xfrm>
            <a:off x="1461376" y="2034133"/>
            <a:ext cx="123189" cy="1278255"/>
          </a:xfrm>
          <a:prstGeom prst="rect">
            <a:avLst/>
          </a:prstGeom>
          <a:solidFill>
            <a:srgbClr val="26284F"/>
          </a:solidFill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850">
              <a:latin typeface="Times New Roman"/>
              <a:cs typeface="Times New Roman"/>
            </a:endParaRPr>
          </a:p>
          <a:p>
            <a:pPr marL="5080">
              <a:lnSpc>
                <a:spcPct val="100000"/>
              </a:lnSpc>
              <a:spcBef>
                <a:spcPts val="5"/>
              </a:spcBef>
            </a:pPr>
            <a:r>
              <a:rPr sz="500" b="1" dirty="0">
                <a:solidFill>
                  <a:srgbClr val="F99F1B"/>
                </a:solidFill>
                <a:latin typeface="Arial"/>
                <a:cs typeface="Arial"/>
              </a:rPr>
              <a:t>2</a:t>
            </a:r>
            <a:r>
              <a:rPr sz="500" b="1" spc="5" dirty="0">
                <a:solidFill>
                  <a:srgbClr val="F99F1B"/>
                </a:solidFill>
                <a:latin typeface="Arial"/>
                <a:cs typeface="Arial"/>
              </a:rPr>
              <a:t>8</a:t>
            </a:r>
            <a:r>
              <a:rPr sz="500" b="1" spc="30" dirty="0">
                <a:solidFill>
                  <a:srgbClr val="F99F1B"/>
                </a:solidFill>
                <a:latin typeface="Arial"/>
                <a:cs typeface="Arial"/>
              </a:rPr>
              <a:t>9</a:t>
            </a:r>
            <a:endParaRPr sz="500">
              <a:latin typeface="Arial"/>
              <a:cs typeface="Arial"/>
            </a:endParaRPr>
          </a:p>
        </p:txBody>
      </p:sp>
      <p:sp>
        <p:nvSpPr>
          <p:cNvPr id="114" name="object 114"/>
          <p:cNvSpPr txBox="1"/>
          <p:nvPr/>
        </p:nvSpPr>
        <p:spPr>
          <a:xfrm>
            <a:off x="1683816" y="2034133"/>
            <a:ext cx="123189" cy="1179195"/>
          </a:xfrm>
          <a:prstGeom prst="rect">
            <a:avLst/>
          </a:prstGeom>
          <a:solidFill>
            <a:srgbClr val="26284F"/>
          </a:solidFill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800">
              <a:latin typeface="Times New Roman"/>
              <a:cs typeface="Times New Roman"/>
            </a:endParaRPr>
          </a:p>
          <a:p>
            <a:pPr marL="3175">
              <a:lnSpc>
                <a:spcPct val="100000"/>
              </a:lnSpc>
              <a:spcBef>
                <a:spcPts val="5"/>
              </a:spcBef>
            </a:pPr>
            <a:r>
              <a:rPr sz="500" b="1" spc="15" dirty="0">
                <a:solidFill>
                  <a:srgbClr val="F99F1B"/>
                </a:solidFill>
                <a:latin typeface="Arial"/>
                <a:cs typeface="Arial"/>
              </a:rPr>
              <a:t>3</a:t>
            </a:r>
            <a:r>
              <a:rPr sz="500" b="1" spc="20" dirty="0">
                <a:solidFill>
                  <a:srgbClr val="F99F1B"/>
                </a:solidFill>
                <a:latin typeface="Arial"/>
                <a:cs typeface="Arial"/>
              </a:rPr>
              <a:t>4</a:t>
            </a:r>
            <a:r>
              <a:rPr sz="500" b="1" spc="30" dirty="0">
                <a:solidFill>
                  <a:srgbClr val="F99F1B"/>
                </a:solidFill>
                <a:latin typeface="Arial"/>
                <a:cs typeface="Arial"/>
              </a:rPr>
              <a:t>4</a:t>
            </a:r>
            <a:endParaRPr sz="500">
              <a:latin typeface="Arial"/>
              <a:cs typeface="Arial"/>
            </a:endParaRPr>
          </a:p>
        </p:txBody>
      </p:sp>
      <p:sp>
        <p:nvSpPr>
          <p:cNvPr id="115" name="object 115"/>
          <p:cNvSpPr txBox="1"/>
          <p:nvPr/>
        </p:nvSpPr>
        <p:spPr>
          <a:xfrm>
            <a:off x="1906257" y="2034133"/>
            <a:ext cx="123189" cy="1166495"/>
          </a:xfrm>
          <a:prstGeom prst="rect">
            <a:avLst/>
          </a:prstGeom>
          <a:solidFill>
            <a:srgbClr val="26284F"/>
          </a:solidFill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700">
              <a:latin typeface="Times New Roman"/>
              <a:cs typeface="Times New Roman"/>
            </a:endParaRPr>
          </a:p>
          <a:p>
            <a:pPr marL="5715">
              <a:lnSpc>
                <a:spcPct val="100000"/>
              </a:lnSpc>
            </a:pPr>
            <a:r>
              <a:rPr sz="500" b="1" dirty="0">
                <a:solidFill>
                  <a:srgbClr val="F99F1B"/>
                </a:solidFill>
                <a:latin typeface="Arial"/>
                <a:cs typeface="Arial"/>
              </a:rPr>
              <a:t>352</a:t>
            </a:r>
            <a:endParaRPr sz="500">
              <a:latin typeface="Arial"/>
              <a:cs typeface="Arial"/>
            </a:endParaRPr>
          </a:p>
        </p:txBody>
      </p:sp>
      <p:sp>
        <p:nvSpPr>
          <p:cNvPr id="116" name="object 116"/>
          <p:cNvSpPr txBox="1"/>
          <p:nvPr/>
        </p:nvSpPr>
        <p:spPr>
          <a:xfrm>
            <a:off x="2128697" y="2034133"/>
            <a:ext cx="123189" cy="1165225"/>
          </a:xfrm>
          <a:prstGeom prst="rect">
            <a:avLst/>
          </a:prstGeom>
          <a:solidFill>
            <a:srgbClr val="26284F"/>
          </a:solidFill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650">
              <a:latin typeface="Times New Roman"/>
              <a:cs typeface="Times New Roman"/>
            </a:endParaRPr>
          </a:p>
          <a:p>
            <a:pPr marL="5080">
              <a:lnSpc>
                <a:spcPct val="100000"/>
              </a:lnSpc>
            </a:pPr>
            <a:r>
              <a:rPr sz="500" b="1" dirty="0">
                <a:solidFill>
                  <a:srgbClr val="F99F1B"/>
                </a:solidFill>
                <a:latin typeface="Arial"/>
                <a:cs typeface="Arial"/>
              </a:rPr>
              <a:t>3</a:t>
            </a:r>
            <a:r>
              <a:rPr sz="500" b="1" spc="10" dirty="0">
                <a:solidFill>
                  <a:srgbClr val="F99F1B"/>
                </a:solidFill>
                <a:latin typeface="Arial"/>
                <a:cs typeface="Arial"/>
              </a:rPr>
              <a:t>5</a:t>
            </a:r>
            <a:r>
              <a:rPr sz="500" b="1" spc="30" dirty="0">
                <a:solidFill>
                  <a:srgbClr val="F99F1B"/>
                </a:solidFill>
                <a:latin typeface="Arial"/>
                <a:cs typeface="Arial"/>
              </a:rPr>
              <a:t>3</a:t>
            </a:r>
            <a:endParaRPr sz="500">
              <a:latin typeface="Arial"/>
              <a:cs typeface="Arial"/>
            </a:endParaRPr>
          </a:p>
        </p:txBody>
      </p:sp>
      <p:sp>
        <p:nvSpPr>
          <p:cNvPr id="117" name="object 117"/>
          <p:cNvSpPr txBox="1"/>
          <p:nvPr/>
        </p:nvSpPr>
        <p:spPr>
          <a:xfrm>
            <a:off x="2351138" y="2034133"/>
            <a:ext cx="123189" cy="1157605"/>
          </a:xfrm>
          <a:prstGeom prst="rect">
            <a:avLst/>
          </a:prstGeom>
          <a:solidFill>
            <a:srgbClr val="26284F"/>
          </a:solidFill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650">
              <a:latin typeface="Times New Roman"/>
              <a:cs typeface="Times New Roman"/>
            </a:endParaRPr>
          </a:p>
          <a:p>
            <a:pPr marL="5715">
              <a:lnSpc>
                <a:spcPct val="100000"/>
              </a:lnSpc>
            </a:pPr>
            <a:r>
              <a:rPr sz="500" b="1" dirty="0">
                <a:solidFill>
                  <a:srgbClr val="F99F1B"/>
                </a:solidFill>
                <a:latin typeface="Arial"/>
                <a:cs typeface="Arial"/>
              </a:rPr>
              <a:t>357</a:t>
            </a:r>
            <a:endParaRPr sz="500">
              <a:latin typeface="Arial"/>
              <a:cs typeface="Arial"/>
            </a:endParaRPr>
          </a:p>
        </p:txBody>
      </p:sp>
      <p:sp>
        <p:nvSpPr>
          <p:cNvPr id="118" name="object 118"/>
          <p:cNvSpPr txBox="1"/>
          <p:nvPr/>
        </p:nvSpPr>
        <p:spPr>
          <a:xfrm>
            <a:off x="2573566" y="2034133"/>
            <a:ext cx="123189" cy="1062355"/>
          </a:xfrm>
          <a:prstGeom prst="rect">
            <a:avLst/>
          </a:prstGeom>
          <a:solidFill>
            <a:srgbClr val="26284F"/>
          </a:solidFill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600">
              <a:latin typeface="Times New Roman"/>
              <a:cs typeface="Times New Roman"/>
            </a:endParaRPr>
          </a:p>
          <a:p>
            <a:pPr marL="4445">
              <a:lnSpc>
                <a:spcPct val="100000"/>
              </a:lnSpc>
            </a:pPr>
            <a:r>
              <a:rPr sz="500" b="1" spc="10" dirty="0">
                <a:solidFill>
                  <a:srgbClr val="F99F1B"/>
                </a:solidFill>
                <a:latin typeface="Arial"/>
                <a:cs typeface="Arial"/>
              </a:rPr>
              <a:t>408</a:t>
            </a:r>
            <a:endParaRPr sz="500">
              <a:latin typeface="Arial"/>
              <a:cs typeface="Arial"/>
            </a:endParaRPr>
          </a:p>
        </p:txBody>
      </p:sp>
      <p:sp>
        <p:nvSpPr>
          <p:cNvPr id="119" name="object 119"/>
          <p:cNvSpPr txBox="1"/>
          <p:nvPr/>
        </p:nvSpPr>
        <p:spPr>
          <a:xfrm>
            <a:off x="2796006" y="2034133"/>
            <a:ext cx="123189" cy="1026160"/>
          </a:xfrm>
          <a:prstGeom prst="rect">
            <a:avLst/>
          </a:prstGeom>
          <a:solidFill>
            <a:srgbClr val="26284F"/>
          </a:solidFill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600">
              <a:latin typeface="Times New Roman"/>
              <a:cs typeface="Times New Roman"/>
            </a:endParaRPr>
          </a:p>
          <a:p>
            <a:pPr marL="2540">
              <a:lnSpc>
                <a:spcPct val="100000"/>
              </a:lnSpc>
              <a:spcBef>
                <a:spcPts val="409"/>
              </a:spcBef>
            </a:pPr>
            <a:r>
              <a:rPr sz="500" b="1" spc="15" dirty="0">
                <a:solidFill>
                  <a:srgbClr val="F99F1B"/>
                </a:solidFill>
                <a:latin typeface="Arial"/>
                <a:cs typeface="Arial"/>
              </a:rPr>
              <a:t>4</a:t>
            </a:r>
            <a:r>
              <a:rPr sz="500" b="1" spc="-5" dirty="0">
                <a:solidFill>
                  <a:srgbClr val="F99F1B"/>
                </a:solidFill>
                <a:latin typeface="Arial"/>
                <a:cs typeface="Arial"/>
              </a:rPr>
              <a:t>27</a:t>
            </a:r>
            <a:endParaRPr sz="500">
              <a:latin typeface="Arial"/>
              <a:cs typeface="Arial"/>
            </a:endParaRPr>
          </a:p>
        </p:txBody>
      </p:sp>
      <p:sp>
        <p:nvSpPr>
          <p:cNvPr id="120" name="object 120"/>
          <p:cNvSpPr txBox="1"/>
          <p:nvPr/>
        </p:nvSpPr>
        <p:spPr>
          <a:xfrm>
            <a:off x="3018447" y="2034133"/>
            <a:ext cx="123189" cy="990600"/>
          </a:xfrm>
          <a:prstGeom prst="rect">
            <a:avLst/>
          </a:prstGeom>
          <a:solidFill>
            <a:srgbClr val="26284F"/>
          </a:solidFill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700">
              <a:latin typeface="Times New Roman"/>
              <a:cs typeface="Times New Roman"/>
            </a:endParaRPr>
          </a:p>
          <a:p>
            <a:pPr marL="5080">
              <a:lnSpc>
                <a:spcPct val="100000"/>
              </a:lnSpc>
            </a:pPr>
            <a:r>
              <a:rPr sz="500" b="1" spc="5" dirty="0">
                <a:solidFill>
                  <a:srgbClr val="F99F1B"/>
                </a:solidFill>
                <a:latin typeface="Arial"/>
                <a:cs typeface="Arial"/>
              </a:rPr>
              <a:t>4</a:t>
            </a:r>
            <a:r>
              <a:rPr sz="500" b="1" dirty="0">
                <a:solidFill>
                  <a:srgbClr val="F99F1B"/>
                </a:solidFill>
                <a:latin typeface="Arial"/>
                <a:cs typeface="Arial"/>
              </a:rPr>
              <a:t>52</a:t>
            </a:r>
            <a:endParaRPr sz="500">
              <a:latin typeface="Arial"/>
              <a:cs typeface="Arial"/>
            </a:endParaRPr>
          </a:p>
        </p:txBody>
      </p:sp>
      <p:sp>
        <p:nvSpPr>
          <p:cNvPr id="121" name="object 121"/>
          <p:cNvSpPr txBox="1"/>
          <p:nvPr/>
        </p:nvSpPr>
        <p:spPr>
          <a:xfrm>
            <a:off x="3240887" y="2034133"/>
            <a:ext cx="123189" cy="954405"/>
          </a:xfrm>
          <a:prstGeom prst="rect">
            <a:avLst/>
          </a:prstGeom>
          <a:solidFill>
            <a:srgbClr val="26284F"/>
          </a:solidFill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600">
              <a:latin typeface="Times New Roman"/>
              <a:cs typeface="Times New Roman"/>
            </a:endParaRPr>
          </a:p>
          <a:p>
            <a:pPr marL="5080">
              <a:lnSpc>
                <a:spcPct val="100000"/>
              </a:lnSpc>
              <a:spcBef>
                <a:spcPts val="535"/>
              </a:spcBef>
            </a:pPr>
            <a:r>
              <a:rPr sz="500" b="1" spc="10" dirty="0">
                <a:solidFill>
                  <a:srgbClr val="F99F1B"/>
                </a:solidFill>
                <a:latin typeface="Arial"/>
                <a:cs typeface="Arial"/>
              </a:rPr>
              <a:t>4</a:t>
            </a:r>
            <a:r>
              <a:rPr sz="500" b="1" dirty="0">
                <a:solidFill>
                  <a:srgbClr val="F99F1B"/>
                </a:solidFill>
                <a:latin typeface="Arial"/>
                <a:cs typeface="Arial"/>
              </a:rPr>
              <a:t>69</a:t>
            </a:r>
            <a:endParaRPr sz="500">
              <a:latin typeface="Arial"/>
              <a:cs typeface="Arial"/>
            </a:endParaRPr>
          </a:p>
        </p:txBody>
      </p:sp>
      <p:sp>
        <p:nvSpPr>
          <p:cNvPr id="122" name="object 122"/>
          <p:cNvSpPr txBox="1"/>
          <p:nvPr/>
        </p:nvSpPr>
        <p:spPr>
          <a:xfrm>
            <a:off x="3463328" y="2034133"/>
            <a:ext cx="123189" cy="935990"/>
          </a:xfrm>
          <a:prstGeom prst="rect">
            <a:avLst/>
          </a:prstGeom>
          <a:solidFill>
            <a:srgbClr val="26284F"/>
          </a:solidFill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600">
              <a:latin typeface="Times New Roman"/>
              <a:cs typeface="Times New Roman"/>
            </a:endParaRPr>
          </a:p>
          <a:p>
            <a:pPr marL="6350">
              <a:lnSpc>
                <a:spcPct val="100000"/>
              </a:lnSpc>
              <a:spcBef>
                <a:spcPts val="390"/>
              </a:spcBef>
            </a:pPr>
            <a:r>
              <a:rPr sz="500" b="1" spc="-10" dirty="0">
                <a:solidFill>
                  <a:srgbClr val="F99F1B"/>
                </a:solidFill>
                <a:latin typeface="Arial"/>
                <a:cs typeface="Arial"/>
              </a:rPr>
              <a:t>4</a:t>
            </a:r>
            <a:r>
              <a:rPr sz="500" b="1" spc="-5" dirty="0">
                <a:solidFill>
                  <a:srgbClr val="F99F1B"/>
                </a:solidFill>
                <a:latin typeface="Arial"/>
                <a:cs typeface="Arial"/>
              </a:rPr>
              <a:t>7</a:t>
            </a:r>
            <a:r>
              <a:rPr sz="500" b="1" spc="30" dirty="0">
                <a:solidFill>
                  <a:srgbClr val="F99F1B"/>
                </a:solidFill>
                <a:latin typeface="Arial"/>
                <a:cs typeface="Arial"/>
              </a:rPr>
              <a:t>9</a:t>
            </a:r>
            <a:endParaRPr sz="500">
              <a:latin typeface="Arial"/>
              <a:cs typeface="Arial"/>
            </a:endParaRPr>
          </a:p>
        </p:txBody>
      </p:sp>
      <p:sp>
        <p:nvSpPr>
          <p:cNvPr id="123" name="object 123"/>
          <p:cNvSpPr txBox="1"/>
          <p:nvPr/>
        </p:nvSpPr>
        <p:spPr>
          <a:xfrm>
            <a:off x="3685768" y="2034133"/>
            <a:ext cx="123189" cy="935990"/>
          </a:xfrm>
          <a:prstGeom prst="rect">
            <a:avLst/>
          </a:prstGeom>
          <a:solidFill>
            <a:srgbClr val="26284F"/>
          </a:solidFill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600">
              <a:latin typeface="Times New Roman"/>
              <a:cs typeface="Times New Roman"/>
            </a:endParaRPr>
          </a:p>
          <a:p>
            <a:pPr marL="5080">
              <a:lnSpc>
                <a:spcPct val="100000"/>
              </a:lnSpc>
              <a:spcBef>
                <a:spcPts val="359"/>
              </a:spcBef>
            </a:pPr>
            <a:r>
              <a:rPr sz="500" b="1" spc="15" dirty="0">
                <a:solidFill>
                  <a:srgbClr val="F99F1B"/>
                </a:solidFill>
                <a:latin typeface="Arial"/>
                <a:cs typeface="Arial"/>
              </a:rPr>
              <a:t>4</a:t>
            </a:r>
            <a:r>
              <a:rPr sz="500" b="1" dirty="0">
                <a:solidFill>
                  <a:srgbClr val="F99F1B"/>
                </a:solidFill>
                <a:latin typeface="Arial"/>
                <a:cs typeface="Arial"/>
              </a:rPr>
              <a:t>87</a:t>
            </a:r>
            <a:endParaRPr sz="500">
              <a:latin typeface="Arial"/>
              <a:cs typeface="Arial"/>
            </a:endParaRPr>
          </a:p>
        </p:txBody>
      </p:sp>
      <p:sp>
        <p:nvSpPr>
          <p:cNvPr id="124" name="object 124"/>
          <p:cNvSpPr txBox="1"/>
          <p:nvPr/>
        </p:nvSpPr>
        <p:spPr>
          <a:xfrm>
            <a:off x="3910867" y="2727629"/>
            <a:ext cx="114300" cy="101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500" b="1" spc="5" dirty="0">
                <a:solidFill>
                  <a:srgbClr val="002A41"/>
                </a:solidFill>
                <a:latin typeface="Arial"/>
                <a:cs typeface="Arial"/>
              </a:rPr>
              <a:t>5</a:t>
            </a:r>
            <a:r>
              <a:rPr sz="500" b="1" spc="10" dirty="0">
                <a:solidFill>
                  <a:srgbClr val="002A41"/>
                </a:solidFill>
                <a:latin typeface="Arial"/>
                <a:cs typeface="Arial"/>
              </a:rPr>
              <a:t>5</a:t>
            </a:r>
            <a:r>
              <a:rPr sz="500" b="1" spc="30" dirty="0">
                <a:solidFill>
                  <a:srgbClr val="002A41"/>
                </a:solidFill>
                <a:latin typeface="Arial"/>
                <a:cs typeface="Arial"/>
              </a:rPr>
              <a:t>0</a:t>
            </a:r>
            <a:endParaRPr sz="500">
              <a:latin typeface="Arial"/>
              <a:cs typeface="Arial"/>
            </a:endParaRPr>
          </a:p>
        </p:txBody>
      </p:sp>
      <p:sp>
        <p:nvSpPr>
          <p:cNvPr id="125" name="object 125"/>
          <p:cNvSpPr txBox="1"/>
          <p:nvPr/>
        </p:nvSpPr>
        <p:spPr>
          <a:xfrm>
            <a:off x="4130637" y="2034133"/>
            <a:ext cx="123189" cy="774065"/>
          </a:xfrm>
          <a:prstGeom prst="rect">
            <a:avLst/>
          </a:prstGeom>
          <a:solidFill>
            <a:srgbClr val="26284F"/>
          </a:solidFill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600">
              <a:latin typeface="Times New Roman"/>
              <a:cs typeface="Times New Roman"/>
            </a:endParaRPr>
          </a:p>
          <a:p>
            <a:pPr marL="6350">
              <a:lnSpc>
                <a:spcPct val="100000"/>
              </a:lnSpc>
              <a:spcBef>
                <a:spcPts val="495"/>
              </a:spcBef>
            </a:pPr>
            <a:r>
              <a:rPr sz="500" b="1" dirty="0">
                <a:solidFill>
                  <a:srgbClr val="F99F1B"/>
                </a:solidFill>
                <a:latin typeface="Arial"/>
                <a:cs typeface="Arial"/>
              </a:rPr>
              <a:t>5</a:t>
            </a:r>
            <a:r>
              <a:rPr sz="500" b="1" spc="-5" dirty="0">
                <a:solidFill>
                  <a:srgbClr val="F99F1B"/>
                </a:solidFill>
                <a:latin typeface="Arial"/>
                <a:cs typeface="Arial"/>
              </a:rPr>
              <a:t>71</a:t>
            </a:r>
            <a:endParaRPr sz="500">
              <a:latin typeface="Arial"/>
              <a:cs typeface="Arial"/>
            </a:endParaRPr>
          </a:p>
        </p:txBody>
      </p:sp>
      <p:sp>
        <p:nvSpPr>
          <p:cNvPr id="126" name="object 126"/>
          <p:cNvSpPr txBox="1"/>
          <p:nvPr/>
        </p:nvSpPr>
        <p:spPr>
          <a:xfrm>
            <a:off x="4353077" y="2034133"/>
            <a:ext cx="123189" cy="756285"/>
          </a:xfrm>
          <a:prstGeom prst="rect">
            <a:avLst/>
          </a:prstGeom>
          <a:solidFill>
            <a:srgbClr val="26284F"/>
          </a:solidFill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600">
              <a:latin typeface="Times New Roman"/>
              <a:cs typeface="Times New Roman"/>
            </a:endParaRPr>
          </a:p>
          <a:p>
            <a:pPr marL="4445">
              <a:lnSpc>
                <a:spcPct val="100000"/>
              </a:lnSpc>
              <a:spcBef>
                <a:spcPts val="355"/>
              </a:spcBef>
            </a:pPr>
            <a:r>
              <a:rPr sz="500" b="1" spc="10" dirty="0">
                <a:solidFill>
                  <a:srgbClr val="F99F1B"/>
                </a:solidFill>
                <a:latin typeface="Arial"/>
                <a:cs typeface="Arial"/>
              </a:rPr>
              <a:t>580</a:t>
            </a:r>
            <a:endParaRPr sz="500">
              <a:latin typeface="Arial"/>
              <a:cs typeface="Arial"/>
            </a:endParaRPr>
          </a:p>
        </p:txBody>
      </p:sp>
      <p:sp>
        <p:nvSpPr>
          <p:cNvPr id="127" name="object 127"/>
          <p:cNvSpPr txBox="1"/>
          <p:nvPr/>
        </p:nvSpPr>
        <p:spPr>
          <a:xfrm>
            <a:off x="4575518" y="2034133"/>
            <a:ext cx="123189" cy="738505"/>
          </a:xfrm>
          <a:prstGeom prst="rect">
            <a:avLst/>
          </a:prstGeom>
          <a:solidFill>
            <a:srgbClr val="26284F"/>
          </a:solidFill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750">
              <a:latin typeface="Times New Roman"/>
              <a:cs typeface="Times New Roman"/>
            </a:endParaRPr>
          </a:p>
          <a:p>
            <a:pPr marL="4445">
              <a:lnSpc>
                <a:spcPct val="100000"/>
              </a:lnSpc>
            </a:pPr>
            <a:r>
              <a:rPr sz="500" b="1" spc="10" dirty="0">
                <a:solidFill>
                  <a:srgbClr val="F99F1B"/>
                </a:solidFill>
                <a:latin typeface="Arial"/>
                <a:cs typeface="Arial"/>
              </a:rPr>
              <a:t>5</a:t>
            </a:r>
            <a:r>
              <a:rPr sz="500" b="1" spc="5" dirty="0">
                <a:solidFill>
                  <a:srgbClr val="F99F1B"/>
                </a:solidFill>
                <a:latin typeface="Arial"/>
                <a:cs typeface="Arial"/>
              </a:rPr>
              <a:t>89</a:t>
            </a:r>
            <a:endParaRPr sz="500">
              <a:latin typeface="Arial"/>
              <a:cs typeface="Arial"/>
            </a:endParaRPr>
          </a:p>
        </p:txBody>
      </p:sp>
      <p:sp>
        <p:nvSpPr>
          <p:cNvPr id="128" name="object 128"/>
          <p:cNvSpPr txBox="1"/>
          <p:nvPr/>
        </p:nvSpPr>
        <p:spPr>
          <a:xfrm>
            <a:off x="4797958" y="2034133"/>
            <a:ext cx="123189" cy="727710"/>
          </a:xfrm>
          <a:prstGeom prst="rect">
            <a:avLst/>
          </a:prstGeom>
          <a:solidFill>
            <a:srgbClr val="26284F"/>
          </a:solidFill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700">
              <a:latin typeface="Times New Roman"/>
              <a:cs typeface="Times New Roman"/>
            </a:endParaRPr>
          </a:p>
          <a:p>
            <a:pPr marL="5715">
              <a:lnSpc>
                <a:spcPct val="100000"/>
              </a:lnSpc>
              <a:spcBef>
                <a:spcPts val="5"/>
              </a:spcBef>
            </a:pPr>
            <a:r>
              <a:rPr sz="500" b="1" dirty="0">
                <a:solidFill>
                  <a:srgbClr val="F99F1B"/>
                </a:solidFill>
                <a:latin typeface="Arial"/>
                <a:cs typeface="Arial"/>
              </a:rPr>
              <a:t>59</a:t>
            </a:r>
            <a:r>
              <a:rPr sz="500" b="1" spc="30" dirty="0">
                <a:solidFill>
                  <a:srgbClr val="F99F1B"/>
                </a:solidFill>
                <a:latin typeface="Arial"/>
                <a:cs typeface="Arial"/>
              </a:rPr>
              <a:t>6</a:t>
            </a:r>
            <a:endParaRPr sz="500">
              <a:latin typeface="Arial"/>
              <a:cs typeface="Arial"/>
            </a:endParaRPr>
          </a:p>
        </p:txBody>
      </p:sp>
      <p:sp>
        <p:nvSpPr>
          <p:cNvPr id="129" name="object 129"/>
          <p:cNvSpPr txBox="1"/>
          <p:nvPr/>
        </p:nvSpPr>
        <p:spPr>
          <a:xfrm>
            <a:off x="5020398" y="2034133"/>
            <a:ext cx="123189" cy="711200"/>
          </a:xfrm>
          <a:prstGeom prst="rect">
            <a:avLst/>
          </a:prstGeom>
          <a:solidFill>
            <a:srgbClr val="26284F"/>
          </a:solidFill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600">
              <a:latin typeface="Times New Roman"/>
              <a:cs typeface="Times New Roman"/>
            </a:endParaRPr>
          </a:p>
          <a:p>
            <a:pPr marL="6985">
              <a:lnSpc>
                <a:spcPct val="100000"/>
              </a:lnSpc>
            </a:pPr>
            <a:r>
              <a:rPr sz="500" b="1" spc="10" dirty="0">
                <a:solidFill>
                  <a:srgbClr val="F99F1B"/>
                </a:solidFill>
                <a:latin typeface="Arial"/>
                <a:cs typeface="Arial"/>
              </a:rPr>
              <a:t>6</a:t>
            </a:r>
            <a:r>
              <a:rPr sz="500" b="1" spc="5" dirty="0">
                <a:solidFill>
                  <a:srgbClr val="F99F1B"/>
                </a:solidFill>
                <a:latin typeface="Arial"/>
                <a:cs typeface="Arial"/>
              </a:rPr>
              <a:t>05</a:t>
            </a:r>
            <a:endParaRPr sz="500">
              <a:latin typeface="Arial"/>
              <a:cs typeface="Arial"/>
            </a:endParaRPr>
          </a:p>
        </p:txBody>
      </p:sp>
      <p:sp>
        <p:nvSpPr>
          <p:cNvPr id="130" name="object 130"/>
          <p:cNvSpPr txBox="1"/>
          <p:nvPr/>
        </p:nvSpPr>
        <p:spPr>
          <a:xfrm>
            <a:off x="5242826" y="2034133"/>
            <a:ext cx="123189" cy="702310"/>
          </a:xfrm>
          <a:prstGeom prst="rect">
            <a:avLst/>
          </a:prstGeom>
          <a:solidFill>
            <a:srgbClr val="26284F"/>
          </a:solidFill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500">
              <a:latin typeface="Times New Roman"/>
              <a:cs typeface="Times New Roman"/>
            </a:endParaRPr>
          </a:p>
          <a:p>
            <a:pPr marL="6985">
              <a:lnSpc>
                <a:spcPct val="100000"/>
              </a:lnSpc>
            </a:pPr>
            <a:r>
              <a:rPr sz="500" b="1" spc="-15" dirty="0">
                <a:solidFill>
                  <a:srgbClr val="F99F1B"/>
                </a:solidFill>
                <a:latin typeface="Arial"/>
                <a:cs typeface="Arial"/>
              </a:rPr>
              <a:t>6</a:t>
            </a:r>
            <a:r>
              <a:rPr sz="500" b="1" dirty="0">
                <a:solidFill>
                  <a:srgbClr val="F99F1B"/>
                </a:solidFill>
                <a:latin typeface="Arial"/>
                <a:cs typeface="Arial"/>
              </a:rPr>
              <a:t>1</a:t>
            </a:r>
            <a:r>
              <a:rPr sz="500" b="1" spc="30" dirty="0">
                <a:solidFill>
                  <a:srgbClr val="F99F1B"/>
                </a:solidFill>
                <a:latin typeface="Arial"/>
                <a:cs typeface="Arial"/>
              </a:rPr>
              <a:t>2</a:t>
            </a:r>
            <a:endParaRPr sz="500">
              <a:latin typeface="Arial"/>
              <a:cs typeface="Arial"/>
            </a:endParaRPr>
          </a:p>
        </p:txBody>
      </p:sp>
      <p:sp>
        <p:nvSpPr>
          <p:cNvPr id="131" name="object 131"/>
          <p:cNvSpPr txBox="1"/>
          <p:nvPr/>
        </p:nvSpPr>
        <p:spPr>
          <a:xfrm>
            <a:off x="5465267" y="2034133"/>
            <a:ext cx="123189" cy="655320"/>
          </a:xfrm>
          <a:prstGeom prst="rect">
            <a:avLst/>
          </a:prstGeom>
          <a:solidFill>
            <a:srgbClr val="26284F"/>
          </a:solidFill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800">
              <a:latin typeface="Times New Roman"/>
              <a:cs typeface="Times New Roman"/>
            </a:endParaRPr>
          </a:p>
          <a:p>
            <a:pPr marL="5080">
              <a:lnSpc>
                <a:spcPct val="100000"/>
              </a:lnSpc>
            </a:pPr>
            <a:r>
              <a:rPr sz="500" b="1" spc="10" dirty="0">
                <a:solidFill>
                  <a:srgbClr val="F99F1B"/>
                </a:solidFill>
                <a:latin typeface="Arial"/>
                <a:cs typeface="Arial"/>
              </a:rPr>
              <a:t>6</a:t>
            </a:r>
            <a:r>
              <a:rPr sz="500" b="1" dirty="0">
                <a:solidFill>
                  <a:srgbClr val="F99F1B"/>
                </a:solidFill>
                <a:latin typeface="Arial"/>
                <a:cs typeface="Arial"/>
              </a:rPr>
              <a:t>36</a:t>
            </a:r>
            <a:endParaRPr sz="500">
              <a:latin typeface="Arial"/>
              <a:cs typeface="Arial"/>
            </a:endParaRPr>
          </a:p>
        </p:txBody>
      </p:sp>
      <p:sp>
        <p:nvSpPr>
          <p:cNvPr id="132" name="object 132"/>
          <p:cNvSpPr txBox="1"/>
          <p:nvPr/>
        </p:nvSpPr>
        <p:spPr>
          <a:xfrm>
            <a:off x="5687707" y="2034133"/>
            <a:ext cx="123189" cy="644525"/>
          </a:xfrm>
          <a:prstGeom prst="rect">
            <a:avLst/>
          </a:prstGeom>
          <a:solidFill>
            <a:srgbClr val="26284F"/>
          </a:solidFill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700">
              <a:latin typeface="Times New Roman"/>
              <a:cs typeface="Times New Roman"/>
            </a:endParaRPr>
          </a:p>
          <a:p>
            <a:pPr marL="3175">
              <a:lnSpc>
                <a:spcPct val="100000"/>
              </a:lnSpc>
            </a:pPr>
            <a:r>
              <a:rPr sz="500" b="1" spc="20" dirty="0">
                <a:solidFill>
                  <a:srgbClr val="F99F1B"/>
                </a:solidFill>
                <a:latin typeface="Arial"/>
                <a:cs typeface="Arial"/>
              </a:rPr>
              <a:t>6</a:t>
            </a:r>
            <a:r>
              <a:rPr sz="500" b="1" spc="15" dirty="0">
                <a:solidFill>
                  <a:srgbClr val="F99F1B"/>
                </a:solidFill>
                <a:latin typeface="Arial"/>
                <a:cs typeface="Arial"/>
              </a:rPr>
              <a:t>42</a:t>
            </a:r>
            <a:endParaRPr sz="500">
              <a:latin typeface="Arial"/>
              <a:cs typeface="Arial"/>
            </a:endParaRPr>
          </a:p>
        </p:txBody>
      </p:sp>
      <p:sp>
        <p:nvSpPr>
          <p:cNvPr id="133" name="object 133"/>
          <p:cNvSpPr txBox="1"/>
          <p:nvPr/>
        </p:nvSpPr>
        <p:spPr>
          <a:xfrm>
            <a:off x="5910148" y="2034133"/>
            <a:ext cx="123189" cy="576580"/>
          </a:xfrm>
          <a:prstGeom prst="rect">
            <a:avLst/>
          </a:prstGeom>
          <a:solidFill>
            <a:srgbClr val="26284F"/>
          </a:solidFill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850">
              <a:latin typeface="Times New Roman"/>
              <a:cs typeface="Times New Roman"/>
            </a:endParaRPr>
          </a:p>
          <a:p>
            <a:pPr marL="4445">
              <a:lnSpc>
                <a:spcPct val="100000"/>
              </a:lnSpc>
            </a:pPr>
            <a:r>
              <a:rPr sz="500" b="1" spc="10" dirty="0">
                <a:solidFill>
                  <a:srgbClr val="F99F1B"/>
                </a:solidFill>
                <a:latin typeface="Arial"/>
                <a:cs typeface="Arial"/>
              </a:rPr>
              <a:t>6</a:t>
            </a:r>
            <a:r>
              <a:rPr sz="500" b="1" spc="5" dirty="0">
                <a:solidFill>
                  <a:srgbClr val="F99F1B"/>
                </a:solidFill>
                <a:latin typeface="Arial"/>
                <a:cs typeface="Arial"/>
              </a:rPr>
              <a:t>82</a:t>
            </a:r>
            <a:endParaRPr sz="500">
              <a:latin typeface="Arial"/>
              <a:cs typeface="Arial"/>
            </a:endParaRPr>
          </a:p>
        </p:txBody>
      </p:sp>
      <p:sp>
        <p:nvSpPr>
          <p:cNvPr id="134" name="object 134"/>
          <p:cNvSpPr txBox="1"/>
          <p:nvPr/>
        </p:nvSpPr>
        <p:spPr>
          <a:xfrm>
            <a:off x="6132588" y="2034133"/>
            <a:ext cx="123189" cy="324485"/>
          </a:xfrm>
          <a:prstGeom prst="rect">
            <a:avLst/>
          </a:prstGeom>
          <a:solidFill>
            <a:srgbClr val="26284F"/>
          </a:solidFill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600">
              <a:latin typeface="Times New Roman"/>
              <a:cs typeface="Times New Roman"/>
            </a:endParaRPr>
          </a:p>
          <a:p>
            <a:pPr marL="5080">
              <a:lnSpc>
                <a:spcPct val="100000"/>
              </a:lnSpc>
              <a:spcBef>
                <a:spcPts val="405"/>
              </a:spcBef>
            </a:pPr>
            <a:r>
              <a:rPr sz="500" b="1" spc="5" dirty="0">
                <a:solidFill>
                  <a:srgbClr val="F99F1B"/>
                </a:solidFill>
                <a:latin typeface="Arial"/>
                <a:cs typeface="Arial"/>
              </a:rPr>
              <a:t>824</a:t>
            </a:r>
            <a:endParaRPr sz="500">
              <a:latin typeface="Arial"/>
              <a:cs typeface="Arial"/>
            </a:endParaRPr>
          </a:p>
        </p:txBody>
      </p:sp>
      <p:sp>
        <p:nvSpPr>
          <p:cNvPr id="135" name="object 135"/>
          <p:cNvSpPr txBox="1"/>
          <p:nvPr/>
        </p:nvSpPr>
        <p:spPr>
          <a:xfrm>
            <a:off x="6355029" y="2034133"/>
            <a:ext cx="123189" cy="315595"/>
          </a:xfrm>
          <a:prstGeom prst="rect">
            <a:avLst/>
          </a:prstGeom>
          <a:solidFill>
            <a:srgbClr val="26284F"/>
          </a:solidFill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850">
              <a:latin typeface="Times New Roman"/>
              <a:cs typeface="Times New Roman"/>
            </a:endParaRPr>
          </a:p>
          <a:p>
            <a:pPr marL="5715">
              <a:lnSpc>
                <a:spcPct val="100000"/>
              </a:lnSpc>
            </a:pPr>
            <a:r>
              <a:rPr sz="500" b="1" spc="5" dirty="0">
                <a:solidFill>
                  <a:srgbClr val="F99F1B"/>
                </a:solidFill>
                <a:latin typeface="Arial"/>
                <a:cs typeface="Arial"/>
              </a:rPr>
              <a:t>8</a:t>
            </a:r>
            <a:r>
              <a:rPr sz="500" b="1" dirty="0">
                <a:solidFill>
                  <a:srgbClr val="F99F1B"/>
                </a:solidFill>
                <a:latin typeface="Arial"/>
                <a:cs typeface="Arial"/>
              </a:rPr>
              <a:t>25</a:t>
            </a:r>
            <a:endParaRPr sz="500">
              <a:latin typeface="Arial"/>
              <a:cs typeface="Arial"/>
            </a:endParaRPr>
          </a:p>
        </p:txBody>
      </p:sp>
      <p:sp>
        <p:nvSpPr>
          <p:cNvPr id="136" name="object 136"/>
          <p:cNvSpPr txBox="1"/>
          <p:nvPr/>
        </p:nvSpPr>
        <p:spPr>
          <a:xfrm>
            <a:off x="6577456" y="2034133"/>
            <a:ext cx="123189" cy="153035"/>
          </a:xfrm>
          <a:prstGeom prst="rect">
            <a:avLst/>
          </a:prstGeom>
          <a:solidFill>
            <a:srgbClr val="26284F"/>
          </a:solidFill>
        </p:spPr>
        <p:txBody>
          <a:bodyPr vert="horz" wrap="square" lIns="0" tIns="55244" rIns="0" bIns="0" rtlCol="0">
            <a:spAutoFit/>
          </a:bodyPr>
          <a:lstStyle/>
          <a:p>
            <a:pPr marL="5715">
              <a:lnSpc>
                <a:spcPct val="100000"/>
              </a:lnSpc>
              <a:spcBef>
                <a:spcPts val="434"/>
              </a:spcBef>
            </a:pPr>
            <a:r>
              <a:rPr sz="500" b="1" spc="-25" dirty="0">
                <a:solidFill>
                  <a:srgbClr val="F99F1B"/>
                </a:solidFill>
                <a:latin typeface="Arial"/>
                <a:cs typeface="Arial"/>
              </a:rPr>
              <a:t>916</a:t>
            </a:r>
            <a:endParaRPr sz="500">
              <a:latin typeface="Arial"/>
              <a:cs typeface="Arial"/>
            </a:endParaRPr>
          </a:p>
        </p:txBody>
      </p:sp>
      <p:sp>
        <p:nvSpPr>
          <p:cNvPr id="137" name="object 137"/>
          <p:cNvSpPr txBox="1"/>
          <p:nvPr/>
        </p:nvSpPr>
        <p:spPr>
          <a:xfrm>
            <a:off x="6756873" y="1906003"/>
            <a:ext cx="168910" cy="101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500" b="1" spc="-20" dirty="0">
                <a:solidFill>
                  <a:srgbClr val="F99F1B"/>
                </a:solidFill>
                <a:latin typeface="Arial"/>
                <a:cs typeface="Arial"/>
              </a:rPr>
              <a:t>1</a:t>
            </a:r>
            <a:r>
              <a:rPr sz="500" b="1" spc="15" dirty="0">
                <a:solidFill>
                  <a:srgbClr val="F99F1B"/>
                </a:solidFill>
                <a:latin typeface="Arial"/>
                <a:cs typeface="Arial"/>
              </a:rPr>
              <a:t>0</a:t>
            </a:r>
            <a:r>
              <a:rPr sz="500" b="1" spc="-20" dirty="0">
                <a:solidFill>
                  <a:srgbClr val="F99F1B"/>
                </a:solidFill>
                <a:latin typeface="Arial"/>
                <a:cs typeface="Arial"/>
              </a:rPr>
              <a:t>0</a:t>
            </a:r>
            <a:r>
              <a:rPr sz="500" b="1" spc="30" dirty="0">
                <a:solidFill>
                  <a:srgbClr val="F99F1B"/>
                </a:solidFill>
                <a:latin typeface="Arial"/>
                <a:cs typeface="Arial"/>
              </a:rPr>
              <a:t>1</a:t>
            </a:r>
            <a:endParaRPr sz="500">
              <a:latin typeface="Arial"/>
              <a:cs typeface="Arial"/>
            </a:endParaRPr>
          </a:p>
        </p:txBody>
      </p:sp>
      <p:sp>
        <p:nvSpPr>
          <p:cNvPr id="138" name="object 138"/>
          <p:cNvSpPr txBox="1"/>
          <p:nvPr/>
        </p:nvSpPr>
        <p:spPr>
          <a:xfrm>
            <a:off x="6844323" y="629925"/>
            <a:ext cx="145415" cy="1473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spc="35" dirty="0">
                <a:solidFill>
                  <a:srgbClr val="002A41"/>
                </a:solidFill>
                <a:latin typeface="Tahoma"/>
                <a:cs typeface="Tahoma"/>
              </a:rPr>
              <a:t>29</a:t>
            </a:r>
            <a:endParaRPr sz="800">
              <a:latin typeface="Tahoma"/>
              <a:cs typeface="Tahoma"/>
            </a:endParaRPr>
          </a:p>
        </p:txBody>
      </p:sp>
      <p:sp>
        <p:nvSpPr>
          <p:cNvPr id="139" name="object 139"/>
          <p:cNvSpPr/>
          <p:nvPr/>
        </p:nvSpPr>
        <p:spPr>
          <a:xfrm>
            <a:off x="660704" y="476986"/>
            <a:ext cx="5873750" cy="83820"/>
          </a:xfrm>
          <a:custGeom>
            <a:avLst/>
            <a:gdLst/>
            <a:ahLst/>
            <a:cxnLst/>
            <a:rect l="l" t="t" r="r" b="b"/>
            <a:pathLst>
              <a:path w="5873750" h="83820">
                <a:moveTo>
                  <a:pt x="5873305" y="0"/>
                </a:moveTo>
                <a:lnTo>
                  <a:pt x="0" y="0"/>
                </a:lnTo>
                <a:lnTo>
                  <a:pt x="0" y="83654"/>
                </a:lnTo>
                <a:lnTo>
                  <a:pt x="5873305" y="83654"/>
                </a:lnTo>
                <a:lnTo>
                  <a:pt x="5873305" y="0"/>
                </a:lnTo>
                <a:close/>
              </a:path>
            </a:pathLst>
          </a:custGeom>
          <a:solidFill>
            <a:srgbClr val="384E6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0" name="object 140"/>
          <p:cNvSpPr/>
          <p:nvPr/>
        </p:nvSpPr>
        <p:spPr>
          <a:xfrm>
            <a:off x="6587578" y="476986"/>
            <a:ext cx="541020" cy="83820"/>
          </a:xfrm>
          <a:custGeom>
            <a:avLst/>
            <a:gdLst/>
            <a:ahLst/>
            <a:cxnLst/>
            <a:rect l="l" t="t" r="r" b="b"/>
            <a:pathLst>
              <a:path w="541020" h="83820">
                <a:moveTo>
                  <a:pt x="540854" y="0"/>
                </a:moveTo>
                <a:lnTo>
                  <a:pt x="0" y="0"/>
                </a:lnTo>
                <a:lnTo>
                  <a:pt x="0" y="83654"/>
                </a:lnTo>
                <a:lnTo>
                  <a:pt x="540854" y="83654"/>
                </a:lnTo>
                <a:lnTo>
                  <a:pt x="540854" y="0"/>
                </a:lnTo>
                <a:close/>
              </a:path>
            </a:pathLst>
          </a:custGeom>
          <a:solidFill>
            <a:srgbClr val="F99F1B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95149" y="2456333"/>
            <a:ext cx="4065904" cy="11436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429895">
              <a:lnSpc>
                <a:spcPct val="122300"/>
              </a:lnSpc>
              <a:spcBef>
                <a:spcPts val="100"/>
              </a:spcBef>
            </a:pPr>
            <a:r>
              <a:rPr sz="750" spc="45" dirty="0">
                <a:solidFill>
                  <a:srgbClr val="002A41"/>
                </a:solidFill>
                <a:latin typeface="Tahoma"/>
                <a:cs typeface="Tahoma"/>
              </a:rPr>
              <a:t>Щодо </a:t>
            </a:r>
            <a:r>
              <a:rPr sz="750" spc="75" dirty="0">
                <a:solidFill>
                  <a:srgbClr val="002A41"/>
                </a:solidFill>
                <a:latin typeface="Tahoma"/>
                <a:cs typeface="Tahoma"/>
              </a:rPr>
              <a:t>відкладання </a:t>
            </a:r>
            <a:r>
              <a:rPr sz="750" spc="45" dirty="0">
                <a:solidFill>
                  <a:srgbClr val="002A41"/>
                </a:solidFill>
                <a:latin typeface="Tahoma"/>
                <a:cs typeface="Tahoma"/>
              </a:rPr>
              <a:t>звернення </a:t>
            </a:r>
            <a:r>
              <a:rPr sz="750" spc="-25" dirty="0">
                <a:solidFill>
                  <a:srgbClr val="002A41"/>
                </a:solidFill>
                <a:latin typeface="Tahoma"/>
                <a:cs typeface="Tahoma"/>
              </a:rPr>
              <a:t>за </a:t>
            </a:r>
            <a:r>
              <a:rPr sz="750" spc="75" dirty="0">
                <a:solidFill>
                  <a:srgbClr val="002A41"/>
                </a:solidFill>
                <a:latin typeface="Tahoma"/>
                <a:cs typeface="Tahoma"/>
              </a:rPr>
              <a:t>медичною </a:t>
            </a:r>
            <a:r>
              <a:rPr sz="750" spc="55" dirty="0">
                <a:solidFill>
                  <a:srgbClr val="002A41"/>
                </a:solidFill>
                <a:latin typeface="Tahoma"/>
                <a:cs typeface="Tahoma"/>
              </a:rPr>
              <a:t>допомогою </a:t>
            </a:r>
            <a:r>
              <a:rPr sz="750" spc="10" dirty="0">
                <a:solidFill>
                  <a:srgbClr val="002A41"/>
                </a:solidFill>
                <a:latin typeface="Tahoma"/>
                <a:cs typeface="Tahoma"/>
              </a:rPr>
              <a:t>через </a:t>
            </a:r>
            <a:r>
              <a:rPr sz="750" spc="60" dirty="0">
                <a:solidFill>
                  <a:srgbClr val="002A41"/>
                </a:solidFill>
                <a:latin typeface="Tahoma"/>
                <a:cs typeface="Tahoma"/>
              </a:rPr>
              <a:t>фінансову  неспроможність,</a:t>
            </a:r>
            <a:r>
              <a:rPr sz="750" spc="-25" dirty="0">
                <a:solidFill>
                  <a:srgbClr val="002A41"/>
                </a:solidFill>
                <a:latin typeface="Tahoma"/>
                <a:cs typeface="Tahoma"/>
              </a:rPr>
              <a:t> </a:t>
            </a:r>
            <a:r>
              <a:rPr sz="750" spc="35" dirty="0">
                <a:solidFill>
                  <a:srgbClr val="002A41"/>
                </a:solidFill>
                <a:latin typeface="Tahoma"/>
                <a:cs typeface="Tahoma"/>
              </a:rPr>
              <a:t>то</a:t>
            </a:r>
            <a:r>
              <a:rPr sz="750" spc="-20" dirty="0">
                <a:solidFill>
                  <a:srgbClr val="002A41"/>
                </a:solidFill>
                <a:latin typeface="Tahoma"/>
                <a:cs typeface="Tahoma"/>
              </a:rPr>
              <a:t> </a:t>
            </a:r>
            <a:r>
              <a:rPr sz="750" spc="70" dirty="0">
                <a:solidFill>
                  <a:srgbClr val="002A41"/>
                </a:solidFill>
                <a:latin typeface="Tahoma"/>
                <a:cs typeface="Tahoma"/>
              </a:rPr>
              <a:t>найбільшу</a:t>
            </a:r>
            <a:r>
              <a:rPr sz="750" spc="-20" dirty="0">
                <a:solidFill>
                  <a:srgbClr val="002A41"/>
                </a:solidFill>
                <a:latin typeface="Tahoma"/>
                <a:cs typeface="Tahoma"/>
              </a:rPr>
              <a:t> </a:t>
            </a:r>
            <a:r>
              <a:rPr sz="750" spc="60" dirty="0">
                <a:solidFill>
                  <a:srgbClr val="002A41"/>
                </a:solidFill>
                <a:latin typeface="Tahoma"/>
                <a:cs typeface="Tahoma"/>
              </a:rPr>
              <a:t>фінансову</a:t>
            </a:r>
            <a:r>
              <a:rPr sz="750" spc="-25" dirty="0">
                <a:solidFill>
                  <a:srgbClr val="002A41"/>
                </a:solidFill>
                <a:latin typeface="Tahoma"/>
                <a:cs typeface="Tahoma"/>
              </a:rPr>
              <a:t> </a:t>
            </a:r>
            <a:r>
              <a:rPr sz="750" spc="65" dirty="0">
                <a:solidFill>
                  <a:srgbClr val="002A41"/>
                </a:solidFill>
                <a:latin typeface="Tahoma"/>
                <a:cs typeface="Tahoma"/>
              </a:rPr>
              <a:t>доступність</a:t>
            </a:r>
            <a:r>
              <a:rPr sz="750" spc="-20" dirty="0">
                <a:solidFill>
                  <a:srgbClr val="002A41"/>
                </a:solidFill>
                <a:latin typeface="Tahoma"/>
                <a:cs typeface="Tahoma"/>
              </a:rPr>
              <a:t> </a:t>
            </a:r>
            <a:r>
              <a:rPr sz="750" spc="65" dirty="0">
                <a:solidFill>
                  <a:srgbClr val="002A41"/>
                </a:solidFill>
                <a:latin typeface="Tahoma"/>
                <a:cs typeface="Tahoma"/>
              </a:rPr>
              <a:t>послуг</a:t>
            </a:r>
            <a:r>
              <a:rPr sz="750" spc="-20" dirty="0">
                <a:solidFill>
                  <a:srgbClr val="002A41"/>
                </a:solidFill>
                <a:latin typeface="Tahoma"/>
                <a:cs typeface="Tahoma"/>
              </a:rPr>
              <a:t> </a:t>
            </a:r>
            <a:r>
              <a:rPr sz="750" spc="70" dirty="0">
                <a:solidFill>
                  <a:srgbClr val="002A41"/>
                </a:solidFill>
                <a:latin typeface="Tahoma"/>
                <a:cs typeface="Tahoma"/>
              </a:rPr>
              <a:t>помічено</a:t>
            </a:r>
            <a:endParaRPr sz="750">
              <a:latin typeface="Tahoma"/>
              <a:cs typeface="Tahoma"/>
            </a:endParaRPr>
          </a:p>
          <a:p>
            <a:pPr marL="12700" marR="5080">
              <a:lnSpc>
                <a:spcPct val="122300"/>
              </a:lnSpc>
            </a:pPr>
            <a:r>
              <a:rPr sz="750" spc="40" dirty="0">
                <a:solidFill>
                  <a:srgbClr val="002A41"/>
                </a:solidFill>
                <a:latin typeface="Tahoma"/>
                <a:cs typeface="Tahoma"/>
              </a:rPr>
              <a:t>в </a:t>
            </a:r>
            <a:r>
              <a:rPr sz="750" spc="70" dirty="0">
                <a:solidFill>
                  <a:srgbClr val="002A41"/>
                </a:solidFill>
                <a:latin typeface="Tahoma"/>
                <a:cs typeface="Tahoma"/>
              </a:rPr>
              <a:t>Луганській </a:t>
            </a:r>
            <a:r>
              <a:rPr sz="750" spc="-20" dirty="0">
                <a:solidFill>
                  <a:srgbClr val="002A41"/>
                </a:solidFill>
                <a:latin typeface="Tahoma"/>
                <a:cs typeface="Tahoma"/>
              </a:rPr>
              <a:t>(88%) </a:t>
            </a:r>
            <a:r>
              <a:rPr sz="750" spc="40" dirty="0">
                <a:solidFill>
                  <a:srgbClr val="002A41"/>
                </a:solidFill>
                <a:latin typeface="Tahoma"/>
                <a:cs typeface="Tahoma"/>
              </a:rPr>
              <a:t>та </a:t>
            </a:r>
            <a:r>
              <a:rPr sz="750" spc="65" dirty="0">
                <a:solidFill>
                  <a:srgbClr val="002A41"/>
                </a:solidFill>
                <a:latin typeface="Tahoma"/>
                <a:cs typeface="Tahoma"/>
              </a:rPr>
              <a:t>Івано-Франківській </a:t>
            </a:r>
            <a:r>
              <a:rPr sz="750" spc="-15" dirty="0">
                <a:solidFill>
                  <a:srgbClr val="002A41"/>
                </a:solidFill>
                <a:latin typeface="Tahoma"/>
                <a:cs typeface="Tahoma"/>
              </a:rPr>
              <a:t>(78%) </a:t>
            </a:r>
            <a:r>
              <a:rPr sz="750" spc="50" dirty="0">
                <a:solidFill>
                  <a:srgbClr val="002A41"/>
                </a:solidFill>
                <a:latin typeface="Tahoma"/>
                <a:cs typeface="Tahoma"/>
              </a:rPr>
              <a:t>областях </a:t>
            </a:r>
            <a:r>
              <a:rPr sz="750" spc="65" dirty="0">
                <a:solidFill>
                  <a:srgbClr val="002A41"/>
                </a:solidFill>
                <a:latin typeface="Tahoma"/>
                <a:cs typeface="Tahoma"/>
              </a:rPr>
              <a:t>— тут </a:t>
            </a:r>
            <a:r>
              <a:rPr sz="750" spc="85" dirty="0">
                <a:solidFill>
                  <a:srgbClr val="002A41"/>
                </a:solidFill>
                <a:latin typeface="Tahoma"/>
                <a:cs typeface="Tahoma"/>
              </a:rPr>
              <a:t>найменша  </a:t>
            </a:r>
            <a:r>
              <a:rPr sz="750" spc="60" dirty="0">
                <a:solidFill>
                  <a:srgbClr val="002A41"/>
                </a:solidFill>
                <a:latin typeface="Tahoma"/>
                <a:cs typeface="Tahoma"/>
              </a:rPr>
              <a:t>частка </a:t>
            </a:r>
            <a:r>
              <a:rPr sz="750" spc="80" dirty="0">
                <a:solidFill>
                  <a:srgbClr val="002A41"/>
                </a:solidFill>
                <a:latin typeface="Tahoma"/>
                <a:cs typeface="Tahoma"/>
              </a:rPr>
              <a:t>опитаних </a:t>
            </a:r>
            <a:r>
              <a:rPr sz="750" spc="40" dirty="0">
                <a:solidFill>
                  <a:srgbClr val="002A41"/>
                </a:solidFill>
                <a:latin typeface="Tahoma"/>
                <a:cs typeface="Tahoma"/>
              </a:rPr>
              <a:t>сказали, </a:t>
            </a:r>
            <a:r>
              <a:rPr sz="750" spc="55" dirty="0">
                <a:solidFill>
                  <a:srgbClr val="002A41"/>
                </a:solidFill>
                <a:latin typeface="Tahoma"/>
                <a:cs typeface="Tahoma"/>
              </a:rPr>
              <a:t>що </a:t>
            </a:r>
            <a:r>
              <a:rPr sz="750" spc="65" dirty="0">
                <a:solidFill>
                  <a:srgbClr val="002A41"/>
                </a:solidFill>
                <a:latin typeface="Tahoma"/>
                <a:cs typeface="Tahoma"/>
              </a:rPr>
              <a:t>були змушені </a:t>
            </a:r>
            <a:r>
              <a:rPr sz="750" spc="70" dirty="0">
                <a:solidFill>
                  <a:srgbClr val="002A41"/>
                </a:solidFill>
                <a:latin typeface="Tahoma"/>
                <a:cs typeface="Tahoma"/>
              </a:rPr>
              <a:t>відкладати </a:t>
            </a:r>
            <a:r>
              <a:rPr sz="750" spc="35" dirty="0">
                <a:solidFill>
                  <a:srgbClr val="002A41"/>
                </a:solidFill>
                <a:latin typeface="Tahoma"/>
                <a:cs typeface="Tahoma"/>
              </a:rPr>
              <a:t>візит </a:t>
            </a:r>
            <a:r>
              <a:rPr sz="750" spc="30" dirty="0">
                <a:solidFill>
                  <a:srgbClr val="002A41"/>
                </a:solidFill>
                <a:latin typeface="Tahoma"/>
                <a:cs typeface="Tahoma"/>
              </a:rPr>
              <a:t>до </a:t>
            </a:r>
            <a:r>
              <a:rPr sz="750" spc="65" dirty="0">
                <a:solidFill>
                  <a:srgbClr val="002A41"/>
                </a:solidFill>
                <a:latin typeface="Tahoma"/>
                <a:cs typeface="Tahoma"/>
              </a:rPr>
              <a:t>лікаря </a:t>
            </a:r>
            <a:r>
              <a:rPr sz="750" spc="10" dirty="0">
                <a:solidFill>
                  <a:srgbClr val="002A41"/>
                </a:solidFill>
                <a:latin typeface="Tahoma"/>
                <a:cs typeface="Tahoma"/>
              </a:rPr>
              <a:t>через  </a:t>
            </a:r>
            <a:r>
              <a:rPr sz="750" spc="60" dirty="0">
                <a:solidFill>
                  <a:srgbClr val="002A41"/>
                </a:solidFill>
                <a:latin typeface="Tahoma"/>
                <a:cs typeface="Tahoma"/>
              </a:rPr>
              <a:t>фінансові </a:t>
            </a:r>
            <a:r>
              <a:rPr sz="750" spc="75" dirty="0">
                <a:solidFill>
                  <a:srgbClr val="002A41"/>
                </a:solidFill>
                <a:latin typeface="Tahoma"/>
                <a:cs typeface="Tahoma"/>
              </a:rPr>
              <a:t>причини. </a:t>
            </a:r>
            <a:r>
              <a:rPr sz="750" spc="95" dirty="0">
                <a:solidFill>
                  <a:srgbClr val="002A41"/>
                </a:solidFill>
                <a:latin typeface="Tahoma"/>
                <a:cs typeface="Tahoma"/>
              </a:rPr>
              <a:t>Найменш </a:t>
            </a:r>
            <a:r>
              <a:rPr sz="750" spc="60" dirty="0">
                <a:solidFill>
                  <a:srgbClr val="002A41"/>
                </a:solidFill>
                <a:latin typeface="Tahoma"/>
                <a:cs typeface="Tahoma"/>
              </a:rPr>
              <a:t>фінансово </a:t>
            </a:r>
            <a:r>
              <a:rPr sz="750" spc="65" dirty="0">
                <a:solidFill>
                  <a:srgbClr val="002A41"/>
                </a:solidFill>
                <a:latin typeface="Tahoma"/>
                <a:cs typeface="Tahoma"/>
              </a:rPr>
              <a:t>доступною </a:t>
            </a:r>
            <a:r>
              <a:rPr sz="750" spc="80" dirty="0">
                <a:solidFill>
                  <a:srgbClr val="002A41"/>
                </a:solidFill>
                <a:latin typeface="Tahoma"/>
                <a:cs typeface="Tahoma"/>
              </a:rPr>
              <a:t>медична </a:t>
            </a:r>
            <a:r>
              <a:rPr sz="750" spc="55" dirty="0">
                <a:solidFill>
                  <a:srgbClr val="002A41"/>
                </a:solidFill>
                <a:latin typeface="Tahoma"/>
                <a:cs typeface="Tahoma"/>
              </a:rPr>
              <a:t>допомога  (сумарно</a:t>
            </a:r>
            <a:r>
              <a:rPr sz="750" spc="-30" dirty="0">
                <a:solidFill>
                  <a:srgbClr val="002A41"/>
                </a:solidFill>
                <a:latin typeface="Tahoma"/>
                <a:cs typeface="Tahoma"/>
              </a:rPr>
              <a:t> </a:t>
            </a:r>
            <a:r>
              <a:rPr sz="750" spc="65" dirty="0">
                <a:solidFill>
                  <a:srgbClr val="002A41"/>
                </a:solidFill>
                <a:latin typeface="Tahoma"/>
                <a:cs typeface="Tahoma"/>
              </a:rPr>
              <a:t>для</a:t>
            </a:r>
            <a:r>
              <a:rPr sz="750" spc="-25" dirty="0">
                <a:solidFill>
                  <a:srgbClr val="002A41"/>
                </a:solidFill>
                <a:latin typeface="Tahoma"/>
                <a:cs typeface="Tahoma"/>
              </a:rPr>
              <a:t> </a:t>
            </a:r>
            <a:r>
              <a:rPr sz="750" spc="60" dirty="0">
                <a:solidFill>
                  <a:srgbClr val="002A41"/>
                </a:solidFill>
                <a:latin typeface="Tahoma"/>
                <a:cs typeface="Tahoma"/>
              </a:rPr>
              <a:t>госпіталізації</a:t>
            </a:r>
            <a:r>
              <a:rPr sz="750" spc="-25" dirty="0">
                <a:solidFill>
                  <a:srgbClr val="002A41"/>
                </a:solidFill>
                <a:latin typeface="Tahoma"/>
                <a:cs typeface="Tahoma"/>
              </a:rPr>
              <a:t> </a:t>
            </a:r>
            <a:r>
              <a:rPr sz="750" spc="40" dirty="0">
                <a:solidFill>
                  <a:srgbClr val="002A41"/>
                </a:solidFill>
                <a:latin typeface="Tahoma"/>
                <a:cs typeface="Tahoma"/>
              </a:rPr>
              <a:t>та</a:t>
            </a:r>
            <a:r>
              <a:rPr sz="750" spc="-25" dirty="0">
                <a:solidFill>
                  <a:srgbClr val="002A41"/>
                </a:solidFill>
                <a:latin typeface="Tahoma"/>
                <a:cs typeface="Tahoma"/>
              </a:rPr>
              <a:t> </a:t>
            </a:r>
            <a:r>
              <a:rPr sz="750" spc="60" dirty="0">
                <a:solidFill>
                  <a:srgbClr val="002A41"/>
                </a:solidFill>
                <a:latin typeface="Tahoma"/>
                <a:cs typeface="Tahoma"/>
              </a:rPr>
              <a:t>амбулаторної</a:t>
            </a:r>
            <a:r>
              <a:rPr sz="750" spc="-25" dirty="0">
                <a:solidFill>
                  <a:srgbClr val="002A41"/>
                </a:solidFill>
                <a:latin typeface="Tahoma"/>
                <a:cs typeface="Tahoma"/>
              </a:rPr>
              <a:t> </a:t>
            </a:r>
            <a:r>
              <a:rPr sz="750" spc="50" dirty="0">
                <a:solidFill>
                  <a:srgbClr val="002A41"/>
                </a:solidFill>
                <a:latin typeface="Tahoma"/>
                <a:cs typeface="Tahoma"/>
              </a:rPr>
              <a:t>допомоги)</a:t>
            </a:r>
            <a:r>
              <a:rPr sz="750" spc="-25" dirty="0">
                <a:solidFill>
                  <a:srgbClr val="002A41"/>
                </a:solidFill>
                <a:latin typeface="Tahoma"/>
                <a:cs typeface="Tahoma"/>
              </a:rPr>
              <a:t> </a:t>
            </a:r>
            <a:r>
              <a:rPr sz="750" spc="70" dirty="0">
                <a:solidFill>
                  <a:srgbClr val="002A41"/>
                </a:solidFill>
                <a:latin typeface="Tahoma"/>
                <a:cs typeface="Tahoma"/>
              </a:rPr>
              <a:t>виявилася</a:t>
            </a:r>
            <a:r>
              <a:rPr sz="750" spc="-25" dirty="0">
                <a:solidFill>
                  <a:srgbClr val="002A41"/>
                </a:solidFill>
                <a:latin typeface="Tahoma"/>
                <a:cs typeface="Tahoma"/>
              </a:rPr>
              <a:t> </a:t>
            </a:r>
            <a:r>
              <a:rPr sz="750" spc="60" dirty="0">
                <a:solidFill>
                  <a:srgbClr val="002A41"/>
                </a:solidFill>
                <a:latin typeface="Tahoma"/>
                <a:cs typeface="Tahoma"/>
              </a:rPr>
              <a:t>у</a:t>
            </a:r>
            <a:r>
              <a:rPr sz="750" spc="-25" dirty="0">
                <a:solidFill>
                  <a:srgbClr val="002A41"/>
                </a:solidFill>
                <a:latin typeface="Tahoma"/>
                <a:cs typeface="Tahoma"/>
              </a:rPr>
              <a:t> </a:t>
            </a:r>
            <a:r>
              <a:rPr sz="750" spc="50" dirty="0">
                <a:solidFill>
                  <a:srgbClr val="002A41"/>
                </a:solidFill>
                <a:latin typeface="Tahoma"/>
                <a:cs typeface="Tahoma"/>
              </a:rPr>
              <a:t>Запорізькій  </a:t>
            </a:r>
            <a:r>
              <a:rPr sz="750" spc="40" dirty="0">
                <a:solidFill>
                  <a:srgbClr val="002A41"/>
                </a:solidFill>
                <a:latin typeface="Tahoma"/>
                <a:cs typeface="Tahoma"/>
              </a:rPr>
              <a:t>та</a:t>
            </a:r>
            <a:r>
              <a:rPr sz="750" spc="-30" dirty="0">
                <a:solidFill>
                  <a:srgbClr val="002A41"/>
                </a:solidFill>
                <a:latin typeface="Tahoma"/>
                <a:cs typeface="Tahoma"/>
              </a:rPr>
              <a:t> </a:t>
            </a:r>
            <a:r>
              <a:rPr sz="750" spc="65" dirty="0">
                <a:solidFill>
                  <a:srgbClr val="002A41"/>
                </a:solidFill>
                <a:latin typeface="Tahoma"/>
                <a:cs typeface="Tahoma"/>
              </a:rPr>
              <a:t>Дніпропетровській</a:t>
            </a:r>
            <a:r>
              <a:rPr sz="750" spc="-30" dirty="0">
                <a:solidFill>
                  <a:srgbClr val="002A41"/>
                </a:solidFill>
                <a:latin typeface="Tahoma"/>
                <a:cs typeface="Tahoma"/>
              </a:rPr>
              <a:t> </a:t>
            </a:r>
            <a:r>
              <a:rPr sz="750" spc="50" dirty="0">
                <a:solidFill>
                  <a:srgbClr val="002A41"/>
                </a:solidFill>
                <a:latin typeface="Tahoma"/>
                <a:cs typeface="Tahoma"/>
              </a:rPr>
              <a:t>областях</a:t>
            </a:r>
            <a:r>
              <a:rPr sz="750" spc="-25" dirty="0">
                <a:solidFill>
                  <a:srgbClr val="002A41"/>
                </a:solidFill>
                <a:latin typeface="Tahoma"/>
                <a:cs typeface="Tahoma"/>
              </a:rPr>
              <a:t> </a:t>
            </a:r>
            <a:r>
              <a:rPr sz="750" spc="65" dirty="0">
                <a:solidFill>
                  <a:srgbClr val="002A41"/>
                </a:solidFill>
                <a:latin typeface="Tahoma"/>
                <a:cs typeface="Tahoma"/>
              </a:rPr>
              <a:t>—</a:t>
            </a:r>
            <a:r>
              <a:rPr sz="750" spc="-30" dirty="0">
                <a:solidFill>
                  <a:srgbClr val="002A41"/>
                </a:solidFill>
                <a:latin typeface="Tahoma"/>
                <a:cs typeface="Tahoma"/>
              </a:rPr>
              <a:t> </a:t>
            </a:r>
            <a:r>
              <a:rPr sz="750" spc="70" dirty="0">
                <a:solidFill>
                  <a:srgbClr val="002A41"/>
                </a:solidFill>
                <a:latin typeface="Tahoma"/>
                <a:cs typeface="Tahoma"/>
              </a:rPr>
              <a:t>лише</a:t>
            </a:r>
            <a:r>
              <a:rPr sz="750" spc="-30" dirty="0">
                <a:solidFill>
                  <a:srgbClr val="002A41"/>
                </a:solidFill>
                <a:latin typeface="Tahoma"/>
                <a:cs typeface="Tahoma"/>
              </a:rPr>
              <a:t> </a:t>
            </a:r>
            <a:r>
              <a:rPr sz="750" dirty="0">
                <a:solidFill>
                  <a:srgbClr val="002A41"/>
                </a:solidFill>
                <a:latin typeface="Tahoma"/>
                <a:cs typeface="Tahoma"/>
              </a:rPr>
              <a:t>42%</a:t>
            </a:r>
            <a:r>
              <a:rPr sz="750" spc="-25" dirty="0">
                <a:solidFill>
                  <a:srgbClr val="002A41"/>
                </a:solidFill>
                <a:latin typeface="Tahoma"/>
                <a:cs typeface="Tahoma"/>
              </a:rPr>
              <a:t> </a:t>
            </a:r>
            <a:r>
              <a:rPr sz="750" spc="80" dirty="0">
                <a:solidFill>
                  <a:srgbClr val="002A41"/>
                </a:solidFill>
                <a:latin typeface="Tahoma"/>
                <a:cs typeface="Tahoma"/>
              </a:rPr>
              <a:t>опитаних</a:t>
            </a:r>
            <a:r>
              <a:rPr sz="750" spc="-30" dirty="0">
                <a:solidFill>
                  <a:srgbClr val="002A41"/>
                </a:solidFill>
                <a:latin typeface="Tahoma"/>
                <a:cs typeface="Tahoma"/>
              </a:rPr>
              <a:t> </a:t>
            </a:r>
            <a:r>
              <a:rPr sz="750" spc="50" dirty="0">
                <a:solidFill>
                  <a:srgbClr val="002A41"/>
                </a:solidFill>
                <a:latin typeface="Tahoma"/>
                <a:cs typeface="Tahoma"/>
              </a:rPr>
              <a:t>не</a:t>
            </a:r>
            <a:r>
              <a:rPr sz="750" spc="-25" dirty="0">
                <a:solidFill>
                  <a:srgbClr val="002A41"/>
                </a:solidFill>
                <a:latin typeface="Tahoma"/>
                <a:cs typeface="Tahoma"/>
              </a:rPr>
              <a:t> </a:t>
            </a:r>
            <a:r>
              <a:rPr sz="750" spc="70" dirty="0">
                <a:solidFill>
                  <a:srgbClr val="002A41"/>
                </a:solidFill>
                <a:latin typeface="Tahoma"/>
                <a:cs typeface="Tahoma"/>
              </a:rPr>
              <a:t>відкладали</a:t>
            </a:r>
            <a:r>
              <a:rPr sz="750" spc="-30" dirty="0">
                <a:solidFill>
                  <a:srgbClr val="002A41"/>
                </a:solidFill>
                <a:latin typeface="Tahoma"/>
                <a:cs typeface="Tahoma"/>
              </a:rPr>
              <a:t> </a:t>
            </a:r>
            <a:r>
              <a:rPr sz="750" spc="70" dirty="0">
                <a:solidFill>
                  <a:srgbClr val="002A41"/>
                </a:solidFill>
                <a:latin typeface="Tahoma"/>
                <a:cs typeface="Tahoma"/>
              </a:rPr>
              <a:t>свій</a:t>
            </a:r>
            <a:endParaRPr sz="75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  <a:spcBef>
                <a:spcPts val="200"/>
              </a:spcBef>
            </a:pPr>
            <a:r>
              <a:rPr sz="750" spc="35" dirty="0">
                <a:solidFill>
                  <a:srgbClr val="002A41"/>
                </a:solidFill>
                <a:latin typeface="Tahoma"/>
                <a:cs typeface="Tahoma"/>
              </a:rPr>
              <a:t>візит</a:t>
            </a:r>
            <a:r>
              <a:rPr sz="750" spc="-30" dirty="0">
                <a:solidFill>
                  <a:srgbClr val="002A41"/>
                </a:solidFill>
                <a:latin typeface="Tahoma"/>
                <a:cs typeface="Tahoma"/>
              </a:rPr>
              <a:t> </a:t>
            </a:r>
            <a:r>
              <a:rPr sz="750" spc="-114" dirty="0">
                <a:solidFill>
                  <a:srgbClr val="002A41"/>
                </a:solidFill>
                <a:latin typeface="Tahoma"/>
                <a:cs typeface="Tahoma"/>
              </a:rPr>
              <a:t>з</a:t>
            </a:r>
            <a:r>
              <a:rPr sz="750" spc="-30" dirty="0">
                <a:solidFill>
                  <a:srgbClr val="002A41"/>
                </a:solidFill>
                <a:latin typeface="Tahoma"/>
                <a:cs typeface="Tahoma"/>
              </a:rPr>
              <a:t> </a:t>
            </a:r>
            <a:r>
              <a:rPr sz="750" spc="65" dirty="0">
                <a:solidFill>
                  <a:srgbClr val="002A41"/>
                </a:solidFill>
                <a:latin typeface="Tahoma"/>
                <a:cs typeface="Tahoma"/>
              </a:rPr>
              <a:t>фінансових</a:t>
            </a:r>
            <a:r>
              <a:rPr sz="750" spc="-30" dirty="0">
                <a:solidFill>
                  <a:srgbClr val="002A41"/>
                </a:solidFill>
                <a:latin typeface="Tahoma"/>
                <a:cs typeface="Tahoma"/>
              </a:rPr>
              <a:t> </a:t>
            </a:r>
            <a:r>
              <a:rPr sz="750" spc="65" dirty="0">
                <a:solidFill>
                  <a:srgbClr val="002A41"/>
                </a:solidFill>
                <a:latin typeface="Tahoma"/>
                <a:cs typeface="Tahoma"/>
              </a:rPr>
              <a:t>міркувань.</a:t>
            </a:r>
            <a:r>
              <a:rPr sz="750" spc="-30" dirty="0">
                <a:solidFill>
                  <a:srgbClr val="002A41"/>
                </a:solidFill>
                <a:latin typeface="Tahoma"/>
                <a:cs typeface="Tahoma"/>
              </a:rPr>
              <a:t> </a:t>
            </a:r>
            <a:r>
              <a:rPr sz="750" spc="65" dirty="0">
                <a:solidFill>
                  <a:srgbClr val="002A41"/>
                </a:solidFill>
                <a:latin typeface="Tahoma"/>
                <a:cs typeface="Tahoma"/>
              </a:rPr>
              <a:t>Національне</a:t>
            </a:r>
            <a:r>
              <a:rPr sz="750" spc="-30" dirty="0">
                <a:solidFill>
                  <a:srgbClr val="002A41"/>
                </a:solidFill>
                <a:latin typeface="Tahoma"/>
                <a:cs typeface="Tahoma"/>
              </a:rPr>
              <a:t> </a:t>
            </a:r>
            <a:r>
              <a:rPr sz="750" spc="50" dirty="0">
                <a:solidFill>
                  <a:srgbClr val="002A41"/>
                </a:solidFill>
                <a:latin typeface="Tahoma"/>
                <a:cs typeface="Tahoma"/>
              </a:rPr>
              <a:t>значення</a:t>
            </a:r>
            <a:r>
              <a:rPr sz="750" spc="-30" dirty="0">
                <a:solidFill>
                  <a:srgbClr val="002A41"/>
                </a:solidFill>
                <a:latin typeface="Tahoma"/>
                <a:cs typeface="Tahoma"/>
              </a:rPr>
              <a:t> </a:t>
            </a:r>
            <a:r>
              <a:rPr sz="750" spc="65" dirty="0">
                <a:solidFill>
                  <a:srgbClr val="002A41"/>
                </a:solidFill>
                <a:latin typeface="Tahoma"/>
                <a:cs typeface="Tahoma"/>
              </a:rPr>
              <a:t>—</a:t>
            </a:r>
            <a:r>
              <a:rPr sz="750" spc="-25" dirty="0">
                <a:solidFill>
                  <a:srgbClr val="002A41"/>
                </a:solidFill>
                <a:latin typeface="Tahoma"/>
                <a:cs typeface="Tahoma"/>
              </a:rPr>
              <a:t> </a:t>
            </a:r>
            <a:r>
              <a:rPr sz="750" spc="-5" dirty="0">
                <a:solidFill>
                  <a:srgbClr val="002A41"/>
                </a:solidFill>
                <a:latin typeface="Tahoma"/>
                <a:cs typeface="Tahoma"/>
              </a:rPr>
              <a:t>58%.</a:t>
            </a:r>
            <a:endParaRPr sz="750">
              <a:latin typeface="Tahoma"/>
              <a:cs typeface="Tahoma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654350" y="1549044"/>
            <a:ext cx="6160770" cy="0"/>
          </a:xfrm>
          <a:custGeom>
            <a:avLst/>
            <a:gdLst/>
            <a:ahLst/>
            <a:cxnLst/>
            <a:rect l="l" t="t" r="r" b="b"/>
            <a:pathLst>
              <a:path w="6160770">
                <a:moveTo>
                  <a:pt x="0" y="0"/>
                </a:moveTo>
                <a:lnTo>
                  <a:pt x="6160300" y="0"/>
                </a:lnTo>
              </a:path>
            </a:pathLst>
          </a:custGeom>
          <a:ln w="12700">
            <a:solidFill>
              <a:srgbClr val="002A4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796100" y="1218794"/>
            <a:ext cx="3527425" cy="254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500" b="1" spc="75" dirty="0">
                <a:solidFill>
                  <a:srgbClr val="002A41"/>
                </a:solidFill>
                <a:latin typeface="Arial"/>
                <a:cs typeface="Arial"/>
              </a:rPr>
              <a:t>ВИТРАТИ</a:t>
            </a:r>
            <a:r>
              <a:rPr sz="1500" b="1" spc="-50" dirty="0">
                <a:solidFill>
                  <a:srgbClr val="002A41"/>
                </a:solidFill>
                <a:latin typeface="Arial"/>
                <a:cs typeface="Arial"/>
              </a:rPr>
              <a:t> </a:t>
            </a:r>
            <a:r>
              <a:rPr sz="1500" b="1" spc="185" dirty="0">
                <a:solidFill>
                  <a:srgbClr val="002A41"/>
                </a:solidFill>
                <a:latin typeface="Arial"/>
                <a:cs typeface="Arial"/>
              </a:rPr>
              <a:t>НА</a:t>
            </a:r>
            <a:r>
              <a:rPr sz="1500" b="1" spc="-50" dirty="0">
                <a:solidFill>
                  <a:srgbClr val="002A41"/>
                </a:solidFill>
                <a:latin typeface="Arial"/>
                <a:cs typeface="Arial"/>
              </a:rPr>
              <a:t> </a:t>
            </a:r>
            <a:r>
              <a:rPr sz="1500" b="1" spc="75" dirty="0">
                <a:solidFill>
                  <a:srgbClr val="002A41"/>
                </a:solidFill>
                <a:latin typeface="Arial"/>
                <a:cs typeface="Arial"/>
              </a:rPr>
              <a:t>ДОПОМОГУ</a:t>
            </a:r>
            <a:r>
              <a:rPr sz="1500" b="1" spc="-50" dirty="0">
                <a:solidFill>
                  <a:srgbClr val="002A41"/>
                </a:solidFill>
                <a:latin typeface="Arial"/>
                <a:cs typeface="Arial"/>
              </a:rPr>
              <a:t> </a:t>
            </a:r>
            <a:r>
              <a:rPr sz="1500" b="1" spc="75" dirty="0">
                <a:solidFill>
                  <a:srgbClr val="002A41"/>
                </a:solidFill>
                <a:latin typeface="Arial"/>
                <a:cs typeface="Arial"/>
              </a:rPr>
              <a:t>ТА</a:t>
            </a:r>
            <a:r>
              <a:rPr sz="1500" b="1" spc="-45" dirty="0">
                <a:solidFill>
                  <a:srgbClr val="002A41"/>
                </a:solidFill>
                <a:latin typeface="Arial"/>
                <a:cs typeface="Arial"/>
              </a:rPr>
              <a:t> </a:t>
            </a:r>
            <a:r>
              <a:rPr sz="1500" b="1" spc="210" dirty="0">
                <a:solidFill>
                  <a:srgbClr val="002A41"/>
                </a:solidFill>
                <a:latin typeface="Arial"/>
                <a:cs typeface="Arial"/>
              </a:rPr>
              <a:t>ЛІКИ</a:t>
            </a:r>
            <a:endParaRPr sz="15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802599" y="629925"/>
            <a:ext cx="145415" cy="1473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spc="35" dirty="0">
                <a:solidFill>
                  <a:srgbClr val="002A41"/>
                </a:solidFill>
                <a:latin typeface="Tahoma"/>
                <a:cs typeface="Tahoma"/>
              </a:rPr>
              <a:t>30</a:t>
            </a:r>
            <a:endParaRPr sz="800">
              <a:latin typeface="Tahoma"/>
              <a:cs typeface="Tahoma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229300" y="629925"/>
            <a:ext cx="1370965" cy="1473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spc="100" dirty="0">
                <a:solidFill>
                  <a:srgbClr val="002A41"/>
                </a:solidFill>
                <a:latin typeface="Times New Roman"/>
                <a:cs typeface="Times New Roman"/>
              </a:rPr>
              <a:t>Індекс </a:t>
            </a:r>
            <a:r>
              <a:rPr sz="800" spc="65" dirty="0">
                <a:solidFill>
                  <a:srgbClr val="002A41"/>
                </a:solidFill>
                <a:latin typeface="Times New Roman"/>
                <a:cs typeface="Times New Roman"/>
              </a:rPr>
              <a:t>здоров’я.</a:t>
            </a:r>
            <a:r>
              <a:rPr sz="800" spc="10" dirty="0">
                <a:solidFill>
                  <a:srgbClr val="002A41"/>
                </a:solidFill>
                <a:latin typeface="Times New Roman"/>
                <a:cs typeface="Times New Roman"/>
              </a:rPr>
              <a:t> </a:t>
            </a:r>
            <a:r>
              <a:rPr sz="800" spc="100" dirty="0">
                <a:solidFill>
                  <a:srgbClr val="002A41"/>
                </a:solidFill>
                <a:latin typeface="Times New Roman"/>
                <a:cs typeface="Times New Roman"/>
              </a:rPr>
              <a:t>Україна</a:t>
            </a:r>
            <a:endParaRPr sz="800">
              <a:latin typeface="Times New Roman"/>
              <a:cs typeface="Times New Roman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1245603" y="476986"/>
            <a:ext cx="5876290" cy="83820"/>
          </a:xfrm>
          <a:custGeom>
            <a:avLst/>
            <a:gdLst/>
            <a:ahLst/>
            <a:cxnLst/>
            <a:rect l="l" t="t" r="r" b="b"/>
            <a:pathLst>
              <a:path w="5876290" h="83820">
                <a:moveTo>
                  <a:pt x="5876048" y="0"/>
                </a:moveTo>
                <a:lnTo>
                  <a:pt x="0" y="0"/>
                </a:lnTo>
                <a:lnTo>
                  <a:pt x="0" y="83654"/>
                </a:lnTo>
                <a:lnTo>
                  <a:pt x="5876048" y="83654"/>
                </a:lnTo>
                <a:lnTo>
                  <a:pt x="5876048" y="0"/>
                </a:lnTo>
                <a:close/>
              </a:path>
            </a:pathLst>
          </a:custGeom>
          <a:solidFill>
            <a:srgbClr val="384E6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654354" y="476986"/>
            <a:ext cx="541020" cy="83820"/>
          </a:xfrm>
          <a:custGeom>
            <a:avLst/>
            <a:gdLst/>
            <a:ahLst/>
            <a:cxnLst/>
            <a:rect l="l" t="t" r="r" b="b"/>
            <a:pathLst>
              <a:path w="541019" h="83820">
                <a:moveTo>
                  <a:pt x="540854" y="0"/>
                </a:moveTo>
                <a:lnTo>
                  <a:pt x="0" y="0"/>
                </a:lnTo>
                <a:lnTo>
                  <a:pt x="0" y="83654"/>
                </a:lnTo>
                <a:lnTo>
                  <a:pt x="540854" y="83654"/>
                </a:lnTo>
                <a:lnTo>
                  <a:pt x="540854" y="0"/>
                </a:lnTo>
                <a:close/>
              </a:path>
            </a:pathLst>
          </a:custGeom>
          <a:solidFill>
            <a:srgbClr val="F99F1B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50899" y="3754607"/>
            <a:ext cx="73025" cy="11683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600" b="1" spc="35" dirty="0">
                <a:solidFill>
                  <a:srgbClr val="002A41"/>
                </a:solidFill>
                <a:latin typeface="Arial"/>
                <a:cs typeface="Arial"/>
              </a:rPr>
              <a:t>0</a:t>
            </a:r>
            <a:endParaRPr sz="6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7056348" y="3754607"/>
            <a:ext cx="73025" cy="11683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600" b="1" spc="35" dirty="0">
                <a:solidFill>
                  <a:srgbClr val="002A41"/>
                </a:solidFill>
                <a:latin typeface="Arial"/>
                <a:cs typeface="Arial"/>
              </a:rPr>
              <a:t>0</a:t>
            </a:r>
            <a:endParaRPr sz="6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950899" y="2867868"/>
            <a:ext cx="123825" cy="11683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600" b="1" spc="45" dirty="0">
                <a:solidFill>
                  <a:srgbClr val="002A41"/>
                </a:solidFill>
                <a:latin typeface="Arial"/>
                <a:cs typeface="Arial"/>
              </a:rPr>
              <a:t>50</a:t>
            </a:r>
            <a:endParaRPr sz="6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7007276" y="2867868"/>
            <a:ext cx="123825" cy="11683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600" b="1" spc="45" dirty="0">
                <a:solidFill>
                  <a:srgbClr val="002A41"/>
                </a:solidFill>
                <a:latin typeface="Arial"/>
                <a:cs typeface="Arial"/>
              </a:rPr>
              <a:t>50</a:t>
            </a:r>
            <a:endParaRPr sz="6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950899" y="2012904"/>
            <a:ext cx="167005" cy="11683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600" b="1" spc="10" dirty="0">
                <a:solidFill>
                  <a:srgbClr val="002A41"/>
                </a:solidFill>
                <a:latin typeface="Arial"/>
                <a:cs typeface="Arial"/>
              </a:rPr>
              <a:t>1</a:t>
            </a:r>
            <a:r>
              <a:rPr sz="600" b="1" spc="50" dirty="0">
                <a:solidFill>
                  <a:srgbClr val="002A41"/>
                </a:solidFill>
                <a:latin typeface="Arial"/>
                <a:cs typeface="Arial"/>
              </a:rPr>
              <a:t>0</a:t>
            </a:r>
            <a:r>
              <a:rPr sz="600" b="1" spc="35" dirty="0">
                <a:solidFill>
                  <a:srgbClr val="002A41"/>
                </a:solidFill>
                <a:latin typeface="Arial"/>
                <a:cs typeface="Arial"/>
              </a:rPr>
              <a:t>0</a:t>
            </a:r>
            <a:endParaRPr sz="6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6962470" y="2012904"/>
            <a:ext cx="167005" cy="11683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600" b="1" spc="10" dirty="0">
                <a:solidFill>
                  <a:srgbClr val="002A41"/>
                </a:solidFill>
                <a:latin typeface="Arial"/>
                <a:cs typeface="Arial"/>
              </a:rPr>
              <a:t>1</a:t>
            </a:r>
            <a:r>
              <a:rPr sz="600" b="1" spc="50" dirty="0">
                <a:solidFill>
                  <a:srgbClr val="002A41"/>
                </a:solidFill>
                <a:latin typeface="Arial"/>
                <a:cs typeface="Arial"/>
              </a:rPr>
              <a:t>0</a:t>
            </a:r>
            <a:r>
              <a:rPr sz="600" b="1" spc="35" dirty="0">
                <a:solidFill>
                  <a:srgbClr val="002A41"/>
                </a:solidFill>
                <a:latin typeface="Arial"/>
                <a:cs typeface="Arial"/>
              </a:rPr>
              <a:t>0</a:t>
            </a:r>
            <a:endParaRPr sz="60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 rot="19020000">
            <a:off x="755811" y="4103655"/>
            <a:ext cx="642590" cy="635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500"/>
              </a:lnSpc>
            </a:pPr>
            <a:r>
              <a:rPr sz="500" b="1" spc="20" dirty="0">
                <a:solidFill>
                  <a:srgbClr val="002A41"/>
                </a:solidFill>
                <a:latin typeface="Arial"/>
                <a:cs typeface="Arial"/>
              </a:rPr>
              <a:t>Днiпропетр</a:t>
            </a:r>
            <a:r>
              <a:rPr sz="750" b="1" spc="30" baseline="5555" dirty="0">
                <a:solidFill>
                  <a:srgbClr val="002A41"/>
                </a:solidFill>
                <a:latin typeface="Arial"/>
                <a:cs typeface="Arial"/>
              </a:rPr>
              <a:t>овська</a:t>
            </a:r>
            <a:endParaRPr sz="750" baseline="5555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 rot="19020000">
            <a:off x="1198131" y="4015499"/>
            <a:ext cx="388761" cy="635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500"/>
              </a:lnSpc>
            </a:pPr>
            <a:r>
              <a:rPr sz="500" b="1" spc="-5" dirty="0">
                <a:solidFill>
                  <a:srgbClr val="002A41"/>
                </a:solidFill>
                <a:latin typeface="Arial"/>
                <a:cs typeface="Arial"/>
              </a:rPr>
              <a:t>З</a:t>
            </a:r>
            <a:r>
              <a:rPr sz="500" b="1" spc="30" dirty="0">
                <a:solidFill>
                  <a:srgbClr val="002A41"/>
                </a:solidFill>
                <a:latin typeface="Arial"/>
                <a:cs typeface="Arial"/>
              </a:rPr>
              <a:t>а</a:t>
            </a:r>
            <a:r>
              <a:rPr sz="500" b="1" spc="40" dirty="0">
                <a:solidFill>
                  <a:srgbClr val="002A41"/>
                </a:solidFill>
                <a:latin typeface="Arial"/>
                <a:cs typeface="Arial"/>
              </a:rPr>
              <a:t>п</a:t>
            </a:r>
            <a:r>
              <a:rPr sz="500" b="1" spc="-15" dirty="0">
                <a:solidFill>
                  <a:srgbClr val="002A41"/>
                </a:solidFill>
                <a:latin typeface="Arial"/>
                <a:cs typeface="Arial"/>
              </a:rPr>
              <a:t>о</a:t>
            </a:r>
            <a:r>
              <a:rPr sz="500" b="1" spc="30" dirty="0">
                <a:solidFill>
                  <a:srgbClr val="002A41"/>
                </a:solidFill>
                <a:latin typeface="Arial"/>
                <a:cs typeface="Arial"/>
              </a:rPr>
              <a:t>р</a:t>
            </a:r>
            <a:r>
              <a:rPr sz="500" b="1" spc="10" dirty="0">
                <a:solidFill>
                  <a:srgbClr val="002A41"/>
                </a:solidFill>
                <a:latin typeface="Arial"/>
                <a:cs typeface="Arial"/>
              </a:rPr>
              <a:t>i</a:t>
            </a:r>
            <a:r>
              <a:rPr sz="500" b="1" spc="5" dirty="0">
                <a:solidFill>
                  <a:srgbClr val="002A41"/>
                </a:solidFill>
                <a:latin typeface="Arial"/>
                <a:cs typeface="Arial"/>
              </a:rPr>
              <a:t>з</a:t>
            </a:r>
            <a:r>
              <a:rPr sz="500" b="1" spc="-25" dirty="0">
                <a:solidFill>
                  <a:srgbClr val="002A41"/>
                </a:solidFill>
                <a:latin typeface="Arial"/>
                <a:cs typeface="Arial"/>
              </a:rPr>
              <a:t>ь</a:t>
            </a:r>
            <a:r>
              <a:rPr sz="500" b="1" spc="90" dirty="0">
                <a:solidFill>
                  <a:srgbClr val="002A41"/>
                </a:solidFill>
                <a:latin typeface="Arial"/>
                <a:cs typeface="Arial"/>
              </a:rPr>
              <a:t>к</a:t>
            </a:r>
            <a:r>
              <a:rPr sz="500" b="1" spc="30" dirty="0">
                <a:solidFill>
                  <a:srgbClr val="002A41"/>
                </a:solidFill>
                <a:latin typeface="Arial"/>
                <a:cs typeface="Arial"/>
              </a:rPr>
              <a:t>а</a:t>
            </a:r>
            <a:endParaRPr sz="500"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 rot="19020000">
            <a:off x="1475423" y="3993391"/>
            <a:ext cx="325033" cy="635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500"/>
              </a:lnSpc>
            </a:pPr>
            <a:r>
              <a:rPr sz="500" b="1" spc="95" dirty="0">
                <a:solidFill>
                  <a:srgbClr val="002A41"/>
                </a:solidFill>
                <a:latin typeface="Arial"/>
                <a:cs typeface="Arial"/>
              </a:rPr>
              <a:t>К</a:t>
            </a:r>
            <a:r>
              <a:rPr sz="500" b="1" spc="50" dirty="0">
                <a:solidFill>
                  <a:srgbClr val="002A41"/>
                </a:solidFill>
                <a:latin typeface="Arial"/>
                <a:cs typeface="Arial"/>
              </a:rPr>
              <a:t>и</a:t>
            </a:r>
            <a:r>
              <a:rPr sz="500" b="1" spc="45" dirty="0">
                <a:solidFill>
                  <a:srgbClr val="002A41"/>
                </a:solidFill>
                <a:latin typeface="Arial"/>
                <a:cs typeface="Arial"/>
              </a:rPr>
              <a:t>і</a:t>
            </a:r>
            <a:r>
              <a:rPr sz="500" b="1" spc="-5" dirty="0">
                <a:solidFill>
                  <a:srgbClr val="002A41"/>
                </a:solidFill>
                <a:latin typeface="Arial"/>
                <a:cs typeface="Arial"/>
              </a:rPr>
              <a:t>̈в</a:t>
            </a:r>
            <a:r>
              <a:rPr sz="500" b="1" spc="-10" dirty="0">
                <a:solidFill>
                  <a:srgbClr val="002A41"/>
                </a:solidFill>
                <a:latin typeface="Arial"/>
                <a:cs typeface="Arial"/>
              </a:rPr>
              <a:t>с</a:t>
            </a:r>
            <a:r>
              <a:rPr sz="500" b="1" spc="-20" dirty="0">
                <a:solidFill>
                  <a:srgbClr val="002A41"/>
                </a:solidFill>
                <a:latin typeface="Arial"/>
                <a:cs typeface="Arial"/>
              </a:rPr>
              <a:t>ь</a:t>
            </a:r>
            <a:r>
              <a:rPr sz="500" b="1" spc="90" dirty="0">
                <a:solidFill>
                  <a:srgbClr val="002A41"/>
                </a:solidFill>
                <a:latin typeface="Arial"/>
                <a:cs typeface="Arial"/>
              </a:rPr>
              <a:t>к</a:t>
            </a:r>
            <a:r>
              <a:rPr sz="500" b="1" spc="30" dirty="0">
                <a:solidFill>
                  <a:srgbClr val="002A41"/>
                </a:solidFill>
                <a:latin typeface="Arial"/>
                <a:cs typeface="Arial"/>
              </a:rPr>
              <a:t>а</a:t>
            </a:r>
            <a:endParaRPr sz="500">
              <a:latin typeface="Arial"/>
              <a:cs typeface="Arial"/>
            </a:endParaRPr>
          </a:p>
        </p:txBody>
      </p:sp>
      <p:sp>
        <p:nvSpPr>
          <p:cNvPr id="11" name="object 11"/>
          <p:cNvSpPr txBox="1"/>
          <p:nvPr/>
        </p:nvSpPr>
        <p:spPr>
          <a:xfrm rot="19020000">
            <a:off x="1682896" y="3999411"/>
            <a:ext cx="342488" cy="635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500"/>
              </a:lnSpc>
            </a:pPr>
            <a:r>
              <a:rPr sz="500" b="1" spc="10" dirty="0">
                <a:solidFill>
                  <a:srgbClr val="002A41"/>
                </a:solidFill>
                <a:latin typeface="Arial"/>
                <a:cs typeface="Arial"/>
              </a:rPr>
              <a:t>Д</a:t>
            </a:r>
            <a:r>
              <a:rPr sz="500" b="1" spc="-15" dirty="0">
                <a:solidFill>
                  <a:srgbClr val="002A41"/>
                </a:solidFill>
                <a:latin typeface="Arial"/>
                <a:cs typeface="Arial"/>
              </a:rPr>
              <a:t>о</a:t>
            </a:r>
            <a:r>
              <a:rPr sz="500" b="1" spc="40" dirty="0">
                <a:solidFill>
                  <a:srgbClr val="002A41"/>
                </a:solidFill>
                <a:latin typeface="Arial"/>
                <a:cs typeface="Arial"/>
              </a:rPr>
              <a:t>н</a:t>
            </a:r>
            <a:r>
              <a:rPr sz="500" b="1" dirty="0">
                <a:solidFill>
                  <a:srgbClr val="002A41"/>
                </a:solidFill>
                <a:latin typeface="Arial"/>
                <a:cs typeface="Arial"/>
              </a:rPr>
              <a:t>е</a:t>
            </a:r>
            <a:r>
              <a:rPr sz="500" b="1" spc="45" dirty="0">
                <a:solidFill>
                  <a:srgbClr val="002A41"/>
                </a:solidFill>
                <a:latin typeface="Arial"/>
                <a:cs typeface="Arial"/>
              </a:rPr>
              <a:t>ц</a:t>
            </a:r>
            <a:r>
              <a:rPr sz="500" b="1" spc="-25" dirty="0">
                <a:solidFill>
                  <a:srgbClr val="002A41"/>
                </a:solidFill>
                <a:latin typeface="Arial"/>
                <a:cs typeface="Arial"/>
              </a:rPr>
              <a:t>ь</a:t>
            </a:r>
            <a:r>
              <a:rPr sz="500" b="1" spc="90" dirty="0">
                <a:solidFill>
                  <a:srgbClr val="002A41"/>
                </a:solidFill>
                <a:latin typeface="Arial"/>
                <a:cs typeface="Arial"/>
              </a:rPr>
              <a:t>к</a:t>
            </a:r>
            <a:r>
              <a:rPr sz="500" b="1" spc="30" dirty="0">
                <a:solidFill>
                  <a:srgbClr val="002A41"/>
                </a:solidFill>
                <a:latin typeface="Arial"/>
                <a:cs typeface="Arial"/>
              </a:rPr>
              <a:t>а</a:t>
            </a:r>
            <a:endParaRPr sz="500">
              <a:latin typeface="Arial"/>
              <a:cs typeface="Arial"/>
            </a:endParaRPr>
          </a:p>
        </p:txBody>
      </p:sp>
      <p:sp>
        <p:nvSpPr>
          <p:cNvPr id="12" name="object 12"/>
          <p:cNvSpPr txBox="1"/>
          <p:nvPr/>
        </p:nvSpPr>
        <p:spPr>
          <a:xfrm rot="19020000">
            <a:off x="1765343" y="4055645"/>
            <a:ext cx="503763" cy="635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500"/>
              </a:lnSpc>
            </a:pPr>
            <a:r>
              <a:rPr sz="500" b="1" spc="105" dirty="0">
                <a:solidFill>
                  <a:srgbClr val="002A41"/>
                </a:solidFill>
                <a:latin typeface="Arial"/>
                <a:cs typeface="Arial"/>
              </a:rPr>
              <a:t>М</a:t>
            </a:r>
            <a:r>
              <a:rPr sz="500" b="1" spc="50" dirty="0">
                <a:solidFill>
                  <a:srgbClr val="002A41"/>
                </a:solidFill>
                <a:latin typeface="Arial"/>
                <a:cs typeface="Arial"/>
              </a:rPr>
              <a:t>и</a:t>
            </a:r>
            <a:r>
              <a:rPr sz="500" b="1" spc="35" dirty="0">
                <a:solidFill>
                  <a:srgbClr val="002A41"/>
                </a:solidFill>
                <a:latin typeface="Arial"/>
                <a:cs typeface="Arial"/>
              </a:rPr>
              <a:t>к</a:t>
            </a:r>
            <a:r>
              <a:rPr sz="500" b="1" spc="50" dirty="0">
                <a:solidFill>
                  <a:srgbClr val="002A41"/>
                </a:solidFill>
                <a:latin typeface="Arial"/>
                <a:cs typeface="Arial"/>
              </a:rPr>
              <a:t>о</a:t>
            </a:r>
            <a:r>
              <a:rPr sz="500" b="1" spc="15" dirty="0">
                <a:solidFill>
                  <a:srgbClr val="002A41"/>
                </a:solidFill>
                <a:latin typeface="Arial"/>
                <a:cs typeface="Arial"/>
              </a:rPr>
              <a:t>л</a:t>
            </a:r>
            <a:r>
              <a:rPr sz="500" b="1" spc="20" dirty="0">
                <a:solidFill>
                  <a:srgbClr val="002A41"/>
                </a:solidFill>
                <a:latin typeface="Arial"/>
                <a:cs typeface="Arial"/>
              </a:rPr>
              <a:t>а</a:t>
            </a:r>
            <a:r>
              <a:rPr sz="500" b="1" spc="45" dirty="0">
                <a:solidFill>
                  <a:srgbClr val="002A41"/>
                </a:solidFill>
                <a:latin typeface="Arial"/>
                <a:cs typeface="Arial"/>
              </a:rPr>
              <a:t>і</a:t>
            </a:r>
            <a:r>
              <a:rPr sz="500" b="1" spc="-5" dirty="0">
                <a:solidFill>
                  <a:srgbClr val="002A41"/>
                </a:solidFill>
                <a:latin typeface="Arial"/>
                <a:cs typeface="Arial"/>
              </a:rPr>
              <a:t>̈в</a:t>
            </a:r>
            <a:r>
              <a:rPr sz="500" b="1" spc="-15" dirty="0">
                <a:solidFill>
                  <a:srgbClr val="002A41"/>
                </a:solidFill>
                <a:latin typeface="Arial"/>
                <a:cs typeface="Arial"/>
              </a:rPr>
              <a:t>с</a:t>
            </a:r>
            <a:r>
              <a:rPr sz="750" b="1" spc="-37" baseline="5555" dirty="0">
                <a:solidFill>
                  <a:srgbClr val="002A41"/>
                </a:solidFill>
                <a:latin typeface="Arial"/>
                <a:cs typeface="Arial"/>
              </a:rPr>
              <a:t>ь</a:t>
            </a:r>
            <a:r>
              <a:rPr sz="750" b="1" spc="135" baseline="5555" dirty="0">
                <a:solidFill>
                  <a:srgbClr val="002A41"/>
                </a:solidFill>
                <a:latin typeface="Arial"/>
                <a:cs typeface="Arial"/>
              </a:rPr>
              <a:t>к</a:t>
            </a:r>
            <a:r>
              <a:rPr sz="750" b="1" spc="44" baseline="5555" dirty="0">
                <a:solidFill>
                  <a:srgbClr val="002A41"/>
                </a:solidFill>
                <a:latin typeface="Arial"/>
                <a:cs typeface="Arial"/>
              </a:rPr>
              <a:t>а</a:t>
            </a:r>
            <a:endParaRPr sz="750" baseline="5555">
              <a:latin typeface="Arial"/>
              <a:cs typeface="Arial"/>
            </a:endParaRPr>
          </a:p>
        </p:txBody>
      </p:sp>
      <p:sp>
        <p:nvSpPr>
          <p:cNvPr id="13" name="object 13"/>
          <p:cNvSpPr txBox="1"/>
          <p:nvPr/>
        </p:nvSpPr>
        <p:spPr>
          <a:xfrm rot="19020000">
            <a:off x="2173447" y="3980946"/>
            <a:ext cx="290241" cy="635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500"/>
              </a:lnSpc>
            </a:pPr>
            <a:r>
              <a:rPr sz="500" b="1" spc="-10" dirty="0">
                <a:solidFill>
                  <a:srgbClr val="002A41"/>
                </a:solidFill>
                <a:latin typeface="Arial"/>
                <a:cs typeface="Arial"/>
              </a:rPr>
              <a:t>О</a:t>
            </a:r>
            <a:r>
              <a:rPr sz="500" b="1" spc="-15" dirty="0">
                <a:solidFill>
                  <a:srgbClr val="002A41"/>
                </a:solidFill>
                <a:latin typeface="Arial"/>
                <a:cs typeface="Arial"/>
              </a:rPr>
              <a:t>д</a:t>
            </a:r>
            <a:r>
              <a:rPr sz="500" b="1" spc="5" dirty="0">
                <a:solidFill>
                  <a:srgbClr val="002A41"/>
                </a:solidFill>
                <a:latin typeface="Arial"/>
                <a:cs typeface="Arial"/>
              </a:rPr>
              <a:t>е</a:t>
            </a:r>
            <a:r>
              <a:rPr sz="500" b="1" spc="-15" dirty="0">
                <a:solidFill>
                  <a:srgbClr val="002A41"/>
                </a:solidFill>
                <a:latin typeface="Arial"/>
                <a:cs typeface="Arial"/>
              </a:rPr>
              <a:t>с</a:t>
            </a:r>
            <a:r>
              <a:rPr sz="500" b="1" spc="-25" dirty="0">
                <a:solidFill>
                  <a:srgbClr val="002A41"/>
                </a:solidFill>
                <a:latin typeface="Arial"/>
                <a:cs typeface="Arial"/>
              </a:rPr>
              <a:t>ь</a:t>
            </a:r>
            <a:r>
              <a:rPr sz="500" b="1" spc="90" dirty="0">
                <a:solidFill>
                  <a:srgbClr val="002A41"/>
                </a:solidFill>
                <a:latin typeface="Arial"/>
                <a:cs typeface="Arial"/>
              </a:rPr>
              <a:t>к</a:t>
            </a:r>
            <a:r>
              <a:rPr sz="500" b="1" spc="30" dirty="0">
                <a:solidFill>
                  <a:srgbClr val="002A41"/>
                </a:solidFill>
                <a:latin typeface="Arial"/>
                <a:cs typeface="Arial"/>
              </a:rPr>
              <a:t>а</a:t>
            </a:r>
            <a:endParaRPr sz="500">
              <a:latin typeface="Arial"/>
              <a:cs typeface="Arial"/>
            </a:endParaRPr>
          </a:p>
        </p:txBody>
      </p:sp>
      <p:sp>
        <p:nvSpPr>
          <p:cNvPr id="14" name="object 14"/>
          <p:cNvSpPr txBox="1"/>
          <p:nvPr/>
        </p:nvSpPr>
        <p:spPr>
          <a:xfrm rot="19020000">
            <a:off x="2290265" y="4023471"/>
            <a:ext cx="411331" cy="635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500"/>
              </a:lnSpc>
            </a:pPr>
            <a:r>
              <a:rPr sz="500" b="1" spc="40" dirty="0">
                <a:solidFill>
                  <a:srgbClr val="002A41"/>
                </a:solidFill>
                <a:latin typeface="Arial"/>
                <a:cs typeface="Arial"/>
              </a:rPr>
              <a:t>П</a:t>
            </a:r>
            <a:r>
              <a:rPr sz="500" b="1" spc="10" dirty="0">
                <a:solidFill>
                  <a:srgbClr val="002A41"/>
                </a:solidFill>
                <a:latin typeface="Arial"/>
                <a:cs typeface="Arial"/>
              </a:rPr>
              <a:t>о</a:t>
            </a:r>
            <a:r>
              <a:rPr sz="500" b="1" spc="5" dirty="0">
                <a:solidFill>
                  <a:srgbClr val="002A41"/>
                </a:solidFill>
                <a:latin typeface="Arial"/>
                <a:cs typeface="Arial"/>
              </a:rPr>
              <a:t>л</a:t>
            </a:r>
            <a:r>
              <a:rPr sz="500" b="1" spc="15" dirty="0">
                <a:solidFill>
                  <a:srgbClr val="002A41"/>
                </a:solidFill>
                <a:latin typeface="Arial"/>
                <a:cs typeface="Arial"/>
              </a:rPr>
              <a:t>т</a:t>
            </a:r>
            <a:r>
              <a:rPr sz="500" b="1" spc="20" dirty="0">
                <a:solidFill>
                  <a:srgbClr val="002A41"/>
                </a:solidFill>
                <a:latin typeface="Arial"/>
                <a:cs typeface="Arial"/>
              </a:rPr>
              <a:t>а</a:t>
            </a:r>
            <a:r>
              <a:rPr sz="500" b="1" spc="10" dirty="0">
                <a:solidFill>
                  <a:srgbClr val="002A41"/>
                </a:solidFill>
                <a:latin typeface="Arial"/>
                <a:cs typeface="Arial"/>
              </a:rPr>
              <a:t>в</a:t>
            </a:r>
            <a:r>
              <a:rPr sz="500" b="1" spc="-15" dirty="0">
                <a:solidFill>
                  <a:srgbClr val="002A41"/>
                </a:solidFill>
                <a:latin typeface="Arial"/>
                <a:cs typeface="Arial"/>
              </a:rPr>
              <a:t>с</a:t>
            </a:r>
            <a:r>
              <a:rPr sz="500" b="1" spc="-25" dirty="0">
                <a:solidFill>
                  <a:srgbClr val="002A41"/>
                </a:solidFill>
                <a:latin typeface="Arial"/>
                <a:cs typeface="Arial"/>
              </a:rPr>
              <a:t>ь</a:t>
            </a:r>
            <a:r>
              <a:rPr sz="500" b="1" spc="90" dirty="0">
                <a:solidFill>
                  <a:srgbClr val="002A41"/>
                </a:solidFill>
                <a:latin typeface="Arial"/>
                <a:cs typeface="Arial"/>
              </a:rPr>
              <a:t>к</a:t>
            </a:r>
            <a:r>
              <a:rPr sz="750" b="1" spc="44" baseline="5555" dirty="0">
                <a:solidFill>
                  <a:srgbClr val="002A41"/>
                </a:solidFill>
                <a:latin typeface="Arial"/>
                <a:cs typeface="Arial"/>
              </a:rPr>
              <a:t>а</a:t>
            </a:r>
            <a:endParaRPr sz="750" baseline="5555">
              <a:latin typeface="Arial"/>
              <a:cs typeface="Arial"/>
            </a:endParaRPr>
          </a:p>
        </p:txBody>
      </p:sp>
      <p:sp>
        <p:nvSpPr>
          <p:cNvPr id="15" name="object 15"/>
          <p:cNvSpPr txBox="1"/>
          <p:nvPr/>
        </p:nvSpPr>
        <p:spPr>
          <a:xfrm rot="19020000">
            <a:off x="2605708" y="3986003"/>
            <a:ext cx="304509" cy="635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500"/>
              </a:lnSpc>
            </a:pPr>
            <a:r>
              <a:rPr sz="500" b="1" spc="-10" dirty="0">
                <a:solidFill>
                  <a:srgbClr val="002A41"/>
                </a:solidFill>
                <a:latin typeface="Arial"/>
                <a:cs typeface="Arial"/>
              </a:rPr>
              <a:t>С</a:t>
            </a:r>
            <a:r>
              <a:rPr sz="500" b="1" spc="30" dirty="0">
                <a:solidFill>
                  <a:srgbClr val="002A41"/>
                </a:solidFill>
                <a:latin typeface="Arial"/>
                <a:cs typeface="Arial"/>
              </a:rPr>
              <a:t>у</a:t>
            </a:r>
            <a:r>
              <a:rPr sz="500" b="1" spc="20" dirty="0">
                <a:solidFill>
                  <a:srgbClr val="002A41"/>
                </a:solidFill>
                <a:latin typeface="Arial"/>
                <a:cs typeface="Arial"/>
              </a:rPr>
              <a:t>м</a:t>
            </a:r>
            <a:r>
              <a:rPr sz="500" b="1" spc="15" dirty="0">
                <a:solidFill>
                  <a:srgbClr val="002A41"/>
                </a:solidFill>
                <a:latin typeface="Arial"/>
                <a:cs typeface="Arial"/>
              </a:rPr>
              <a:t>с</a:t>
            </a:r>
            <a:r>
              <a:rPr sz="500" b="1" spc="-25" dirty="0">
                <a:solidFill>
                  <a:srgbClr val="002A41"/>
                </a:solidFill>
                <a:latin typeface="Arial"/>
                <a:cs typeface="Arial"/>
              </a:rPr>
              <a:t>ь</a:t>
            </a:r>
            <a:r>
              <a:rPr sz="500" b="1" spc="90" dirty="0">
                <a:solidFill>
                  <a:srgbClr val="002A41"/>
                </a:solidFill>
                <a:latin typeface="Arial"/>
                <a:cs typeface="Arial"/>
              </a:rPr>
              <a:t>к</a:t>
            </a:r>
            <a:r>
              <a:rPr sz="500" b="1" spc="30" dirty="0">
                <a:solidFill>
                  <a:srgbClr val="002A41"/>
                </a:solidFill>
                <a:latin typeface="Arial"/>
                <a:cs typeface="Arial"/>
              </a:rPr>
              <a:t>а</a:t>
            </a:r>
            <a:endParaRPr sz="500">
              <a:latin typeface="Arial"/>
              <a:cs typeface="Arial"/>
            </a:endParaRPr>
          </a:p>
        </p:txBody>
      </p:sp>
      <p:sp>
        <p:nvSpPr>
          <p:cNvPr id="16" name="object 16"/>
          <p:cNvSpPr txBox="1"/>
          <p:nvPr/>
        </p:nvSpPr>
        <p:spPr>
          <a:xfrm rot="19020000">
            <a:off x="2747256" y="4018574"/>
            <a:ext cx="397534" cy="635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500"/>
              </a:lnSpc>
            </a:pPr>
            <a:r>
              <a:rPr sz="500" b="1" spc="40" dirty="0">
                <a:solidFill>
                  <a:srgbClr val="002A41"/>
                </a:solidFill>
                <a:latin typeface="Arial"/>
                <a:cs typeface="Arial"/>
              </a:rPr>
              <a:t>Х</a:t>
            </a:r>
            <a:r>
              <a:rPr sz="500" b="1" spc="15" dirty="0">
                <a:solidFill>
                  <a:srgbClr val="002A41"/>
                </a:solidFill>
                <a:latin typeface="Arial"/>
                <a:cs typeface="Arial"/>
              </a:rPr>
              <a:t>а</a:t>
            </a:r>
            <a:r>
              <a:rPr sz="500" b="1" dirty="0">
                <a:solidFill>
                  <a:srgbClr val="002A41"/>
                </a:solidFill>
                <a:latin typeface="Arial"/>
                <a:cs typeface="Arial"/>
              </a:rPr>
              <a:t>р</a:t>
            </a:r>
            <a:r>
              <a:rPr sz="500" b="1" spc="95" dirty="0">
                <a:solidFill>
                  <a:srgbClr val="002A41"/>
                </a:solidFill>
                <a:latin typeface="Arial"/>
                <a:cs typeface="Arial"/>
              </a:rPr>
              <a:t>к</a:t>
            </a:r>
            <a:r>
              <a:rPr sz="500" b="1" spc="40" dirty="0">
                <a:solidFill>
                  <a:srgbClr val="002A41"/>
                </a:solidFill>
                <a:latin typeface="Arial"/>
                <a:cs typeface="Arial"/>
              </a:rPr>
              <a:t>i</a:t>
            </a:r>
            <a:r>
              <a:rPr sz="500" b="1" spc="-5" dirty="0">
                <a:solidFill>
                  <a:srgbClr val="002A41"/>
                </a:solidFill>
                <a:latin typeface="Arial"/>
                <a:cs typeface="Arial"/>
              </a:rPr>
              <a:t>в</a:t>
            </a:r>
            <a:r>
              <a:rPr sz="500" b="1" spc="-10" dirty="0">
                <a:solidFill>
                  <a:srgbClr val="002A41"/>
                </a:solidFill>
                <a:latin typeface="Arial"/>
                <a:cs typeface="Arial"/>
              </a:rPr>
              <a:t>с</a:t>
            </a:r>
            <a:r>
              <a:rPr sz="500" b="1" spc="-20" dirty="0">
                <a:solidFill>
                  <a:srgbClr val="002A41"/>
                </a:solidFill>
                <a:latin typeface="Arial"/>
                <a:cs typeface="Arial"/>
              </a:rPr>
              <a:t>ь</a:t>
            </a:r>
            <a:r>
              <a:rPr sz="500" b="1" spc="90" dirty="0">
                <a:solidFill>
                  <a:srgbClr val="002A41"/>
                </a:solidFill>
                <a:latin typeface="Arial"/>
                <a:cs typeface="Arial"/>
              </a:rPr>
              <a:t>к</a:t>
            </a:r>
            <a:r>
              <a:rPr sz="500" b="1" spc="30" dirty="0">
                <a:solidFill>
                  <a:srgbClr val="002A41"/>
                </a:solidFill>
                <a:latin typeface="Arial"/>
                <a:cs typeface="Arial"/>
              </a:rPr>
              <a:t>а</a:t>
            </a:r>
            <a:endParaRPr sz="500">
              <a:latin typeface="Arial"/>
              <a:cs typeface="Arial"/>
            </a:endParaRPr>
          </a:p>
        </p:txBody>
      </p:sp>
      <p:sp>
        <p:nvSpPr>
          <p:cNvPr id="17" name="object 17"/>
          <p:cNvSpPr txBox="1"/>
          <p:nvPr/>
        </p:nvSpPr>
        <p:spPr>
          <a:xfrm rot="19020000">
            <a:off x="2972568" y="4017401"/>
            <a:ext cx="394400" cy="635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500"/>
              </a:lnSpc>
            </a:pPr>
            <a:r>
              <a:rPr sz="500" b="1" spc="-5" dirty="0">
                <a:solidFill>
                  <a:srgbClr val="002A41"/>
                </a:solidFill>
                <a:latin typeface="Arial"/>
                <a:cs typeface="Arial"/>
              </a:rPr>
              <a:t>Р</a:t>
            </a:r>
            <a:r>
              <a:rPr sz="500" b="1" spc="40" dirty="0">
                <a:solidFill>
                  <a:srgbClr val="002A41"/>
                </a:solidFill>
                <a:latin typeface="Arial"/>
                <a:cs typeface="Arial"/>
              </a:rPr>
              <a:t>i</a:t>
            </a:r>
            <a:r>
              <a:rPr sz="500" b="1" spc="-15" dirty="0">
                <a:solidFill>
                  <a:srgbClr val="002A41"/>
                </a:solidFill>
                <a:latin typeface="Arial"/>
                <a:cs typeface="Arial"/>
              </a:rPr>
              <a:t>в</a:t>
            </a:r>
            <a:r>
              <a:rPr sz="500" b="1" spc="40" dirty="0">
                <a:solidFill>
                  <a:srgbClr val="002A41"/>
                </a:solidFill>
                <a:latin typeface="Arial"/>
                <a:cs typeface="Arial"/>
              </a:rPr>
              <a:t>н</a:t>
            </a:r>
            <a:r>
              <a:rPr sz="500" b="1" dirty="0">
                <a:solidFill>
                  <a:srgbClr val="002A41"/>
                </a:solidFill>
                <a:latin typeface="Arial"/>
                <a:cs typeface="Arial"/>
              </a:rPr>
              <a:t>е</a:t>
            </a:r>
            <a:r>
              <a:rPr sz="500" b="1" spc="40" dirty="0">
                <a:solidFill>
                  <a:srgbClr val="002A41"/>
                </a:solidFill>
                <a:latin typeface="Arial"/>
                <a:cs typeface="Arial"/>
              </a:rPr>
              <a:t>н</a:t>
            </a:r>
            <a:r>
              <a:rPr sz="500" b="1" spc="-15" dirty="0">
                <a:solidFill>
                  <a:srgbClr val="002A41"/>
                </a:solidFill>
                <a:latin typeface="Arial"/>
                <a:cs typeface="Arial"/>
              </a:rPr>
              <a:t>с</a:t>
            </a:r>
            <a:r>
              <a:rPr sz="500" b="1" spc="-25" dirty="0">
                <a:solidFill>
                  <a:srgbClr val="002A41"/>
                </a:solidFill>
                <a:latin typeface="Arial"/>
                <a:cs typeface="Arial"/>
              </a:rPr>
              <a:t>ь</a:t>
            </a:r>
            <a:r>
              <a:rPr sz="500" b="1" spc="90" dirty="0">
                <a:solidFill>
                  <a:srgbClr val="002A41"/>
                </a:solidFill>
                <a:latin typeface="Arial"/>
                <a:cs typeface="Arial"/>
              </a:rPr>
              <a:t>к</a:t>
            </a:r>
            <a:r>
              <a:rPr sz="500" b="1" spc="30" dirty="0">
                <a:solidFill>
                  <a:srgbClr val="002A41"/>
                </a:solidFill>
                <a:latin typeface="Arial"/>
                <a:cs typeface="Arial"/>
              </a:rPr>
              <a:t>а</a:t>
            </a:r>
            <a:endParaRPr sz="500">
              <a:latin typeface="Arial"/>
              <a:cs typeface="Arial"/>
            </a:endParaRPr>
          </a:p>
        </p:txBody>
      </p:sp>
      <p:sp>
        <p:nvSpPr>
          <p:cNvPr id="18" name="object 18"/>
          <p:cNvSpPr txBox="1"/>
          <p:nvPr/>
        </p:nvSpPr>
        <p:spPr>
          <a:xfrm rot="19020000">
            <a:off x="3214937" y="4009361"/>
            <a:ext cx="371231" cy="635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500"/>
              </a:lnSpc>
            </a:pPr>
            <a:r>
              <a:rPr sz="500" b="1" spc="20" dirty="0">
                <a:solidFill>
                  <a:srgbClr val="002A41"/>
                </a:solidFill>
                <a:latin typeface="Arial"/>
                <a:cs typeface="Arial"/>
              </a:rPr>
              <a:t>Ч</a:t>
            </a:r>
            <a:r>
              <a:rPr sz="500" b="1" spc="10" dirty="0">
                <a:solidFill>
                  <a:srgbClr val="002A41"/>
                </a:solidFill>
                <a:latin typeface="Arial"/>
                <a:cs typeface="Arial"/>
              </a:rPr>
              <a:t>е</a:t>
            </a:r>
            <a:r>
              <a:rPr sz="500" b="1" dirty="0">
                <a:solidFill>
                  <a:srgbClr val="002A41"/>
                </a:solidFill>
                <a:latin typeface="Arial"/>
                <a:cs typeface="Arial"/>
              </a:rPr>
              <a:t>р</a:t>
            </a:r>
            <a:r>
              <a:rPr sz="500" b="1" spc="90" dirty="0">
                <a:solidFill>
                  <a:srgbClr val="002A41"/>
                </a:solidFill>
                <a:latin typeface="Arial"/>
                <a:cs typeface="Arial"/>
              </a:rPr>
              <a:t>к</a:t>
            </a:r>
            <a:r>
              <a:rPr sz="500" b="1" spc="5" dirty="0">
                <a:solidFill>
                  <a:srgbClr val="002A41"/>
                </a:solidFill>
                <a:latin typeface="Arial"/>
                <a:cs typeface="Arial"/>
              </a:rPr>
              <a:t>ас</a:t>
            </a:r>
            <a:r>
              <a:rPr sz="500" b="1" spc="-25" dirty="0">
                <a:solidFill>
                  <a:srgbClr val="002A41"/>
                </a:solidFill>
                <a:latin typeface="Arial"/>
                <a:cs typeface="Arial"/>
              </a:rPr>
              <a:t>ь</a:t>
            </a:r>
            <a:r>
              <a:rPr sz="500" b="1" spc="90" dirty="0">
                <a:solidFill>
                  <a:srgbClr val="002A41"/>
                </a:solidFill>
                <a:latin typeface="Arial"/>
                <a:cs typeface="Arial"/>
              </a:rPr>
              <a:t>к</a:t>
            </a:r>
            <a:r>
              <a:rPr sz="500" b="1" spc="30" dirty="0">
                <a:solidFill>
                  <a:srgbClr val="002A41"/>
                </a:solidFill>
                <a:latin typeface="Arial"/>
                <a:cs typeface="Arial"/>
              </a:rPr>
              <a:t>а</a:t>
            </a:r>
            <a:endParaRPr sz="500">
              <a:latin typeface="Arial"/>
              <a:cs typeface="Arial"/>
            </a:endParaRPr>
          </a:p>
        </p:txBody>
      </p:sp>
      <p:sp>
        <p:nvSpPr>
          <p:cNvPr id="19" name="object 19"/>
          <p:cNvSpPr txBox="1"/>
          <p:nvPr/>
        </p:nvSpPr>
        <p:spPr>
          <a:xfrm rot="19020000">
            <a:off x="3407968" y="4021184"/>
            <a:ext cx="405058" cy="635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500"/>
              </a:lnSpc>
            </a:pPr>
            <a:r>
              <a:rPr sz="500" b="1" spc="20" dirty="0">
                <a:solidFill>
                  <a:srgbClr val="002A41"/>
                </a:solidFill>
                <a:latin typeface="Arial"/>
                <a:cs typeface="Arial"/>
              </a:rPr>
              <a:t>Х</a:t>
            </a:r>
            <a:r>
              <a:rPr sz="500" b="1" spc="10" dirty="0">
                <a:solidFill>
                  <a:srgbClr val="002A41"/>
                </a:solidFill>
                <a:latin typeface="Arial"/>
                <a:cs typeface="Arial"/>
              </a:rPr>
              <a:t>ер</a:t>
            </a:r>
            <a:r>
              <a:rPr sz="500" b="1" spc="-15" dirty="0">
                <a:solidFill>
                  <a:srgbClr val="002A41"/>
                </a:solidFill>
                <a:latin typeface="Arial"/>
                <a:cs typeface="Arial"/>
              </a:rPr>
              <a:t>со</a:t>
            </a:r>
            <a:r>
              <a:rPr sz="500" b="1" spc="40" dirty="0">
                <a:solidFill>
                  <a:srgbClr val="002A41"/>
                </a:solidFill>
                <a:latin typeface="Arial"/>
                <a:cs typeface="Arial"/>
              </a:rPr>
              <a:t>н</a:t>
            </a:r>
            <a:r>
              <a:rPr sz="500" b="1" spc="-15" dirty="0">
                <a:solidFill>
                  <a:srgbClr val="002A41"/>
                </a:solidFill>
                <a:latin typeface="Arial"/>
                <a:cs typeface="Arial"/>
              </a:rPr>
              <a:t>с</a:t>
            </a:r>
            <a:r>
              <a:rPr sz="500" b="1" spc="-25" dirty="0">
                <a:solidFill>
                  <a:srgbClr val="002A41"/>
                </a:solidFill>
                <a:latin typeface="Arial"/>
                <a:cs typeface="Arial"/>
              </a:rPr>
              <a:t>ь</a:t>
            </a:r>
            <a:r>
              <a:rPr sz="500" b="1" spc="90" dirty="0">
                <a:solidFill>
                  <a:srgbClr val="002A41"/>
                </a:solidFill>
                <a:latin typeface="Arial"/>
                <a:cs typeface="Arial"/>
              </a:rPr>
              <a:t>к</a:t>
            </a:r>
            <a:r>
              <a:rPr sz="500" b="1" spc="30" dirty="0">
                <a:solidFill>
                  <a:srgbClr val="002A41"/>
                </a:solidFill>
                <a:latin typeface="Arial"/>
                <a:cs typeface="Arial"/>
              </a:rPr>
              <a:t>а</a:t>
            </a:r>
            <a:endParaRPr sz="500">
              <a:latin typeface="Arial"/>
              <a:cs typeface="Arial"/>
            </a:endParaRPr>
          </a:p>
        </p:txBody>
      </p:sp>
      <p:sp>
        <p:nvSpPr>
          <p:cNvPr id="20" name="object 20"/>
          <p:cNvSpPr txBox="1"/>
          <p:nvPr/>
        </p:nvSpPr>
        <p:spPr>
          <a:xfrm rot="19020000">
            <a:off x="3759396" y="3969096"/>
            <a:ext cx="256891" cy="635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500"/>
              </a:lnSpc>
            </a:pPr>
            <a:r>
              <a:rPr sz="500" b="1" spc="25" dirty="0">
                <a:solidFill>
                  <a:srgbClr val="002A41"/>
                </a:solidFill>
                <a:latin typeface="Arial"/>
                <a:cs typeface="Arial"/>
              </a:rPr>
              <a:t>м.</a:t>
            </a:r>
            <a:r>
              <a:rPr sz="500" b="1" spc="-95" dirty="0">
                <a:solidFill>
                  <a:srgbClr val="002A41"/>
                </a:solidFill>
                <a:latin typeface="Arial"/>
                <a:cs typeface="Arial"/>
              </a:rPr>
              <a:t> </a:t>
            </a:r>
            <a:r>
              <a:rPr sz="500" b="1" spc="35" dirty="0">
                <a:solidFill>
                  <a:srgbClr val="002A41"/>
                </a:solidFill>
                <a:latin typeface="Arial"/>
                <a:cs typeface="Arial"/>
              </a:rPr>
              <a:t>Київ</a:t>
            </a:r>
            <a:endParaRPr sz="500">
              <a:latin typeface="Arial"/>
              <a:cs typeface="Arial"/>
            </a:endParaRPr>
          </a:p>
        </p:txBody>
      </p:sp>
      <p:sp>
        <p:nvSpPr>
          <p:cNvPr id="21" name="object 21"/>
          <p:cNvSpPr txBox="1"/>
          <p:nvPr/>
        </p:nvSpPr>
        <p:spPr>
          <a:xfrm rot="19020000">
            <a:off x="3770046" y="4054379"/>
            <a:ext cx="500613" cy="635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500"/>
              </a:lnSpc>
            </a:pPr>
            <a:r>
              <a:rPr sz="500" b="1" spc="130" dirty="0">
                <a:solidFill>
                  <a:srgbClr val="002A41"/>
                </a:solidFill>
                <a:latin typeface="Arial"/>
                <a:cs typeface="Arial"/>
              </a:rPr>
              <a:t>Ж</a:t>
            </a:r>
            <a:r>
              <a:rPr sz="500" b="1" spc="55" dirty="0">
                <a:solidFill>
                  <a:srgbClr val="002A41"/>
                </a:solidFill>
                <a:latin typeface="Arial"/>
                <a:cs typeface="Arial"/>
              </a:rPr>
              <a:t>и</a:t>
            </a:r>
            <a:r>
              <a:rPr sz="500" b="1" spc="25" dirty="0">
                <a:solidFill>
                  <a:srgbClr val="002A41"/>
                </a:solidFill>
                <a:latin typeface="Arial"/>
                <a:cs typeface="Arial"/>
              </a:rPr>
              <a:t>т</a:t>
            </a:r>
            <a:r>
              <a:rPr sz="500" b="1" spc="-15" dirty="0">
                <a:solidFill>
                  <a:srgbClr val="002A41"/>
                </a:solidFill>
                <a:latin typeface="Arial"/>
                <a:cs typeface="Arial"/>
              </a:rPr>
              <a:t>о</a:t>
            </a:r>
            <a:r>
              <a:rPr sz="500" b="1" spc="65" dirty="0">
                <a:solidFill>
                  <a:srgbClr val="002A41"/>
                </a:solidFill>
                <a:latin typeface="Arial"/>
                <a:cs typeface="Arial"/>
              </a:rPr>
              <a:t>м</a:t>
            </a:r>
            <a:r>
              <a:rPr sz="500" b="1" spc="50" dirty="0">
                <a:solidFill>
                  <a:srgbClr val="002A41"/>
                </a:solidFill>
                <a:latin typeface="Arial"/>
                <a:cs typeface="Arial"/>
              </a:rPr>
              <a:t>и</a:t>
            </a:r>
            <a:r>
              <a:rPr sz="500" b="1" spc="10" dirty="0">
                <a:solidFill>
                  <a:srgbClr val="002A41"/>
                </a:solidFill>
                <a:latin typeface="Arial"/>
                <a:cs typeface="Arial"/>
              </a:rPr>
              <a:t>р</a:t>
            </a:r>
            <a:r>
              <a:rPr sz="500" b="1" spc="-10" dirty="0">
                <a:solidFill>
                  <a:srgbClr val="002A41"/>
                </a:solidFill>
                <a:latin typeface="Arial"/>
                <a:cs typeface="Arial"/>
              </a:rPr>
              <a:t>с</a:t>
            </a:r>
            <a:r>
              <a:rPr sz="500" b="1" spc="-20" dirty="0">
                <a:solidFill>
                  <a:srgbClr val="002A41"/>
                </a:solidFill>
                <a:latin typeface="Arial"/>
                <a:cs typeface="Arial"/>
              </a:rPr>
              <a:t>ь</a:t>
            </a:r>
            <a:r>
              <a:rPr sz="750" b="1" spc="135" baseline="5555" dirty="0">
                <a:solidFill>
                  <a:srgbClr val="002A41"/>
                </a:solidFill>
                <a:latin typeface="Arial"/>
                <a:cs typeface="Arial"/>
              </a:rPr>
              <a:t>к</a:t>
            </a:r>
            <a:r>
              <a:rPr sz="750" b="1" spc="44" baseline="5555" dirty="0">
                <a:solidFill>
                  <a:srgbClr val="002A41"/>
                </a:solidFill>
                <a:latin typeface="Arial"/>
                <a:cs typeface="Arial"/>
              </a:rPr>
              <a:t>а</a:t>
            </a:r>
            <a:endParaRPr sz="750" baseline="5555">
              <a:latin typeface="Arial"/>
              <a:cs typeface="Arial"/>
            </a:endParaRPr>
          </a:p>
        </p:txBody>
      </p:sp>
      <p:sp>
        <p:nvSpPr>
          <p:cNvPr id="22" name="object 22"/>
          <p:cNvSpPr txBox="1"/>
          <p:nvPr/>
        </p:nvSpPr>
        <p:spPr>
          <a:xfrm rot="19020000">
            <a:off x="4004080" y="4049689"/>
            <a:ext cx="487389" cy="635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500"/>
              </a:lnSpc>
            </a:pPr>
            <a:r>
              <a:rPr sz="500" b="1" spc="50" dirty="0">
                <a:solidFill>
                  <a:srgbClr val="002A41"/>
                </a:solidFill>
                <a:latin typeface="Arial"/>
                <a:cs typeface="Arial"/>
              </a:rPr>
              <a:t>Х</a:t>
            </a:r>
            <a:r>
              <a:rPr sz="500" b="1" spc="45" dirty="0">
                <a:solidFill>
                  <a:srgbClr val="002A41"/>
                </a:solidFill>
                <a:latin typeface="Arial"/>
                <a:cs typeface="Arial"/>
              </a:rPr>
              <a:t>м</a:t>
            </a:r>
            <a:r>
              <a:rPr sz="500" b="1" spc="10" dirty="0">
                <a:solidFill>
                  <a:srgbClr val="002A41"/>
                </a:solidFill>
                <a:latin typeface="Arial"/>
                <a:cs typeface="Arial"/>
              </a:rPr>
              <a:t>е</a:t>
            </a:r>
            <a:r>
              <a:rPr sz="500" b="1" spc="5" dirty="0">
                <a:solidFill>
                  <a:srgbClr val="002A41"/>
                </a:solidFill>
                <a:latin typeface="Arial"/>
                <a:cs typeface="Arial"/>
              </a:rPr>
              <a:t>л</a:t>
            </a:r>
            <a:r>
              <a:rPr sz="500" b="1" spc="-25" dirty="0">
                <a:solidFill>
                  <a:srgbClr val="002A41"/>
                </a:solidFill>
                <a:latin typeface="Arial"/>
                <a:cs typeface="Arial"/>
              </a:rPr>
              <a:t>ь</a:t>
            </a:r>
            <a:r>
              <a:rPr sz="500" b="1" spc="35" dirty="0">
                <a:solidFill>
                  <a:srgbClr val="002A41"/>
                </a:solidFill>
                <a:latin typeface="Arial"/>
                <a:cs typeface="Arial"/>
              </a:rPr>
              <a:t>ниц</a:t>
            </a:r>
            <a:r>
              <a:rPr sz="500" b="1" spc="25" dirty="0">
                <a:solidFill>
                  <a:srgbClr val="002A41"/>
                </a:solidFill>
                <a:latin typeface="Arial"/>
                <a:cs typeface="Arial"/>
              </a:rPr>
              <a:t>ь</a:t>
            </a:r>
            <a:r>
              <a:rPr sz="750" b="1" spc="135" baseline="5555" dirty="0">
                <a:solidFill>
                  <a:srgbClr val="002A41"/>
                </a:solidFill>
                <a:latin typeface="Arial"/>
                <a:cs typeface="Arial"/>
              </a:rPr>
              <a:t>к</a:t>
            </a:r>
            <a:r>
              <a:rPr sz="750" b="1" spc="44" baseline="5555" dirty="0">
                <a:solidFill>
                  <a:srgbClr val="002A41"/>
                </a:solidFill>
                <a:latin typeface="Arial"/>
                <a:cs typeface="Arial"/>
              </a:rPr>
              <a:t>а</a:t>
            </a:r>
            <a:endParaRPr sz="750" baseline="5555">
              <a:latin typeface="Arial"/>
              <a:cs typeface="Arial"/>
            </a:endParaRPr>
          </a:p>
        </p:txBody>
      </p:sp>
      <p:sp>
        <p:nvSpPr>
          <p:cNvPr id="23" name="object 23"/>
          <p:cNvSpPr txBox="1"/>
          <p:nvPr/>
        </p:nvSpPr>
        <p:spPr>
          <a:xfrm rot="19020000">
            <a:off x="4132346" y="4087412"/>
            <a:ext cx="595848" cy="635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500"/>
              </a:lnSpc>
            </a:pPr>
            <a:r>
              <a:rPr sz="500" b="1" spc="35" dirty="0">
                <a:solidFill>
                  <a:srgbClr val="002A41"/>
                </a:solidFill>
                <a:latin typeface="Arial"/>
                <a:cs typeface="Arial"/>
              </a:rPr>
              <a:t>Україна</a:t>
            </a:r>
            <a:r>
              <a:rPr sz="500" b="1" spc="-70" dirty="0">
                <a:solidFill>
                  <a:srgbClr val="002A41"/>
                </a:solidFill>
                <a:latin typeface="Arial"/>
                <a:cs typeface="Arial"/>
              </a:rPr>
              <a:t> </a:t>
            </a:r>
            <a:r>
              <a:rPr sz="500" b="1" dirty="0">
                <a:solidFill>
                  <a:srgbClr val="002A41"/>
                </a:solidFill>
                <a:latin typeface="Arial"/>
                <a:cs typeface="Arial"/>
              </a:rPr>
              <a:t>в</a:t>
            </a:r>
            <a:r>
              <a:rPr sz="500" b="1" spc="-70" dirty="0">
                <a:solidFill>
                  <a:srgbClr val="002A41"/>
                </a:solidFill>
                <a:latin typeface="Arial"/>
                <a:cs typeface="Arial"/>
              </a:rPr>
              <a:t> </a:t>
            </a:r>
            <a:r>
              <a:rPr sz="500" b="1" spc="30" dirty="0">
                <a:solidFill>
                  <a:srgbClr val="002A41"/>
                </a:solidFill>
                <a:latin typeface="Arial"/>
                <a:cs typeface="Arial"/>
              </a:rPr>
              <a:t>ц</a:t>
            </a:r>
            <a:r>
              <a:rPr sz="750" b="1" spc="44" baseline="5555" dirty="0">
                <a:solidFill>
                  <a:srgbClr val="002A41"/>
                </a:solidFill>
                <a:latin typeface="Arial"/>
                <a:cs typeface="Arial"/>
              </a:rPr>
              <a:t>ілому</a:t>
            </a:r>
            <a:endParaRPr sz="750" baseline="5555">
              <a:latin typeface="Arial"/>
              <a:cs typeface="Arial"/>
            </a:endParaRPr>
          </a:p>
        </p:txBody>
      </p:sp>
      <p:sp>
        <p:nvSpPr>
          <p:cNvPr id="24" name="object 24"/>
          <p:cNvSpPr txBox="1"/>
          <p:nvPr/>
        </p:nvSpPr>
        <p:spPr>
          <a:xfrm rot="19020000">
            <a:off x="4566891" y="4002292"/>
            <a:ext cx="351227" cy="635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500"/>
              </a:lnSpc>
            </a:pPr>
            <a:r>
              <a:rPr sz="500" b="1" spc="30" dirty="0">
                <a:solidFill>
                  <a:srgbClr val="002A41"/>
                </a:solidFill>
                <a:latin typeface="Arial"/>
                <a:cs typeface="Arial"/>
              </a:rPr>
              <a:t>Л</a:t>
            </a:r>
            <a:r>
              <a:rPr sz="500" b="1" spc="-15" dirty="0">
                <a:solidFill>
                  <a:srgbClr val="002A41"/>
                </a:solidFill>
                <a:latin typeface="Arial"/>
                <a:cs typeface="Arial"/>
              </a:rPr>
              <a:t>ь</a:t>
            </a:r>
            <a:r>
              <a:rPr sz="500" b="1" spc="-25" dirty="0">
                <a:solidFill>
                  <a:srgbClr val="002A41"/>
                </a:solidFill>
                <a:latin typeface="Arial"/>
                <a:cs typeface="Arial"/>
              </a:rPr>
              <a:t>в</a:t>
            </a:r>
            <a:r>
              <a:rPr sz="500" b="1" spc="40" dirty="0">
                <a:solidFill>
                  <a:srgbClr val="002A41"/>
                </a:solidFill>
                <a:latin typeface="Arial"/>
                <a:cs typeface="Arial"/>
              </a:rPr>
              <a:t>i</a:t>
            </a:r>
            <a:r>
              <a:rPr sz="500" b="1" spc="-5" dirty="0">
                <a:solidFill>
                  <a:srgbClr val="002A41"/>
                </a:solidFill>
                <a:latin typeface="Arial"/>
                <a:cs typeface="Arial"/>
              </a:rPr>
              <a:t>в</a:t>
            </a:r>
            <a:r>
              <a:rPr sz="500" b="1" spc="-15" dirty="0">
                <a:solidFill>
                  <a:srgbClr val="002A41"/>
                </a:solidFill>
                <a:latin typeface="Arial"/>
                <a:cs typeface="Arial"/>
              </a:rPr>
              <a:t>с</a:t>
            </a:r>
            <a:r>
              <a:rPr sz="500" b="1" spc="40" dirty="0">
                <a:solidFill>
                  <a:srgbClr val="002A41"/>
                </a:solidFill>
                <a:latin typeface="Arial"/>
                <a:cs typeface="Arial"/>
              </a:rPr>
              <a:t>ь</a:t>
            </a:r>
            <a:r>
              <a:rPr sz="500" b="1" spc="35" dirty="0">
                <a:solidFill>
                  <a:srgbClr val="002A41"/>
                </a:solidFill>
                <a:latin typeface="Arial"/>
                <a:cs typeface="Arial"/>
              </a:rPr>
              <a:t>к</a:t>
            </a:r>
            <a:r>
              <a:rPr sz="500" b="1" spc="30" dirty="0">
                <a:solidFill>
                  <a:srgbClr val="002A41"/>
                </a:solidFill>
                <a:latin typeface="Arial"/>
                <a:cs typeface="Arial"/>
              </a:rPr>
              <a:t>а</a:t>
            </a:r>
            <a:endParaRPr sz="500">
              <a:latin typeface="Arial"/>
              <a:cs typeface="Arial"/>
            </a:endParaRPr>
          </a:p>
        </p:txBody>
      </p:sp>
      <p:sp>
        <p:nvSpPr>
          <p:cNvPr id="25" name="object 25"/>
          <p:cNvSpPr txBox="1"/>
          <p:nvPr/>
        </p:nvSpPr>
        <p:spPr>
          <a:xfrm rot="19020000">
            <a:off x="4708263" y="4034875"/>
            <a:ext cx="444612" cy="635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500"/>
              </a:lnSpc>
            </a:pPr>
            <a:r>
              <a:rPr sz="500" b="1" spc="20" dirty="0">
                <a:solidFill>
                  <a:srgbClr val="002A41"/>
                </a:solidFill>
                <a:latin typeface="Arial"/>
                <a:cs typeface="Arial"/>
              </a:rPr>
              <a:t>Ч</a:t>
            </a:r>
            <a:r>
              <a:rPr sz="500" b="1" spc="-5" dirty="0">
                <a:solidFill>
                  <a:srgbClr val="002A41"/>
                </a:solidFill>
                <a:latin typeface="Arial"/>
                <a:cs typeface="Arial"/>
              </a:rPr>
              <a:t>е</a:t>
            </a:r>
            <a:r>
              <a:rPr sz="500" b="1" dirty="0">
                <a:solidFill>
                  <a:srgbClr val="002A41"/>
                </a:solidFill>
                <a:latin typeface="Arial"/>
                <a:cs typeface="Arial"/>
              </a:rPr>
              <a:t>р</a:t>
            </a:r>
            <a:r>
              <a:rPr sz="500" b="1" spc="50" dirty="0">
                <a:solidFill>
                  <a:srgbClr val="002A41"/>
                </a:solidFill>
                <a:latin typeface="Arial"/>
                <a:cs typeface="Arial"/>
              </a:rPr>
              <a:t>н</a:t>
            </a:r>
            <a:r>
              <a:rPr sz="500" b="1" spc="40" dirty="0">
                <a:solidFill>
                  <a:srgbClr val="002A41"/>
                </a:solidFill>
                <a:latin typeface="Arial"/>
                <a:cs typeface="Arial"/>
              </a:rPr>
              <a:t>i</a:t>
            </a:r>
            <a:r>
              <a:rPr sz="500" b="1" spc="-5" dirty="0">
                <a:solidFill>
                  <a:srgbClr val="002A41"/>
                </a:solidFill>
                <a:latin typeface="Arial"/>
                <a:cs typeface="Arial"/>
              </a:rPr>
              <a:t>в</a:t>
            </a:r>
            <a:r>
              <a:rPr sz="500" b="1" dirty="0">
                <a:solidFill>
                  <a:srgbClr val="002A41"/>
                </a:solidFill>
                <a:latin typeface="Arial"/>
                <a:cs typeface="Arial"/>
              </a:rPr>
              <a:t>е</a:t>
            </a:r>
            <a:r>
              <a:rPr sz="500" b="1" spc="20" dirty="0">
                <a:solidFill>
                  <a:srgbClr val="002A41"/>
                </a:solidFill>
                <a:latin typeface="Arial"/>
                <a:cs typeface="Arial"/>
              </a:rPr>
              <a:t>ц</a:t>
            </a:r>
            <a:r>
              <a:rPr sz="500" b="1" spc="10" dirty="0">
                <a:solidFill>
                  <a:srgbClr val="002A41"/>
                </a:solidFill>
                <a:latin typeface="Arial"/>
                <a:cs typeface="Arial"/>
              </a:rPr>
              <a:t>ь</a:t>
            </a:r>
            <a:r>
              <a:rPr sz="500" b="1" spc="90" dirty="0">
                <a:solidFill>
                  <a:srgbClr val="002A41"/>
                </a:solidFill>
                <a:latin typeface="Arial"/>
                <a:cs typeface="Arial"/>
              </a:rPr>
              <a:t>к</a:t>
            </a:r>
            <a:r>
              <a:rPr sz="750" b="1" spc="44" baseline="5555" dirty="0">
                <a:solidFill>
                  <a:srgbClr val="002A41"/>
                </a:solidFill>
                <a:latin typeface="Arial"/>
                <a:cs typeface="Arial"/>
              </a:rPr>
              <a:t>а</a:t>
            </a:r>
            <a:endParaRPr sz="750" baseline="5555">
              <a:latin typeface="Arial"/>
              <a:cs typeface="Arial"/>
            </a:endParaRPr>
          </a:p>
        </p:txBody>
      </p:sp>
      <p:sp>
        <p:nvSpPr>
          <p:cNvPr id="26" name="object 26"/>
          <p:cNvSpPr txBox="1"/>
          <p:nvPr/>
        </p:nvSpPr>
        <p:spPr>
          <a:xfrm rot="19020000">
            <a:off x="4985528" y="4012834"/>
            <a:ext cx="381245" cy="635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500"/>
              </a:lnSpc>
            </a:pPr>
            <a:r>
              <a:rPr sz="500" b="1" spc="-15" dirty="0">
                <a:solidFill>
                  <a:srgbClr val="002A41"/>
                </a:solidFill>
                <a:latin typeface="Arial"/>
                <a:cs typeface="Arial"/>
              </a:rPr>
              <a:t>В</a:t>
            </a:r>
            <a:r>
              <a:rPr sz="500" b="1" dirty="0">
                <a:solidFill>
                  <a:srgbClr val="002A41"/>
                </a:solidFill>
                <a:latin typeface="Arial"/>
                <a:cs typeface="Arial"/>
              </a:rPr>
              <a:t>о</a:t>
            </a:r>
            <a:r>
              <a:rPr sz="500" b="1" spc="5" dirty="0">
                <a:solidFill>
                  <a:srgbClr val="002A41"/>
                </a:solidFill>
                <a:latin typeface="Arial"/>
                <a:cs typeface="Arial"/>
              </a:rPr>
              <a:t>л</a:t>
            </a:r>
            <a:r>
              <a:rPr sz="500" b="1" spc="55" dirty="0">
                <a:solidFill>
                  <a:srgbClr val="002A41"/>
                </a:solidFill>
                <a:latin typeface="Arial"/>
                <a:cs typeface="Arial"/>
              </a:rPr>
              <a:t>и</a:t>
            </a:r>
            <a:r>
              <a:rPr sz="500" b="1" spc="40" dirty="0">
                <a:solidFill>
                  <a:srgbClr val="002A41"/>
                </a:solidFill>
                <a:latin typeface="Arial"/>
                <a:cs typeface="Arial"/>
              </a:rPr>
              <a:t>н</a:t>
            </a:r>
            <a:r>
              <a:rPr sz="500" b="1" spc="-10" dirty="0">
                <a:solidFill>
                  <a:srgbClr val="002A41"/>
                </a:solidFill>
                <a:latin typeface="Arial"/>
                <a:cs typeface="Arial"/>
              </a:rPr>
              <a:t>с</a:t>
            </a:r>
            <a:r>
              <a:rPr sz="500" b="1" spc="-20" dirty="0">
                <a:solidFill>
                  <a:srgbClr val="002A41"/>
                </a:solidFill>
                <a:latin typeface="Arial"/>
                <a:cs typeface="Arial"/>
              </a:rPr>
              <a:t>ь</a:t>
            </a:r>
            <a:r>
              <a:rPr sz="500" b="1" spc="90" dirty="0">
                <a:solidFill>
                  <a:srgbClr val="002A41"/>
                </a:solidFill>
                <a:latin typeface="Arial"/>
                <a:cs typeface="Arial"/>
              </a:rPr>
              <a:t>к</a:t>
            </a:r>
            <a:r>
              <a:rPr sz="500" b="1" spc="30" dirty="0">
                <a:solidFill>
                  <a:srgbClr val="002A41"/>
                </a:solidFill>
                <a:latin typeface="Arial"/>
                <a:cs typeface="Arial"/>
              </a:rPr>
              <a:t>а</a:t>
            </a:r>
            <a:endParaRPr sz="500">
              <a:latin typeface="Arial"/>
              <a:cs typeface="Arial"/>
            </a:endParaRPr>
          </a:p>
        </p:txBody>
      </p:sp>
      <p:sp>
        <p:nvSpPr>
          <p:cNvPr id="27" name="object 27"/>
          <p:cNvSpPr txBox="1"/>
          <p:nvPr/>
        </p:nvSpPr>
        <p:spPr>
          <a:xfrm rot="19020000">
            <a:off x="5145286" y="4038012"/>
            <a:ext cx="453413" cy="635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500"/>
              </a:lnSpc>
            </a:pPr>
            <a:r>
              <a:rPr sz="500" b="1" spc="20" dirty="0">
                <a:solidFill>
                  <a:srgbClr val="002A41"/>
                </a:solidFill>
                <a:latin typeface="Arial"/>
                <a:cs typeface="Arial"/>
              </a:rPr>
              <a:t>Ч</a:t>
            </a:r>
            <a:r>
              <a:rPr sz="500" b="1" spc="-5" dirty="0">
                <a:solidFill>
                  <a:srgbClr val="002A41"/>
                </a:solidFill>
                <a:latin typeface="Arial"/>
                <a:cs typeface="Arial"/>
              </a:rPr>
              <a:t>е</a:t>
            </a:r>
            <a:r>
              <a:rPr sz="500" b="1" dirty="0">
                <a:solidFill>
                  <a:srgbClr val="002A41"/>
                </a:solidFill>
                <a:latin typeface="Arial"/>
                <a:cs typeface="Arial"/>
              </a:rPr>
              <a:t>р</a:t>
            </a:r>
            <a:r>
              <a:rPr sz="500" b="1" spc="50" dirty="0">
                <a:solidFill>
                  <a:srgbClr val="002A41"/>
                </a:solidFill>
                <a:latin typeface="Arial"/>
                <a:cs typeface="Arial"/>
              </a:rPr>
              <a:t>н</a:t>
            </a:r>
            <a:r>
              <a:rPr sz="500" b="1" spc="40" dirty="0">
                <a:solidFill>
                  <a:srgbClr val="002A41"/>
                </a:solidFill>
                <a:latin typeface="Arial"/>
                <a:cs typeface="Arial"/>
              </a:rPr>
              <a:t>i</a:t>
            </a:r>
            <a:r>
              <a:rPr sz="500" b="1" spc="50" dirty="0">
                <a:solidFill>
                  <a:srgbClr val="002A41"/>
                </a:solidFill>
                <a:latin typeface="Arial"/>
                <a:cs typeface="Arial"/>
              </a:rPr>
              <a:t>г</a:t>
            </a:r>
            <a:r>
              <a:rPr sz="500" b="1" spc="40" dirty="0">
                <a:solidFill>
                  <a:srgbClr val="002A41"/>
                </a:solidFill>
                <a:latin typeface="Arial"/>
                <a:cs typeface="Arial"/>
              </a:rPr>
              <a:t>i</a:t>
            </a:r>
            <a:r>
              <a:rPr sz="500" b="1" spc="-5" dirty="0">
                <a:solidFill>
                  <a:srgbClr val="002A41"/>
                </a:solidFill>
                <a:latin typeface="Arial"/>
                <a:cs typeface="Arial"/>
              </a:rPr>
              <a:t>в</a:t>
            </a:r>
            <a:r>
              <a:rPr sz="500" b="1" spc="-10" dirty="0">
                <a:solidFill>
                  <a:srgbClr val="002A41"/>
                </a:solidFill>
                <a:latin typeface="Arial"/>
                <a:cs typeface="Arial"/>
              </a:rPr>
              <a:t>с</a:t>
            </a:r>
            <a:r>
              <a:rPr sz="500" b="1" spc="-20" dirty="0">
                <a:solidFill>
                  <a:srgbClr val="002A41"/>
                </a:solidFill>
                <a:latin typeface="Arial"/>
                <a:cs typeface="Arial"/>
              </a:rPr>
              <a:t>ь</a:t>
            </a:r>
            <a:r>
              <a:rPr sz="750" b="1" spc="135" baseline="5555" dirty="0">
                <a:solidFill>
                  <a:srgbClr val="002A41"/>
                </a:solidFill>
                <a:latin typeface="Arial"/>
                <a:cs typeface="Arial"/>
              </a:rPr>
              <a:t>к</a:t>
            </a:r>
            <a:r>
              <a:rPr sz="750" b="1" spc="44" baseline="5555" dirty="0">
                <a:solidFill>
                  <a:srgbClr val="002A41"/>
                </a:solidFill>
                <a:latin typeface="Arial"/>
                <a:cs typeface="Arial"/>
              </a:rPr>
              <a:t>а</a:t>
            </a:r>
            <a:endParaRPr sz="750" baseline="5555">
              <a:latin typeface="Arial"/>
              <a:cs typeface="Arial"/>
            </a:endParaRPr>
          </a:p>
        </p:txBody>
      </p:sp>
      <p:sp>
        <p:nvSpPr>
          <p:cNvPr id="28" name="object 28"/>
          <p:cNvSpPr txBox="1"/>
          <p:nvPr/>
        </p:nvSpPr>
        <p:spPr>
          <a:xfrm rot="19020000">
            <a:off x="5340629" y="4048842"/>
            <a:ext cx="484871" cy="635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500"/>
              </a:lnSpc>
            </a:pPr>
            <a:r>
              <a:rPr sz="500" b="1" spc="-5" dirty="0">
                <a:solidFill>
                  <a:srgbClr val="002A41"/>
                </a:solidFill>
                <a:latin typeface="Arial"/>
                <a:cs typeface="Arial"/>
              </a:rPr>
              <a:t>З</a:t>
            </a:r>
            <a:r>
              <a:rPr sz="500" b="1" spc="30" dirty="0">
                <a:solidFill>
                  <a:srgbClr val="002A41"/>
                </a:solidFill>
                <a:latin typeface="Arial"/>
                <a:cs typeface="Arial"/>
              </a:rPr>
              <a:t>а</a:t>
            </a:r>
            <a:r>
              <a:rPr sz="500" b="1" spc="90" dirty="0">
                <a:solidFill>
                  <a:srgbClr val="002A41"/>
                </a:solidFill>
                <a:latin typeface="Arial"/>
                <a:cs typeface="Arial"/>
              </a:rPr>
              <a:t>к</a:t>
            </a:r>
            <a:r>
              <a:rPr sz="500" b="1" spc="15" dirty="0">
                <a:solidFill>
                  <a:srgbClr val="002A41"/>
                </a:solidFill>
                <a:latin typeface="Arial"/>
                <a:cs typeface="Arial"/>
              </a:rPr>
              <a:t>а</a:t>
            </a:r>
            <a:r>
              <a:rPr sz="500" b="1" dirty="0">
                <a:solidFill>
                  <a:srgbClr val="002A41"/>
                </a:solidFill>
                <a:latin typeface="Arial"/>
                <a:cs typeface="Arial"/>
              </a:rPr>
              <a:t>р</a:t>
            </a:r>
            <a:r>
              <a:rPr sz="500" b="1" spc="45" dirty="0">
                <a:solidFill>
                  <a:srgbClr val="002A41"/>
                </a:solidFill>
                <a:latin typeface="Arial"/>
                <a:cs typeface="Arial"/>
              </a:rPr>
              <a:t>п</a:t>
            </a:r>
            <a:r>
              <a:rPr sz="500" b="1" spc="25" dirty="0">
                <a:solidFill>
                  <a:srgbClr val="002A41"/>
                </a:solidFill>
                <a:latin typeface="Arial"/>
                <a:cs typeface="Arial"/>
              </a:rPr>
              <a:t>ат</a:t>
            </a:r>
            <a:r>
              <a:rPr sz="500" b="1" spc="-15" dirty="0">
                <a:solidFill>
                  <a:srgbClr val="002A41"/>
                </a:solidFill>
                <a:latin typeface="Arial"/>
                <a:cs typeface="Arial"/>
              </a:rPr>
              <a:t>с</a:t>
            </a:r>
            <a:r>
              <a:rPr sz="500" b="1" spc="40" dirty="0">
                <a:solidFill>
                  <a:srgbClr val="002A41"/>
                </a:solidFill>
                <a:latin typeface="Arial"/>
                <a:cs typeface="Arial"/>
              </a:rPr>
              <a:t>ь</a:t>
            </a:r>
            <a:r>
              <a:rPr sz="500" b="1" spc="35" dirty="0">
                <a:solidFill>
                  <a:srgbClr val="002A41"/>
                </a:solidFill>
                <a:latin typeface="Arial"/>
                <a:cs typeface="Arial"/>
              </a:rPr>
              <a:t>к</a:t>
            </a:r>
            <a:r>
              <a:rPr sz="750" b="1" spc="44" baseline="5555" dirty="0">
                <a:solidFill>
                  <a:srgbClr val="002A41"/>
                </a:solidFill>
                <a:latin typeface="Arial"/>
                <a:cs typeface="Arial"/>
              </a:rPr>
              <a:t>а</a:t>
            </a:r>
            <a:endParaRPr sz="750" baseline="5555">
              <a:latin typeface="Arial"/>
              <a:cs typeface="Arial"/>
            </a:endParaRPr>
          </a:p>
        </p:txBody>
      </p:sp>
      <p:sp>
        <p:nvSpPr>
          <p:cNvPr id="29" name="object 29"/>
          <p:cNvSpPr txBox="1"/>
          <p:nvPr/>
        </p:nvSpPr>
        <p:spPr>
          <a:xfrm rot="19020000">
            <a:off x="5508794" y="4070572"/>
            <a:ext cx="547887" cy="635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500"/>
              </a:lnSpc>
            </a:pPr>
            <a:r>
              <a:rPr sz="500" b="1" spc="15" dirty="0">
                <a:solidFill>
                  <a:srgbClr val="002A41"/>
                </a:solidFill>
                <a:latin typeface="Arial"/>
                <a:cs typeface="Arial"/>
              </a:rPr>
              <a:t>Кiровоград</a:t>
            </a:r>
            <a:r>
              <a:rPr sz="750" b="1" spc="22" baseline="5555" dirty="0">
                <a:solidFill>
                  <a:srgbClr val="002A41"/>
                </a:solidFill>
                <a:latin typeface="Arial"/>
                <a:cs typeface="Arial"/>
              </a:rPr>
              <a:t>ська</a:t>
            </a:r>
            <a:endParaRPr sz="750" baseline="5555">
              <a:latin typeface="Arial"/>
              <a:cs typeface="Arial"/>
            </a:endParaRPr>
          </a:p>
        </p:txBody>
      </p:sp>
      <p:sp>
        <p:nvSpPr>
          <p:cNvPr id="30" name="object 30"/>
          <p:cNvSpPr txBox="1"/>
          <p:nvPr/>
        </p:nvSpPr>
        <p:spPr>
          <a:xfrm rot="19020000">
            <a:off x="5876107" y="4012398"/>
            <a:ext cx="380619" cy="635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500"/>
              </a:lnSpc>
            </a:pPr>
            <a:r>
              <a:rPr sz="500" b="1" spc="-25" dirty="0">
                <a:solidFill>
                  <a:srgbClr val="002A41"/>
                </a:solidFill>
                <a:latin typeface="Arial"/>
                <a:cs typeface="Arial"/>
              </a:rPr>
              <a:t>В</a:t>
            </a:r>
            <a:r>
              <a:rPr sz="500" b="1" spc="40" dirty="0">
                <a:solidFill>
                  <a:srgbClr val="002A41"/>
                </a:solidFill>
                <a:latin typeface="Arial"/>
                <a:cs typeface="Arial"/>
              </a:rPr>
              <a:t>iнниц</a:t>
            </a:r>
            <a:r>
              <a:rPr sz="500" b="1" spc="30" dirty="0">
                <a:solidFill>
                  <a:srgbClr val="002A41"/>
                </a:solidFill>
                <a:latin typeface="Arial"/>
                <a:cs typeface="Arial"/>
              </a:rPr>
              <a:t>ь</a:t>
            </a:r>
            <a:r>
              <a:rPr sz="500" b="1" spc="90" dirty="0">
                <a:solidFill>
                  <a:srgbClr val="002A41"/>
                </a:solidFill>
                <a:latin typeface="Arial"/>
                <a:cs typeface="Arial"/>
              </a:rPr>
              <a:t>к</a:t>
            </a:r>
            <a:r>
              <a:rPr sz="500" b="1" spc="30" dirty="0">
                <a:solidFill>
                  <a:srgbClr val="002A41"/>
                </a:solidFill>
                <a:latin typeface="Arial"/>
                <a:cs typeface="Arial"/>
              </a:rPr>
              <a:t>а</a:t>
            </a:r>
            <a:endParaRPr sz="500">
              <a:latin typeface="Arial"/>
              <a:cs typeface="Arial"/>
            </a:endParaRPr>
          </a:p>
        </p:txBody>
      </p:sp>
      <p:sp>
        <p:nvSpPr>
          <p:cNvPr id="31" name="object 31"/>
          <p:cNvSpPr txBox="1"/>
          <p:nvPr/>
        </p:nvSpPr>
        <p:spPr>
          <a:xfrm rot="19020000">
            <a:off x="5984363" y="4058237"/>
            <a:ext cx="511953" cy="635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500"/>
              </a:lnSpc>
            </a:pPr>
            <a:r>
              <a:rPr sz="500" b="1" dirty="0">
                <a:solidFill>
                  <a:srgbClr val="002A41"/>
                </a:solidFill>
                <a:latin typeface="Arial"/>
                <a:cs typeface="Arial"/>
              </a:rPr>
              <a:t>Т</a:t>
            </a:r>
            <a:r>
              <a:rPr sz="500" b="1" spc="-5" dirty="0">
                <a:solidFill>
                  <a:srgbClr val="002A41"/>
                </a:solidFill>
                <a:latin typeface="Arial"/>
                <a:cs typeface="Arial"/>
              </a:rPr>
              <a:t>е</a:t>
            </a:r>
            <a:r>
              <a:rPr sz="500" b="1" dirty="0">
                <a:solidFill>
                  <a:srgbClr val="002A41"/>
                </a:solidFill>
                <a:latin typeface="Arial"/>
                <a:cs typeface="Arial"/>
              </a:rPr>
              <a:t>р</a:t>
            </a:r>
            <a:r>
              <a:rPr sz="500" b="1" spc="40" dirty="0">
                <a:solidFill>
                  <a:srgbClr val="002A41"/>
                </a:solidFill>
                <a:latin typeface="Arial"/>
                <a:cs typeface="Arial"/>
              </a:rPr>
              <a:t>н</a:t>
            </a:r>
            <a:r>
              <a:rPr sz="500" b="1" spc="-15" dirty="0">
                <a:solidFill>
                  <a:srgbClr val="002A41"/>
                </a:solidFill>
                <a:latin typeface="Arial"/>
                <a:cs typeface="Arial"/>
              </a:rPr>
              <a:t>о</a:t>
            </a:r>
            <a:r>
              <a:rPr sz="500" b="1" spc="50" dirty="0">
                <a:solidFill>
                  <a:srgbClr val="002A41"/>
                </a:solidFill>
                <a:latin typeface="Arial"/>
                <a:cs typeface="Arial"/>
              </a:rPr>
              <a:t>пi</a:t>
            </a:r>
            <a:r>
              <a:rPr sz="500" b="1" spc="5" dirty="0">
                <a:solidFill>
                  <a:srgbClr val="002A41"/>
                </a:solidFill>
                <a:latin typeface="Arial"/>
                <a:cs typeface="Arial"/>
              </a:rPr>
              <a:t>л</a:t>
            </a:r>
            <a:r>
              <a:rPr sz="500" b="1" spc="-15" dirty="0">
                <a:solidFill>
                  <a:srgbClr val="002A41"/>
                </a:solidFill>
                <a:latin typeface="Arial"/>
                <a:cs typeface="Arial"/>
              </a:rPr>
              <a:t>ьс</a:t>
            </a:r>
            <a:r>
              <a:rPr sz="750" b="1" spc="-37" baseline="5555" dirty="0">
                <a:solidFill>
                  <a:srgbClr val="002A41"/>
                </a:solidFill>
                <a:latin typeface="Arial"/>
                <a:cs typeface="Arial"/>
              </a:rPr>
              <a:t>ь</a:t>
            </a:r>
            <a:r>
              <a:rPr sz="750" b="1" spc="135" baseline="5555" dirty="0">
                <a:solidFill>
                  <a:srgbClr val="002A41"/>
                </a:solidFill>
                <a:latin typeface="Arial"/>
                <a:cs typeface="Arial"/>
              </a:rPr>
              <a:t>к</a:t>
            </a:r>
            <a:r>
              <a:rPr sz="750" b="1" spc="44" baseline="5555" dirty="0">
                <a:solidFill>
                  <a:srgbClr val="002A41"/>
                </a:solidFill>
                <a:latin typeface="Arial"/>
                <a:cs typeface="Arial"/>
              </a:rPr>
              <a:t>а</a:t>
            </a:r>
            <a:endParaRPr sz="750" baseline="5555">
              <a:latin typeface="Arial"/>
              <a:cs typeface="Arial"/>
            </a:endParaRPr>
          </a:p>
        </p:txBody>
      </p:sp>
      <p:sp>
        <p:nvSpPr>
          <p:cNvPr id="32" name="object 32"/>
          <p:cNvSpPr txBox="1"/>
          <p:nvPr/>
        </p:nvSpPr>
        <p:spPr>
          <a:xfrm rot="19020000">
            <a:off x="6072434" y="4111985"/>
            <a:ext cx="667870" cy="635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500"/>
              </a:lnSpc>
            </a:pPr>
            <a:r>
              <a:rPr sz="500" b="1" spc="25" dirty="0">
                <a:solidFill>
                  <a:srgbClr val="002A41"/>
                </a:solidFill>
                <a:latin typeface="Arial"/>
                <a:cs typeface="Arial"/>
              </a:rPr>
              <a:t>Iвано-Франк</a:t>
            </a:r>
            <a:r>
              <a:rPr sz="750" b="1" spc="37" baseline="5555" dirty="0">
                <a:solidFill>
                  <a:srgbClr val="002A41"/>
                </a:solidFill>
                <a:latin typeface="Arial"/>
                <a:cs typeface="Arial"/>
              </a:rPr>
              <a:t>iвська</a:t>
            </a:r>
            <a:endParaRPr sz="750" baseline="5555">
              <a:latin typeface="Arial"/>
              <a:cs typeface="Arial"/>
            </a:endParaRPr>
          </a:p>
        </p:txBody>
      </p:sp>
      <p:sp>
        <p:nvSpPr>
          <p:cNvPr id="33" name="object 33"/>
          <p:cNvSpPr txBox="1"/>
          <p:nvPr/>
        </p:nvSpPr>
        <p:spPr>
          <a:xfrm rot="19020000">
            <a:off x="6551988" y="4008927"/>
            <a:ext cx="370605" cy="635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500"/>
              </a:lnSpc>
            </a:pPr>
            <a:r>
              <a:rPr sz="500" b="1" spc="20" dirty="0">
                <a:solidFill>
                  <a:srgbClr val="002A41"/>
                </a:solidFill>
                <a:latin typeface="Arial"/>
                <a:cs typeface="Arial"/>
              </a:rPr>
              <a:t>Л</a:t>
            </a:r>
            <a:r>
              <a:rPr sz="500" b="1" spc="35" dirty="0">
                <a:solidFill>
                  <a:srgbClr val="002A41"/>
                </a:solidFill>
                <a:latin typeface="Arial"/>
                <a:cs typeface="Arial"/>
              </a:rPr>
              <a:t>у</a:t>
            </a:r>
            <a:r>
              <a:rPr sz="500" b="1" spc="40" dirty="0">
                <a:solidFill>
                  <a:srgbClr val="002A41"/>
                </a:solidFill>
                <a:latin typeface="Arial"/>
                <a:cs typeface="Arial"/>
              </a:rPr>
              <a:t>г</a:t>
            </a:r>
            <a:r>
              <a:rPr sz="500" b="1" spc="30" dirty="0">
                <a:solidFill>
                  <a:srgbClr val="002A41"/>
                </a:solidFill>
                <a:latin typeface="Arial"/>
                <a:cs typeface="Arial"/>
              </a:rPr>
              <a:t>а</a:t>
            </a:r>
            <a:r>
              <a:rPr sz="500" b="1" spc="15" dirty="0">
                <a:solidFill>
                  <a:srgbClr val="002A41"/>
                </a:solidFill>
                <a:latin typeface="Arial"/>
                <a:cs typeface="Arial"/>
              </a:rPr>
              <a:t>нс</a:t>
            </a:r>
            <a:r>
              <a:rPr sz="500" b="1" spc="-25" dirty="0">
                <a:solidFill>
                  <a:srgbClr val="002A41"/>
                </a:solidFill>
                <a:latin typeface="Arial"/>
                <a:cs typeface="Arial"/>
              </a:rPr>
              <a:t>ь</a:t>
            </a:r>
            <a:r>
              <a:rPr sz="500" b="1" spc="90" dirty="0">
                <a:solidFill>
                  <a:srgbClr val="002A41"/>
                </a:solidFill>
                <a:latin typeface="Arial"/>
                <a:cs typeface="Arial"/>
              </a:rPr>
              <a:t>к</a:t>
            </a:r>
            <a:r>
              <a:rPr sz="500" b="1" spc="30" dirty="0">
                <a:solidFill>
                  <a:srgbClr val="002A41"/>
                </a:solidFill>
                <a:latin typeface="Arial"/>
                <a:cs typeface="Arial"/>
              </a:rPr>
              <a:t>а</a:t>
            </a:r>
            <a:endParaRPr sz="500">
              <a:latin typeface="Arial"/>
              <a:cs typeface="Arial"/>
            </a:endParaRPr>
          </a:p>
        </p:txBody>
      </p:sp>
      <p:sp>
        <p:nvSpPr>
          <p:cNvPr id="34" name="object 34"/>
          <p:cNvSpPr/>
          <p:nvPr/>
        </p:nvSpPr>
        <p:spPr>
          <a:xfrm>
            <a:off x="815299" y="1536344"/>
            <a:ext cx="6160770" cy="0"/>
          </a:xfrm>
          <a:custGeom>
            <a:avLst/>
            <a:gdLst/>
            <a:ahLst/>
            <a:cxnLst/>
            <a:rect l="l" t="t" r="r" b="b"/>
            <a:pathLst>
              <a:path w="6160770">
                <a:moveTo>
                  <a:pt x="0" y="0"/>
                </a:moveTo>
                <a:lnTo>
                  <a:pt x="6160300" y="0"/>
                </a:lnTo>
              </a:path>
            </a:pathLst>
          </a:custGeom>
          <a:ln w="12700">
            <a:solidFill>
              <a:srgbClr val="002A4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 txBox="1"/>
          <p:nvPr/>
        </p:nvSpPr>
        <p:spPr>
          <a:xfrm>
            <a:off x="802600" y="777994"/>
            <a:ext cx="5485765" cy="2387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b="1" spc="95" dirty="0">
                <a:solidFill>
                  <a:srgbClr val="002A41"/>
                </a:solidFill>
                <a:latin typeface="Arial"/>
                <a:cs typeface="Arial"/>
              </a:rPr>
              <a:t>Графік</a:t>
            </a:r>
            <a:r>
              <a:rPr sz="1400" b="1" spc="-20" dirty="0">
                <a:solidFill>
                  <a:srgbClr val="002A41"/>
                </a:solidFill>
                <a:latin typeface="Arial"/>
                <a:cs typeface="Arial"/>
              </a:rPr>
              <a:t> </a:t>
            </a:r>
            <a:r>
              <a:rPr sz="1400" b="1" spc="-35" dirty="0">
                <a:solidFill>
                  <a:srgbClr val="002A41"/>
                </a:solidFill>
                <a:latin typeface="Arial"/>
                <a:cs typeface="Arial"/>
              </a:rPr>
              <a:t>1.7.</a:t>
            </a:r>
            <a:r>
              <a:rPr sz="1400" b="1" spc="-15" dirty="0">
                <a:solidFill>
                  <a:srgbClr val="002A41"/>
                </a:solidFill>
                <a:latin typeface="Arial"/>
                <a:cs typeface="Arial"/>
              </a:rPr>
              <a:t> </a:t>
            </a:r>
            <a:r>
              <a:rPr sz="1400" b="1" spc="50" dirty="0">
                <a:solidFill>
                  <a:srgbClr val="002A41"/>
                </a:solidFill>
                <a:latin typeface="Arial"/>
                <a:cs typeface="Arial"/>
              </a:rPr>
              <a:t>За</a:t>
            </a:r>
            <a:r>
              <a:rPr sz="1400" b="1" spc="-15" dirty="0">
                <a:solidFill>
                  <a:srgbClr val="002A41"/>
                </a:solidFill>
                <a:latin typeface="Arial"/>
                <a:cs typeface="Arial"/>
              </a:rPr>
              <a:t> </a:t>
            </a:r>
            <a:r>
              <a:rPr sz="1400" b="1" spc="90" dirty="0">
                <a:solidFill>
                  <a:srgbClr val="002A41"/>
                </a:solidFill>
                <a:latin typeface="Arial"/>
                <a:cs typeface="Arial"/>
              </a:rPr>
              <a:t>останні</a:t>
            </a:r>
            <a:r>
              <a:rPr sz="1400" b="1" spc="-20" dirty="0">
                <a:solidFill>
                  <a:srgbClr val="002A41"/>
                </a:solidFill>
                <a:latin typeface="Arial"/>
                <a:cs typeface="Arial"/>
              </a:rPr>
              <a:t> </a:t>
            </a:r>
            <a:r>
              <a:rPr sz="1400" b="1" spc="65" dirty="0">
                <a:solidFill>
                  <a:srgbClr val="002A41"/>
                </a:solidFill>
                <a:latin typeface="Arial"/>
                <a:cs typeface="Arial"/>
              </a:rPr>
              <a:t>12</a:t>
            </a:r>
            <a:r>
              <a:rPr sz="1400" b="1" spc="-15" dirty="0">
                <a:solidFill>
                  <a:srgbClr val="002A41"/>
                </a:solidFill>
                <a:latin typeface="Arial"/>
                <a:cs typeface="Arial"/>
              </a:rPr>
              <a:t> </a:t>
            </a:r>
            <a:r>
              <a:rPr sz="1400" b="1" spc="95" dirty="0">
                <a:solidFill>
                  <a:srgbClr val="002A41"/>
                </a:solidFill>
                <a:latin typeface="Arial"/>
                <a:cs typeface="Arial"/>
              </a:rPr>
              <a:t>місяців</a:t>
            </a:r>
            <a:r>
              <a:rPr sz="1400" b="1" spc="-15" dirty="0">
                <a:solidFill>
                  <a:srgbClr val="002A41"/>
                </a:solidFill>
                <a:latin typeface="Arial"/>
                <a:cs typeface="Arial"/>
              </a:rPr>
              <a:t> </a:t>
            </a:r>
            <a:r>
              <a:rPr sz="1400" b="1" spc="145" dirty="0">
                <a:solidFill>
                  <a:srgbClr val="002A41"/>
                </a:solidFill>
                <a:latin typeface="Arial"/>
                <a:cs typeface="Arial"/>
              </a:rPr>
              <a:t>чи</a:t>
            </a:r>
            <a:r>
              <a:rPr sz="1400" b="1" spc="-15" dirty="0">
                <a:solidFill>
                  <a:srgbClr val="002A41"/>
                </a:solidFill>
                <a:latin typeface="Arial"/>
                <a:cs typeface="Arial"/>
              </a:rPr>
              <a:t> </a:t>
            </a:r>
            <a:r>
              <a:rPr sz="1400" b="1" spc="65" dirty="0">
                <a:solidFill>
                  <a:srgbClr val="002A41"/>
                </a:solidFill>
                <a:latin typeface="Arial"/>
                <a:cs typeface="Arial"/>
              </a:rPr>
              <a:t>ви</a:t>
            </a:r>
            <a:r>
              <a:rPr sz="1400" b="1" spc="-20" dirty="0">
                <a:solidFill>
                  <a:srgbClr val="002A41"/>
                </a:solidFill>
                <a:latin typeface="Arial"/>
                <a:cs typeface="Arial"/>
              </a:rPr>
              <a:t> </a:t>
            </a:r>
            <a:r>
              <a:rPr sz="1400" b="1" spc="55" dirty="0">
                <a:solidFill>
                  <a:srgbClr val="002A41"/>
                </a:solidFill>
                <a:latin typeface="Arial"/>
                <a:cs typeface="Arial"/>
              </a:rPr>
              <a:t>були</a:t>
            </a:r>
            <a:r>
              <a:rPr sz="1400" b="1" spc="-15" dirty="0">
                <a:solidFill>
                  <a:srgbClr val="002A41"/>
                </a:solidFill>
                <a:latin typeface="Arial"/>
                <a:cs typeface="Arial"/>
              </a:rPr>
              <a:t> </a:t>
            </a:r>
            <a:r>
              <a:rPr sz="1400" b="1" spc="30" dirty="0">
                <a:solidFill>
                  <a:srgbClr val="002A41"/>
                </a:solidFill>
                <a:latin typeface="Arial"/>
                <a:cs typeface="Arial"/>
              </a:rPr>
              <a:t>хворі,</a:t>
            </a:r>
            <a:r>
              <a:rPr sz="1400" b="1" spc="-15" dirty="0">
                <a:solidFill>
                  <a:srgbClr val="002A41"/>
                </a:solidFill>
                <a:latin typeface="Arial"/>
                <a:cs typeface="Arial"/>
              </a:rPr>
              <a:t> </a:t>
            </a:r>
            <a:r>
              <a:rPr sz="1400" b="1" spc="55" dirty="0">
                <a:solidFill>
                  <a:srgbClr val="002A41"/>
                </a:solidFill>
                <a:latin typeface="Arial"/>
                <a:cs typeface="Arial"/>
              </a:rPr>
              <a:t>але</a:t>
            </a:r>
            <a:r>
              <a:rPr sz="1400" b="1" spc="-15" dirty="0">
                <a:solidFill>
                  <a:srgbClr val="002A41"/>
                </a:solidFill>
                <a:latin typeface="Arial"/>
                <a:cs typeface="Arial"/>
              </a:rPr>
              <a:t> </a:t>
            </a:r>
            <a:r>
              <a:rPr sz="1400" b="1" spc="85" dirty="0">
                <a:solidFill>
                  <a:srgbClr val="002A41"/>
                </a:solidFill>
                <a:latin typeface="Arial"/>
                <a:cs typeface="Arial"/>
              </a:rPr>
              <a:t>не</a:t>
            </a:r>
            <a:endParaRPr sz="1400">
              <a:latin typeface="Arial"/>
              <a:cs typeface="Arial"/>
            </a:endParaRPr>
          </a:p>
        </p:txBody>
      </p:sp>
      <p:sp>
        <p:nvSpPr>
          <p:cNvPr id="36" name="object 36"/>
          <p:cNvSpPr txBox="1"/>
          <p:nvPr/>
        </p:nvSpPr>
        <p:spPr>
          <a:xfrm>
            <a:off x="802600" y="917745"/>
            <a:ext cx="5986780" cy="603250"/>
          </a:xfrm>
          <a:prstGeom prst="rect">
            <a:avLst/>
          </a:prstGeom>
        </p:spPr>
        <p:txBody>
          <a:bodyPr vert="horz" wrap="square" lIns="0" tIns="60960" rIns="0" bIns="0" rtlCol="0">
            <a:spAutoFit/>
          </a:bodyPr>
          <a:lstStyle/>
          <a:p>
            <a:pPr marL="12700" marR="5080">
              <a:lnSpc>
                <a:spcPct val="77400"/>
              </a:lnSpc>
              <a:spcBef>
                <a:spcPts val="480"/>
              </a:spcBef>
            </a:pPr>
            <a:r>
              <a:rPr sz="1400" b="1" spc="65" dirty="0">
                <a:solidFill>
                  <a:srgbClr val="002A41"/>
                </a:solidFill>
                <a:latin typeface="Arial"/>
                <a:cs typeface="Arial"/>
              </a:rPr>
              <a:t>відвідали</a:t>
            </a:r>
            <a:r>
              <a:rPr sz="1400" b="1" spc="-15" dirty="0">
                <a:solidFill>
                  <a:srgbClr val="002A41"/>
                </a:solidFill>
                <a:latin typeface="Arial"/>
                <a:cs typeface="Arial"/>
              </a:rPr>
              <a:t> </a:t>
            </a:r>
            <a:r>
              <a:rPr sz="1400" b="1" spc="105" dirty="0">
                <a:solidFill>
                  <a:srgbClr val="002A41"/>
                </a:solidFill>
                <a:latin typeface="Arial"/>
                <a:cs typeface="Arial"/>
              </a:rPr>
              <a:t>лікаря</a:t>
            </a:r>
            <a:r>
              <a:rPr sz="1400" b="1" spc="-15" dirty="0">
                <a:solidFill>
                  <a:srgbClr val="002A41"/>
                </a:solidFill>
                <a:latin typeface="Arial"/>
                <a:cs typeface="Arial"/>
              </a:rPr>
              <a:t> </a:t>
            </a:r>
            <a:r>
              <a:rPr sz="1400" b="1" spc="60" dirty="0">
                <a:solidFill>
                  <a:srgbClr val="002A41"/>
                </a:solidFill>
                <a:latin typeface="Arial"/>
                <a:cs typeface="Arial"/>
              </a:rPr>
              <a:t>та/або</a:t>
            </a:r>
            <a:r>
              <a:rPr sz="1400" b="1" spc="-15" dirty="0">
                <a:solidFill>
                  <a:srgbClr val="002A41"/>
                </a:solidFill>
                <a:latin typeface="Arial"/>
                <a:cs typeface="Arial"/>
              </a:rPr>
              <a:t> </a:t>
            </a:r>
            <a:r>
              <a:rPr sz="1400" b="1" spc="85" dirty="0">
                <a:solidFill>
                  <a:srgbClr val="002A41"/>
                </a:solidFill>
                <a:latin typeface="Arial"/>
                <a:cs typeface="Arial"/>
              </a:rPr>
              <a:t>не</a:t>
            </a:r>
            <a:r>
              <a:rPr sz="1400" b="1" spc="-15" dirty="0">
                <a:solidFill>
                  <a:srgbClr val="002A41"/>
                </a:solidFill>
                <a:latin typeface="Arial"/>
                <a:cs typeface="Arial"/>
              </a:rPr>
              <a:t> </a:t>
            </a:r>
            <a:r>
              <a:rPr sz="1400" b="1" spc="55" dirty="0">
                <a:solidFill>
                  <a:srgbClr val="002A41"/>
                </a:solidFill>
                <a:latin typeface="Arial"/>
                <a:cs typeface="Arial"/>
              </a:rPr>
              <a:t>були</a:t>
            </a:r>
            <a:r>
              <a:rPr sz="1400" b="1" spc="-15" dirty="0">
                <a:solidFill>
                  <a:srgbClr val="002A41"/>
                </a:solidFill>
                <a:latin typeface="Arial"/>
                <a:cs typeface="Arial"/>
              </a:rPr>
              <a:t> </a:t>
            </a:r>
            <a:r>
              <a:rPr sz="1400" b="1" spc="80" dirty="0">
                <a:solidFill>
                  <a:srgbClr val="002A41"/>
                </a:solidFill>
                <a:latin typeface="Arial"/>
                <a:cs typeface="Arial"/>
              </a:rPr>
              <a:t>госпіталізовані</a:t>
            </a:r>
            <a:r>
              <a:rPr sz="1400" b="1" spc="-15" dirty="0">
                <a:solidFill>
                  <a:srgbClr val="002A41"/>
                </a:solidFill>
                <a:latin typeface="Arial"/>
                <a:cs typeface="Arial"/>
              </a:rPr>
              <a:t> </a:t>
            </a:r>
            <a:r>
              <a:rPr sz="1400" b="1" spc="80" dirty="0">
                <a:solidFill>
                  <a:srgbClr val="002A41"/>
                </a:solidFill>
                <a:latin typeface="Arial"/>
                <a:cs typeface="Arial"/>
              </a:rPr>
              <a:t>взагалі</a:t>
            </a:r>
            <a:r>
              <a:rPr sz="1400" b="1" spc="-15" dirty="0">
                <a:solidFill>
                  <a:srgbClr val="002A41"/>
                </a:solidFill>
                <a:latin typeface="Arial"/>
                <a:cs typeface="Arial"/>
              </a:rPr>
              <a:t> </a:t>
            </a:r>
            <a:r>
              <a:rPr sz="1400" b="1" spc="50" dirty="0">
                <a:solidFill>
                  <a:srgbClr val="002A41"/>
                </a:solidFill>
                <a:latin typeface="Arial"/>
                <a:cs typeface="Arial"/>
              </a:rPr>
              <a:t>через  </a:t>
            </a:r>
            <a:r>
              <a:rPr sz="1400" b="1" spc="90" dirty="0">
                <a:solidFill>
                  <a:srgbClr val="002A41"/>
                </a:solidFill>
                <a:latin typeface="Arial"/>
                <a:cs typeface="Arial"/>
              </a:rPr>
              <a:t>брак</a:t>
            </a:r>
            <a:r>
              <a:rPr sz="1400" b="1" spc="-25" dirty="0">
                <a:solidFill>
                  <a:srgbClr val="002A41"/>
                </a:solidFill>
                <a:latin typeface="Arial"/>
                <a:cs typeface="Arial"/>
              </a:rPr>
              <a:t> </a:t>
            </a:r>
            <a:r>
              <a:rPr sz="1400" b="1" spc="70" dirty="0">
                <a:solidFill>
                  <a:srgbClr val="002A41"/>
                </a:solidFill>
                <a:latin typeface="Arial"/>
                <a:cs typeface="Arial"/>
              </a:rPr>
              <a:t>коштів?</a:t>
            </a:r>
            <a:endParaRPr sz="14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484"/>
              </a:spcBef>
            </a:pPr>
            <a:r>
              <a:rPr sz="900" i="1" spc="15" dirty="0">
                <a:solidFill>
                  <a:srgbClr val="002A41"/>
                </a:solidFill>
                <a:latin typeface="Cambria"/>
                <a:cs typeface="Cambria"/>
              </a:rPr>
              <a:t>(%, </a:t>
            </a:r>
            <a:r>
              <a:rPr sz="900" i="1" spc="114" dirty="0">
                <a:solidFill>
                  <a:srgbClr val="002A41"/>
                </a:solidFill>
                <a:latin typeface="Cambria"/>
                <a:cs typeface="Cambria"/>
              </a:rPr>
              <a:t>хто </a:t>
            </a:r>
            <a:r>
              <a:rPr sz="900" i="1" spc="65" dirty="0">
                <a:solidFill>
                  <a:srgbClr val="002A41"/>
                </a:solidFill>
                <a:latin typeface="Cambria"/>
                <a:cs typeface="Cambria"/>
              </a:rPr>
              <a:t>вказав </a:t>
            </a:r>
            <a:r>
              <a:rPr sz="900" i="1" spc="80" dirty="0">
                <a:solidFill>
                  <a:srgbClr val="002A41"/>
                </a:solidFill>
                <a:latin typeface="Cambria"/>
                <a:cs typeface="Cambria"/>
              </a:rPr>
              <a:t>на </a:t>
            </a:r>
            <a:r>
              <a:rPr sz="900" i="1" spc="75" dirty="0">
                <a:solidFill>
                  <a:srgbClr val="002A41"/>
                </a:solidFill>
                <a:latin typeface="Cambria"/>
                <a:cs typeface="Cambria"/>
              </a:rPr>
              <a:t>відсутність такого</a:t>
            </a:r>
            <a:r>
              <a:rPr sz="900" i="1" spc="-85" dirty="0">
                <a:solidFill>
                  <a:srgbClr val="002A41"/>
                </a:solidFill>
                <a:latin typeface="Cambria"/>
                <a:cs typeface="Cambria"/>
              </a:rPr>
              <a:t> </a:t>
            </a:r>
            <a:r>
              <a:rPr sz="900" i="1" spc="50" dirty="0">
                <a:solidFill>
                  <a:srgbClr val="002A41"/>
                </a:solidFill>
                <a:latin typeface="Cambria"/>
                <a:cs typeface="Cambria"/>
              </a:rPr>
              <a:t>досвіду)</a:t>
            </a:r>
            <a:endParaRPr sz="900">
              <a:latin typeface="Cambria"/>
              <a:cs typeface="Cambria"/>
            </a:endParaRPr>
          </a:p>
        </p:txBody>
      </p:sp>
      <p:grpSp>
        <p:nvGrpSpPr>
          <p:cNvPr id="37" name="object 37"/>
          <p:cNvGrpSpPr/>
          <p:nvPr/>
        </p:nvGrpSpPr>
        <p:grpSpPr>
          <a:xfrm>
            <a:off x="1238935" y="2034133"/>
            <a:ext cx="123189" cy="1800225"/>
            <a:chOff x="1238935" y="2034133"/>
            <a:chExt cx="123189" cy="1800225"/>
          </a:xfrm>
        </p:grpSpPr>
        <p:sp>
          <p:nvSpPr>
            <p:cNvPr id="38" name="object 38"/>
            <p:cNvSpPr/>
            <p:nvPr/>
          </p:nvSpPr>
          <p:spPr>
            <a:xfrm>
              <a:off x="1238935" y="2034133"/>
              <a:ext cx="123189" cy="1044575"/>
            </a:xfrm>
            <a:custGeom>
              <a:avLst/>
              <a:gdLst/>
              <a:ahLst/>
              <a:cxnLst/>
              <a:rect l="l" t="t" r="r" b="b"/>
              <a:pathLst>
                <a:path w="123190" h="1044575">
                  <a:moveTo>
                    <a:pt x="0" y="1043990"/>
                  </a:moveTo>
                  <a:lnTo>
                    <a:pt x="123050" y="1043990"/>
                  </a:lnTo>
                  <a:lnTo>
                    <a:pt x="123050" y="0"/>
                  </a:lnTo>
                  <a:lnTo>
                    <a:pt x="0" y="0"/>
                  </a:lnTo>
                  <a:lnTo>
                    <a:pt x="0" y="1043990"/>
                  </a:lnTo>
                  <a:close/>
                </a:path>
              </a:pathLst>
            </a:custGeom>
            <a:solidFill>
              <a:srgbClr val="26284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" name="object 39"/>
            <p:cNvSpPr/>
            <p:nvPr/>
          </p:nvSpPr>
          <p:spPr>
            <a:xfrm>
              <a:off x="1238935" y="3078124"/>
              <a:ext cx="123189" cy="756285"/>
            </a:xfrm>
            <a:custGeom>
              <a:avLst/>
              <a:gdLst/>
              <a:ahLst/>
              <a:cxnLst/>
              <a:rect l="l" t="t" r="r" b="b"/>
              <a:pathLst>
                <a:path w="123190" h="756285">
                  <a:moveTo>
                    <a:pt x="123050" y="0"/>
                  </a:moveTo>
                  <a:lnTo>
                    <a:pt x="0" y="0"/>
                  </a:lnTo>
                  <a:lnTo>
                    <a:pt x="0" y="756005"/>
                  </a:lnTo>
                  <a:lnTo>
                    <a:pt x="123050" y="756005"/>
                  </a:lnTo>
                  <a:lnTo>
                    <a:pt x="123050" y="0"/>
                  </a:lnTo>
                  <a:close/>
                </a:path>
              </a:pathLst>
            </a:custGeom>
            <a:solidFill>
              <a:srgbClr val="FAA73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40" name="object 40"/>
          <p:cNvGrpSpPr/>
          <p:nvPr/>
        </p:nvGrpSpPr>
        <p:grpSpPr>
          <a:xfrm>
            <a:off x="1461376" y="2034133"/>
            <a:ext cx="123189" cy="1800225"/>
            <a:chOff x="1461376" y="2034133"/>
            <a:chExt cx="123189" cy="1800225"/>
          </a:xfrm>
        </p:grpSpPr>
        <p:sp>
          <p:nvSpPr>
            <p:cNvPr id="41" name="object 41"/>
            <p:cNvSpPr/>
            <p:nvPr/>
          </p:nvSpPr>
          <p:spPr>
            <a:xfrm>
              <a:off x="1461376" y="2034133"/>
              <a:ext cx="123189" cy="1044575"/>
            </a:xfrm>
            <a:custGeom>
              <a:avLst/>
              <a:gdLst/>
              <a:ahLst/>
              <a:cxnLst/>
              <a:rect l="l" t="t" r="r" b="b"/>
              <a:pathLst>
                <a:path w="123190" h="1044575">
                  <a:moveTo>
                    <a:pt x="0" y="1043990"/>
                  </a:moveTo>
                  <a:lnTo>
                    <a:pt x="123050" y="1043990"/>
                  </a:lnTo>
                  <a:lnTo>
                    <a:pt x="123050" y="0"/>
                  </a:lnTo>
                  <a:lnTo>
                    <a:pt x="0" y="0"/>
                  </a:lnTo>
                  <a:lnTo>
                    <a:pt x="0" y="1043990"/>
                  </a:lnTo>
                  <a:close/>
                </a:path>
              </a:pathLst>
            </a:custGeom>
            <a:solidFill>
              <a:srgbClr val="26284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" name="object 42"/>
            <p:cNvSpPr/>
            <p:nvPr/>
          </p:nvSpPr>
          <p:spPr>
            <a:xfrm>
              <a:off x="1461376" y="3078124"/>
              <a:ext cx="123189" cy="756285"/>
            </a:xfrm>
            <a:custGeom>
              <a:avLst/>
              <a:gdLst/>
              <a:ahLst/>
              <a:cxnLst/>
              <a:rect l="l" t="t" r="r" b="b"/>
              <a:pathLst>
                <a:path w="123190" h="756285">
                  <a:moveTo>
                    <a:pt x="123050" y="0"/>
                  </a:moveTo>
                  <a:lnTo>
                    <a:pt x="0" y="0"/>
                  </a:lnTo>
                  <a:lnTo>
                    <a:pt x="0" y="756005"/>
                  </a:lnTo>
                  <a:lnTo>
                    <a:pt x="123050" y="756005"/>
                  </a:lnTo>
                  <a:lnTo>
                    <a:pt x="123050" y="0"/>
                  </a:lnTo>
                  <a:close/>
                </a:path>
              </a:pathLst>
            </a:custGeom>
            <a:solidFill>
              <a:srgbClr val="FAA73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43" name="object 43"/>
          <p:cNvGrpSpPr/>
          <p:nvPr/>
        </p:nvGrpSpPr>
        <p:grpSpPr>
          <a:xfrm>
            <a:off x="1683816" y="2034133"/>
            <a:ext cx="123189" cy="1800225"/>
            <a:chOff x="1683816" y="2034133"/>
            <a:chExt cx="123189" cy="1800225"/>
          </a:xfrm>
        </p:grpSpPr>
        <p:sp>
          <p:nvSpPr>
            <p:cNvPr id="44" name="object 44"/>
            <p:cNvSpPr/>
            <p:nvPr/>
          </p:nvSpPr>
          <p:spPr>
            <a:xfrm>
              <a:off x="1683816" y="2034133"/>
              <a:ext cx="123189" cy="954405"/>
            </a:xfrm>
            <a:custGeom>
              <a:avLst/>
              <a:gdLst/>
              <a:ahLst/>
              <a:cxnLst/>
              <a:rect l="l" t="t" r="r" b="b"/>
              <a:pathLst>
                <a:path w="123189" h="954405">
                  <a:moveTo>
                    <a:pt x="0" y="953998"/>
                  </a:moveTo>
                  <a:lnTo>
                    <a:pt x="123050" y="953998"/>
                  </a:lnTo>
                  <a:lnTo>
                    <a:pt x="123050" y="0"/>
                  </a:lnTo>
                  <a:lnTo>
                    <a:pt x="0" y="0"/>
                  </a:lnTo>
                  <a:lnTo>
                    <a:pt x="0" y="953998"/>
                  </a:lnTo>
                  <a:close/>
                </a:path>
              </a:pathLst>
            </a:custGeom>
            <a:solidFill>
              <a:srgbClr val="26284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" name="object 45"/>
            <p:cNvSpPr/>
            <p:nvPr/>
          </p:nvSpPr>
          <p:spPr>
            <a:xfrm>
              <a:off x="1683816" y="2988132"/>
              <a:ext cx="123189" cy="846455"/>
            </a:xfrm>
            <a:custGeom>
              <a:avLst/>
              <a:gdLst/>
              <a:ahLst/>
              <a:cxnLst/>
              <a:rect l="l" t="t" r="r" b="b"/>
              <a:pathLst>
                <a:path w="123189" h="846454">
                  <a:moveTo>
                    <a:pt x="123050" y="0"/>
                  </a:moveTo>
                  <a:lnTo>
                    <a:pt x="0" y="0"/>
                  </a:lnTo>
                  <a:lnTo>
                    <a:pt x="0" y="845997"/>
                  </a:lnTo>
                  <a:lnTo>
                    <a:pt x="123050" y="845997"/>
                  </a:lnTo>
                  <a:lnTo>
                    <a:pt x="123050" y="0"/>
                  </a:lnTo>
                  <a:close/>
                </a:path>
              </a:pathLst>
            </a:custGeom>
            <a:solidFill>
              <a:srgbClr val="FAA73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46" name="object 46"/>
          <p:cNvGrpSpPr/>
          <p:nvPr/>
        </p:nvGrpSpPr>
        <p:grpSpPr>
          <a:xfrm>
            <a:off x="1906257" y="2034133"/>
            <a:ext cx="123189" cy="1800225"/>
            <a:chOff x="1906257" y="2034133"/>
            <a:chExt cx="123189" cy="1800225"/>
          </a:xfrm>
        </p:grpSpPr>
        <p:sp>
          <p:nvSpPr>
            <p:cNvPr id="47" name="object 47"/>
            <p:cNvSpPr/>
            <p:nvPr/>
          </p:nvSpPr>
          <p:spPr>
            <a:xfrm>
              <a:off x="1906257" y="2034133"/>
              <a:ext cx="123189" cy="900430"/>
            </a:xfrm>
            <a:custGeom>
              <a:avLst/>
              <a:gdLst/>
              <a:ahLst/>
              <a:cxnLst/>
              <a:rect l="l" t="t" r="r" b="b"/>
              <a:pathLst>
                <a:path w="123189" h="900430">
                  <a:moveTo>
                    <a:pt x="0" y="899998"/>
                  </a:moveTo>
                  <a:lnTo>
                    <a:pt x="123050" y="899998"/>
                  </a:lnTo>
                  <a:lnTo>
                    <a:pt x="123050" y="0"/>
                  </a:lnTo>
                  <a:lnTo>
                    <a:pt x="0" y="0"/>
                  </a:lnTo>
                  <a:lnTo>
                    <a:pt x="0" y="899998"/>
                  </a:lnTo>
                  <a:close/>
                </a:path>
              </a:pathLst>
            </a:custGeom>
            <a:solidFill>
              <a:srgbClr val="26284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" name="object 48"/>
            <p:cNvSpPr/>
            <p:nvPr/>
          </p:nvSpPr>
          <p:spPr>
            <a:xfrm>
              <a:off x="1906257" y="2934131"/>
              <a:ext cx="123189" cy="900430"/>
            </a:xfrm>
            <a:custGeom>
              <a:avLst/>
              <a:gdLst/>
              <a:ahLst/>
              <a:cxnLst/>
              <a:rect l="l" t="t" r="r" b="b"/>
              <a:pathLst>
                <a:path w="123189" h="900429">
                  <a:moveTo>
                    <a:pt x="123050" y="0"/>
                  </a:moveTo>
                  <a:lnTo>
                    <a:pt x="0" y="0"/>
                  </a:lnTo>
                  <a:lnTo>
                    <a:pt x="0" y="899998"/>
                  </a:lnTo>
                  <a:lnTo>
                    <a:pt x="123050" y="899998"/>
                  </a:lnTo>
                  <a:lnTo>
                    <a:pt x="123050" y="0"/>
                  </a:lnTo>
                  <a:close/>
                </a:path>
              </a:pathLst>
            </a:custGeom>
            <a:solidFill>
              <a:srgbClr val="FAA73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49" name="object 49"/>
          <p:cNvGrpSpPr/>
          <p:nvPr/>
        </p:nvGrpSpPr>
        <p:grpSpPr>
          <a:xfrm>
            <a:off x="2128697" y="2034133"/>
            <a:ext cx="123189" cy="1800225"/>
            <a:chOff x="2128697" y="2034133"/>
            <a:chExt cx="123189" cy="1800225"/>
          </a:xfrm>
        </p:grpSpPr>
        <p:sp>
          <p:nvSpPr>
            <p:cNvPr id="50" name="object 50"/>
            <p:cNvSpPr/>
            <p:nvPr/>
          </p:nvSpPr>
          <p:spPr>
            <a:xfrm>
              <a:off x="2128697" y="2034133"/>
              <a:ext cx="123189" cy="864235"/>
            </a:xfrm>
            <a:custGeom>
              <a:avLst/>
              <a:gdLst/>
              <a:ahLst/>
              <a:cxnLst/>
              <a:rect l="l" t="t" r="r" b="b"/>
              <a:pathLst>
                <a:path w="123189" h="864235">
                  <a:moveTo>
                    <a:pt x="0" y="863993"/>
                  </a:moveTo>
                  <a:lnTo>
                    <a:pt x="123050" y="863993"/>
                  </a:lnTo>
                  <a:lnTo>
                    <a:pt x="123050" y="0"/>
                  </a:lnTo>
                  <a:lnTo>
                    <a:pt x="0" y="0"/>
                  </a:lnTo>
                  <a:lnTo>
                    <a:pt x="0" y="863993"/>
                  </a:lnTo>
                  <a:close/>
                </a:path>
              </a:pathLst>
            </a:custGeom>
            <a:solidFill>
              <a:srgbClr val="26284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1" name="object 51"/>
            <p:cNvSpPr/>
            <p:nvPr/>
          </p:nvSpPr>
          <p:spPr>
            <a:xfrm>
              <a:off x="2128697" y="2898127"/>
              <a:ext cx="123189" cy="936625"/>
            </a:xfrm>
            <a:custGeom>
              <a:avLst/>
              <a:gdLst/>
              <a:ahLst/>
              <a:cxnLst/>
              <a:rect l="l" t="t" r="r" b="b"/>
              <a:pathLst>
                <a:path w="123189" h="936625">
                  <a:moveTo>
                    <a:pt x="123050" y="0"/>
                  </a:moveTo>
                  <a:lnTo>
                    <a:pt x="0" y="0"/>
                  </a:lnTo>
                  <a:lnTo>
                    <a:pt x="0" y="936002"/>
                  </a:lnTo>
                  <a:lnTo>
                    <a:pt x="123050" y="936002"/>
                  </a:lnTo>
                  <a:lnTo>
                    <a:pt x="123050" y="0"/>
                  </a:lnTo>
                  <a:close/>
                </a:path>
              </a:pathLst>
            </a:custGeom>
            <a:solidFill>
              <a:srgbClr val="FAA73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52" name="object 52"/>
          <p:cNvGrpSpPr/>
          <p:nvPr/>
        </p:nvGrpSpPr>
        <p:grpSpPr>
          <a:xfrm>
            <a:off x="2351138" y="2034133"/>
            <a:ext cx="123189" cy="1800225"/>
            <a:chOff x="2351138" y="2034133"/>
            <a:chExt cx="123189" cy="1800225"/>
          </a:xfrm>
        </p:grpSpPr>
        <p:sp>
          <p:nvSpPr>
            <p:cNvPr id="53" name="object 53"/>
            <p:cNvSpPr/>
            <p:nvPr/>
          </p:nvSpPr>
          <p:spPr>
            <a:xfrm>
              <a:off x="2351138" y="2034133"/>
              <a:ext cx="123189" cy="846455"/>
            </a:xfrm>
            <a:custGeom>
              <a:avLst/>
              <a:gdLst/>
              <a:ahLst/>
              <a:cxnLst/>
              <a:rect l="l" t="t" r="r" b="b"/>
              <a:pathLst>
                <a:path w="123189" h="846455">
                  <a:moveTo>
                    <a:pt x="0" y="845997"/>
                  </a:moveTo>
                  <a:lnTo>
                    <a:pt x="123050" y="845997"/>
                  </a:lnTo>
                  <a:lnTo>
                    <a:pt x="123050" y="0"/>
                  </a:lnTo>
                  <a:lnTo>
                    <a:pt x="0" y="0"/>
                  </a:lnTo>
                  <a:lnTo>
                    <a:pt x="0" y="845997"/>
                  </a:lnTo>
                  <a:close/>
                </a:path>
              </a:pathLst>
            </a:custGeom>
            <a:solidFill>
              <a:srgbClr val="26284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4" name="object 54"/>
            <p:cNvSpPr/>
            <p:nvPr/>
          </p:nvSpPr>
          <p:spPr>
            <a:xfrm>
              <a:off x="2351138" y="2880131"/>
              <a:ext cx="123189" cy="954405"/>
            </a:xfrm>
            <a:custGeom>
              <a:avLst/>
              <a:gdLst/>
              <a:ahLst/>
              <a:cxnLst/>
              <a:rect l="l" t="t" r="r" b="b"/>
              <a:pathLst>
                <a:path w="123189" h="954404">
                  <a:moveTo>
                    <a:pt x="123050" y="0"/>
                  </a:moveTo>
                  <a:lnTo>
                    <a:pt x="0" y="0"/>
                  </a:lnTo>
                  <a:lnTo>
                    <a:pt x="0" y="953998"/>
                  </a:lnTo>
                  <a:lnTo>
                    <a:pt x="123050" y="953998"/>
                  </a:lnTo>
                  <a:lnTo>
                    <a:pt x="123050" y="0"/>
                  </a:lnTo>
                  <a:close/>
                </a:path>
              </a:pathLst>
            </a:custGeom>
            <a:solidFill>
              <a:srgbClr val="FAA73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55" name="object 55"/>
          <p:cNvGrpSpPr/>
          <p:nvPr/>
        </p:nvGrpSpPr>
        <p:grpSpPr>
          <a:xfrm>
            <a:off x="2573566" y="2034133"/>
            <a:ext cx="123189" cy="1800225"/>
            <a:chOff x="2573566" y="2034133"/>
            <a:chExt cx="123189" cy="1800225"/>
          </a:xfrm>
        </p:grpSpPr>
        <p:sp>
          <p:nvSpPr>
            <p:cNvPr id="56" name="object 56"/>
            <p:cNvSpPr/>
            <p:nvPr/>
          </p:nvSpPr>
          <p:spPr>
            <a:xfrm>
              <a:off x="2573566" y="2034133"/>
              <a:ext cx="123189" cy="846455"/>
            </a:xfrm>
            <a:custGeom>
              <a:avLst/>
              <a:gdLst/>
              <a:ahLst/>
              <a:cxnLst/>
              <a:rect l="l" t="t" r="r" b="b"/>
              <a:pathLst>
                <a:path w="123189" h="846455">
                  <a:moveTo>
                    <a:pt x="0" y="845997"/>
                  </a:moveTo>
                  <a:lnTo>
                    <a:pt x="123050" y="845997"/>
                  </a:lnTo>
                  <a:lnTo>
                    <a:pt x="123050" y="0"/>
                  </a:lnTo>
                  <a:lnTo>
                    <a:pt x="0" y="0"/>
                  </a:lnTo>
                  <a:lnTo>
                    <a:pt x="0" y="845997"/>
                  </a:lnTo>
                  <a:close/>
                </a:path>
              </a:pathLst>
            </a:custGeom>
            <a:solidFill>
              <a:srgbClr val="26284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7" name="object 57"/>
            <p:cNvSpPr/>
            <p:nvPr/>
          </p:nvSpPr>
          <p:spPr>
            <a:xfrm>
              <a:off x="2573566" y="2880131"/>
              <a:ext cx="123189" cy="954405"/>
            </a:xfrm>
            <a:custGeom>
              <a:avLst/>
              <a:gdLst/>
              <a:ahLst/>
              <a:cxnLst/>
              <a:rect l="l" t="t" r="r" b="b"/>
              <a:pathLst>
                <a:path w="123189" h="954404">
                  <a:moveTo>
                    <a:pt x="123050" y="0"/>
                  </a:moveTo>
                  <a:lnTo>
                    <a:pt x="0" y="0"/>
                  </a:lnTo>
                  <a:lnTo>
                    <a:pt x="0" y="953998"/>
                  </a:lnTo>
                  <a:lnTo>
                    <a:pt x="123050" y="953998"/>
                  </a:lnTo>
                  <a:lnTo>
                    <a:pt x="123050" y="0"/>
                  </a:lnTo>
                  <a:close/>
                </a:path>
              </a:pathLst>
            </a:custGeom>
            <a:solidFill>
              <a:srgbClr val="FAA73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58" name="object 58"/>
          <p:cNvGrpSpPr/>
          <p:nvPr/>
        </p:nvGrpSpPr>
        <p:grpSpPr>
          <a:xfrm>
            <a:off x="2796006" y="2034133"/>
            <a:ext cx="123189" cy="1800225"/>
            <a:chOff x="2796006" y="2034133"/>
            <a:chExt cx="123189" cy="1800225"/>
          </a:xfrm>
        </p:grpSpPr>
        <p:sp>
          <p:nvSpPr>
            <p:cNvPr id="59" name="object 59"/>
            <p:cNvSpPr/>
            <p:nvPr/>
          </p:nvSpPr>
          <p:spPr>
            <a:xfrm>
              <a:off x="2796006" y="2034133"/>
              <a:ext cx="123189" cy="846455"/>
            </a:xfrm>
            <a:custGeom>
              <a:avLst/>
              <a:gdLst/>
              <a:ahLst/>
              <a:cxnLst/>
              <a:rect l="l" t="t" r="r" b="b"/>
              <a:pathLst>
                <a:path w="123189" h="846455">
                  <a:moveTo>
                    <a:pt x="0" y="845997"/>
                  </a:moveTo>
                  <a:lnTo>
                    <a:pt x="123050" y="845997"/>
                  </a:lnTo>
                  <a:lnTo>
                    <a:pt x="123050" y="0"/>
                  </a:lnTo>
                  <a:lnTo>
                    <a:pt x="0" y="0"/>
                  </a:lnTo>
                  <a:lnTo>
                    <a:pt x="0" y="845997"/>
                  </a:lnTo>
                  <a:close/>
                </a:path>
              </a:pathLst>
            </a:custGeom>
            <a:solidFill>
              <a:srgbClr val="26284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0" name="object 60"/>
            <p:cNvSpPr/>
            <p:nvPr/>
          </p:nvSpPr>
          <p:spPr>
            <a:xfrm>
              <a:off x="2796006" y="2880131"/>
              <a:ext cx="123189" cy="954405"/>
            </a:xfrm>
            <a:custGeom>
              <a:avLst/>
              <a:gdLst/>
              <a:ahLst/>
              <a:cxnLst/>
              <a:rect l="l" t="t" r="r" b="b"/>
              <a:pathLst>
                <a:path w="123189" h="954404">
                  <a:moveTo>
                    <a:pt x="123050" y="0"/>
                  </a:moveTo>
                  <a:lnTo>
                    <a:pt x="0" y="0"/>
                  </a:lnTo>
                  <a:lnTo>
                    <a:pt x="0" y="953998"/>
                  </a:lnTo>
                  <a:lnTo>
                    <a:pt x="123050" y="953998"/>
                  </a:lnTo>
                  <a:lnTo>
                    <a:pt x="123050" y="0"/>
                  </a:lnTo>
                  <a:close/>
                </a:path>
              </a:pathLst>
            </a:custGeom>
            <a:solidFill>
              <a:srgbClr val="FAA73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61" name="object 61"/>
          <p:cNvGrpSpPr/>
          <p:nvPr/>
        </p:nvGrpSpPr>
        <p:grpSpPr>
          <a:xfrm>
            <a:off x="3018447" y="2034133"/>
            <a:ext cx="123189" cy="1800225"/>
            <a:chOff x="3018447" y="2034133"/>
            <a:chExt cx="123189" cy="1800225"/>
          </a:xfrm>
        </p:grpSpPr>
        <p:sp>
          <p:nvSpPr>
            <p:cNvPr id="62" name="object 62"/>
            <p:cNvSpPr/>
            <p:nvPr/>
          </p:nvSpPr>
          <p:spPr>
            <a:xfrm>
              <a:off x="3018447" y="2034133"/>
              <a:ext cx="123189" cy="846455"/>
            </a:xfrm>
            <a:custGeom>
              <a:avLst/>
              <a:gdLst/>
              <a:ahLst/>
              <a:cxnLst/>
              <a:rect l="l" t="t" r="r" b="b"/>
              <a:pathLst>
                <a:path w="123189" h="846455">
                  <a:moveTo>
                    <a:pt x="0" y="845997"/>
                  </a:moveTo>
                  <a:lnTo>
                    <a:pt x="123050" y="845997"/>
                  </a:lnTo>
                  <a:lnTo>
                    <a:pt x="123050" y="0"/>
                  </a:lnTo>
                  <a:lnTo>
                    <a:pt x="0" y="0"/>
                  </a:lnTo>
                  <a:lnTo>
                    <a:pt x="0" y="845997"/>
                  </a:lnTo>
                  <a:close/>
                </a:path>
              </a:pathLst>
            </a:custGeom>
            <a:solidFill>
              <a:srgbClr val="26284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3" name="object 63"/>
            <p:cNvSpPr/>
            <p:nvPr/>
          </p:nvSpPr>
          <p:spPr>
            <a:xfrm>
              <a:off x="3018447" y="2880131"/>
              <a:ext cx="123189" cy="954405"/>
            </a:xfrm>
            <a:custGeom>
              <a:avLst/>
              <a:gdLst/>
              <a:ahLst/>
              <a:cxnLst/>
              <a:rect l="l" t="t" r="r" b="b"/>
              <a:pathLst>
                <a:path w="123189" h="954404">
                  <a:moveTo>
                    <a:pt x="123050" y="0"/>
                  </a:moveTo>
                  <a:lnTo>
                    <a:pt x="0" y="0"/>
                  </a:lnTo>
                  <a:lnTo>
                    <a:pt x="0" y="953998"/>
                  </a:lnTo>
                  <a:lnTo>
                    <a:pt x="123050" y="953998"/>
                  </a:lnTo>
                  <a:lnTo>
                    <a:pt x="123050" y="0"/>
                  </a:lnTo>
                  <a:close/>
                </a:path>
              </a:pathLst>
            </a:custGeom>
            <a:solidFill>
              <a:srgbClr val="FAA73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64" name="object 64"/>
          <p:cNvGrpSpPr/>
          <p:nvPr/>
        </p:nvGrpSpPr>
        <p:grpSpPr>
          <a:xfrm>
            <a:off x="3240887" y="2034133"/>
            <a:ext cx="123189" cy="1800225"/>
            <a:chOff x="3240887" y="2034133"/>
            <a:chExt cx="123189" cy="1800225"/>
          </a:xfrm>
        </p:grpSpPr>
        <p:sp>
          <p:nvSpPr>
            <p:cNvPr id="65" name="object 65"/>
            <p:cNvSpPr/>
            <p:nvPr/>
          </p:nvSpPr>
          <p:spPr>
            <a:xfrm>
              <a:off x="3240887" y="2034133"/>
              <a:ext cx="123189" cy="828040"/>
            </a:xfrm>
            <a:custGeom>
              <a:avLst/>
              <a:gdLst/>
              <a:ahLst/>
              <a:cxnLst/>
              <a:rect l="l" t="t" r="r" b="b"/>
              <a:pathLst>
                <a:path w="123189" h="828039">
                  <a:moveTo>
                    <a:pt x="0" y="828001"/>
                  </a:moveTo>
                  <a:lnTo>
                    <a:pt x="123050" y="828001"/>
                  </a:lnTo>
                  <a:lnTo>
                    <a:pt x="123050" y="0"/>
                  </a:lnTo>
                  <a:lnTo>
                    <a:pt x="0" y="0"/>
                  </a:lnTo>
                  <a:lnTo>
                    <a:pt x="0" y="828001"/>
                  </a:lnTo>
                  <a:close/>
                </a:path>
              </a:pathLst>
            </a:custGeom>
            <a:solidFill>
              <a:srgbClr val="26284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6" name="object 66"/>
            <p:cNvSpPr/>
            <p:nvPr/>
          </p:nvSpPr>
          <p:spPr>
            <a:xfrm>
              <a:off x="3240887" y="2862135"/>
              <a:ext cx="123189" cy="972185"/>
            </a:xfrm>
            <a:custGeom>
              <a:avLst/>
              <a:gdLst/>
              <a:ahLst/>
              <a:cxnLst/>
              <a:rect l="l" t="t" r="r" b="b"/>
              <a:pathLst>
                <a:path w="123189" h="972185">
                  <a:moveTo>
                    <a:pt x="123050" y="0"/>
                  </a:moveTo>
                  <a:lnTo>
                    <a:pt x="0" y="0"/>
                  </a:lnTo>
                  <a:lnTo>
                    <a:pt x="0" y="971994"/>
                  </a:lnTo>
                  <a:lnTo>
                    <a:pt x="123050" y="971994"/>
                  </a:lnTo>
                  <a:lnTo>
                    <a:pt x="123050" y="0"/>
                  </a:lnTo>
                  <a:close/>
                </a:path>
              </a:pathLst>
            </a:custGeom>
            <a:solidFill>
              <a:srgbClr val="FAA73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67" name="object 67"/>
          <p:cNvGrpSpPr/>
          <p:nvPr/>
        </p:nvGrpSpPr>
        <p:grpSpPr>
          <a:xfrm>
            <a:off x="3463328" y="2034133"/>
            <a:ext cx="123189" cy="1800225"/>
            <a:chOff x="3463328" y="2034133"/>
            <a:chExt cx="123189" cy="1800225"/>
          </a:xfrm>
        </p:grpSpPr>
        <p:sp>
          <p:nvSpPr>
            <p:cNvPr id="68" name="object 68"/>
            <p:cNvSpPr/>
            <p:nvPr/>
          </p:nvSpPr>
          <p:spPr>
            <a:xfrm>
              <a:off x="3463328" y="2034133"/>
              <a:ext cx="123189" cy="828040"/>
            </a:xfrm>
            <a:custGeom>
              <a:avLst/>
              <a:gdLst/>
              <a:ahLst/>
              <a:cxnLst/>
              <a:rect l="l" t="t" r="r" b="b"/>
              <a:pathLst>
                <a:path w="123189" h="828039">
                  <a:moveTo>
                    <a:pt x="0" y="828001"/>
                  </a:moveTo>
                  <a:lnTo>
                    <a:pt x="123050" y="828001"/>
                  </a:lnTo>
                  <a:lnTo>
                    <a:pt x="123050" y="0"/>
                  </a:lnTo>
                  <a:lnTo>
                    <a:pt x="0" y="0"/>
                  </a:lnTo>
                  <a:lnTo>
                    <a:pt x="0" y="828001"/>
                  </a:lnTo>
                  <a:close/>
                </a:path>
              </a:pathLst>
            </a:custGeom>
            <a:solidFill>
              <a:srgbClr val="26284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9" name="object 69"/>
            <p:cNvSpPr/>
            <p:nvPr/>
          </p:nvSpPr>
          <p:spPr>
            <a:xfrm>
              <a:off x="3463328" y="2862135"/>
              <a:ext cx="123189" cy="972185"/>
            </a:xfrm>
            <a:custGeom>
              <a:avLst/>
              <a:gdLst/>
              <a:ahLst/>
              <a:cxnLst/>
              <a:rect l="l" t="t" r="r" b="b"/>
              <a:pathLst>
                <a:path w="123189" h="972185">
                  <a:moveTo>
                    <a:pt x="123050" y="0"/>
                  </a:moveTo>
                  <a:lnTo>
                    <a:pt x="0" y="0"/>
                  </a:lnTo>
                  <a:lnTo>
                    <a:pt x="0" y="971994"/>
                  </a:lnTo>
                  <a:lnTo>
                    <a:pt x="123050" y="971994"/>
                  </a:lnTo>
                  <a:lnTo>
                    <a:pt x="123050" y="0"/>
                  </a:lnTo>
                  <a:close/>
                </a:path>
              </a:pathLst>
            </a:custGeom>
            <a:solidFill>
              <a:srgbClr val="FAA73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70" name="object 70"/>
          <p:cNvGrpSpPr/>
          <p:nvPr/>
        </p:nvGrpSpPr>
        <p:grpSpPr>
          <a:xfrm>
            <a:off x="3682898" y="2034133"/>
            <a:ext cx="128905" cy="1803400"/>
            <a:chOff x="3682898" y="2034133"/>
            <a:chExt cx="128905" cy="1803400"/>
          </a:xfrm>
        </p:grpSpPr>
        <p:sp>
          <p:nvSpPr>
            <p:cNvPr id="71" name="object 71"/>
            <p:cNvSpPr/>
            <p:nvPr/>
          </p:nvSpPr>
          <p:spPr>
            <a:xfrm>
              <a:off x="3685768" y="2034133"/>
              <a:ext cx="123189" cy="813435"/>
            </a:xfrm>
            <a:custGeom>
              <a:avLst/>
              <a:gdLst/>
              <a:ahLst/>
              <a:cxnLst/>
              <a:rect l="l" t="t" r="r" b="b"/>
              <a:pathLst>
                <a:path w="123189" h="813435">
                  <a:moveTo>
                    <a:pt x="0" y="812850"/>
                  </a:moveTo>
                  <a:lnTo>
                    <a:pt x="123050" y="812850"/>
                  </a:lnTo>
                  <a:lnTo>
                    <a:pt x="123050" y="0"/>
                  </a:lnTo>
                  <a:lnTo>
                    <a:pt x="0" y="0"/>
                  </a:lnTo>
                  <a:lnTo>
                    <a:pt x="0" y="812850"/>
                  </a:lnTo>
                  <a:close/>
                </a:path>
              </a:pathLst>
            </a:custGeom>
            <a:solidFill>
              <a:srgbClr val="26284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2" name="object 72"/>
            <p:cNvSpPr/>
            <p:nvPr/>
          </p:nvSpPr>
          <p:spPr>
            <a:xfrm>
              <a:off x="3682898" y="2846984"/>
              <a:ext cx="128905" cy="990600"/>
            </a:xfrm>
            <a:custGeom>
              <a:avLst/>
              <a:gdLst/>
              <a:ahLst/>
              <a:cxnLst/>
              <a:rect l="l" t="t" r="r" b="b"/>
              <a:pathLst>
                <a:path w="128904" h="990600">
                  <a:moveTo>
                    <a:pt x="128765" y="0"/>
                  </a:moveTo>
                  <a:lnTo>
                    <a:pt x="0" y="0"/>
                  </a:lnTo>
                  <a:lnTo>
                    <a:pt x="0" y="990003"/>
                  </a:lnTo>
                  <a:lnTo>
                    <a:pt x="128765" y="990003"/>
                  </a:lnTo>
                  <a:lnTo>
                    <a:pt x="128765" y="0"/>
                  </a:lnTo>
                  <a:close/>
                </a:path>
              </a:pathLst>
            </a:custGeom>
            <a:solidFill>
              <a:srgbClr val="F99F1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73" name="object 73"/>
          <p:cNvGrpSpPr/>
          <p:nvPr/>
        </p:nvGrpSpPr>
        <p:grpSpPr>
          <a:xfrm>
            <a:off x="3908196" y="2034133"/>
            <a:ext cx="123189" cy="1800225"/>
            <a:chOff x="3908196" y="2034133"/>
            <a:chExt cx="123189" cy="1800225"/>
          </a:xfrm>
        </p:grpSpPr>
        <p:sp>
          <p:nvSpPr>
            <p:cNvPr id="74" name="object 74"/>
            <p:cNvSpPr/>
            <p:nvPr/>
          </p:nvSpPr>
          <p:spPr>
            <a:xfrm>
              <a:off x="3908196" y="2034133"/>
              <a:ext cx="123189" cy="792480"/>
            </a:xfrm>
            <a:custGeom>
              <a:avLst/>
              <a:gdLst/>
              <a:ahLst/>
              <a:cxnLst/>
              <a:rect l="l" t="t" r="r" b="b"/>
              <a:pathLst>
                <a:path w="123189" h="792480">
                  <a:moveTo>
                    <a:pt x="0" y="791997"/>
                  </a:moveTo>
                  <a:lnTo>
                    <a:pt x="123050" y="791997"/>
                  </a:lnTo>
                  <a:lnTo>
                    <a:pt x="123050" y="0"/>
                  </a:lnTo>
                  <a:lnTo>
                    <a:pt x="0" y="0"/>
                  </a:lnTo>
                  <a:lnTo>
                    <a:pt x="0" y="791997"/>
                  </a:lnTo>
                  <a:close/>
                </a:path>
              </a:pathLst>
            </a:custGeom>
            <a:solidFill>
              <a:srgbClr val="26284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5" name="object 75"/>
            <p:cNvSpPr/>
            <p:nvPr/>
          </p:nvSpPr>
          <p:spPr>
            <a:xfrm>
              <a:off x="3908196" y="2826130"/>
              <a:ext cx="123189" cy="1008380"/>
            </a:xfrm>
            <a:custGeom>
              <a:avLst/>
              <a:gdLst/>
              <a:ahLst/>
              <a:cxnLst/>
              <a:rect l="l" t="t" r="r" b="b"/>
              <a:pathLst>
                <a:path w="123189" h="1008379">
                  <a:moveTo>
                    <a:pt x="123050" y="0"/>
                  </a:moveTo>
                  <a:lnTo>
                    <a:pt x="0" y="0"/>
                  </a:lnTo>
                  <a:lnTo>
                    <a:pt x="0" y="1007999"/>
                  </a:lnTo>
                  <a:lnTo>
                    <a:pt x="123050" y="1007999"/>
                  </a:lnTo>
                  <a:lnTo>
                    <a:pt x="123050" y="0"/>
                  </a:lnTo>
                  <a:close/>
                </a:path>
              </a:pathLst>
            </a:custGeom>
            <a:solidFill>
              <a:srgbClr val="FAA73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76" name="object 76"/>
          <p:cNvGrpSpPr/>
          <p:nvPr/>
        </p:nvGrpSpPr>
        <p:grpSpPr>
          <a:xfrm>
            <a:off x="4130637" y="2034133"/>
            <a:ext cx="123189" cy="1800225"/>
            <a:chOff x="4130637" y="2034133"/>
            <a:chExt cx="123189" cy="1800225"/>
          </a:xfrm>
        </p:grpSpPr>
        <p:sp>
          <p:nvSpPr>
            <p:cNvPr id="77" name="object 77"/>
            <p:cNvSpPr/>
            <p:nvPr/>
          </p:nvSpPr>
          <p:spPr>
            <a:xfrm>
              <a:off x="4130637" y="2034133"/>
              <a:ext cx="123189" cy="792480"/>
            </a:xfrm>
            <a:custGeom>
              <a:avLst/>
              <a:gdLst/>
              <a:ahLst/>
              <a:cxnLst/>
              <a:rect l="l" t="t" r="r" b="b"/>
              <a:pathLst>
                <a:path w="123189" h="792480">
                  <a:moveTo>
                    <a:pt x="0" y="791997"/>
                  </a:moveTo>
                  <a:lnTo>
                    <a:pt x="123050" y="791997"/>
                  </a:lnTo>
                  <a:lnTo>
                    <a:pt x="123050" y="0"/>
                  </a:lnTo>
                  <a:lnTo>
                    <a:pt x="0" y="0"/>
                  </a:lnTo>
                  <a:lnTo>
                    <a:pt x="0" y="791997"/>
                  </a:lnTo>
                  <a:close/>
                </a:path>
              </a:pathLst>
            </a:custGeom>
            <a:solidFill>
              <a:srgbClr val="26284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8" name="object 78"/>
            <p:cNvSpPr/>
            <p:nvPr/>
          </p:nvSpPr>
          <p:spPr>
            <a:xfrm>
              <a:off x="4130637" y="2826130"/>
              <a:ext cx="123189" cy="1008380"/>
            </a:xfrm>
            <a:custGeom>
              <a:avLst/>
              <a:gdLst/>
              <a:ahLst/>
              <a:cxnLst/>
              <a:rect l="l" t="t" r="r" b="b"/>
              <a:pathLst>
                <a:path w="123189" h="1008379">
                  <a:moveTo>
                    <a:pt x="123050" y="0"/>
                  </a:moveTo>
                  <a:lnTo>
                    <a:pt x="0" y="0"/>
                  </a:lnTo>
                  <a:lnTo>
                    <a:pt x="0" y="1007999"/>
                  </a:lnTo>
                  <a:lnTo>
                    <a:pt x="123050" y="1007999"/>
                  </a:lnTo>
                  <a:lnTo>
                    <a:pt x="123050" y="0"/>
                  </a:lnTo>
                  <a:close/>
                </a:path>
              </a:pathLst>
            </a:custGeom>
            <a:solidFill>
              <a:srgbClr val="FAA73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79" name="object 79"/>
          <p:cNvGrpSpPr/>
          <p:nvPr/>
        </p:nvGrpSpPr>
        <p:grpSpPr>
          <a:xfrm>
            <a:off x="4353077" y="2034133"/>
            <a:ext cx="123189" cy="1800225"/>
            <a:chOff x="4353077" y="2034133"/>
            <a:chExt cx="123189" cy="1800225"/>
          </a:xfrm>
        </p:grpSpPr>
        <p:sp>
          <p:nvSpPr>
            <p:cNvPr id="80" name="object 80"/>
            <p:cNvSpPr/>
            <p:nvPr/>
          </p:nvSpPr>
          <p:spPr>
            <a:xfrm>
              <a:off x="4353077" y="2034133"/>
              <a:ext cx="123189" cy="774065"/>
            </a:xfrm>
            <a:custGeom>
              <a:avLst/>
              <a:gdLst/>
              <a:ahLst/>
              <a:cxnLst/>
              <a:rect l="l" t="t" r="r" b="b"/>
              <a:pathLst>
                <a:path w="123189" h="774064">
                  <a:moveTo>
                    <a:pt x="0" y="774001"/>
                  </a:moveTo>
                  <a:lnTo>
                    <a:pt x="123050" y="774001"/>
                  </a:lnTo>
                  <a:lnTo>
                    <a:pt x="123050" y="0"/>
                  </a:lnTo>
                  <a:lnTo>
                    <a:pt x="0" y="0"/>
                  </a:lnTo>
                  <a:lnTo>
                    <a:pt x="0" y="774001"/>
                  </a:lnTo>
                  <a:close/>
                </a:path>
              </a:pathLst>
            </a:custGeom>
            <a:solidFill>
              <a:srgbClr val="26284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1" name="object 81"/>
            <p:cNvSpPr/>
            <p:nvPr/>
          </p:nvSpPr>
          <p:spPr>
            <a:xfrm>
              <a:off x="4353077" y="2808135"/>
              <a:ext cx="123189" cy="1026160"/>
            </a:xfrm>
            <a:custGeom>
              <a:avLst/>
              <a:gdLst/>
              <a:ahLst/>
              <a:cxnLst/>
              <a:rect l="l" t="t" r="r" b="b"/>
              <a:pathLst>
                <a:path w="123189" h="1026160">
                  <a:moveTo>
                    <a:pt x="123050" y="0"/>
                  </a:moveTo>
                  <a:lnTo>
                    <a:pt x="0" y="0"/>
                  </a:lnTo>
                  <a:lnTo>
                    <a:pt x="0" y="1025994"/>
                  </a:lnTo>
                  <a:lnTo>
                    <a:pt x="123050" y="1025994"/>
                  </a:lnTo>
                  <a:lnTo>
                    <a:pt x="123050" y="0"/>
                  </a:lnTo>
                  <a:close/>
                </a:path>
              </a:pathLst>
            </a:custGeom>
            <a:solidFill>
              <a:srgbClr val="FAA73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82" name="object 82"/>
          <p:cNvGrpSpPr/>
          <p:nvPr/>
        </p:nvGrpSpPr>
        <p:grpSpPr>
          <a:xfrm>
            <a:off x="4575518" y="2034133"/>
            <a:ext cx="123189" cy="1800225"/>
            <a:chOff x="4575518" y="2034133"/>
            <a:chExt cx="123189" cy="1800225"/>
          </a:xfrm>
        </p:grpSpPr>
        <p:sp>
          <p:nvSpPr>
            <p:cNvPr id="83" name="object 83"/>
            <p:cNvSpPr/>
            <p:nvPr/>
          </p:nvSpPr>
          <p:spPr>
            <a:xfrm>
              <a:off x="4575518" y="2034133"/>
              <a:ext cx="123189" cy="756285"/>
            </a:xfrm>
            <a:custGeom>
              <a:avLst/>
              <a:gdLst/>
              <a:ahLst/>
              <a:cxnLst/>
              <a:rect l="l" t="t" r="r" b="b"/>
              <a:pathLst>
                <a:path w="123189" h="756285">
                  <a:moveTo>
                    <a:pt x="0" y="755992"/>
                  </a:moveTo>
                  <a:lnTo>
                    <a:pt x="123050" y="755992"/>
                  </a:lnTo>
                  <a:lnTo>
                    <a:pt x="123050" y="0"/>
                  </a:lnTo>
                  <a:lnTo>
                    <a:pt x="0" y="0"/>
                  </a:lnTo>
                  <a:lnTo>
                    <a:pt x="0" y="755992"/>
                  </a:lnTo>
                  <a:close/>
                </a:path>
              </a:pathLst>
            </a:custGeom>
            <a:solidFill>
              <a:srgbClr val="26284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4" name="object 84"/>
            <p:cNvSpPr/>
            <p:nvPr/>
          </p:nvSpPr>
          <p:spPr>
            <a:xfrm>
              <a:off x="4575518" y="2790126"/>
              <a:ext cx="123189" cy="1044575"/>
            </a:xfrm>
            <a:custGeom>
              <a:avLst/>
              <a:gdLst/>
              <a:ahLst/>
              <a:cxnLst/>
              <a:rect l="l" t="t" r="r" b="b"/>
              <a:pathLst>
                <a:path w="123189" h="1044575">
                  <a:moveTo>
                    <a:pt x="123050" y="0"/>
                  </a:moveTo>
                  <a:lnTo>
                    <a:pt x="0" y="0"/>
                  </a:lnTo>
                  <a:lnTo>
                    <a:pt x="0" y="1044003"/>
                  </a:lnTo>
                  <a:lnTo>
                    <a:pt x="123050" y="1044003"/>
                  </a:lnTo>
                  <a:lnTo>
                    <a:pt x="123050" y="0"/>
                  </a:lnTo>
                  <a:close/>
                </a:path>
              </a:pathLst>
            </a:custGeom>
            <a:solidFill>
              <a:srgbClr val="FAA73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85" name="object 85"/>
          <p:cNvGrpSpPr/>
          <p:nvPr/>
        </p:nvGrpSpPr>
        <p:grpSpPr>
          <a:xfrm>
            <a:off x="4791608" y="2027783"/>
            <a:ext cx="135890" cy="1812925"/>
            <a:chOff x="4791608" y="2027783"/>
            <a:chExt cx="135890" cy="1812925"/>
          </a:xfrm>
        </p:grpSpPr>
        <p:sp>
          <p:nvSpPr>
            <p:cNvPr id="86" name="object 86"/>
            <p:cNvSpPr/>
            <p:nvPr/>
          </p:nvSpPr>
          <p:spPr>
            <a:xfrm>
              <a:off x="4797958" y="2034133"/>
              <a:ext cx="123189" cy="1800225"/>
            </a:xfrm>
            <a:custGeom>
              <a:avLst/>
              <a:gdLst/>
              <a:ahLst/>
              <a:cxnLst/>
              <a:rect l="l" t="t" r="r" b="b"/>
              <a:pathLst>
                <a:path w="123189" h="1800225">
                  <a:moveTo>
                    <a:pt x="0" y="1799996"/>
                  </a:moveTo>
                  <a:lnTo>
                    <a:pt x="123050" y="1799996"/>
                  </a:lnTo>
                  <a:lnTo>
                    <a:pt x="123050" y="0"/>
                  </a:lnTo>
                  <a:lnTo>
                    <a:pt x="0" y="0"/>
                  </a:lnTo>
                  <a:lnTo>
                    <a:pt x="0" y="1799996"/>
                  </a:lnTo>
                  <a:close/>
                </a:path>
              </a:pathLst>
            </a:custGeom>
            <a:ln w="12700">
              <a:solidFill>
                <a:srgbClr val="26284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7" name="object 87"/>
            <p:cNvSpPr/>
            <p:nvPr/>
          </p:nvSpPr>
          <p:spPr>
            <a:xfrm>
              <a:off x="4797958" y="2790126"/>
              <a:ext cx="123189" cy="1044575"/>
            </a:xfrm>
            <a:custGeom>
              <a:avLst/>
              <a:gdLst/>
              <a:ahLst/>
              <a:cxnLst/>
              <a:rect l="l" t="t" r="r" b="b"/>
              <a:pathLst>
                <a:path w="123189" h="1044575">
                  <a:moveTo>
                    <a:pt x="123050" y="0"/>
                  </a:moveTo>
                  <a:lnTo>
                    <a:pt x="0" y="0"/>
                  </a:lnTo>
                  <a:lnTo>
                    <a:pt x="0" y="1044003"/>
                  </a:lnTo>
                  <a:lnTo>
                    <a:pt x="123050" y="1044003"/>
                  </a:lnTo>
                  <a:lnTo>
                    <a:pt x="123050" y="0"/>
                  </a:lnTo>
                  <a:close/>
                </a:path>
              </a:pathLst>
            </a:custGeom>
            <a:solidFill>
              <a:srgbClr val="FAA73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88" name="object 88"/>
          <p:cNvGrpSpPr/>
          <p:nvPr/>
        </p:nvGrpSpPr>
        <p:grpSpPr>
          <a:xfrm>
            <a:off x="5020398" y="2034133"/>
            <a:ext cx="123189" cy="1800225"/>
            <a:chOff x="5020398" y="2034133"/>
            <a:chExt cx="123189" cy="1800225"/>
          </a:xfrm>
        </p:grpSpPr>
        <p:sp>
          <p:nvSpPr>
            <p:cNvPr id="89" name="object 89"/>
            <p:cNvSpPr/>
            <p:nvPr/>
          </p:nvSpPr>
          <p:spPr>
            <a:xfrm>
              <a:off x="5020398" y="2034133"/>
              <a:ext cx="123189" cy="738505"/>
            </a:xfrm>
            <a:custGeom>
              <a:avLst/>
              <a:gdLst/>
              <a:ahLst/>
              <a:cxnLst/>
              <a:rect l="l" t="t" r="r" b="b"/>
              <a:pathLst>
                <a:path w="123189" h="738505">
                  <a:moveTo>
                    <a:pt x="0" y="737996"/>
                  </a:moveTo>
                  <a:lnTo>
                    <a:pt x="123050" y="737996"/>
                  </a:lnTo>
                  <a:lnTo>
                    <a:pt x="123050" y="0"/>
                  </a:lnTo>
                  <a:lnTo>
                    <a:pt x="0" y="0"/>
                  </a:lnTo>
                  <a:lnTo>
                    <a:pt x="0" y="737996"/>
                  </a:lnTo>
                  <a:close/>
                </a:path>
              </a:pathLst>
            </a:custGeom>
            <a:solidFill>
              <a:srgbClr val="26284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0" name="object 90"/>
            <p:cNvSpPr/>
            <p:nvPr/>
          </p:nvSpPr>
          <p:spPr>
            <a:xfrm>
              <a:off x="5020398" y="2772130"/>
              <a:ext cx="123189" cy="1062355"/>
            </a:xfrm>
            <a:custGeom>
              <a:avLst/>
              <a:gdLst/>
              <a:ahLst/>
              <a:cxnLst/>
              <a:rect l="l" t="t" r="r" b="b"/>
              <a:pathLst>
                <a:path w="123189" h="1062354">
                  <a:moveTo>
                    <a:pt x="123050" y="0"/>
                  </a:moveTo>
                  <a:lnTo>
                    <a:pt x="0" y="0"/>
                  </a:lnTo>
                  <a:lnTo>
                    <a:pt x="0" y="1061999"/>
                  </a:lnTo>
                  <a:lnTo>
                    <a:pt x="123050" y="1061999"/>
                  </a:lnTo>
                  <a:lnTo>
                    <a:pt x="123050" y="0"/>
                  </a:lnTo>
                  <a:close/>
                </a:path>
              </a:pathLst>
            </a:custGeom>
            <a:solidFill>
              <a:srgbClr val="FAA73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91" name="object 91"/>
          <p:cNvGrpSpPr/>
          <p:nvPr/>
        </p:nvGrpSpPr>
        <p:grpSpPr>
          <a:xfrm>
            <a:off x="5242826" y="2034133"/>
            <a:ext cx="123189" cy="1800225"/>
            <a:chOff x="5242826" y="2034133"/>
            <a:chExt cx="123189" cy="1800225"/>
          </a:xfrm>
        </p:grpSpPr>
        <p:sp>
          <p:nvSpPr>
            <p:cNvPr id="92" name="object 92"/>
            <p:cNvSpPr/>
            <p:nvPr/>
          </p:nvSpPr>
          <p:spPr>
            <a:xfrm>
              <a:off x="5242826" y="2034133"/>
              <a:ext cx="123189" cy="720090"/>
            </a:xfrm>
            <a:custGeom>
              <a:avLst/>
              <a:gdLst/>
              <a:ahLst/>
              <a:cxnLst/>
              <a:rect l="l" t="t" r="r" b="b"/>
              <a:pathLst>
                <a:path w="123189" h="720089">
                  <a:moveTo>
                    <a:pt x="0" y="720001"/>
                  </a:moveTo>
                  <a:lnTo>
                    <a:pt x="123050" y="720001"/>
                  </a:lnTo>
                  <a:lnTo>
                    <a:pt x="123050" y="0"/>
                  </a:lnTo>
                  <a:lnTo>
                    <a:pt x="0" y="0"/>
                  </a:lnTo>
                  <a:lnTo>
                    <a:pt x="0" y="720001"/>
                  </a:lnTo>
                  <a:close/>
                </a:path>
              </a:pathLst>
            </a:custGeom>
            <a:solidFill>
              <a:srgbClr val="26284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3" name="object 93"/>
            <p:cNvSpPr/>
            <p:nvPr/>
          </p:nvSpPr>
          <p:spPr>
            <a:xfrm>
              <a:off x="5242826" y="2754134"/>
              <a:ext cx="123189" cy="1080135"/>
            </a:xfrm>
            <a:custGeom>
              <a:avLst/>
              <a:gdLst/>
              <a:ahLst/>
              <a:cxnLst/>
              <a:rect l="l" t="t" r="r" b="b"/>
              <a:pathLst>
                <a:path w="123189" h="1080135">
                  <a:moveTo>
                    <a:pt x="123050" y="0"/>
                  </a:moveTo>
                  <a:lnTo>
                    <a:pt x="0" y="0"/>
                  </a:lnTo>
                  <a:lnTo>
                    <a:pt x="0" y="1079995"/>
                  </a:lnTo>
                  <a:lnTo>
                    <a:pt x="123050" y="1079995"/>
                  </a:lnTo>
                  <a:lnTo>
                    <a:pt x="123050" y="0"/>
                  </a:lnTo>
                  <a:close/>
                </a:path>
              </a:pathLst>
            </a:custGeom>
            <a:solidFill>
              <a:srgbClr val="FAA73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94" name="object 94"/>
          <p:cNvGrpSpPr/>
          <p:nvPr/>
        </p:nvGrpSpPr>
        <p:grpSpPr>
          <a:xfrm>
            <a:off x="5465267" y="2034133"/>
            <a:ext cx="123189" cy="1800225"/>
            <a:chOff x="5465267" y="2034133"/>
            <a:chExt cx="123189" cy="1800225"/>
          </a:xfrm>
        </p:grpSpPr>
        <p:sp>
          <p:nvSpPr>
            <p:cNvPr id="95" name="object 95"/>
            <p:cNvSpPr/>
            <p:nvPr/>
          </p:nvSpPr>
          <p:spPr>
            <a:xfrm>
              <a:off x="5465267" y="2034133"/>
              <a:ext cx="123189" cy="666115"/>
            </a:xfrm>
            <a:custGeom>
              <a:avLst/>
              <a:gdLst/>
              <a:ahLst/>
              <a:cxnLst/>
              <a:rect l="l" t="t" r="r" b="b"/>
              <a:pathLst>
                <a:path w="123189" h="666114">
                  <a:moveTo>
                    <a:pt x="0" y="666000"/>
                  </a:moveTo>
                  <a:lnTo>
                    <a:pt x="123050" y="666000"/>
                  </a:lnTo>
                  <a:lnTo>
                    <a:pt x="123050" y="0"/>
                  </a:lnTo>
                  <a:lnTo>
                    <a:pt x="0" y="0"/>
                  </a:lnTo>
                  <a:lnTo>
                    <a:pt x="0" y="666000"/>
                  </a:lnTo>
                  <a:close/>
                </a:path>
              </a:pathLst>
            </a:custGeom>
            <a:solidFill>
              <a:srgbClr val="26284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6" name="object 96"/>
            <p:cNvSpPr/>
            <p:nvPr/>
          </p:nvSpPr>
          <p:spPr>
            <a:xfrm>
              <a:off x="5465267" y="2700134"/>
              <a:ext cx="123189" cy="1134110"/>
            </a:xfrm>
            <a:custGeom>
              <a:avLst/>
              <a:gdLst/>
              <a:ahLst/>
              <a:cxnLst/>
              <a:rect l="l" t="t" r="r" b="b"/>
              <a:pathLst>
                <a:path w="123189" h="1134110">
                  <a:moveTo>
                    <a:pt x="123050" y="0"/>
                  </a:moveTo>
                  <a:lnTo>
                    <a:pt x="0" y="0"/>
                  </a:lnTo>
                  <a:lnTo>
                    <a:pt x="0" y="1133995"/>
                  </a:lnTo>
                  <a:lnTo>
                    <a:pt x="123050" y="1133995"/>
                  </a:lnTo>
                  <a:lnTo>
                    <a:pt x="123050" y="0"/>
                  </a:lnTo>
                  <a:close/>
                </a:path>
              </a:pathLst>
            </a:custGeom>
            <a:solidFill>
              <a:srgbClr val="FAA73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97" name="object 97"/>
          <p:cNvGrpSpPr/>
          <p:nvPr/>
        </p:nvGrpSpPr>
        <p:grpSpPr>
          <a:xfrm>
            <a:off x="5687707" y="2034133"/>
            <a:ext cx="123189" cy="1800225"/>
            <a:chOff x="5687707" y="2034133"/>
            <a:chExt cx="123189" cy="1800225"/>
          </a:xfrm>
        </p:grpSpPr>
        <p:sp>
          <p:nvSpPr>
            <p:cNvPr id="98" name="object 98"/>
            <p:cNvSpPr/>
            <p:nvPr/>
          </p:nvSpPr>
          <p:spPr>
            <a:xfrm>
              <a:off x="5687707" y="2034133"/>
              <a:ext cx="123189" cy="630555"/>
            </a:xfrm>
            <a:custGeom>
              <a:avLst/>
              <a:gdLst/>
              <a:ahLst/>
              <a:cxnLst/>
              <a:rect l="l" t="t" r="r" b="b"/>
              <a:pathLst>
                <a:path w="123189" h="630555">
                  <a:moveTo>
                    <a:pt x="0" y="629996"/>
                  </a:moveTo>
                  <a:lnTo>
                    <a:pt x="123050" y="629996"/>
                  </a:lnTo>
                  <a:lnTo>
                    <a:pt x="123050" y="0"/>
                  </a:lnTo>
                  <a:lnTo>
                    <a:pt x="0" y="0"/>
                  </a:lnTo>
                  <a:lnTo>
                    <a:pt x="0" y="629996"/>
                  </a:lnTo>
                  <a:close/>
                </a:path>
              </a:pathLst>
            </a:custGeom>
            <a:solidFill>
              <a:srgbClr val="26284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9" name="object 99"/>
            <p:cNvSpPr/>
            <p:nvPr/>
          </p:nvSpPr>
          <p:spPr>
            <a:xfrm>
              <a:off x="5687707" y="2664129"/>
              <a:ext cx="123189" cy="1170305"/>
            </a:xfrm>
            <a:custGeom>
              <a:avLst/>
              <a:gdLst/>
              <a:ahLst/>
              <a:cxnLst/>
              <a:rect l="l" t="t" r="r" b="b"/>
              <a:pathLst>
                <a:path w="123189" h="1170304">
                  <a:moveTo>
                    <a:pt x="123050" y="0"/>
                  </a:moveTo>
                  <a:lnTo>
                    <a:pt x="0" y="0"/>
                  </a:lnTo>
                  <a:lnTo>
                    <a:pt x="0" y="1170000"/>
                  </a:lnTo>
                  <a:lnTo>
                    <a:pt x="123050" y="1170000"/>
                  </a:lnTo>
                  <a:lnTo>
                    <a:pt x="123050" y="0"/>
                  </a:lnTo>
                  <a:close/>
                </a:path>
              </a:pathLst>
            </a:custGeom>
            <a:solidFill>
              <a:srgbClr val="FAA73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00" name="object 100"/>
          <p:cNvGrpSpPr/>
          <p:nvPr/>
        </p:nvGrpSpPr>
        <p:grpSpPr>
          <a:xfrm>
            <a:off x="5910148" y="2034133"/>
            <a:ext cx="123189" cy="1800225"/>
            <a:chOff x="5910148" y="2034133"/>
            <a:chExt cx="123189" cy="1800225"/>
          </a:xfrm>
        </p:grpSpPr>
        <p:sp>
          <p:nvSpPr>
            <p:cNvPr id="101" name="object 101"/>
            <p:cNvSpPr/>
            <p:nvPr/>
          </p:nvSpPr>
          <p:spPr>
            <a:xfrm>
              <a:off x="5910148" y="2034133"/>
              <a:ext cx="123189" cy="558165"/>
            </a:xfrm>
            <a:custGeom>
              <a:avLst/>
              <a:gdLst/>
              <a:ahLst/>
              <a:cxnLst/>
              <a:rect l="l" t="t" r="r" b="b"/>
              <a:pathLst>
                <a:path w="123189" h="558164">
                  <a:moveTo>
                    <a:pt x="0" y="557999"/>
                  </a:moveTo>
                  <a:lnTo>
                    <a:pt x="123050" y="557999"/>
                  </a:lnTo>
                  <a:lnTo>
                    <a:pt x="123050" y="0"/>
                  </a:lnTo>
                  <a:lnTo>
                    <a:pt x="0" y="0"/>
                  </a:lnTo>
                  <a:lnTo>
                    <a:pt x="0" y="557999"/>
                  </a:lnTo>
                  <a:close/>
                </a:path>
              </a:pathLst>
            </a:custGeom>
            <a:solidFill>
              <a:srgbClr val="26284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2" name="object 102"/>
            <p:cNvSpPr/>
            <p:nvPr/>
          </p:nvSpPr>
          <p:spPr>
            <a:xfrm>
              <a:off x="5910148" y="2592133"/>
              <a:ext cx="123189" cy="1242060"/>
            </a:xfrm>
            <a:custGeom>
              <a:avLst/>
              <a:gdLst/>
              <a:ahLst/>
              <a:cxnLst/>
              <a:rect l="l" t="t" r="r" b="b"/>
              <a:pathLst>
                <a:path w="123189" h="1242060">
                  <a:moveTo>
                    <a:pt x="123050" y="0"/>
                  </a:moveTo>
                  <a:lnTo>
                    <a:pt x="0" y="0"/>
                  </a:lnTo>
                  <a:lnTo>
                    <a:pt x="0" y="1241996"/>
                  </a:lnTo>
                  <a:lnTo>
                    <a:pt x="123050" y="1241996"/>
                  </a:lnTo>
                  <a:lnTo>
                    <a:pt x="123050" y="0"/>
                  </a:lnTo>
                  <a:close/>
                </a:path>
              </a:pathLst>
            </a:custGeom>
            <a:solidFill>
              <a:srgbClr val="FAA73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03" name="object 103"/>
          <p:cNvGrpSpPr/>
          <p:nvPr/>
        </p:nvGrpSpPr>
        <p:grpSpPr>
          <a:xfrm>
            <a:off x="6132588" y="2034133"/>
            <a:ext cx="123189" cy="1800225"/>
            <a:chOff x="6132588" y="2034133"/>
            <a:chExt cx="123189" cy="1800225"/>
          </a:xfrm>
        </p:grpSpPr>
        <p:sp>
          <p:nvSpPr>
            <p:cNvPr id="104" name="object 104"/>
            <p:cNvSpPr/>
            <p:nvPr/>
          </p:nvSpPr>
          <p:spPr>
            <a:xfrm>
              <a:off x="6132588" y="2034133"/>
              <a:ext cx="123189" cy="504190"/>
            </a:xfrm>
            <a:custGeom>
              <a:avLst/>
              <a:gdLst/>
              <a:ahLst/>
              <a:cxnLst/>
              <a:rect l="l" t="t" r="r" b="b"/>
              <a:pathLst>
                <a:path w="123189" h="504189">
                  <a:moveTo>
                    <a:pt x="0" y="503999"/>
                  </a:moveTo>
                  <a:lnTo>
                    <a:pt x="123050" y="503999"/>
                  </a:lnTo>
                  <a:lnTo>
                    <a:pt x="123050" y="0"/>
                  </a:lnTo>
                  <a:lnTo>
                    <a:pt x="0" y="0"/>
                  </a:lnTo>
                  <a:lnTo>
                    <a:pt x="0" y="503999"/>
                  </a:lnTo>
                  <a:close/>
                </a:path>
              </a:pathLst>
            </a:custGeom>
            <a:solidFill>
              <a:srgbClr val="26284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5" name="object 105"/>
            <p:cNvSpPr/>
            <p:nvPr/>
          </p:nvSpPr>
          <p:spPr>
            <a:xfrm>
              <a:off x="6132588" y="2538133"/>
              <a:ext cx="123189" cy="1296035"/>
            </a:xfrm>
            <a:custGeom>
              <a:avLst/>
              <a:gdLst/>
              <a:ahLst/>
              <a:cxnLst/>
              <a:rect l="l" t="t" r="r" b="b"/>
              <a:pathLst>
                <a:path w="123189" h="1296035">
                  <a:moveTo>
                    <a:pt x="123050" y="0"/>
                  </a:moveTo>
                  <a:lnTo>
                    <a:pt x="0" y="0"/>
                  </a:lnTo>
                  <a:lnTo>
                    <a:pt x="0" y="1295996"/>
                  </a:lnTo>
                  <a:lnTo>
                    <a:pt x="123050" y="1295996"/>
                  </a:lnTo>
                  <a:lnTo>
                    <a:pt x="123050" y="0"/>
                  </a:lnTo>
                  <a:close/>
                </a:path>
              </a:pathLst>
            </a:custGeom>
            <a:solidFill>
              <a:srgbClr val="FAA73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06" name="object 106"/>
          <p:cNvGrpSpPr/>
          <p:nvPr/>
        </p:nvGrpSpPr>
        <p:grpSpPr>
          <a:xfrm>
            <a:off x="6355029" y="2034133"/>
            <a:ext cx="123189" cy="1800225"/>
            <a:chOff x="6355029" y="2034133"/>
            <a:chExt cx="123189" cy="1800225"/>
          </a:xfrm>
        </p:grpSpPr>
        <p:sp>
          <p:nvSpPr>
            <p:cNvPr id="107" name="object 107"/>
            <p:cNvSpPr/>
            <p:nvPr/>
          </p:nvSpPr>
          <p:spPr>
            <a:xfrm>
              <a:off x="6355029" y="2034133"/>
              <a:ext cx="123189" cy="504190"/>
            </a:xfrm>
            <a:custGeom>
              <a:avLst/>
              <a:gdLst/>
              <a:ahLst/>
              <a:cxnLst/>
              <a:rect l="l" t="t" r="r" b="b"/>
              <a:pathLst>
                <a:path w="123189" h="504189">
                  <a:moveTo>
                    <a:pt x="0" y="503999"/>
                  </a:moveTo>
                  <a:lnTo>
                    <a:pt x="123050" y="503999"/>
                  </a:lnTo>
                  <a:lnTo>
                    <a:pt x="123050" y="0"/>
                  </a:lnTo>
                  <a:lnTo>
                    <a:pt x="0" y="0"/>
                  </a:lnTo>
                  <a:lnTo>
                    <a:pt x="0" y="503999"/>
                  </a:lnTo>
                  <a:close/>
                </a:path>
              </a:pathLst>
            </a:custGeom>
            <a:solidFill>
              <a:srgbClr val="26284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8" name="object 108"/>
            <p:cNvSpPr/>
            <p:nvPr/>
          </p:nvSpPr>
          <p:spPr>
            <a:xfrm>
              <a:off x="6355029" y="2538133"/>
              <a:ext cx="123189" cy="1296035"/>
            </a:xfrm>
            <a:custGeom>
              <a:avLst/>
              <a:gdLst/>
              <a:ahLst/>
              <a:cxnLst/>
              <a:rect l="l" t="t" r="r" b="b"/>
              <a:pathLst>
                <a:path w="123189" h="1296035">
                  <a:moveTo>
                    <a:pt x="123050" y="0"/>
                  </a:moveTo>
                  <a:lnTo>
                    <a:pt x="0" y="0"/>
                  </a:lnTo>
                  <a:lnTo>
                    <a:pt x="0" y="1295996"/>
                  </a:lnTo>
                  <a:lnTo>
                    <a:pt x="123050" y="1295996"/>
                  </a:lnTo>
                  <a:lnTo>
                    <a:pt x="123050" y="0"/>
                  </a:lnTo>
                  <a:close/>
                </a:path>
              </a:pathLst>
            </a:custGeom>
            <a:solidFill>
              <a:srgbClr val="FAA73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09" name="object 109"/>
          <p:cNvGrpSpPr/>
          <p:nvPr/>
        </p:nvGrpSpPr>
        <p:grpSpPr>
          <a:xfrm>
            <a:off x="6577456" y="2034133"/>
            <a:ext cx="123189" cy="1800225"/>
            <a:chOff x="6577456" y="2034133"/>
            <a:chExt cx="123189" cy="1800225"/>
          </a:xfrm>
        </p:grpSpPr>
        <p:sp>
          <p:nvSpPr>
            <p:cNvPr id="110" name="object 110"/>
            <p:cNvSpPr/>
            <p:nvPr/>
          </p:nvSpPr>
          <p:spPr>
            <a:xfrm>
              <a:off x="6577456" y="2034133"/>
              <a:ext cx="123189" cy="396240"/>
            </a:xfrm>
            <a:custGeom>
              <a:avLst/>
              <a:gdLst/>
              <a:ahLst/>
              <a:cxnLst/>
              <a:rect l="l" t="t" r="r" b="b"/>
              <a:pathLst>
                <a:path w="123190" h="396239">
                  <a:moveTo>
                    <a:pt x="0" y="395998"/>
                  </a:moveTo>
                  <a:lnTo>
                    <a:pt x="123050" y="395998"/>
                  </a:lnTo>
                  <a:lnTo>
                    <a:pt x="123050" y="0"/>
                  </a:lnTo>
                  <a:lnTo>
                    <a:pt x="0" y="0"/>
                  </a:lnTo>
                  <a:lnTo>
                    <a:pt x="0" y="395998"/>
                  </a:lnTo>
                  <a:close/>
                </a:path>
              </a:pathLst>
            </a:custGeom>
            <a:solidFill>
              <a:srgbClr val="26284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1" name="object 111"/>
            <p:cNvSpPr/>
            <p:nvPr/>
          </p:nvSpPr>
          <p:spPr>
            <a:xfrm>
              <a:off x="6577456" y="2430132"/>
              <a:ext cx="123189" cy="1404620"/>
            </a:xfrm>
            <a:custGeom>
              <a:avLst/>
              <a:gdLst/>
              <a:ahLst/>
              <a:cxnLst/>
              <a:rect l="l" t="t" r="r" b="b"/>
              <a:pathLst>
                <a:path w="123190" h="1404620">
                  <a:moveTo>
                    <a:pt x="123050" y="0"/>
                  </a:moveTo>
                  <a:lnTo>
                    <a:pt x="0" y="0"/>
                  </a:lnTo>
                  <a:lnTo>
                    <a:pt x="0" y="1403997"/>
                  </a:lnTo>
                  <a:lnTo>
                    <a:pt x="123050" y="1403997"/>
                  </a:lnTo>
                  <a:lnTo>
                    <a:pt x="123050" y="0"/>
                  </a:lnTo>
                  <a:close/>
                </a:path>
              </a:pathLst>
            </a:custGeom>
            <a:solidFill>
              <a:srgbClr val="FAA73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12" name="object 112"/>
          <p:cNvGrpSpPr/>
          <p:nvPr/>
        </p:nvGrpSpPr>
        <p:grpSpPr>
          <a:xfrm>
            <a:off x="6779018" y="2034133"/>
            <a:ext cx="123189" cy="1800225"/>
            <a:chOff x="6779018" y="2034133"/>
            <a:chExt cx="123189" cy="1800225"/>
          </a:xfrm>
        </p:grpSpPr>
        <p:sp>
          <p:nvSpPr>
            <p:cNvPr id="113" name="object 113"/>
            <p:cNvSpPr/>
            <p:nvPr/>
          </p:nvSpPr>
          <p:spPr>
            <a:xfrm>
              <a:off x="6779018" y="2034133"/>
              <a:ext cx="123189" cy="216535"/>
            </a:xfrm>
            <a:custGeom>
              <a:avLst/>
              <a:gdLst/>
              <a:ahLst/>
              <a:cxnLst/>
              <a:rect l="l" t="t" r="r" b="b"/>
              <a:pathLst>
                <a:path w="123190" h="216535">
                  <a:moveTo>
                    <a:pt x="0" y="216001"/>
                  </a:moveTo>
                  <a:lnTo>
                    <a:pt x="123050" y="216001"/>
                  </a:lnTo>
                  <a:lnTo>
                    <a:pt x="123050" y="0"/>
                  </a:lnTo>
                  <a:lnTo>
                    <a:pt x="0" y="0"/>
                  </a:lnTo>
                  <a:lnTo>
                    <a:pt x="0" y="216001"/>
                  </a:lnTo>
                  <a:close/>
                </a:path>
              </a:pathLst>
            </a:custGeom>
            <a:solidFill>
              <a:srgbClr val="26284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4" name="object 114"/>
            <p:cNvSpPr/>
            <p:nvPr/>
          </p:nvSpPr>
          <p:spPr>
            <a:xfrm>
              <a:off x="6779018" y="2250135"/>
              <a:ext cx="123189" cy="1584325"/>
            </a:xfrm>
            <a:custGeom>
              <a:avLst/>
              <a:gdLst/>
              <a:ahLst/>
              <a:cxnLst/>
              <a:rect l="l" t="t" r="r" b="b"/>
              <a:pathLst>
                <a:path w="123190" h="1584325">
                  <a:moveTo>
                    <a:pt x="123050" y="0"/>
                  </a:moveTo>
                  <a:lnTo>
                    <a:pt x="0" y="0"/>
                  </a:lnTo>
                  <a:lnTo>
                    <a:pt x="0" y="1583994"/>
                  </a:lnTo>
                  <a:lnTo>
                    <a:pt x="123050" y="1583994"/>
                  </a:lnTo>
                  <a:lnTo>
                    <a:pt x="123050" y="0"/>
                  </a:lnTo>
                  <a:close/>
                </a:path>
              </a:pathLst>
            </a:custGeom>
            <a:solidFill>
              <a:srgbClr val="FAA73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15" name="object 115"/>
          <p:cNvSpPr txBox="1"/>
          <p:nvPr/>
        </p:nvSpPr>
        <p:spPr>
          <a:xfrm>
            <a:off x="1238935" y="2034133"/>
            <a:ext cx="123189" cy="1044575"/>
          </a:xfrm>
          <a:prstGeom prst="rect">
            <a:avLst/>
          </a:prstGeom>
          <a:solidFill>
            <a:srgbClr val="26284F"/>
          </a:solidFill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450">
              <a:latin typeface="Times New Roman"/>
              <a:cs typeface="Times New Roman"/>
            </a:endParaRPr>
          </a:p>
          <a:p>
            <a:pPr marL="20955">
              <a:lnSpc>
                <a:spcPct val="100000"/>
              </a:lnSpc>
            </a:pPr>
            <a:r>
              <a:rPr sz="500" b="1" spc="45" dirty="0">
                <a:solidFill>
                  <a:srgbClr val="F99F1B"/>
                </a:solidFill>
                <a:latin typeface="Arial"/>
                <a:cs typeface="Arial"/>
              </a:rPr>
              <a:t>42</a:t>
            </a:r>
            <a:endParaRPr sz="500">
              <a:latin typeface="Arial"/>
              <a:cs typeface="Arial"/>
            </a:endParaRPr>
          </a:p>
        </p:txBody>
      </p:sp>
      <p:sp>
        <p:nvSpPr>
          <p:cNvPr id="116" name="object 116"/>
          <p:cNvSpPr txBox="1"/>
          <p:nvPr/>
        </p:nvSpPr>
        <p:spPr>
          <a:xfrm>
            <a:off x="1461376" y="2034133"/>
            <a:ext cx="123189" cy="1044575"/>
          </a:xfrm>
          <a:prstGeom prst="rect">
            <a:avLst/>
          </a:prstGeom>
          <a:solidFill>
            <a:srgbClr val="26284F"/>
          </a:solidFill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450">
              <a:latin typeface="Times New Roman"/>
              <a:cs typeface="Times New Roman"/>
            </a:endParaRPr>
          </a:p>
          <a:p>
            <a:pPr marL="20955">
              <a:lnSpc>
                <a:spcPct val="100000"/>
              </a:lnSpc>
            </a:pPr>
            <a:r>
              <a:rPr sz="500" b="1" spc="45" dirty="0">
                <a:solidFill>
                  <a:srgbClr val="F99F1B"/>
                </a:solidFill>
                <a:latin typeface="Arial"/>
                <a:cs typeface="Arial"/>
              </a:rPr>
              <a:t>42</a:t>
            </a:r>
            <a:endParaRPr sz="500">
              <a:latin typeface="Arial"/>
              <a:cs typeface="Arial"/>
            </a:endParaRPr>
          </a:p>
        </p:txBody>
      </p:sp>
      <p:sp>
        <p:nvSpPr>
          <p:cNvPr id="117" name="object 117"/>
          <p:cNvSpPr txBox="1"/>
          <p:nvPr/>
        </p:nvSpPr>
        <p:spPr>
          <a:xfrm>
            <a:off x="1683816" y="2034133"/>
            <a:ext cx="123189" cy="954405"/>
          </a:xfrm>
          <a:prstGeom prst="rect">
            <a:avLst/>
          </a:prstGeom>
          <a:solidFill>
            <a:srgbClr val="26284F"/>
          </a:solidFill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600">
              <a:latin typeface="Times New Roman"/>
              <a:cs typeface="Times New Roman"/>
            </a:endParaRPr>
          </a:p>
          <a:p>
            <a:pPr marL="22225">
              <a:lnSpc>
                <a:spcPct val="100000"/>
              </a:lnSpc>
              <a:spcBef>
                <a:spcPts val="535"/>
              </a:spcBef>
            </a:pPr>
            <a:r>
              <a:rPr sz="500" b="1" spc="20" dirty="0">
                <a:solidFill>
                  <a:srgbClr val="F99F1B"/>
                </a:solidFill>
                <a:latin typeface="Arial"/>
                <a:cs typeface="Arial"/>
              </a:rPr>
              <a:t>47</a:t>
            </a:r>
            <a:endParaRPr sz="500">
              <a:latin typeface="Arial"/>
              <a:cs typeface="Arial"/>
            </a:endParaRPr>
          </a:p>
        </p:txBody>
      </p:sp>
      <p:sp>
        <p:nvSpPr>
          <p:cNvPr id="118" name="object 118"/>
          <p:cNvSpPr txBox="1"/>
          <p:nvPr/>
        </p:nvSpPr>
        <p:spPr>
          <a:xfrm>
            <a:off x="1906257" y="2034133"/>
            <a:ext cx="123189" cy="900430"/>
          </a:xfrm>
          <a:prstGeom prst="rect">
            <a:avLst/>
          </a:prstGeom>
          <a:solidFill>
            <a:srgbClr val="26284F"/>
          </a:solidFill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650">
              <a:latin typeface="Times New Roman"/>
              <a:cs typeface="Times New Roman"/>
            </a:endParaRPr>
          </a:p>
          <a:p>
            <a:pPr marL="20955">
              <a:lnSpc>
                <a:spcPct val="100000"/>
              </a:lnSpc>
            </a:pPr>
            <a:r>
              <a:rPr sz="500" b="1" spc="40" dirty="0">
                <a:solidFill>
                  <a:srgbClr val="F99F1B"/>
                </a:solidFill>
                <a:latin typeface="Arial"/>
                <a:cs typeface="Arial"/>
              </a:rPr>
              <a:t>50</a:t>
            </a:r>
            <a:endParaRPr sz="500">
              <a:latin typeface="Arial"/>
              <a:cs typeface="Arial"/>
            </a:endParaRPr>
          </a:p>
        </p:txBody>
      </p:sp>
      <p:sp>
        <p:nvSpPr>
          <p:cNvPr id="119" name="object 119"/>
          <p:cNvSpPr txBox="1"/>
          <p:nvPr/>
        </p:nvSpPr>
        <p:spPr>
          <a:xfrm>
            <a:off x="2128697" y="2034133"/>
            <a:ext cx="123189" cy="864235"/>
          </a:xfrm>
          <a:prstGeom prst="rect">
            <a:avLst/>
          </a:prstGeom>
          <a:solidFill>
            <a:srgbClr val="26284F"/>
          </a:solidFill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600">
              <a:latin typeface="Times New Roman"/>
              <a:cs typeface="Times New Roman"/>
            </a:endParaRPr>
          </a:p>
          <a:p>
            <a:pPr marL="21590">
              <a:lnSpc>
                <a:spcPct val="100000"/>
              </a:lnSpc>
              <a:spcBef>
                <a:spcPts val="515"/>
              </a:spcBef>
            </a:pPr>
            <a:r>
              <a:rPr sz="500" b="1" spc="30" dirty="0">
                <a:solidFill>
                  <a:srgbClr val="F99F1B"/>
                </a:solidFill>
                <a:latin typeface="Arial"/>
                <a:cs typeface="Arial"/>
              </a:rPr>
              <a:t>52</a:t>
            </a:r>
            <a:endParaRPr sz="500">
              <a:latin typeface="Arial"/>
              <a:cs typeface="Arial"/>
            </a:endParaRPr>
          </a:p>
        </p:txBody>
      </p:sp>
      <p:sp>
        <p:nvSpPr>
          <p:cNvPr id="120" name="object 120"/>
          <p:cNvSpPr txBox="1"/>
          <p:nvPr/>
        </p:nvSpPr>
        <p:spPr>
          <a:xfrm>
            <a:off x="2351138" y="2034133"/>
            <a:ext cx="123189" cy="846455"/>
          </a:xfrm>
          <a:prstGeom prst="rect">
            <a:avLst/>
          </a:prstGeom>
          <a:solidFill>
            <a:srgbClr val="26284F"/>
          </a:solidFill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600">
              <a:latin typeface="Times New Roman"/>
              <a:cs typeface="Times New Roman"/>
            </a:endParaRPr>
          </a:p>
          <a:p>
            <a:pPr marL="20955">
              <a:lnSpc>
                <a:spcPct val="100000"/>
              </a:lnSpc>
              <a:spcBef>
                <a:spcPts val="375"/>
              </a:spcBef>
            </a:pPr>
            <a:r>
              <a:rPr sz="500" b="1" spc="40" dirty="0">
                <a:solidFill>
                  <a:srgbClr val="F99F1B"/>
                </a:solidFill>
                <a:latin typeface="Arial"/>
                <a:cs typeface="Arial"/>
              </a:rPr>
              <a:t>53</a:t>
            </a:r>
            <a:endParaRPr sz="500">
              <a:latin typeface="Arial"/>
              <a:cs typeface="Arial"/>
            </a:endParaRPr>
          </a:p>
        </p:txBody>
      </p:sp>
      <p:sp>
        <p:nvSpPr>
          <p:cNvPr id="121" name="object 121"/>
          <p:cNvSpPr txBox="1"/>
          <p:nvPr/>
        </p:nvSpPr>
        <p:spPr>
          <a:xfrm>
            <a:off x="2573566" y="2034133"/>
            <a:ext cx="123189" cy="846455"/>
          </a:xfrm>
          <a:prstGeom prst="rect">
            <a:avLst/>
          </a:prstGeom>
          <a:solidFill>
            <a:srgbClr val="26284F"/>
          </a:solidFill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600">
              <a:latin typeface="Times New Roman"/>
              <a:cs typeface="Times New Roman"/>
            </a:endParaRPr>
          </a:p>
          <a:p>
            <a:pPr marL="20955">
              <a:lnSpc>
                <a:spcPct val="100000"/>
              </a:lnSpc>
              <a:spcBef>
                <a:spcPts val="375"/>
              </a:spcBef>
            </a:pPr>
            <a:r>
              <a:rPr sz="500" b="1" spc="40" dirty="0">
                <a:solidFill>
                  <a:srgbClr val="F99F1B"/>
                </a:solidFill>
                <a:latin typeface="Arial"/>
                <a:cs typeface="Arial"/>
              </a:rPr>
              <a:t>53</a:t>
            </a:r>
            <a:endParaRPr sz="500">
              <a:latin typeface="Arial"/>
              <a:cs typeface="Arial"/>
            </a:endParaRPr>
          </a:p>
        </p:txBody>
      </p:sp>
      <p:sp>
        <p:nvSpPr>
          <p:cNvPr id="122" name="object 122"/>
          <p:cNvSpPr txBox="1"/>
          <p:nvPr/>
        </p:nvSpPr>
        <p:spPr>
          <a:xfrm>
            <a:off x="2796006" y="2034133"/>
            <a:ext cx="123189" cy="846455"/>
          </a:xfrm>
          <a:prstGeom prst="rect">
            <a:avLst/>
          </a:prstGeom>
          <a:solidFill>
            <a:srgbClr val="26284F"/>
          </a:solidFill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600">
              <a:latin typeface="Times New Roman"/>
              <a:cs typeface="Times New Roman"/>
            </a:endParaRPr>
          </a:p>
          <a:p>
            <a:pPr marL="18415">
              <a:lnSpc>
                <a:spcPct val="100000"/>
              </a:lnSpc>
              <a:spcBef>
                <a:spcPts val="375"/>
              </a:spcBef>
            </a:pPr>
            <a:r>
              <a:rPr sz="500" b="1" spc="40" dirty="0">
                <a:solidFill>
                  <a:srgbClr val="F99F1B"/>
                </a:solidFill>
                <a:latin typeface="Arial"/>
                <a:cs typeface="Arial"/>
              </a:rPr>
              <a:t>53</a:t>
            </a:r>
            <a:endParaRPr sz="500">
              <a:latin typeface="Arial"/>
              <a:cs typeface="Arial"/>
            </a:endParaRPr>
          </a:p>
        </p:txBody>
      </p:sp>
      <p:sp>
        <p:nvSpPr>
          <p:cNvPr id="123" name="object 123"/>
          <p:cNvSpPr txBox="1"/>
          <p:nvPr/>
        </p:nvSpPr>
        <p:spPr>
          <a:xfrm>
            <a:off x="3018447" y="2034133"/>
            <a:ext cx="123189" cy="846455"/>
          </a:xfrm>
          <a:prstGeom prst="rect">
            <a:avLst/>
          </a:prstGeom>
          <a:solidFill>
            <a:srgbClr val="26284F"/>
          </a:solidFill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600">
              <a:latin typeface="Times New Roman"/>
              <a:cs typeface="Times New Roman"/>
            </a:endParaRPr>
          </a:p>
          <a:p>
            <a:pPr marL="20955">
              <a:lnSpc>
                <a:spcPct val="100000"/>
              </a:lnSpc>
              <a:spcBef>
                <a:spcPts val="375"/>
              </a:spcBef>
            </a:pPr>
            <a:r>
              <a:rPr sz="500" b="1" spc="40" dirty="0">
                <a:solidFill>
                  <a:srgbClr val="F99F1B"/>
                </a:solidFill>
                <a:latin typeface="Arial"/>
                <a:cs typeface="Arial"/>
              </a:rPr>
              <a:t>53</a:t>
            </a:r>
            <a:endParaRPr sz="500">
              <a:latin typeface="Arial"/>
              <a:cs typeface="Arial"/>
            </a:endParaRPr>
          </a:p>
        </p:txBody>
      </p:sp>
      <p:sp>
        <p:nvSpPr>
          <p:cNvPr id="124" name="object 124"/>
          <p:cNvSpPr txBox="1"/>
          <p:nvPr/>
        </p:nvSpPr>
        <p:spPr>
          <a:xfrm>
            <a:off x="3240887" y="2034133"/>
            <a:ext cx="123189" cy="828040"/>
          </a:xfrm>
          <a:prstGeom prst="rect">
            <a:avLst/>
          </a:prstGeom>
          <a:solidFill>
            <a:srgbClr val="26284F"/>
          </a:solidFill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800">
              <a:latin typeface="Times New Roman"/>
              <a:cs typeface="Times New Roman"/>
            </a:endParaRPr>
          </a:p>
          <a:p>
            <a:pPr marL="20320">
              <a:lnSpc>
                <a:spcPct val="100000"/>
              </a:lnSpc>
              <a:spcBef>
                <a:spcPts val="5"/>
              </a:spcBef>
            </a:pPr>
            <a:r>
              <a:rPr sz="500" b="1" spc="50" dirty="0">
                <a:solidFill>
                  <a:srgbClr val="F99F1B"/>
                </a:solidFill>
                <a:latin typeface="Arial"/>
                <a:cs typeface="Arial"/>
              </a:rPr>
              <a:t>54</a:t>
            </a:r>
            <a:endParaRPr sz="500">
              <a:latin typeface="Arial"/>
              <a:cs typeface="Arial"/>
            </a:endParaRPr>
          </a:p>
        </p:txBody>
      </p:sp>
      <p:sp>
        <p:nvSpPr>
          <p:cNvPr id="125" name="object 125"/>
          <p:cNvSpPr txBox="1"/>
          <p:nvPr/>
        </p:nvSpPr>
        <p:spPr>
          <a:xfrm>
            <a:off x="3463328" y="2034133"/>
            <a:ext cx="123189" cy="828040"/>
          </a:xfrm>
          <a:prstGeom prst="rect">
            <a:avLst/>
          </a:prstGeom>
          <a:solidFill>
            <a:srgbClr val="26284F"/>
          </a:solidFill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800">
              <a:latin typeface="Times New Roman"/>
              <a:cs typeface="Times New Roman"/>
            </a:endParaRPr>
          </a:p>
          <a:p>
            <a:pPr marL="20320">
              <a:lnSpc>
                <a:spcPct val="100000"/>
              </a:lnSpc>
              <a:spcBef>
                <a:spcPts val="5"/>
              </a:spcBef>
            </a:pPr>
            <a:r>
              <a:rPr sz="500" b="1" spc="50" dirty="0">
                <a:solidFill>
                  <a:srgbClr val="F99F1B"/>
                </a:solidFill>
                <a:latin typeface="Arial"/>
                <a:cs typeface="Arial"/>
              </a:rPr>
              <a:t>54</a:t>
            </a:r>
            <a:endParaRPr sz="500">
              <a:latin typeface="Arial"/>
              <a:cs typeface="Arial"/>
            </a:endParaRPr>
          </a:p>
        </p:txBody>
      </p:sp>
      <p:sp>
        <p:nvSpPr>
          <p:cNvPr id="126" name="object 126"/>
          <p:cNvSpPr txBox="1"/>
          <p:nvPr/>
        </p:nvSpPr>
        <p:spPr>
          <a:xfrm>
            <a:off x="3682898" y="2034133"/>
            <a:ext cx="128905" cy="813435"/>
          </a:xfrm>
          <a:prstGeom prst="rect">
            <a:avLst/>
          </a:prstGeom>
          <a:solidFill>
            <a:srgbClr val="26284F"/>
          </a:solidFill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700">
              <a:latin typeface="Times New Roman"/>
              <a:cs typeface="Times New Roman"/>
            </a:endParaRPr>
          </a:p>
          <a:p>
            <a:pPr marL="24765">
              <a:lnSpc>
                <a:spcPct val="100000"/>
              </a:lnSpc>
            </a:pPr>
            <a:r>
              <a:rPr sz="500" b="1" spc="35" dirty="0">
                <a:solidFill>
                  <a:srgbClr val="F99F1B"/>
                </a:solidFill>
                <a:latin typeface="Arial"/>
                <a:cs typeface="Arial"/>
              </a:rPr>
              <a:t>55</a:t>
            </a:r>
            <a:endParaRPr sz="500">
              <a:latin typeface="Arial"/>
              <a:cs typeface="Arial"/>
            </a:endParaRPr>
          </a:p>
        </p:txBody>
      </p:sp>
      <p:sp>
        <p:nvSpPr>
          <p:cNvPr id="127" name="object 127"/>
          <p:cNvSpPr txBox="1"/>
          <p:nvPr/>
        </p:nvSpPr>
        <p:spPr>
          <a:xfrm>
            <a:off x="3908196" y="2034133"/>
            <a:ext cx="123189" cy="792480"/>
          </a:xfrm>
          <a:prstGeom prst="rect">
            <a:avLst/>
          </a:prstGeom>
          <a:solidFill>
            <a:srgbClr val="26284F"/>
          </a:solidFill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550">
              <a:latin typeface="Times New Roman"/>
              <a:cs typeface="Times New Roman"/>
            </a:endParaRPr>
          </a:p>
          <a:p>
            <a:pPr marL="19050">
              <a:lnSpc>
                <a:spcPct val="100000"/>
              </a:lnSpc>
            </a:pPr>
            <a:r>
              <a:rPr sz="500" b="1" spc="35" dirty="0">
                <a:solidFill>
                  <a:srgbClr val="F99F1B"/>
                </a:solidFill>
                <a:latin typeface="Arial"/>
                <a:cs typeface="Arial"/>
              </a:rPr>
              <a:t>56</a:t>
            </a:r>
            <a:endParaRPr sz="500">
              <a:latin typeface="Arial"/>
              <a:cs typeface="Arial"/>
            </a:endParaRPr>
          </a:p>
        </p:txBody>
      </p:sp>
      <p:sp>
        <p:nvSpPr>
          <p:cNvPr id="128" name="object 128"/>
          <p:cNvSpPr txBox="1"/>
          <p:nvPr/>
        </p:nvSpPr>
        <p:spPr>
          <a:xfrm>
            <a:off x="4130637" y="2034133"/>
            <a:ext cx="123189" cy="792480"/>
          </a:xfrm>
          <a:prstGeom prst="rect">
            <a:avLst/>
          </a:prstGeom>
          <a:solidFill>
            <a:srgbClr val="26284F"/>
          </a:solidFill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500">
              <a:latin typeface="Times New Roman"/>
              <a:cs typeface="Times New Roman"/>
            </a:endParaRPr>
          </a:p>
          <a:p>
            <a:pPr marL="21590">
              <a:lnSpc>
                <a:spcPct val="100000"/>
              </a:lnSpc>
            </a:pPr>
            <a:r>
              <a:rPr sz="500" b="1" spc="35" dirty="0">
                <a:solidFill>
                  <a:srgbClr val="F99F1B"/>
                </a:solidFill>
                <a:latin typeface="Arial"/>
                <a:cs typeface="Arial"/>
              </a:rPr>
              <a:t>56</a:t>
            </a:r>
            <a:endParaRPr sz="500">
              <a:latin typeface="Arial"/>
              <a:cs typeface="Arial"/>
            </a:endParaRPr>
          </a:p>
        </p:txBody>
      </p:sp>
      <p:sp>
        <p:nvSpPr>
          <p:cNvPr id="129" name="object 129"/>
          <p:cNvSpPr txBox="1"/>
          <p:nvPr/>
        </p:nvSpPr>
        <p:spPr>
          <a:xfrm>
            <a:off x="4353077" y="2034133"/>
            <a:ext cx="123189" cy="774065"/>
          </a:xfrm>
          <a:prstGeom prst="rect">
            <a:avLst/>
          </a:prstGeom>
          <a:solidFill>
            <a:srgbClr val="26284F"/>
          </a:solidFill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600">
              <a:latin typeface="Times New Roman"/>
              <a:cs typeface="Times New Roman"/>
            </a:endParaRPr>
          </a:p>
          <a:p>
            <a:pPr marL="22225">
              <a:lnSpc>
                <a:spcPct val="100000"/>
              </a:lnSpc>
              <a:spcBef>
                <a:spcPts val="465"/>
              </a:spcBef>
            </a:pPr>
            <a:r>
              <a:rPr sz="500" b="1" spc="30" dirty="0">
                <a:solidFill>
                  <a:srgbClr val="F99F1B"/>
                </a:solidFill>
                <a:latin typeface="Arial"/>
                <a:cs typeface="Arial"/>
              </a:rPr>
              <a:t>57</a:t>
            </a:r>
            <a:endParaRPr sz="500">
              <a:latin typeface="Arial"/>
              <a:cs typeface="Arial"/>
            </a:endParaRPr>
          </a:p>
        </p:txBody>
      </p:sp>
      <p:sp>
        <p:nvSpPr>
          <p:cNvPr id="130" name="object 130"/>
          <p:cNvSpPr txBox="1"/>
          <p:nvPr/>
        </p:nvSpPr>
        <p:spPr>
          <a:xfrm>
            <a:off x="4575518" y="2034133"/>
            <a:ext cx="123189" cy="756285"/>
          </a:xfrm>
          <a:prstGeom prst="rect">
            <a:avLst/>
          </a:prstGeom>
          <a:solidFill>
            <a:srgbClr val="26284F"/>
          </a:solidFill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600">
              <a:latin typeface="Times New Roman"/>
              <a:cs typeface="Times New Roman"/>
            </a:endParaRPr>
          </a:p>
          <a:p>
            <a:pPr marL="20955">
              <a:lnSpc>
                <a:spcPct val="100000"/>
              </a:lnSpc>
              <a:spcBef>
                <a:spcPts val="355"/>
              </a:spcBef>
            </a:pPr>
            <a:r>
              <a:rPr sz="500" b="1" spc="35" dirty="0">
                <a:solidFill>
                  <a:srgbClr val="F99F1B"/>
                </a:solidFill>
                <a:latin typeface="Arial"/>
                <a:cs typeface="Arial"/>
              </a:rPr>
              <a:t>58</a:t>
            </a:r>
            <a:endParaRPr sz="500">
              <a:latin typeface="Arial"/>
              <a:cs typeface="Arial"/>
            </a:endParaRPr>
          </a:p>
        </p:txBody>
      </p:sp>
      <p:sp>
        <p:nvSpPr>
          <p:cNvPr id="131" name="object 131"/>
          <p:cNvSpPr txBox="1"/>
          <p:nvPr/>
        </p:nvSpPr>
        <p:spPr>
          <a:xfrm>
            <a:off x="4804308" y="2673886"/>
            <a:ext cx="110489" cy="101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4604">
              <a:lnSpc>
                <a:spcPct val="100000"/>
              </a:lnSpc>
              <a:spcBef>
                <a:spcPts val="100"/>
              </a:spcBef>
            </a:pPr>
            <a:r>
              <a:rPr sz="500" b="1" spc="40" dirty="0">
                <a:solidFill>
                  <a:srgbClr val="002A41"/>
                </a:solidFill>
                <a:latin typeface="Arial"/>
                <a:cs typeface="Arial"/>
              </a:rPr>
              <a:t>5</a:t>
            </a:r>
            <a:r>
              <a:rPr sz="500" b="1" spc="30" dirty="0">
                <a:solidFill>
                  <a:srgbClr val="002A41"/>
                </a:solidFill>
                <a:latin typeface="Arial"/>
                <a:cs typeface="Arial"/>
              </a:rPr>
              <a:t>8</a:t>
            </a:r>
            <a:endParaRPr sz="500">
              <a:latin typeface="Arial"/>
              <a:cs typeface="Arial"/>
            </a:endParaRPr>
          </a:p>
        </p:txBody>
      </p:sp>
      <p:sp>
        <p:nvSpPr>
          <p:cNvPr id="132" name="object 132"/>
          <p:cNvSpPr txBox="1"/>
          <p:nvPr/>
        </p:nvSpPr>
        <p:spPr>
          <a:xfrm>
            <a:off x="5020398" y="2034133"/>
            <a:ext cx="123189" cy="738505"/>
          </a:xfrm>
          <a:prstGeom prst="rect">
            <a:avLst/>
          </a:prstGeom>
          <a:solidFill>
            <a:srgbClr val="26284F"/>
          </a:solidFill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750">
              <a:latin typeface="Times New Roman"/>
              <a:cs typeface="Times New Roman"/>
            </a:endParaRPr>
          </a:p>
          <a:p>
            <a:pPr marL="24130">
              <a:lnSpc>
                <a:spcPct val="100000"/>
              </a:lnSpc>
              <a:spcBef>
                <a:spcPts val="5"/>
              </a:spcBef>
            </a:pPr>
            <a:r>
              <a:rPr sz="500" b="1" spc="30" dirty="0">
                <a:solidFill>
                  <a:srgbClr val="F99F1B"/>
                </a:solidFill>
                <a:latin typeface="Arial"/>
                <a:cs typeface="Arial"/>
              </a:rPr>
              <a:t>59</a:t>
            </a:r>
            <a:endParaRPr sz="500">
              <a:latin typeface="Arial"/>
              <a:cs typeface="Arial"/>
            </a:endParaRPr>
          </a:p>
        </p:txBody>
      </p:sp>
      <p:sp>
        <p:nvSpPr>
          <p:cNvPr id="133" name="object 133"/>
          <p:cNvSpPr txBox="1"/>
          <p:nvPr/>
        </p:nvSpPr>
        <p:spPr>
          <a:xfrm>
            <a:off x="5242826" y="2034133"/>
            <a:ext cx="123189" cy="720090"/>
          </a:xfrm>
          <a:prstGeom prst="rect">
            <a:avLst/>
          </a:prstGeom>
          <a:solidFill>
            <a:srgbClr val="26284F"/>
          </a:solidFill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650">
              <a:latin typeface="Times New Roman"/>
              <a:cs typeface="Times New Roman"/>
            </a:endParaRPr>
          </a:p>
          <a:p>
            <a:pPr marL="20955">
              <a:lnSpc>
                <a:spcPct val="100000"/>
              </a:lnSpc>
            </a:pPr>
            <a:r>
              <a:rPr sz="500" b="1" spc="35" dirty="0">
                <a:solidFill>
                  <a:srgbClr val="F99F1B"/>
                </a:solidFill>
                <a:latin typeface="Arial"/>
                <a:cs typeface="Arial"/>
              </a:rPr>
              <a:t>60</a:t>
            </a:r>
            <a:endParaRPr sz="500">
              <a:latin typeface="Arial"/>
              <a:cs typeface="Arial"/>
            </a:endParaRPr>
          </a:p>
        </p:txBody>
      </p:sp>
      <p:sp>
        <p:nvSpPr>
          <p:cNvPr id="134" name="object 134"/>
          <p:cNvSpPr txBox="1"/>
          <p:nvPr/>
        </p:nvSpPr>
        <p:spPr>
          <a:xfrm>
            <a:off x="5465267" y="2034133"/>
            <a:ext cx="123189" cy="666115"/>
          </a:xfrm>
          <a:prstGeom prst="rect">
            <a:avLst/>
          </a:prstGeom>
          <a:solidFill>
            <a:srgbClr val="26284F"/>
          </a:solidFill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850">
              <a:latin typeface="Times New Roman"/>
              <a:cs typeface="Times New Roman"/>
            </a:endParaRPr>
          </a:p>
          <a:p>
            <a:pPr marL="21590">
              <a:lnSpc>
                <a:spcPct val="100000"/>
              </a:lnSpc>
            </a:pPr>
            <a:r>
              <a:rPr sz="500" b="1" spc="40" dirty="0">
                <a:solidFill>
                  <a:srgbClr val="F99F1B"/>
                </a:solidFill>
                <a:latin typeface="Arial"/>
                <a:cs typeface="Arial"/>
              </a:rPr>
              <a:t>63</a:t>
            </a:r>
            <a:endParaRPr sz="500">
              <a:latin typeface="Arial"/>
              <a:cs typeface="Arial"/>
            </a:endParaRPr>
          </a:p>
        </p:txBody>
      </p:sp>
      <p:sp>
        <p:nvSpPr>
          <p:cNvPr id="135" name="object 135"/>
          <p:cNvSpPr txBox="1"/>
          <p:nvPr/>
        </p:nvSpPr>
        <p:spPr>
          <a:xfrm>
            <a:off x="5687707" y="2034133"/>
            <a:ext cx="123189" cy="630555"/>
          </a:xfrm>
          <a:prstGeom prst="rect">
            <a:avLst/>
          </a:prstGeom>
          <a:solidFill>
            <a:srgbClr val="26284F"/>
          </a:solidFill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55"/>
              </a:spcBef>
            </a:pPr>
            <a:endParaRPr sz="600">
              <a:latin typeface="Times New Roman"/>
              <a:cs typeface="Times New Roman"/>
            </a:endParaRPr>
          </a:p>
          <a:p>
            <a:pPr marL="21590">
              <a:lnSpc>
                <a:spcPct val="100000"/>
              </a:lnSpc>
            </a:pPr>
            <a:r>
              <a:rPr sz="500" b="1" spc="35" dirty="0">
                <a:solidFill>
                  <a:srgbClr val="F99F1B"/>
                </a:solidFill>
                <a:latin typeface="Arial"/>
                <a:cs typeface="Arial"/>
              </a:rPr>
              <a:t>65</a:t>
            </a:r>
            <a:endParaRPr sz="500">
              <a:latin typeface="Arial"/>
              <a:cs typeface="Arial"/>
            </a:endParaRPr>
          </a:p>
        </p:txBody>
      </p:sp>
      <p:sp>
        <p:nvSpPr>
          <p:cNvPr id="136" name="object 136"/>
          <p:cNvSpPr txBox="1"/>
          <p:nvPr/>
        </p:nvSpPr>
        <p:spPr>
          <a:xfrm>
            <a:off x="5910148" y="2034133"/>
            <a:ext cx="123189" cy="558165"/>
          </a:xfrm>
          <a:prstGeom prst="rect">
            <a:avLst/>
          </a:prstGeom>
          <a:solidFill>
            <a:srgbClr val="26284F"/>
          </a:solidFill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750">
              <a:latin typeface="Times New Roman"/>
              <a:cs typeface="Times New Roman"/>
            </a:endParaRPr>
          </a:p>
          <a:p>
            <a:pPr marL="21590">
              <a:lnSpc>
                <a:spcPct val="100000"/>
              </a:lnSpc>
            </a:pPr>
            <a:r>
              <a:rPr sz="500" b="1" spc="30" dirty="0">
                <a:solidFill>
                  <a:srgbClr val="F99F1B"/>
                </a:solidFill>
                <a:latin typeface="Arial"/>
                <a:cs typeface="Arial"/>
              </a:rPr>
              <a:t>69</a:t>
            </a:r>
            <a:endParaRPr sz="500">
              <a:latin typeface="Arial"/>
              <a:cs typeface="Arial"/>
            </a:endParaRPr>
          </a:p>
        </p:txBody>
      </p:sp>
      <p:sp>
        <p:nvSpPr>
          <p:cNvPr id="137" name="object 137"/>
          <p:cNvSpPr txBox="1"/>
          <p:nvPr/>
        </p:nvSpPr>
        <p:spPr>
          <a:xfrm>
            <a:off x="6132588" y="2034133"/>
            <a:ext cx="123189" cy="504190"/>
          </a:xfrm>
          <a:prstGeom prst="rect">
            <a:avLst/>
          </a:prstGeom>
          <a:solidFill>
            <a:srgbClr val="26284F"/>
          </a:solidFill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600">
              <a:latin typeface="Times New Roman"/>
              <a:cs typeface="Times New Roman"/>
            </a:endParaRPr>
          </a:p>
          <a:p>
            <a:pPr marL="21590">
              <a:lnSpc>
                <a:spcPct val="100000"/>
              </a:lnSpc>
              <a:spcBef>
                <a:spcPts val="409"/>
              </a:spcBef>
            </a:pPr>
            <a:r>
              <a:rPr sz="500" b="1" spc="35" dirty="0">
                <a:solidFill>
                  <a:srgbClr val="F99F1B"/>
                </a:solidFill>
                <a:latin typeface="Arial"/>
                <a:cs typeface="Arial"/>
              </a:rPr>
              <a:t>72</a:t>
            </a:r>
            <a:endParaRPr sz="500">
              <a:latin typeface="Arial"/>
              <a:cs typeface="Arial"/>
            </a:endParaRPr>
          </a:p>
        </p:txBody>
      </p:sp>
      <p:sp>
        <p:nvSpPr>
          <p:cNvPr id="138" name="object 138"/>
          <p:cNvSpPr txBox="1"/>
          <p:nvPr/>
        </p:nvSpPr>
        <p:spPr>
          <a:xfrm>
            <a:off x="6355029" y="2034133"/>
            <a:ext cx="123189" cy="504190"/>
          </a:xfrm>
          <a:prstGeom prst="rect">
            <a:avLst/>
          </a:prstGeom>
          <a:solidFill>
            <a:srgbClr val="26284F"/>
          </a:solidFill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600">
              <a:latin typeface="Times New Roman"/>
              <a:cs typeface="Times New Roman"/>
            </a:endParaRPr>
          </a:p>
          <a:p>
            <a:pPr marL="21590">
              <a:lnSpc>
                <a:spcPct val="100000"/>
              </a:lnSpc>
              <a:spcBef>
                <a:spcPts val="440"/>
              </a:spcBef>
            </a:pPr>
            <a:r>
              <a:rPr sz="500" b="1" spc="35" dirty="0">
                <a:solidFill>
                  <a:srgbClr val="F99F1B"/>
                </a:solidFill>
                <a:latin typeface="Arial"/>
                <a:cs typeface="Arial"/>
              </a:rPr>
              <a:t>72</a:t>
            </a:r>
            <a:endParaRPr sz="500">
              <a:latin typeface="Arial"/>
              <a:cs typeface="Arial"/>
            </a:endParaRPr>
          </a:p>
        </p:txBody>
      </p:sp>
      <p:sp>
        <p:nvSpPr>
          <p:cNvPr id="139" name="object 139"/>
          <p:cNvSpPr txBox="1"/>
          <p:nvPr/>
        </p:nvSpPr>
        <p:spPr>
          <a:xfrm>
            <a:off x="6584550" y="2320254"/>
            <a:ext cx="104139" cy="101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500" b="1" spc="30" dirty="0">
                <a:solidFill>
                  <a:srgbClr val="F99F1B"/>
                </a:solidFill>
                <a:latin typeface="Arial"/>
                <a:cs typeface="Arial"/>
              </a:rPr>
              <a:t>78</a:t>
            </a:r>
            <a:endParaRPr sz="500">
              <a:latin typeface="Arial"/>
              <a:cs typeface="Arial"/>
            </a:endParaRPr>
          </a:p>
        </p:txBody>
      </p:sp>
      <p:sp>
        <p:nvSpPr>
          <p:cNvPr id="140" name="object 140"/>
          <p:cNvSpPr txBox="1"/>
          <p:nvPr/>
        </p:nvSpPr>
        <p:spPr>
          <a:xfrm>
            <a:off x="6785336" y="2140232"/>
            <a:ext cx="107314" cy="101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500" b="1" spc="40" dirty="0">
                <a:solidFill>
                  <a:srgbClr val="F99F1B"/>
                </a:solidFill>
                <a:latin typeface="Arial"/>
                <a:cs typeface="Arial"/>
              </a:rPr>
              <a:t>88</a:t>
            </a:r>
            <a:endParaRPr sz="500">
              <a:latin typeface="Arial"/>
              <a:cs typeface="Arial"/>
            </a:endParaRPr>
          </a:p>
        </p:txBody>
      </p:sp>
      <p:sp>
        <p:nvSpPr>
          <p:cNvPr id="141" name="object 141"/>
          <p:cNvSpPr txBox="1"/>
          <p:nvPr/>
        </p:nvSpPr>
        <p:spPr>
          <a:xfrm>
            <a:off x="6844323" y="629925"/>
            <a:ext cx="145415" cy="1473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spc="35" dirty="0">
                <a:solidFill>
                  <a:srgbClr val="002A41"/>
                </a:solidFill>
                <a:latin typeface="Tahoma"/>
                <a:cs typeface="Tahoma"/>
              </a:rPr>
              <a:t>31</a:t>
            </a:r>
            <a:endParaRPr sz="800">
              <a:latin typeface="Tahoma"/>
              <a:cs typeface="Tahoma"/>
            </a:endParaRPr>
          </a:p>
        </p:txBody>
      </p:sp>
      <p:sp>
        <p:nvSpPr>
          <p:cNvPr id="142" name="object 142"/>
          <p:cNvSpPr txBox="1"/>
          <p:nvPr/>
        </p:nvSpPr>
        <p:spPr>
          <a:xfrm>
            <a:off x="5152227" y="629925"/>
            <a:ext cx="1370965" cy="1473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spc="100" dirty="0">
                <a:solidFill>
                  <a:srgbClr val="002A41"/>
                </a:solidFill>
                <a:latin typeface="Times New Roman"/>
                <a:cs typeface="Times New Roman"/>
              </a:rPr>
              <a:t>Індекс </a:t>
            </a:r>
            <a:r>
              <a:rPr sz="800" spc="65" dirty="0">
                <a:solidFill>
                  <a:srgbClr val="002A41"/>
                </a:solidFill>
                <a:latin typeface="Times New Roman"/>
                <a:cs typeface="Times New Roman"/>
              </a:rPr>
              <a:t>здоров’я.</a:t>
            </a:r>
            <a:r>
              <a:rPr sz="800" spc="10" dirty="0">
                <a:solidFill>
                  <a:srgbClr val="002A41"/>
                </a:solidFill>
                <a:latin typeface="Times New Roman"/>
                <a:cs typeface="Times New Roman"/>
              </a:rPr>
              <a:t> </a:t>
            </a:r>
            <a:r>
              <a:rPr sz="800" spc="100" dirty="0">
                <a:solidFill>
                  <a:srgbClr val="002A41"/>
                </a:solidFill>
                <a:latin typeface="Times New Roman"/>
                <a:cs typeface="Times New Roman"/>
              </a:rPr>
              <a:t>Україна</a:t>
            </a:r>
            <a:endParaRPr sz="800">
              <a:latin typeface="Times New Roman"/>
              <a:cs typeface="Times New Roman"/>
            </a:endParaRPr>
          </a:p>
        </p:txBody>
      </p:sp>
      <p:sp>
        <p:nvSpPr>
          <p:cNvPr id="143" name="object 143"/>
          <p:cNvSpPr/>
          <p:nvPr/>
        </p:nvSpPr>
        <p:spPr>
          <a:xfrm>
            <a:off x="660704" y="476986"/>
            <a:ext cx="5873750" cy="83820"/>
          </a:xfrm>
          <a:custGeom>
            <a:avLst/>
            <a:gdLst/>
            <a:ahLst/>
            <a:cxnLst/>
            <a:rect l="l" t="t" r="r" b="b"/>
            <a:pathLst>
              <a:path w="5873750" h="83820">
                <a:moveTo>
                  <a:pt x="5873305" y="0"/>
                </a:moveTo>
                <a:lnTo>
                  <a:pt x="0" y="0"/>
                </a:lnTo>
                <a:lnTo>
                  <a:pt x="0" y="83654"/>
                </a:lnTo>
                <a:lnTo>
                  <a:pt x="5873305" y="83654"/>
                </a:lnTo>
                <a:lnTo>
                  <a:pt x="5873305" y="0"/>
                </a:lnTo>
                <a:close/>
              </a:path>
            </a:pathLst>
          </a:custGeom>
          <a:solidFill>
            <a:srgbClr val="384E6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4" name="object 144"/>
          <p:cNvSpPr/>
          <p:nvPr/>
        </p:nvSpPr>
        <p:spPr>
          <a:xfrm>
            <a:off x="6587578" y="476986"/>
            <a:ext cx="541020" cy="83820"/>
          </a:xfrm>
          <a:custGeom>
            <a:avLst/>
            <a:gdLst/>
            <a:ahLst/>
            <a:cxnLst/>
            <a:rect l="l" t="t" r="r" b="b"/>
            <a:pathLst>
              <a:path w="541020" h="83820">
                <a:moveTo>
                  <a:pt x="540854" y="0"/>
                </a:moveTo>
                <a:lnTo>
                  <a:pt x="0" y="0"/>
                </a:lnTo>
                <a:lnTo>
                  <a:pt x="0" y="83654"/>
                </a:lnTo>
                <a:lnTo>
                  <a:pt x="540854" y="83654"/>
                </a:lnTo>
                <a:lnTo>
                  <a:pt x="540854" y="0"/>
                </a:lnTo>
                <a:close/>
              </a:path>
            </a:pathLst>
          </a:custGeom>
          <a:solidFill>
            <a:srgbClr val="F99F1B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858657" y="1522077"/>
            <a:ext cx="3834765" cy="8134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12300"/>
              </a:lnSpc>
              <a:spcBef>
                <a:spcPts val="100"/>
              </a:spcBef>
            </a:pPr>
            <a:r>
              <a:rPr sz="2300" spc="290" dirty="0">
                <a:solidFill>
                  <a:srgbClr val="384E64"/>
                </a:solidFill>
                <a:latin typeface="Cambria"/>
                <a:cs typeface="Cambria"/>
              </a:rPr>
              <a:t>ЗНАННЯ </a:t>
            </a:r>
            <a:r>
              <a:rPr sz="2300" spc="235" dirty="0">
                <a:solidFill>
                  <a:srgbClr val="384E64"/>
                </a:solidFill>
                <a:latin typeface="Cambria"/>
                <a:cs typeface="Cambria"/>
              </a:rPr>
              <a:t>ПРО </a:t>
            </a:r>
            <a:r>
              <a:rPr sz="2300" spc="110" dirty="0">
                <a:solidFill>
                  <a:srgbClr val="384E64"/>
                </a:solidFill>
                <a:latin typeface="Cambria"/>
                <a:cs typeface="Cambria"/>
              </a:rPr>
              <a:t>ЗДОРОВ’Я  </a:t>
            </a:r>
            <a:r>
              <a:rPr sz="2300" spc="185" dirty="0">
                <a:solidFill>
                  <a:srgbClr val="384E64"/>
                </a:solidFill>
                <a:latin typeface="Cambria"/>
                <a:cs typeface="Cambria"/>
              </a:rPr>
              <a:t>ТА </a:t>
            </a:r>
            <a:r>
              <a:rPr sz="2300" spc="160" dirty="0">
                <a:solidFill>
                  <a:srgbClr val="384E64"/>
                </a:solidFill>
                <a:latin typeface="Cambria"/>
                <a:cs typeface="Cambria"/>
              </a:rPr>
              <a:t>ЗДОРОВА</a:t>
            </a:r>
            <a:r>
              <a:rPr sz="2300" spc="-55" dirty="0">
                <a:solidFill>
                  <a:srgbClr val="384E64"/>
                </a:solidFill>
                <a:latin typeface="Cambria"/>
                <a:cs typeface="Cambria"/>
              </a:rPr>
              <a:t> </a:t>
            </a:r>
            <a:r>
              <a:rPr sz="2300" spc="220" dirty="0">
                <a:solidFill>
                  <a:srgbClr val="384E64"/>
                </a:solidFill>
                <a:latin typeface="Cambria"/>
                <a:cs typeface="Cambria"/>
              </a:rPr>
              <a:t>ПОВЕДІНКА</a:t>
            </a:r>
            <a:endParaRPr sz="2300">
              <a:latin typeface="Cambria"/>
              <a:cs typeface="Cambria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1086219" y="1645206"/>
            <a:ext cx="616585" cy="615950"/>
            <a:chOff x="1086219" y="1645206"/>
            <a:chExt cx="616585" cy="615950"/>
          </a:xfrm>
        </p:grpSpPr>
        <p:sp>
          <p:nvSpPr>
            <p:cNvPr id="4" name="object 4"/>
            <p:cNvSpPr/>
            <p:nvPr/>
          </p:nvSpPr>
          <p:spPr>
            <a:xfrm>
              <a:off x="1086219" y="1645206"/>
              <a:ext cx="616585" cy="615950"/>
            </a:xfrm>
            <a:custGeom>
              <a:avLst/>
              <a:gdLst/>
              <a:ahLst/>
              <a:cxnLst/>
              <a:rect l="l" t="t" r="r" b="b"/>
              <a:pathLst>
                <a:path w="616585" h="615950">
                  <a:moveTo>
                    <a:pt x="308190" y="0"/>
                  </a:moveTo>
                  <a:lnTo>
                    <a:pt x="262649" y="3338"/>
                  </a:lnTo>
                  <a:lnTo>
                    <a:pt x="219182" y="13038"/>
                  </a:lnTo>
                  <a:lnTo>
                    <a:pt x="178267" y="28621"/>
                  </a:lnTo>
                  <a:lnTo>
                    <a:pt x="140379" y="49612"/>
                  </a:lnTo>
                  <a:lnTo>
                    <a:pt x="105996" y="75535"/>
                  </a:lnTo>
                  <a:lnTo>
                    <a:pt x="75595" y="105913"/>
                  </a:lnTo>
                  <a:lnTo>
                    <a:pt x="49652" y="140269"/>
                  </a:lnTo>
                  <a:lnTo>
                    <a:pt x="28644" y="178129"/>
                  </a:lnTo>
                  <a:lnTo>
                    <a:pt x="13048" y="219015"/>
                  </a:lnTo>
                  <a:lnTo>
                    <a:pt x="3341" y="262452"/>
                  </a:lnTo>
                  <a:lnTo>
                    <a:pt x="0" y="307962"/>
                  </a:lnTo>
                  <a:lnTo>
                    <a:pt x="3341" y="353472"/>
                  </a:lnTo>
                  <a:lnTo>
                    <a:pt x="13048" y="396908"/>
                  </a:lnTo>
                  <a:lnTo>
                    <a:pt x="28644" y="437794"/>
                  </a:lnTo>
                  <a:lnTo>
                    <a:pt x="49652" y="475654"/>
                  </a:lnTo>
                  <a:lnTo>
                    <a:pt x="75595" y="510011"/>
                  </a:lnTo>
                  <a:lnTo>
                    <a:pt x="105996" y="540389"/>
                  </a:lnTo>
                  <a:lnTo>
                    <a:pt x="140379" y="566312"/>
                  </a:lnTo>
                  <a:lnTo>
                    <a:pt x="178267" y="587303"/>
                  </a:lnTo>
                  <a:lnTo>
                    <a:pt x="219182" y="602886"/>
                  </a:lnTo>
                  <a:lnTo>
                    <a:pt x="262649" y="612585"/>
                  </a:lnTo>
                  <a:lnTo>
                    <a:pt x="308190" y="615924"/>
                  </a:lnTo>
                  <a:lnTo>
                    <a:pt x="353732" y="612585"/>
                  </a:lnTo>
                  <a:lnTo>
                    <a:pt x="397199" y="602886"/>
                  </a:lnTo>
                  <a:lnTo>
                    <a:pt x="438114" y="587303"/>
                  </a:lnTo>
                  <a:lnTo>
                    <a:pt x="476002" y="566312"/>
                  </a:lnTo>
                  <a:lnTo>
                    <a:pt x="510385" y="540389"/>
                  </a:lnTo>
                  <a:lnTo>
                    <a:pt x="540786" y="510011"/>
                  </a:lnTo>
                  <a:lnTo>
                    <a:pt x="566729" y="475654"/>
                  </a:lnTo>
                  <a:lnTo>
                    <a:pt x="587737" y="437794"/>
                  </a:lnTo>
                  <a:lnTo>
                    <a:pt x="603332" y="396908"/>
                  </a:lnTo>
                  <a:lnTo>
                    <a:pt x="613040" y="353472"/>
                  </a:lnTo>
                  <a:lnTo>
                    <a:pt x="616381" y="307962"/>
                  </a:lnTo>
                  <a:lnTo>
                    <a:pt x="613040" y="262452"/>
                  </a:lnTo>
                  <a:lnTo>
                    <a:pt x="603332" y="219015"/>
                  </a:lnTo>
                  <a:lnTo>
                    <a:pt x="587737" y="178129"/>
                  </a:lnTo>
                  <a:lnTo>
                    <a:pt x="566729" y="140269"/>
                  </a:lnTo>
                  <a:lnTo>
                    <a:pt x="540786" y="105913"/>
                  </a:lnTo>
                  <a:lnTo>
                    <a:pt x="510385" y="75535"/>
                  </a:lnTo>
                  <a:lnTo>
                    <a:pt x="476002" y="49612"/>
                  </a:lnTo>
                  <a:lnTo>
                    <a:pt x="438114" y="28621"/>
                  </a:lnTo>
                  <a:lnTo>
                    <a:pt x="397199" y="13038"/>
                  </a:lnTo>
                  <a:lnTo>
                    <a:pt x="353732" y="3338"/>
                  </a:lnTo>
                  <a:lnTo>
                    <a:pt x="30819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1244394" y="1783765"/>
              <a:ext cx="334010" cy="335280"/>
            </a:xfrm>
            <a:custGeom>
              <a:avLst/>
              <a:gdLst/>
              <a:ahLst/>
              <a:cxnLst/>
              <a:rect l="l" t="t" r="r" b="b"/>
              <a:pathLst>
                <a:path w="334009" h="335280">
                  <a:moveTo>
                    <a:pt x="297429" y="0"/>
                  </a:moveTo>
                  <a:lnTo>
                    <a:pt x="10591" y="273097"/>
                  </a:lnTo>
                  <a:lnTo>
                    <a:pt x="0" y="298770"/>
                  </a:lnTo>
                  <a:lnTo>
                    <a:pt x="2647" y="312434"/>
                  </a:lnTo>
                  <a:lnTo>
                    <a:pt x="36144" y="335086"/>
                  </a:lnTo>
                  <a:lnTo>
                    <a:pt x="43046" y="334419"/>
                  </a:lnTo>
                  <a:lnTo>
                    <a:pt x="322986" y="61985"/>
                  </a:lnTo>
                  <a:lnTo>
                    <a:pt x="333578" y="36312"/>
                  </a:lnTo>
                  <a:lnTo>
                    <a:pt x="330930" y="22648"/>
                  </a:lnTo>
                  <a:lnTo>
                    <a:pt x="322986" y="10639"/>
                  </a:lnTo>
                  <a:lnTo>
                    <a:pt x="311034" y="2659"/>
                  </a:lnTo>
                  <a:lnTo>
                    <a:pt x="297429" y="0"/>
                  </a:lnTo>
                  <a:close/>
                </a:path>
              </a:pathLst>
            </a:custGeom>
            <a:solidFill>
              <a:srgbClr val="F99F1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" name="object 6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341417" y="1710083"/>
              <a:ext cx="171274" cy="172064"/>
            </a:xfrm>
            <a:prstGeom prst="rect">
              <a:avLst/>
            </a:prstGeom>
          </p:spPr>
        </p:pic>
      </p:grpSp>
      <p:sp>
        <p:nvSpPr>
          <p:cNvPr id="7" name="object 7"/>
          <p:cNvSpPr txBox="1"/>
          <p:nvPr/>
        </p:nvSpPr>
        <p:spPr>
          <a:xfrm>
            <a:off x="802599" y="629925"/>
            <a:ext cx="145415" cy="1473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spc="35" dirty="0">
                <a:solidFill>
                  <a:srgbClr val="002A41"/>
                </a:solidFill>
                <a:latin typeface="Tahoma"/>
                <a:cs typeface="Tahoma"/>
              </a:rPr>
              <a:t>32</a:t>
            </a:r>
            <a:endParaRPr sz="800">
              <a:latin typeface="Tahoma"/>
              <a:cs typeface="Tahoma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229319" y="629925"/>
            <a:ext cx="1370965" cy="1473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spc="70" dirty="0">
                <a:solidFill>
                  <a:srgbClr val="002A41"/>
                </a:solidFill>
                <a:latin typeface="Tahoma"/>
                <a:cs typeface="Tahoma"/>
              </a:rPr>
              <a:t>Індекс </a:t>
            </a:r>
            <a:r>
              <a:rPr sz="800" spc="25" dirty="0">
                <a:solidFill>
                  <a:srgbClr val="002A41"/>
                </a:solidFill>
                <a:latin typeface="Tahoma"/>
                <a:cs typeface="Tahoma"/>
              </a:rPr>
              <a:t>здоров’я.</a:t>
            </a:r>
            <a:r>
              <a:rPr sz="800" spc="-95" dirty="0">
                <a:solidFill>
                  <a:srgbClr val="002A41"/>
                </a:solidFill>
                <a:latin typeface="Tahoma"/>
                <a:cs typeface="Tahoma"/>
              </a:rPr>
              <a:t> </a:t>
            </a:r>
            <a:r>
              <a:rPr sz="800" spc="95" dirty="0">
                <a:solidFill>
                  <a:srgbClr val="002A41"/>
                </a:solidFill>
                <a:latin typeface="Tahoma"/>
                <a:cs typeface="Tahoma"/>
              </a:rPr>
              <a:t>Україна</a:t>
            </a:r>
            <a:endParaRPr sz="800">
              <a:latin typeface="Tahoma"/>
              <a:cs typeface="Tahoma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1245603" y="476986"/>
            <a:ext cx="5876290" cy="83820"/>
          </a:xfrm>
          <a:custGeom>
            <a:avLst/>
            <a:gdLst/>
            <a:ahLst/>
            <a:cxnLst/>
            <a:rect l="l" t="t" r="r" b="b"/>
            <a:pathLst>
              <a:path w="5876290" h="83820">
                <a:moveTo>
                  <a:pt x="5876048" y="0"/>
                </a:moveTo>
                <a:lnTo>
                  <a:pt x="0" y="0"/>
                </a:lnTo>
                <a:lnTo>
                  <a:pt x="0" y="83654"/>
                </a:lnTo>
                <a:lnTo>
                  <a:pt x="5876048" y="83654"/>
                </a:lnTo>
                <a:lnTo>
                  <a:pt x="5876048" y="0"/>
                </a:lnTo>
                <a:close/>
              </a:path>
            </a:pathLst>
          </a:custGeom>
          <a:solidFill>
            <a:srgbClr val="384E6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654354" y="476986"/>
            <a:ext cx="541020" cy="83820"/>
          </a:xfrm>
          <a:custGeom>
            <a:avLst/>
            <a:gdLst/>
            <a:ahLst/>
            <a:cxnLst/>
            <a:rect l="l" t="t" r="r" b="b"/>
            <a:pathLst>
              <a:path w="541019" h="83820">
                <a:moveTo>
                  <a:pt x="540854" y="0"/>
                </a:moveTo>
                <a:lnTo>
                  <a:pt x="0" y="0"/>
                </a:lnTo>
                <a:lnTo>
                  <a:pt x="0" y="83654"/>
                </a:lnTo>
                <a:lnTo>
                  <a:pt x="540854" y="83654"/>
                </a:lnTo>
                <a:lnTo>
                  <a:pt x="540854" y="0"/>
                </a:lnTo>
                <a:close/>
              </a:path>
            </a:pathLst>
          </a:custGeom>
          <a:solidFill>
            <a:srgbClr val="F99F1B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7668259" cy="5544185"/>
          </a:xfrm>
          <a:custGeom>
            <a:avLst/>
            <a:gdLst/>
            <a:ahLst/>
            <a:cxnLst/>
            <a:rect l="l" t="t" r="r" b="b"/>
            <a:pathLst>
              <a:path w="7668259" h="5544185">
                <a:moveTo>
                  <a:pt x="7667993" y="0"/>
                </a:moveTo>
                <a:lnTo>
                  <a:pt x="0" y="0"/>
                </a:lnTo>
                <a:lnTo>
                  <a:pt x="0" y="5543994"/>
                </a:lnTo>
                <a:lnTo>
                  <a:pt x="7667993" y="5543994"/>
                </a:lnTo>
                <a:lnTo>
                  <a:pt x="7667993" y="0"/>
                </a:lnTo>
                <a:close/>
              </a:path>
            </a:pathLst>
          </a:custGeom>
          <a:solidFill>
            <a:srgbClr val="F99F1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113137" y="2152862"/>
            <a:ext cx="4029710" cy="10414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14900"/>
              </a:lnSpc>
              <a:spcBef>
                <a:spcPts val="100"/>
              </a:spcBef>
            </a:pPr>
            <a:r>
              <a:rPr sz="2900" spc="295" dirty="0">
                <a:solidFill>
                  <a:srgbClr val="FFFFFF"/>
                </a:solidFill>
                <a:latin typeface="Cambria"/>
                <a:cs typeface="Cambria"/>
              </a:rPr>
              <a:t>ПРО </a:t>
            </a:r>
            <a:r>
              <a:rPr sz="2900" spc="254" dirty="0">
                <a:solidFill>
                  <a:srgbClr val="FFFFFF"/>
                </a:solidFill>
                <a:latin typeface="Cambria"/>
                <a:cs typeface="Cambria"/>
              </a:rPr>
              <a:t>«ІНДЕКС  </a:t>
            </a:r>
            <a:r>
              <a:rPr sz="2900" spc="130" dirty="0">
                <a:solidFill>
                  <a:srgbClr val="FFFFFF"/>
                </a:solidFill>
                <a:latin typeface="Cambria"/>
                <a:cs typeface="Cambria"/>
              </a:rPr>
              <a:t>ЗДОРОВ’Я.</a:t>
            </a:r>
            <a:r>
              <a:rPr sz="2900" spc="70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2900" spc="315" dirty="0">
                <a:solidFill>
                  <a:srgbClr val="FFFFFF"/>
                </a:solidFill>
                <a:latin typeface="Cambria"/>
                <a:cs typeface="Cambria"/>
              </a:rPr>
              <a:t>УКРАЇНА»</a:t>
            </a:r>
            <a:endParaRPr sz="2900">
              <a:latin typeface="Cambria"/>
              <a:cs typeface="Cambria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2" y="476986"/>
            <a:ext cx="7121891" cy="4257110"/>
            <a:chOff x="2" y="476986"/>
            <a:chExt cx="7121891" cy="4257110"/>
          </a:xfrm>
        </p:grpSpPr>
        <p:sp>
          <p:nvSpPr>
            <p:cNvPr id="5" name="object 5"/>
            <p:cNvSpPr/>
            <p:nvPr/>
          </p:nvSpPr>
          <p:spPr>
            <a:xfrm>
              <a:off x="2" y="845992"/>
              <a:ext cx="1870075" cy="3888104"/>
            </a:xfrm>
            <a:custGeom>
              <a:avLst/>
              <a:gdLst/>
              <a:ahLst/>
              <a:cxnLst/>
              <a:rect l="l" t="t" r="r" b="b"/>
              <a:pathLst>
                <a:path w="1870075" h="3888104">
                  <a:moveTo>
                    <a:pt x="4749" y="0"/>
                  </a:moveTo>
                  <a:lnTo>
                    <a:pt x="0" y="190"/>
                  </a:lnTo>
                  <a:lnTo>
                    <a:pt x="0" y="3887812"/>
                  </a:lnTo>
                  <a:lnTo>
                    <a:pt x="7137" y="3888003"/>
                  </a:lnTo>
                  <a:lnTo>
                    <a:pt x="54478" y="3887387"/>
                  </a:lnTo>
                  <a:lnTo>
                    <a:pt x="101529" y="3885550"/>
                  </a:lnTo>
                  <a:lnTo>
                    <a:pt x="148275" y="3882506"/>
                  </a:lnTo>
                  <a:lnTo>
                    <a:pt x="194703" y="3878270"/>
                  </a:lnTo>
                  <a:lnTo>
                    <a:pt x="240798" y="3872856"/>
                  </a:lnTo>
                  <a:lnTo>
                    <a:pt x="286547" y="3866279"/>
                  </a:lnTo>
                  <a:lnTo>
                    <a:pt x="331935" y="3858554"/>
                  </a:lnTo>
                  <a:lnTo>
                    <a:pt x="376949" y="3849694"/>
                  </a:lnTo>
                  <a:lnTo>
                    <a:pt x="421574" y="3839715"/>
                  </a:lnTo>
                  <a:lnTo>
                    <a:pt x="465798" y="3828631"/>
                  </a:lnTo>
                  <a:lnTo>
                    <a:pt x="509605" y="3816457"/>
                  </a:lnTo>
                  <a:lnTo>
                    <a:pt x="552981" y="3803208"/>
                  </a:lnTo>
                  <a:lnTo>
                    <a:pt x="595914" y="3788897"/>
                  </a:lnTo>
                  <a:lnTo>
                    <a:pt x="638388" y="3773539"/>
                  </a:lnTo>
                  <a:lnTo>
                    <a:pt x="680391" y="3757150"/>
                  </a:lnTo>
                  <a:lnTo>
                    <a:pt x="721907" y="3739743"/>
                  </a:lnTo>
                  <a:lnTo>
                    <a:pt x="762923" y="3721333"/>
                  </a:lnTo>
                  <a:lnTo>
                    <a:pt x="803425" y="3701935"/>
                  </a:lnTo>
                  <a:lnTo>
                    <a:pt x="843399" y="3681564"/>
                  </a:lnTo>
                  <a:lnTo>
                    <a:pt x="882831" y="3660233"/>
                  </a:lnTo>
                  <a:lnTo>
                    <a:pt x="921707" y="3637958"/>
                  </a:lnTo>
                  <a:lnTo>
                    <a:pt x="960013" y="3614753"/>
                  </a:lnTo>
                  <a:lnTo>
                    <a:pt x="997735" y="3590632"/>
                  </a:lnTo>
                  <a:lnTo>
                    <a:pt x="1034860" y="3565611"/>
                  </a:lnTo>
                  <a:lnTo>
                    <a:pt x="1071373" y="3539703"/>
                  </a:lnTo>
                  <a:lnTo>
                    <a:pt x="1107260" y="3512924"/>
                  </a:lnTo>
                  <a:lnTo>
                    <a:pt x="1142507" y="3485288"/>
                  </a:lnTo>
                  <a:lnTo>
                    <a:pt x="1177101" y="3456809"/>
                  </a:lnTo>
                  <a:lnTo>
                    <a:pt x="1211026" y="3427502"/>
                  </a:lnTo>
                  <a:lnTo>
                    <a:pt x="1244271" y="3397382"/>
                  </a:lnTo>
                  <a:lnTo>
                    <a:pt x="1276820" y="3366463"/>
                  </a:lnTo>
                  <a:lnTo>
                    <a:pt x="1308659" y="3334760"/>
                  </a:lnTo>
                  <a:lnTo>
                    <a:pt x="1339774" y="3302287"/>
                  </a:lnTo>
                  <a:lnTo>
                    <a:pt x="1370153" y="3269060"/>
                  </a:lnTo>
                  <a:lnTo>
                    <a:pt x="1399779" y="3235091"/>
                  </a:lnTo>
                  <a:lnTo>
                    <a:pt x="1428641" y="3200397"/>
                  </a:lnTo>
                  <a:lnTo>
                    <a:pt x="1456723" y="3164991"/>
                  </a:lnTo>
                  <a:lnTo>
                    <a:pt x="1484011" y="3128889"/>
                  </a:lnTo>
                  <a:lnTo>
                    <a:pt x="1510493" y="3092105"/>
                  </a:lnTo>
                  <a:lnTo>
                    <a:pt x="1536153" y="3054652"/>
                  </a:lnTo>
                  <a:lnTo>
                    <a:pt x="1560978" y="3016547"/>
                  </a:lnTo>
                  <a:lnTo>
                    <a:pt x="1584953" y="2977804"/>
                  </a:lnTo>
                  <a:lnTo>
                    <a:pt x="1608066" y="2938436"/>
                  </a:lnTo>
                  <a:lnTo>
                    <a:pt x="1630301" y="2898459"/>
                  </a:lnTo>
                  <a:lnTo>
                    <a:pt x="1651646" y="2857887"/>
                  </a:lnTo>
                  <a:lnTo>
                    <a:pt x="1672085" y="2816736"/>
                  </a:lnTo>
                  <a:lnTo>
                    <a:pt x="1691605" y="2775018"/>
                  </a:lnTo>
                  <a:lnTo>
                    <a:pt x="1710192" y="2732750"/>
                  </a:lnTo>
                  <a:lnTo>
                    <a:pt x="1727833" y="2689945"/>
                  </a:lnTo>
                  <a:lnTo>
                    <a:pt x="1744512" y="2646618"/>
                  </a:lnTo>
                  <a:lnTo>
                    <a:pt x="1760217" y="2602784"/>
                  </a:lnTo>
                  <a:lnTo>
                    <a:pt x="1774932" y="2558457"/>
                  </a:lnTo>
                  <a:lnTo>
                    <a:pt x="1788645" y="2513652"/>
                  </a:lnTo>
                  <a:lnTo>
                    <a:pt x="1801341" y="2468384"/>
                  </a:lnTo>
                  <a:lnTo>
                    <a:pt x="1813006" y="2422666"/>
                  </a:lnTo>
                  <a:lnTo>
                    <a:pt x="1823627" y="2376514"/>
                  </a:lnTo>
                  <a:lnTo>
                    <a:pt x="1833189" y="2329942"/>
                  </a:lnTo>
                  <a:lnTo>
                    <a:pt x="1841678" y="2282965"/>
                  </a:lnTo>
                  <a:lnTo>
                    <a:pt x="1849081" y="2235597"/>
                  </a:lnTo>
                  <a:lnTo>
                    <a:pt x="1855383" y="2187853"/>
                  </a:lnTo>
                  <a:lnTo>
                    <a:pt x="1860571" y="2139748"/>
                  </a:lnTo>
                  <a:lnTo>
                    <a:pt x="1864630" y="2091295"/>
                  </a:lnTo>
                  <a:lnTo>
                    <a:pt x="1867547" y="2042510"/>
                  </a:lnTo>
                  <a:lnTo>
                    <a:pt x="1869307" y="1993407"/>
                  </a:lnTo>
                  <a:lnTo>
                    <a:pt x="1869897" y="1944001"/>
                  </a:lnTo>
                  <a:lnTo>
                    <a:pt x="1869307" y="1894595"/>
                  </a:lnTo>
                  <a:lnTo>
                    <a:pt x="1867547" y="1845492"/>
                  </a:lnTo>
                  <a:lnTo>
                    <a:pt x="1864630" y="1796707"/>
                  </a:lnTo>
                  <a:lnTo>
                    <a:pt x="1860571" y="1748255"/>
                  </a:lnTo>
                  <a:lnTo>
                    <a:pt x="1855383" y="1700149"/>
                  </a:lnTo>
                  <a:lnTo>
                    <a:pt x="1849081" y="1652405"/>
                  </a:lnTo>
                  <a:lnTo>
                    <a:pt x="1841678" y="1605037"/>
                  </a:lnTo>
                  <a:lnTo>
                    <a:pt x="1833189" y="1558060"/>
                  </a:lnTo>
                  <a:lnTo>
                    <a:pt x="1823627" y="1511488"/>
                  </a:lnTo>
                  <a:lnTo>
                    <a:pt x="1813006" y="1465336"/>
                  </a:lnTo>
                  <a:lnTo>
                    <a:pt x="1801341" y="1419619"/>
                  </a:lnTo>
                  <a:lnTo>
                    <a:pt x="1788645" y="1374350"/>
                  </a:lnTo>
                  <a:lnTo>
                    <a:pt x="1774932" y="1329545"/>
                  </a:lnTo>
                  <a:lnTo>
                    <a:pt x="1760217" y="1285218"/>
                  </a:lnTo>
                  <a:lnTo>
                    <a:pt x="1744512" y="1241384"/>
                  </a:lnTo>
                  <a:lnTo>
                    <a:pt x="1727833" y="1198058"/>
                  </a:lnTo>
                  <a:lnTo>
                    <a:pt x="1710192" y="1155253"/>
                  </a:lnTo>
                  <a:lnTo>
                    <a:pt x="1691605" y="1112984"/>
                  </a:lnTo>
                  <a:lnTo>
                    <a:pt x="1672085" y="1071267"/>
                  </a:lnTo>
                  <a:lnTo>
                    <a:pt x="1651646" y="1030115"/>
                  </a:lnTo>
                  <a:lnTo>
                    <a:pt x="1630301" y="989543"/>
                  </a:lnTo>
                  <a:lnTo>
                    <a:pt x="1608066" y="949566"/>
                  </a:lnTo>
                  <a:lnTo>
                    <a:pt x="1584953" y="910199"/>
                  </a:lnTo>
                  <a:lnTo>
                    <a:pt x="1560978" y="871455"/>
                  </a:lnTo>
                  <a:lnTo>
                    <a:pt x="1536153" y="833350"/>
                  </a:lnTo>
                  <a:lnTo>
                    <a:pt x="1510493" y="795898"/>
                  </a:lnTo>
                  <a:lnTo>
                    <a:pt x="1484011" y="759113"/>
                  </a:lnTo>
                  <a:lnTo>
                    <a:pt x="1456723" y="723011"/>
                  </a:lnTo>
                  <a:lnTo>
                    <a:pt x="1428641" y="687605"/>
                  </a:lnTo>
                  <a:lnTo>
                    <a:pt x="1399779" y="652911"/>
                  </a:lnTo>
                  <a:lnTo>
                    <a:pt x="1370153" y="618943"/>
                  </a:lnTo>
                  <a:lnTo>
                    <a:pt x="1339774" y="585715"/>
                  </a:lnTo>
                  <a:lnTo>
                    <a:pt x="1308659" y="553242"/>
                  </a:lnTo>
                  <a:lnTo>
                    <a:pt x="1276820" y="521539"/>
                  </a:lnTo>
                  <a:lnTo>
                    <a:pt x="1244271" y="490620"/>
                  </a:lnTo>
                  <a:lnTo>
                    <a:pt x="1211026" y="460500"/>
                  </a:lnTo>
                  <a:lnTo>
                    <a:pt x="1177101" y="431193"/>
                  </a:lnTo>
                  <a:lnTo>
                    <a:pt x="1142507" y="402715"/>
                  </a:lnTo>
                  <a:lnTo>
                    <a:pt x="1107260" y="375078"/>
                  </a:lnTo>
                  <a:lnTo>
                    <a:pt x="1071373" y="348299"/>
                  </a:lnTo>
                  <a:lnTo>
                    <a:pt x="1034860" y="322391"/>
                  </a:lnTo>
                  <a:lnTo>
                    <a:pt x="997735" y="297370"/>
                  </a:lnTo>
                  <a:lnTo>
                    <a:pt x="960013" y="273250"/>
                  </a:lnTo>
                  <a:lnTo>
                    <a:pt x="921707" y="250044"/>
                  </a:lnTo>
                  <a:lnTo>
                    <a:pt x="882831" y="227769"/>
                  </a:lnTo>
                  <a:lnTo>
                    <a:pt x="843399" y="206439"/>
                  </a:lnTo>
                  <a:lnTo>
                    <a:pt x="803425" y="186067"/>
                  </a:lnTo>
                  <a:lnTo>
                    <a:pt x="762923" y="166669"/>
                  </a:lnTo>
                  <a:lnTo>
                    <a:pt x="721907" y="148259"/>
                  </a:lnTo>
                  <a:lnTo>
                    <a:pt x="680391" y="130853"/>
                  </a:lnTo>
                  <a:lnTo>
                    <a:pt x="638388" y="114463"/>
                  </a:lnTo>
                  <a:lnTo>
                    <a:pt x="595914" y="99106"/>
                  </a:lnTo>
                  <a:lnTo>
                    <a:pt x="552981" y="84795"/>
                  </a:lnTo>
                  <a:lnTo>
                    <a:pt x="509605" y="71545"/>
                  </a:lnTo>
                  <a:lnTo>
                    <a:pt x="465798" y="59371"/>
                  </a:lnTo>
                  <a:lnTo>
                    <a:pt x="421574" y="48287"/>
                  </a:lnTo>
                  <a:lnTo>
                    <a:pt x="376949" y="38308"/>
                  </a:lnTo>
                  <a:lnTo>
                    <a:pt x="331935" y="29449"/>
                  </a:lnTo>
                  <a:lnTo>
                    <a:pt x="286547" y="21723"/>
                  </a:lnTo>
                  <a:lnTo>
                    <a:pt x="240798" y="15146"/>
                  </a:lnTo>
                  <a:lnTo>
                    <a:pt x="194703" y="9732"/>
                  </a:lnTo>
                  <a:lnTo>
                    <a:pt x="148275" y="5496"/>
                  </a:lnTo>
                  <a:lnTo>
                    <a:pt x="101529" y="2452"/>
                  </a:lnTo>
                  <a:lnTo>
                    <a:pt x="54478" y="615"/>
                  </a:lnTo>
                  <a:lnTo>
                    <a:pt x="4749" y="0"/>
                  </a:lnTo>
                  <a:close/>
                </a:path>
              </a:pathLst>
            </a:custGeom>
            <a:solidFill>
              <a:srgbClr val="384E6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1245603" y="476986"/>
              <a:ext cx="5876290" cy="83820"/>
            </a:xfrm>
            <a:custGeom>
              <a:avLst/>
              <a:gdLst/>
              <a:ahLst/>
              <a:cxnLst/>
              <a:rect l="l" t="t" r="r" b="b"/>
              <a:pathLst>
                <a:path w="5876290" h="83820">
                  <a:moveTo>
                    <a:pt x="5876048" y="0"/>
                  </a:moveTo>
                  <a:lnTo>
                    <a:pt x="0" y="0"/>
                  </a:lnTo>
                  <a:lnTo>
                    <a:pt x="0" y="83654"/>
                  </a:lnTo>
                  <a:lnTo>
                    <a:pt x="5876048" y="83654"/>
                  </a:lnTo>
                  <a:lnTo>
                    <a:pt x="5876048" y="0"/>
                  </a:lnTo>
                  <a:close/>
                </a:path>
              </a:pathLst>
            </a:custGeom>
            <a:solidFill>
              <a:srgbClr val="384E6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 rot="10800000">
            <a:off x="4428218" y="3525123"/>
            <a:ext cx="961711" cy="8255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6500"/>
              </a:lnSpc>
            </a:pPr>
            <a:r>
              <a:rPr sz="6500" spc="705" dirty="0">
                <a:solidFill>
                  <a:srgbClr val="F99F1B"/>
                </a:solidFill>
                <a:latin typeface="Cambria"/>
                <a:cs typeface="Cambria"/>
              </a:rPr>
              <a:t>«</a:t>
            </a:r>
            <a:endParaRPr sz="6500">
              <a:latin typeface="Cambria"/>
              <a:cs typeface="Cambria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491299" y="1040050"/>
            <a:ext cx="640080" cy="12598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100" spc="880" dirty="0">
                <a:solidFill>
                  <a:srgbClr val="F99F1B"/>
                </a:solidFill>
                <a:latin typeface="Cambria"/>
                <a:cs typeface="Cambria"/>
              </a:rPr>
              <a:t>«</a:t>
            </a:r>
            <a:endParaRPr sz="8100">
              <a:latin typeface="Cambria"/>
              <a:cs typeface="Cambria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660704" y="476986"/>
            <a:ext cx="6468110" cy="1066165"/>
            <a:chOff x="660704" y="476986"/>
            <a:chExt cx="6468110" cy="1066165"/>
          </a:xfrm>
        </p:grpSpPr>
        <p:sp>
          <p:nvSpPr>
            <p:cNvPr id="5" name="object 5"/>
            <p:cNvSpPr/>
            <p:nvPr/>
          </p:nvSpPr>
          <p:spPr>
            <a:xfrm>
              <a:off x="815299" y="1536344"/>
              <a:ext cx="6160770" cy="0"/>
            </a:xfrm>
            <a:custGeom>
              <a:avLst/>
              <a:gdLst/>
              <a:ahLst/>
              <a:cxnLst/>
              <a:rect l="l" t="t" r="r" b="b"/>
              <a:pathLst>
                <a:path w="6160770">
                  <a:moveTo>
                    <a:pt x="0" y="0"/>
                  </a:moveTo>
                  <a:lnTo>
                    <a:pt x="6160300" y="0"/>
                  </a:lnTo>
                </a:path>
              </a:pathLst>
            </a:custGeom>
            <a:ln w="12700">
              <a:solidFill>
                <a:srgbClr val="002A4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660704" y="476986"/>
              <a:ext cx="5873750" cy="83820"/>
            </a:xfrm>
            <a:custGeom>
              <a:avLst/>
              <a:gdLst/>
              <a:ahLst/>
              <a:cxnLst/>
              <a:rect l="l" t="t" r="r" b="b"/>
              <a:pathLst>
                <a:path w="5873750" h="83820">
                  <a:moveTo>
                    <a:pt x="5873305" y="0"/>
                  </a:moveTo>
                  <a:lnTo>
                    <a:pt x="0" y="0"/>
                  </a:lnTo>
                  <a:lnTo>
                    <a:pt x="0" y="83654"/>
                  </a:lnTo>
                  <a:lnTo>
                    <a:pt x="5873305" y="83654"/>
                  </a:lnTo>
                  <a:lnTo>
                    <a:pt x="5873305" y="0"/>
                  </a:lnTo>
                  <a:close/>
                </a:path>
              </a:pathLst>
            </a:custGeom>
            <a:solidFill>
              <a:srgbClr val="384E6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6587579" y="476986"/>
              <a:ext cx="541020" cy="83820"/>
            </a:xfrm>
            <a:custGeom>
              <a:avLst/>
              <a:gdLst/>
              <a:ahLst/>
              <a:cxnLst/>
              <a:rect l="l" t="t" r="r" b="b"/>
              <a:pathLst>
                <a:path w="541020" h="83820">
                  <a:moveTo>
                    <a:pt x="540854" y="0"/>
                  </a:moveTo>
                  <a:lnTo>
                    <a:pt x="0" y="0"/>
                  </a:lnTo>
                  <a:lnTo>
                    <a:pt x="0" y="83654"/>
                  </a:lnTo>
                  <a:lnTo>
                    <a:pt x="540854" y="83654"/>
                  </a:lnTo>
                  <a:lnTo>
                    <a:pt x="540854" y="0"/>
                  </a:lnTo>
                  <a:close/>
                </a:path>
              </a:pathLst>
            </a:custGeom>
            <a:solidFill>
              <a:srgbClr val="F99F1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" name="object 8"/>
          <p:cNvSpPr txBox="1"/>
          <p:nvPr/>
        </p:nvSpPr>
        <p:spPr>
          <a:xfrm>
            <a:off x="1072600" y="1707183"/>
            <a:ext cx="4148454" cy="1397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750" spc="75" dirty="0">
                <a:solidFill>
                  <a:srgbClr val="002A41"/>
                </a:solidFill>
                <a:latin typeface="Tahoma"/>
                <a:cs typeface="Tahoma"/>
              </a:rPr>
              <a:t>Включення</a:t>
            </a:r>
            <a:r>
              <a:rPr sz="750" spc="-30" dirty="0">
                <a:solidFill>
                  <a:srgbClr val="002A41"/>
                </a:solidFill>
                <a:latin typeface="Tahoma"/>
                <a:cs typeface="Tahoma"/>
              </a:rPr>
              <a:t> </a:t>
            </a:r>
            <a:r>
              <a:rPr sz="750" spc="55" dirty="0">
                <a:solidFill>
                  <a:srgbClr val="002A41"/>
                </a:solidFill>
                <a:latin typeface="Tahoma"/>
                <a:cs typeface="Tahoma"/>
              </a:rPr>
              <a:t>знання</a:t>
            </a:r>
            <a:r>
              <a:rPr sz="750" spc="-25" dirty="0">
                <a:solidFill>
                  <a:srgbClr val="002A41"/>
                </a:solidFill>
                <a:latin typeface="Tahoma"/>
                <a:cs typeface="Tahoma"/>
              </a:rPr>
              <a:t> </a:t>
            </a:r>
            <a:r>
              <a:rPr sz="750" spc="60" dirty="0">
                <a:solidFill>
                  <a:srgbClr val="002A41"/>
                </a:solidFill>
                <a:latin typeface="Tahoma"/>
                <a:cs typeface="Tahoma"/>
              </a:rPr>
              <a:t>про</a:t>
            </a:r>
            <a:r>
              <a:rPr sz="750" spc="-30" dirty="0">
                <a:solidFill>
                  <a:srgbClr val="002A41"/>
                </a:solidFill>
                <a:latin typeface="Tahoma"/>
                <a:cs typeface="Tahoma"/>
              </a:rPr>
              <a:t> </a:t>
            </a:r>
            <a:r>
              <a:rPr sz="750" spc="65" dirty="0">
                <a:solidFill>
                  <a:srgbClr val="002A41"/>
                </a:solidFill>
                <a:latin typeface="Tahoma"/>
                <a:cs typeface="Tahoma"/>
              </a:rPr>
              <a:t>прояви</a:t>
            </a:r>
            <a:r>
              <a:rPr sz="750" spc="-25" dirty="0">
                <a:solidFill>
                  <a:srgbClr val="002A41"/>
                </a:solidFill>
                <a:latin typeface="Tahoma"/>
                <a:cs typeface="Tahoma"/>
              </a:rPr>
              <a:t> </a:t>
            </a:r>
            <a:r>
              <a:rPr sz="750" spc="65" dirty="0">
                <a:solidFill>
                  <a:srgbClr val="002A41"/>
                </a:solidFill>
                <a:latin typeface="Tahoma"/>
                <a:cs typeface="Tahoma"/>
              </a:rPr>
              <a:t>інсульту</a:t>
            </a:r>
            <a:r>
              <a:rPr sz="750" spc="-30" dirty="0">
                <a:solidFill>
                  <a:srgbClr val="002A41"/>
                </a:solidFill>
                <a:latin typeface="Tahoma"/>
                <a:cs typeface="Tahoma"/>
              </a:rPr>
              <a:t> </a:t>
            </a:r>
            <a:r>
              <a:rPr sz="750" spc="80" dirty="0">
                <a:solidFill>
                  <a:srgbClr val="002A41"/>
                </a:solidFill>
                <a:latin typeface="Tahoma"/>
                <a:cs typeface="Tahoma"/>
              </a:rPr>
              <a:t>як</a:t>
            </a:r>
            <a:r>
              <a:rPr sz="750" spc="-25" dirty="0">
                <a:solidFill>
                  <a:srgbClr val="002A41"/>
                </a:solidFill>
                <a:latin typeface="Tahoma"/>
                <a:cs typeface="Tahoma"/>
              </a:rPr>
              <a:t> </a:t>
            </a:r>
            <a:r>
              <a:rPr sz="750" spc="50" dirty="0">
                <a:solidFill>
                  <a:srgbClr val="002A41"/>
                </a:solidFill>
                <a:latin typeface="Tahoma"/>
                <a:cs typeface="Tahoma"/>
              </a:rPr>
              <a:t>показника,</a:t>
            </a:r>
            <a:r>
              <a:rPr sz="750" spc="-25" dirty="0">
                <a:solidFill>
                  <a:srgbClr val="002A41"/>
                </a:solidFill>
                <a:latin typeface="Tahoma"/>
                <a:cs typeface="Tahoma"/>
              </a:rPr>
              <a:t> </a:t>
            </a:r>
            <a:r>
              <a:rPr sz="750" spc="55" dirty="0">
                <a:solidFill>
                  <a:srgbClr val="002A41"/>
                </a:solidFill>
                <a:latin typeface="Tahoma"/>
                <a:cs typeface="Tahoma"/>
              </a:rPr>
              <a:t>що</a:t>
            </a:r>
            <a:r>
              <a:rPr sz="750" spc="-30" dirty="0">
                <a:solidFill>
                  <a:srgbClr val="002A41"/>
                </a:solidFill>
                <a:latin typeface="Tahoma"/>
                <a:cs typeface="Tahoma"/>
              </a:rPr>
              <a:t> </a:t>
            </a:r>
            <a:r>
              <a:rPr sz="750" spc="55" dirty="0">
                <a:solidFill>
                  <a:srgbClr val="002A41"/>
                </a:solidFill>
                <a:latin typeface="Tahoma"/>
                <a:cs typeface="Tahoma"/>
              </a:rPr>
              <a:t>відображає</a:t>
            </a:r>
            <a:r>
              <a:rPr sz="750" spc="-25" dirty="0">
                <a:solidFill>
                  <a:srgbClr val="002A41"/>
                </a:solidFill>
                <a:latin typeface="Tahoma"/>
                <a:cs typeface="Tahoma"/>
              </a:rPr>
              <a:t> </a:t>
            </a:r>
            <a:r>
              <a:rPr sz="750" spc="45" dirty="0">
                <a:solidFill>
                  <a:srgbClr val="002A41"/>
                </a:solidFill>
                <a:latin typeface="Tahoma"/>
                <a:cs typeface="Tahoma"/>
              </a:rPr>
              <a:t>обізнаність</a:t>
            </a:r>
            <a:endParaRPr sz="750">
              <a:latin typeface="Tahoma"/>
              <a:cs typeface="Tahoma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1072600" y="1846915"/>
            <a:ext cx="3859529" cy="1397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750" spc="65" dirty="0">
                <a:solidFill>
                  <a:srgbClr val="002A41"/>
                </a:solidFill>
                <a:latin typeface="Tahoma"/>
                <a:cs typeface="Tahoma"/>
              </a:rPr>
              <a:t>населення</a:t>
            </a:r>
            <a:r>
              <a:rPr sz="750" spc="-25" dirty="0">
                <a:solidFill>
                  <a:srgbClr val="002A41"/>
                </a:solidFill>
                <a:latin typeface="Tahoma"/>
                <a:cs typeface="Tahoma"/>
              </a:rPr>
              <a:t> </a:t>
            </a:r>
            <a:r>
              <a:rPr sz="750" spc="40" dirty="0">
                <a:solidFill>
                  <a:srgbClr val="002A41"/>
                </a:solidFill>
                <a:latin typeface="Tahoma"/>
                <a:cs typeface="Tahoma"/>
              </a:rPr>
              <a:t>в</a:t>
            </a:r>
            <a:r>
              <a:rPr sz="750" spc="-25" dirty="0">
                <a:solidFill>
                  <a:srgbClr val="002A41"/>
                </a:solidFill>
                <a:latin typeface="Tahoma"/>
                <a:cs typeface="Tahoma"/>
              </a:rPr>
              <a:t> </a:t>
            </a:r>
            <a:r>
              <a:rPr sz="750" spc="85" dirty="0">
                <a:solidFill>
                  <a:srgbClr val="002A41"/>
                </a:solidFill>
                <a:latin typeface="Tahoma"/>
                <a:cs typeface="Tahoma"/>
              </a:rPr>
              <a:t>питаннях</a:t>
            </a:r>
            <a:r>
              <a:rPr sz="750" spc="-25" dirty="0">
                <a:solidFill>
                  <a:srgbClr val="002A41"/>
                </a:solidFill>
                <a:latin typeface="Tahoma"/>
                <a:cs typeface="Tahoma"/>
              </a:rPr>
              <a:t> </a:t>
            </a:r>
            <a:r>
              <a:rPr sz="750" spc="15" dirty="0">
                <a:solidFill>
                  <a:srgbClr val="002A41"/>
                </a:solidFill>
                <a:latin typeface="Tahoma"/>
                <a:cs typeface="Tahoma"/>
              </a:rPr>
              <a:t>здоров’я</a:t>
            </a:r>
            <a:r>
              <a:rPr sz="750" spc="-25" dirty="0">
                <a:solidFill>
                  <a:srgbClr val="002A41"/>
                </a:solidFill>
                <a:latin typeface="Tahoma"/>
                <a:cs typeface="Tahoma"/>
              </a:rPr>
              <a:t> </a:t>
            </a:r>
            <a:r>
              <a:rPr sz="750" spc="70" dirty="0">
                <a:solidFill>
                  <a:srgbClr val="002A41"/>
                </a:solidFill>
                <a:latin typeface="Tahoma"/>
                <a:cs typeface="Tahoma"/>
              </a:rPr>
              <a:t>і</a:t>
            </a:r>
            <a:r>
              <a:rPr sz="750" spc="-25" dirty="0">
                <a:solidFill>
                  <a:srgbClr val="002A41"/>
                </a:solidFill>
                <a:latin typeface="Tahoma"/>
                <a:cs typeface="Tahoma"/>
              </a:rPr>
              <a:t> </a:t>
            </a:r>
            <a:r>
              <a:rPr sz="750" spc="45" dirty="0">
                <a:solidFill>
                  <a:srgbClr val="002A41"/>
                </a:solidFill>
                <a:latin typeface="Tahoma"/>
                <a:cs typeface="Tahoma"/>
              </a:rPr>
              <a:t>хвороб</a:t>
            </a:r>
            <a:r>
              <a:rPr sz="750" spc="-25" dirty="0">
                <a:solidFill>
                  <a:srgbClr val="002A41"/>
                </a:solidFill>
                <a:latin typeface="Tahoma"/>
                <a:cs typeface="Tahoma"/>
              </a:rPr>
              <a:t> </a:t>
            </a:r>
            <a:r>
              <a:rPr sz="750" spc="65" dirty="0">
                <a:solidFill>
                  <a:srgbClr val="002A41"/>
                </a:solidFill>
                <a:latin typeface="Tahoma"/>
                <a:cs typeface="Tahoma"/>
              </a:rPr>
              <a:t>—</a:t>
            </a:r>
            <a:r>
              <a:rPr sz="750" spc="-25" dirty="0">
                <a:solidFill>
                  <a:srgbClr val="002A41"/>
                </a:solidFill>
                <a:latin typeface="Tahoma"/>
                <a:cs typeface="Tahoma"/>
              </a:rPr>
              <a:t> </a:t>
            </a:r>
            <a:r>
              <a:rPr sz="750" spc="55" dirty="0">
                <a:solidFill>
                  <a:srgbClr val="002A41"/>
                </a:solidFill>
                <a:latin typeface="Tahoma"/>
                <a:cs typeface="Tahoma"/>
              </a:rPr>
              <a:t>надзвичайно</a:t>
            </a:r>
            <a:r>
              <a:rPr sz="750" spc="-25" dirty="0">
                <a:solidFill>
                  <a:srgbClr val="002A41"/>
                </a:solidFill>
                <a:latin typeface="Tahoma"/>
                <a:cs typeface="Tahoma"/>
              </a:rPr>
              <a:t> </a:t>
            </a:r>
            <a:r>
              <a:rPr sz="750" spc="75" dirty="0">
                <a:solidFill>
                  <a:srgbClr val="002A41"/>
                </a:solidFill>
                <a:latin typeface="Tahoma"/>
                <a:cs typeface="Tahoma"/>
              </a:rPr>
              <a:t>важлива</a:t>
            </a:r>
            <a:r>
              <a:rPr sz="750" spc="-25" dirty="0">
                <a:solidFill>
                  <a:srgbClr val="002A41"/>
                </a:solidFill>
                <a:latin typeface="Tahoma"/>
                <a:cs typeface="Tahoma"/>
              </a:rPr>
              <a:t> </a:t>
            </a:r>
            <a:r>
              <a:rPr sz="750" spc="70" dirty="0">
                <a:solidFill>
                  <a:srgbClr val="002A41"/>
                </a:solidFill>
                <a:latin typeface="Tahoma"/>
                <a:cs typeface="Tahoma"/>
              </a:rPr>
              <a:t>тенденція</a:t>
            </a:r>
            <a:endParaRPr sz="750">
              <a:latin typeface="Tahoma"/>
              <a:cs typeface="Tahoma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1072600" y="1986646"/>
            <a:ext cx="3684904" cy="1397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750" spc="40" dirty="0">
                <a:solidFill>
                  <a:srgbClr val="002A41"/>
                </a:solidFill>
                <a:latin typeface="Tahoma"/>
                <a:cs typeface="Tahoma"/>
              </a:rPr>
              <a:t>в</a:t>
            </a:r>
            <a:r>
              <a:rPr sz="750" spc="-25" dirty="0">
                <a:solidFill>
                  <a:srgbClr val="002A41"/>
                </a:solidFill>
                <a:latin typeface="Tahoma"/>
                <a:cs typeface="Tahoma"/>
              </a:rPr>
              <a:t> </a:t>
            </a:r>
            <a:r>
              <a:rPr sz="750" spc="70" dirty="0">
                <a:solidFill>
                  <a:srgbClr val="002A41"/>
                </a:solidFill>
                <a:latin typeface="Tahoma"/>
                <a:cs typeface="Tahoma"/>
              </a:rPr>
              <a:t>дослідженнях</a:t>
            </a:r>
            <a:r>
              <a:rPr sz="750" spc="-20" dirty="0">
                <a:solidFill>
                  <a:srgbClr val="002A41"/>
                </a:solidFill>
                <a:latin typeface="Tahoma"/>
                <a:cs typeface="Tahoma"/>
              </a:rPr>
              <a:t> </a:t>
            </a:r>
            <a:r>
              <a:rPr sz="750" spc="75" dirty="0">
                <a:solidFill>
                  <a:srgbClr val="002A41"/>
                </a:solidFill>
                <a:latin typeface="Tahoma"/>
                <a:cs typeface="Tahoma"/>
              </a:rPr>
              <a:t>найболючіших</a:t>
            </a:r>
            <a:r>
              <a:rPr sz="750" spc="-25" dirty="0">
                <a:solidFill>
                  <a:srgbClr val="002A41"/>
                </a:solidFill>
                <a:latin typeface="Tahoma"/>
                <a:cs typeface="Tahoma"/>
              </a:rPr>
              <a:t> </a:t>
            </a:r>
            <a:r>
              <a:rPr sz="750" spc="75" dirty="0">
                <a:solidFill>
                  <a:srgbClr val="002A41"/>
                </a:solidFill>
                <a:latin typeface="Tahoma"/>
                <a:cs typeface="Tahoma"/>
              </a:rPr>
              <a:t>питань</a:t>
            </a:r>
            <a:r>
              <a:rPr sz="750" spc="-20" dirty="0">
                <a:solidFill>
                  <a:srgbClr val="002A41"/>
                </a:solidFill>
                <a:latin typeface="Tahoma"/>
                <a:cs typeface="Tahoma"/>
              </a:rPr>
              <a:t> </a:t>
            </a:r>
            <a:r>
              <a:rPr sz="750" spc="40" dirty="0">
                <a:solidFill>
                  <a:srgbClr val="002A41"/>
                </a:solidFill>
                <a:latin typeface="Tahoma"/>
                <a:cs typeface="Tahoma"/>
              </a:rPr>
              <a:t>в</a:t>
            </a:r>
            <a:r>
              <a:rPr sz="750" spc="-20" dirty="0">
                <a:solidFill>
                  <a:srgbClr val="002A41"/>
                </a:solidFill>
                <a:latin typeface="Tahoma"/>
                <a:cs typeface="Tahoma"/>
              </a:rPr>
              <a:t> </a:t>
            </a:r>
            <a:r>
              <a:rPr sz="750" spc="50" dirty="0">
                <a:solidFill>
                  <a:srgbClr val="002A41"/>
                </a:solidFill>
                <a:latin typeface="Tahoma"/>
                <a:cs typeface="Tahoma"/>
              </a:rPr>
              <a:t>охороні</a:t>
            </a:r>
            <a:r>
              <a:rPr sz="750" spc="-25" dirty="0">
                <a:solidFill>
                  <a:srgbClr val="002A41"/>
                </a:solidFill>
                <a:latin typeface="Tahoma"/>
                <a:cs typeface="Tahoma"/>
              </a:rPr>
              <a:t> </a:t>
            </a:r>
            <a:r>
              <a:rPr sz="750" spc="15" dirty="0">
                <a:solidFill>
                  <a:srgbClr val="002A41"/>
                </a:solidFill>
                <a:latin typeface="Tahoma"/>
                <a:cs typeface="Tahoma"/>
              </a:rPr>
              <a:t>здоров’я</a:t>
            </a:r>
            <a:r>
              <a:rPr sz="750" spc="-20" dirty="0">
                <a:solidFill>
                  <a:srgbClr val="002A41"/>
                </a:solidFill>
                <a:latin typeface="Tahoma"/>
                <a:cs typeface="Tahoma"/>
              </a:rPr>
              <a:t> </a:t>
            </a:r>
            <a:r>
              <a:rPr sz="750" spc="65" dirty="0">
                <a:solidFill>
                  <a:srgbClr val="002A41"/>
                </a:solidFill>
                <a:latin typeface="Tahoma"/>
                <a:cs typeface="Tahoma"/>
              </a:rPr>
              <a:t>України.</a:t>
            </a:r>
            <a:r>
              <a:rPr sz="750" spc="-25" dirty="0">
                <a:solidFill>
                  <a:srgbClr val="002A41"/>
                </a:solidFill>
                <a:latin typeface="Tahoma"/>
                <a:cs typeface="Tahoma"/>
              </a:rPr>
              <a:t> </a:t>
            </a:r>
            <a:r>
              <a:rPr sz="750" spc="90" dirty="0">
                <a:solidFill>
                  <a:srgbClr val="002A41"/>
                </a:solidFill>
                <a:latin typeface="Tahoma"/>
                <a:cs typeface="Tahoma"/>
              </a:rPr>
              <a:t>Адже</a:t>
            </a:r>
            <a:endParaRPr sz="750">
              <a:latin typeface="Tahoma"/>
              <a:cs typeface="Tahoma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1072600" y="2126378"/>
            <a:ext cx="3970020" cy="1397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750" spc="55" dirty="0">
                <a:solidFill>
                  <a:srgbClr val="002A41"/>
                </a:solidFill>
                <a:latin typeface="Tahoma"/>
                <a:cs typeface="Tahoma"/>
              </a:rPr>
              <a:t>донедавна</a:t>
            </a:r>
            <a:r>
              <a:rPr sz="750" spc="-20" dirty="0">
                <a:solidFill>
                  <a:srgbClr val="002A41"/>
                </a:solidFill>
                <a:latin typeface="Tahoma"/>
                <a:cs typeface="Tahoma"/>
              </a:rPr>
              <a:t> </a:t>
            </a:r>
            <a:r>
              <a:rPr sz="750" spc="60" dirty="0">
                <a:solidFill>
                  <a:srgbClr val="002A41"/>
                </a:solidFill>
                <a:latin typeface="Tahoma"/>
                <a:cs typeface="Tahoma"/>
              </a:rPr>
              <a:t>подібні</a:t>
            </a:r>
            <a:r>
              <a:rPr sz="750" spc="-20" dirty="0">
                <a:solidFill>
                  <a:srgbClr val="002A41"/>
                </a:solidFill>
                <a:latin typeface="Tahoma"/>
                <a:cs typeface="Tahoma"/>
              </a:rPr>
              <a:t> </a:t>
            </a:r>
            <a:r>
              <a:rPr sz="750" spc="70" dirty="0">
                <a:solidFill>
                  <a:srgbClr val="002A41"/>
                </a:solidFill>
                <a:latin typeface="Tahoma"/>
                <a:cs typeface="Tahoma"/>
              </a:rPr>
              <a:t>дослідження</a:t>
            </a:r>
            <a:r>
              <a:rPr sz="750" spc="-25" dirty="0">
                <a:solidFill>
                  <a:srgbClr val="002A41"/>
                </a:solidFill>
                <a:latin typeface="Tahoma"/>
                <a:cs typeface="Tahoma"/>
              </a:rPr>
              <a:t> </a:t>
            </a:r>
            <a:r>
              <a:rPr sz="750" spc="70" dirty="0">
                <a:solidFill>
                  <a:srgbClr val="002A41"/>
                </a:solidFill>
                <a:latin typeface="Tahoma"/>
                <a:cs typeface="Tahoma"/>
              </a:rPr>
              <a:t>ігнорували</a:t>
            </a:r>
            <a:r>
              <a:rPr sz="750" spc="-20" dirty="0">
                <a:solidFill>
                  <a:srgbClr val="002A41"/>
                </a:solidFill>
                <a:latin typeface="Tahoma"/>
                <a:cs typeface="Tahoma"/>
              </a:rPr>
              <a:t> </a:t>
            </a:r>
            <a:r>
              <a:rPr sz="750" spc="80" dirty="0">
                <a:solidFill>
                  <a:srgbClr val="002A41"/>
                </a:solidFill>
                <a:latin typeface="Tahoma"/>
                <a:cs typeface="Tahoma"/>
              </a:rPr>
              <a:t>неінфекційні</a:t>
            </a:r>
            <a:r>
              <a:rPr sz="750" spc="-20" dirty="0">
                <a:solidFill>
                  <a:srgbClr val="002A41"/>
                </a:solidFill>
                <a:latin typeface="Tahoma"/>
                <a:cs typeface="Tahoma"/>
              </a:rPr>
              <a:t> </a:t>
            </a:r>
            <a:r>
              <a:rPr sz="750" spc="45" dirty="0">
                <a:solidFill>
                  <a:srgbClr val="002A41"/>
                </a:solidFill>
                <a:latin typeface="Tahoma"/>
                <a:cs typeface="Tahoma"/>
              </a:rPr>
              <a:t>захворювання,</a:t>
            </a:r>
            <a:r>
              <a:rPr sz="750" spc="-20" dirty="0">
                <a:solidFill>
                  <a:srgbClr val="002A41"/>
                </a:solidFill>
                <a:latin typeface="Tahoma"/>
                <a:cs typeface="Tahoma"/>
              </a:rPr>
              <a:t> </a:t>
            </a:r>
            <a:r>
              <a:rPr sz="750" spc="50" dirty="0">
                <a:solidFill>
                  <a:srgbClr val="002A41"/>
                </a:solidFill>
                <a:latin typeface="Tahoma"/>
                <a:cs typeface="Tahoma"/>
              </a:rPr>
              <a:t>хоча</a:t>
            </a:r>
            <a:endParaRPr sz="750">
              <a:latin typeface="Tahoma"/>
              <a:cs typeface="Tahoma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1072600" y="2266110"/>
            <a:ext cx="5600700" cy="248094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750" spc="70" dirty="0">
                <a:solidFill>
                  <a:srgbClr val="002A41"/>
                </a:solidFill>
                <a:latin typeface="Tahoma"/>
                <a:cs typeface="Tahoma"/>
              </a:rPr>
              <a:t>вони</a:t>
            </a:r>
            <a:r>
              <a:rPr sz="750" spc="-30" dirty="0">
                <a:solidFill>
                  <a:srgbClr val="002A41"/>
                </a:solidFill>
                <a:latin typeface="Tahoma"/>
                <a:cs typeface="Tahoma"/>
              </a:rPr>
              <a:t> </a:t>
            </a:r>
            <a:r>
              <a:rPr sz="750" spc="25" dirty="0">
                <a:solidFill>
                  <a:srgbClr val="002A41"/>
                </a:solidFill>
                <a:latin typeface="Tahoma"/>
                <a:cs typeface="Tahoma"/>
              </a:rPr>
              <a:t>є</a:t>
            </a:r>
            <a:r>
              <a:rPr sz="750" spc="-30" dirty="0">
                <a:solidFill>
                  <a:srgbClr val="002A41"/>
                </a:solidFill>
                <a:latin typeface="Tahoma"/>
                <a:cs typeface="Tahoma"/>
              </a:rPr>
              <a:t> </a:t>
            </a:r>
            <a:r>
              <a:rPr sz="750" spc="75" dirty="0">
                <a:solidFill>
                  <a:srgbClr val="002A41"/>
                </a:solidFill>
                <a:latin typeface="Tahoma"/>
                <a:cs typeface="Tahoma"/>
              </a:rPr>
              <a:t>головними</a:t>
            </a:r>
            <a:r>
              <a:rPr sz="750" spc="-30" dirty="0">
                <a:solidFill>
                  <a:srgbClr val="002A41"/>
                </a:solidFill>
                <a:latin typeface="Tahoma"/>
                <a:cs typeface="Tahoma"/>
              </a:rPr>
              <a:t> </a:t>
            </a:r>
            <a:r>
              <a:rPr sz="750" spc="95" dirty="0">
                <a:solidFill>
                  <a:srgbClr val="002A41"/>
                </a:solidFill>
                <a:latin typeface="Tahoma"/>
                <a:cs typeface="Tahoma"/>
              </a:rPr>
              <a:t>причинами</a:t>
            </a:r>
            <a:r>
              <a:rPr sz="750" spc="-30" dirty="0">
                <a:solidFill>
                  <a:srgbClr val="002A41"/>
                </a:solidFill>
                <a:latin typeface="Tahoma"/>
                <a:cs typeface="Tahoma"/>
              </a:rPr>
              <a:t> </a:t>
            </a:r>
            <a:r>
              <a:rPr sz="750" spc="65" dirty="0">
                <a:solidFill>
                  <a:srgbClr val="002A41"/>
                </a:solidFill>
                <a:latin typeface="Tahoma"/>
                <a:cs typeface="Tahoma"/>
              </a:rPr>
              <a:t>смертності</a:t>
            </a:r>
            <a:r>
              <a:rPr sz="750" spc="-30" dirty="0">
                <a:solidFill>
                  <a:srgbClr val="002A41"/>
                </a:solidFill>
                <a:latin typeface="Tahoma"/>
                <a:cs typeface="Tahoma"/>
              </a:rPr>
              <a:t> </a:t>
            </a:r>
            <a:r>
              <a:rPr sz="750" spc="40" dirty="0">
                <a:solidFill>
                  <a:srgbClr val="002A41"/>
                </a:solidFill>
                <a:latin typeface="Tahoma"/>
                <a:cs typeface="Tahoma"/>
              </a:rPr>
              <a:t>серед</a:t>
            </a:r>
            <a:r>
              <a:rPr sz="750" spc="-30" dirty="0">
                <a:solidFill>
                  <a:srgbClr val="002A41"/>
                </a:solidFill>
                <a:latin typeface="Tahoma"/>
                <a:cs typeface="Tahoma"/>
              </a:rPr>
              <a:t> </a:t>
            </a:r>
            <a:r>
              <a:rPr sz="750" spc="65" dirty="0">
                <a:solidFill>
                  <a:srgbClr val="002A41"/>
                </a:solidFill>
                <a:latin typeface="Tahoma"/>
                <a:cs typeface="Tahoma"/>
              </a:rPr>
              <a:t>населення</a:t>
            </a:r>
            <a:r>
              <a:rPr sz="750" spc="-30" dirty="0">
                <a:solidFill>
                  <a:srgbClr val="002A41"/>
                </a:solidFill>
                <a:latin typeface="Tahoma"/>
                <a:cs typeface="Tahoma"/>
              </a:rPr>
              <a:t> </a:t>
            </a:r>
            <a:r>
              <a:rPr sz="750" spc="65" dirty="0">
                <a:solidFill>
                  <a:srgbClr val="002A41"/>
                </a:solidFill>
                <a:latin typeface="Tahoma"/>
                <a:cs typeface="Tahoma"/>
              </a:rPr>
              <a:t>країни.</a:t>
            </a:r>
            <a:endParaRPr sz="750">
              <a:latin typeface="Tahoma"/>
              <a:cs typeface="Tahoma"/>
            </a:endParaRPr>
          </a:p>
          <a:p>
            <a:pPr marL="12700" marR="1322070">
              <a:lnSpc>
                <a:spcPct val="122300"/>
              </a:lnSpc>
              <a:spcBef>
                <a:spcPts val="565"/>
              </a:spcBef>
            </a:pPr>
            <a:r>
              <a:rPr sz="750" spc="65" dirty="0">
                <a:solidFill>
                  <a:srgbClr val="002A41"/>
                </a:solidFill>
                <a:latin typeface="Tahoma"/>
                <a:cs typeface="Tahoma"/>
              </a:rPr>
              <a:t>Соціологічні </a:t>
            </a:r>
            <a:r>
              <a:rPr sz="750" spc="70" dirty="0">
                <a:solidFill>
                  <a:srgbClr val="002A41"/>
                </a:solidFill>
                <a:latin typeface="Tahoma"/>
                <a:cs typeface="Tahoma"/>
              </a:rPr>
              <a:t>дослідження </a:t>
            </a:r>
            <a:r>
              <a:rPr sz="750" spc="40" dirty="0">
                <a:solidFill>
                  <a:srgbClr val="002A41"/>
                </a:solidFill>
                <a:latin typeface="Tahoma"/>
                <a:cs typeface="Tahoma"/>
              </a:rPr>
              <a:t>в </a:t>
            </a:r>
            <a:r>
              <a:rPr sz="750" spc="45" dirty="0">
                <a:solidFill>
                  <a:srgbClr val="002A41"/>
                </a:solidFill>
                <a:latin typeface="Tahoma"/>
                <a:cs typeface="Tahoma"/>
              </a:rPr>
              <a:t>галузі </a:t>
            </a:r>
            <a:r>
              <a:rPr sz="750" spc="50" dirty="0">
                <a:solidFill>
                  <a:srgbClr val="002A41"/>
                </a:solidFill>
                <a:latin typeface="Tahoma"/>
                <a:cs typeface="Tahoma"/>
              </a:rPr>
              <a:t>охороні </a:t>
            </a:r>
            <a:r>
              <a:rPr sz="750" spc="15" dirty="0">
                <a:solidFill>
                  <a:srgbClr val="002A41"/>
                </a:solidFill>
                <a:latin typeface="Tahoma"/>
                <a:cs typeface="Tahoma"/>
              </a:rPr>
              <a:t>здоров’я </a:t>
            </a:r>
            <a:r>
              <a:rPr sz="750" spc="65" dirty="0">
                <a:solidFill>
                  <a:srgbClr val="002A41"/>
                </a:solidFill>
                <a:latin typeface="Tahoma"/>
                <a:cs typeface="Tahoma"/>
              </a:rPr>
              <a:t>— </a:t>
            </a:r>
            <a:r>
              <a:rPr sz="750" spc="55" dirty="0">
                <a:solidFill>
                  <a:srgbClr val="002A41"/>
                </a:solidFill>
                <a:latin typeface="Tahoma"/>
                <a:cs typeface="Tahoma"/>
              </a:rPr>
              <a:t>завдання непросте </a:t>
            </a:r>
            <a:r>
              <a:rPr sz="750" spc="40" dirty="0">
                <a:solidFill>
                  <a:srgbClr val="002A41"/>
                </a:solidFill>
                <a:latin typeface="Tahoma"/>
                <a:cs typeface="Tahoma"/>
              </a:rPr>
              <a:t>та </a:t>
            </a:r>
            <a:r>
              <a:rPr sz="750" spc="50" dirty="0">
                <a:solidFill>
                  <a:srgbClr val="002A41"/>
                </a:solidFill>
                <a:latin typeface="Tahoma"/>
                <a:cs typeface="Tahoma"/>
              </a:rPr>
              <a:t>часто  невдячне,</a:t>
            </a:r>
            <a:r>
              <a:rPr sz="750" spc="-25" dirty="0">
                <a:solidFill>
                  <a:srgbClr val="002A41"/>
                </a:solidFill>
                <a:latin typeface="Tahoma"/>
                <a:cs typeface="Tahoma"/>
              </a:rPr>
              <a:t> </a:t>
            </a:r>
            <a:r>
              <a:rPr sz="750" spc="75" dirty="0">
                <a:solidFill>
                  <a:srgbClr val="002A41"/>
                </a:solidFill>
                <a:latin typeface="Tahoma"/>
                <a:cs typeface="Tahoma"/>
              </a:rPr>
              <a:t>оскільки</a:t>
            </a:r>
            <a:r>
              <a:rPr sz="750" spc="-20" dirty="0">
                <a:solidFill>
                  <a:srgbClr val="002A41"/>
                </a:solidFill>
                <a:latin typeface="Tahoma"/>
                <a:cs typeface="Tahoma"/>
              </a:rPr>
              <a:t> </a:t>
            </a:r>
            <a:r>
              <a:rPr sz="750" spc="90" dirty="0">
                <a:solidFill>
                  <a:srgbClr val="002A41"/>
                </a:solidFill>
                <a:latin typeface="Tahoma"/>
                <a:cs typeface="Tahoma"/>
              </a:rPr>
              <a:t>їхні</a:t>
            </a:r>
            <a:r>
              <a:rPr sz="750" spc="-20" dirty="0">
                <a:solidFill>
                  <a:srgbClr val="002A41"/>
                </a:solidFill>
                <a:latin typeface="Tahoma"/>
                <a:cs typeface="Tahoma"/>
              </a:rPr>
              <a:t> </a:t>
            </a:r>
            <a:r>
              <a:rPr sz="750" spc="35" dirty="0">
                <a:solidFill>
                  <a:srgbClr val="002A41"/>
                </a:solidFill>
                <a:latin typeface="Tahoma"/>
                <a:cs typeface="Tahoma"/>
              </a:rPr>
              <a:t>результати</a:t>
            </a:r>
            <a:r>
              <a:rPr sz="750" spc="-20" dirty="0">
                <a:solidFill>
                  <a:srgbClr val="002A41"/>
                </a:solidFill>
                <a:latin typeface="Tahoma"/>
                <a:cs typeface="Tahoma"/>
              </a:rPr>
              <a:t> </a:t>
            </a:r>
            <a:r>
              <a:rPr sz="750" spc="65" dirty="0">
                <a:solidFill>
                  <a:srgbClr val="002A41"/>
                </a:solidFill>
                <a:latin typeface="Tahoma"/>
                <a:cs typeface="Tahoma"/>
              </a:rPr>
              <a:t>складно</a:t>
            </a:r>
            <a:r>
              <a:rPr sz="750" spc="-20" dirty="0">
                <a:solidFill>
                  <a:srgbClr val="002A41"/>
                </a:solidFill>
                <a:latin typeface="Tahoma"/>
                <a:cs typeface="Tahoma"/>
              </a:rPr>
              <a:t> </a:t>
            </a:r>
            <a:r>
              <a:rPr sz="750" spc="55" dirty="0">
                <a:solidFill>
                  <a:srgbClr val="002A41"/>
                </a:solidFill>
                <a:latin typeface="Tahoma"/>
                <a:cs typeface="Tahoma"/>
              </a:rPr>
              <a:t>аналізувати</a:t>
            </a:r>
            <a:r>
              <a:rPr sz="750" spc="-20" dirty="0">
                <a:solidFill>
                  <a:srgbClr val="002A41"/>
                </a:solidFill>
                <a:latin typeface="Tahoma"/>
                <a:cs typeface="Tahoma"/>
              </a:rPr>
              <a:t> </a:t>
            </a:r>
            <a:r>
              <a:rPr sz="750" spc="40" dirty="0">
                <a:solidFill>
                  <a:srgbClr val="002A41"/>
                </a:solidFill>
                <a:latin typeface="Tahoma"/>
                <a:cs typeface="Tahoma"/>
              </a:rPr>
              <a:t>та</a:t>
            </a:r>
            <a:r>
              <a:rPr sz="750" spc="-20" dirty="0">
                <a:solidFill>
                  <a:srgbClr val="002A41"/>
                </a:solidFill>
                <a:latin typeface="Tahoma"/>
                <a:cs typeface="Tahoma"/>
              </a:rPr>
              <a:t> </a:t>
            </a:r>
            <a:r>
              <a:rPr sz="750" spc="60" dirty="0">
                <a:solidFill>
                  <a:srgbClr val="002A41"/>
                </a:solidFill>
                <a:latin typeface="Tahoma"/>
                <a:cs typeface="Tahoma"/>
              </a:rPr>
              <a:t>співставляти,</a:t>
            </a:r>
            <a:r>
              <a:rPr sz="750" spc="-20" dirty="0">
                <a:solidFill>
                  <a:srgbClr val="002A41"/>
                </a:solidFill>
                <a:latin typeface="Tahoma"/>
                <a:cs typeface="Tahoma"/>
              </a:rPr>
              <a:t> </a:t>
            </a:r>
            <a:r>
              <a:rPr sz="750" spc="45" dirty="0">
                <a:solidFill>
                  <a:srgbClr val="002A41"/>
                </a:solidFill>
                <a:latin typeface="Tahoma"/>
                <a:cs typeface="Tahoma"/>
              </a:rPr>
              <a:t>а</a:t>
            </a:r>
            <a:r>
              <a:rPr sz="750" spc="-25" dirty="0">
                <a:solidFill>
                  <a:srgbClr val="002A41"/>
                </a:solidFill>
                <a:latin typeface="Tahoma"/>
                <a:cs typeface="Tahoma"/>
              </a:rPr>
              <a:t> </a:t>
            </a:r>
            <a:r>
              <a:rPr sz="750" spc="35" dirty="0">
                <a:solidFill>
                  <a:srgbClr val="002A41"/>
                </a:solidFill>
                <a:latin typeface="Tahoma"/>
                <a:cs typeface="Tahoma"/>
              </a:rPr>
              <a:t>зроблені  </a:t>
            </a:r>
            <a:r>
              <a:rPr sz="750" spc="70" dirty="0">
                <a:solidFill>
                  <a:srgbClr val="002A41"/>
                </a:solidFill>
                <a:latin typeface="Tahoma"/>
                <a:cs typeface="Tahoma"/>
              </a:rPr>
              <a:t>на </a:t>
            </a:r>
            <a:r>
              <a:rPr sz="750" spc="95" dirty="0">
                <a:solidFill>
                  <a:srgbClr val="002A41"/>
                </a:solidFill>
                <a:latin typeface="Tahoma"/>
                <a:cs typeface="Tahoma"/>
              </a:rPr>
              <a:t>їхній </a:t>
            </a:r>
            <a:r>
              <a:rPr sz="750" spc="65" dirty="0">
                <a:solidFill>
                  <a:srgbClr val="002A41"/>
                </a:solidFill>
                <a:latin typeface="Tahoma"/>
                <a:cs typeface="Tahoma"/>
              </a:rPr>
              <a:t>підставі висновки </a:t>
            </a:r>
            <a:r>
              <a:rPr sz="750" spc="80" dirty="0">
                <a:solidFill>
                  <a:srgbClr val="002A41"/>
                </a:solidFill>
                <a:latin typeface="Tahoma"/>
                <a:cs typeface="Tahoma"/>
              </a:rPr>
              <a:t>можуть </a:t>
            </a:r>
            <a:r>
              <a:rPr sz="750" spc="65" dirty="0">
                <a:solidFill>
                  <a:srgbClr val="002A41"/>
                </a:solidFill>
                <a:latin typeface="Tahoma"/>
                <a:cs typeface="Tahoma"/>
              </a:rPr>
              <a:t>бути </a:t>
            </a:r>
            <a:r>
              <a:rPr sz="750" spc="75" dirty="0">
                <a:solidFill>
                  <a:srgbClr val="002A41"/>
                </a:solidFill>
                <a:latin typeface="Tahoma"/>
                <a:cs typeface="Tahoma"/>
              </a:rPr>
              <a:t>непослідовними </a:t>
            </a:r>
            <a:r>
              <a:rPr sz="750" spc="95" dirty="0">
                <a:solidFill>
                  <a:srgbClr val="002A41"/>
                </a:solidFill>
                <a:latin typeface="Tahoma"/>
                <a:cs typeface="Tahoma"/>
              </a:rPr>
              <a:t>й </a:t>
            </a:r>
            <a:r>
              <a:rPr sz="750" spc="70" dirty="0">
                <a:solidFill>
                  <a:srgbClr val="002A41"/>
                </a:solidFill>
                <a:latin typeface="Tahoma"/>
                <a:cs typeface="Tahoma"/>
              </a:rPr>
              <a:t>суперечливими. </a:t>
            </a:r>
            <a:r>
              <a:rPr sz="750" spc="60" dirty="0">
                <a:solidFill>
                  <a:srgbClr val="002A41"/>
                </a:solidFill>
                <a:latin typeface="Tahoma"/>
                <a:cs typeface="Tahoma"/>
              </a:rPr>
              <a:t>Втім,  </a:t>
            </a:r>
            <a:r>
              <a:rPr sz="750" spc="70" dirty="0">
                <a:solidFill>
                  <a:srgbClr val="002A41"/>
                </a:solidFill>
                <a:latin typeface="Tahoma"/>
                <a:cs typeface="Tahoma"/>
              </a:rPr>
              <a:t>вони</a:t>
            </a:r>
            <a:r>
              <a:rPr sz="750" spc="-30" dirty="0">
                <a:solidFill>
                  <a:srgbClr val="002A41"/>
                </a:solidFill>
                <a:latin typeface="Tahoma"/>
                <a:cs typeface="Tahoma"/>
              </a:rPr>
              <a:t> </a:t>
            </a:r>
            <a:r>
              <a:rPr sz="750" spc="60" dirty="0">
                <a:solidFill>
                  <a:srgbClr val="002A41"/>
                </a:solidFill>
                <a:latin typeface="Tahoma"/>
                <a:cs typeface="Tahoma"/>
              </a:rPr>
              <a:t>надають</a:t>
            </a:r>
            <a:r>
              <a:rPr sz="750" spc="-30" dirty="0">
                <a:solidFill>
                  <a:srgbClr val="002A41"/>
                </a:solidFill>
                <a:latin typeface="Tahoma"/>
                <a:cs typeface="Tahoma"/>
              </a:rPr>
              <a:t> </a:t>
            </a:r>
            <a:r>
              <a:rPr sz="750" spc="75" dirty="0">
                <a:solidFill>
                  <a:srgbClr val="002A41"/>
                </a:solidFill>
                <a:latin typeface="Tahoma"/>
                <a:cs typeface="Tahoma"/>
              </a:rPr>
              <a:t>можливості</a:t>
            </a:r>
            <a:r>
              <a:rPr sz="750" spc="-30" dirty="0">
                <a:solidFill>
                  <a:srgbClr val="002A41"/>
                </a:solidFill>
                <a:latin typeface="Tahoma"/>
                <a:cs typeface="Tahoma"/>
              </a:rPr>
              <a:t> </a:t>
            </a:r>
            <a:r>
              <a:rPr sz="750" spc="65" dirty="0">
                <a:solidFill>
                  <a:srgbClr val="002A41"/>
                </a:solidFill>
                <a:latin typeface="Tahoma"/>
                <a:cs typeface="Tahoma"/>
              </a:rPr>
              <a:t>для</a:t>
            </a:r>
            <a:r>
              <a:rPr sz="750" spc="-30" dirty="0">
                <a:solidFill>
                  <a:srgbClr val="002A41"/>
                </a:solidFill>
                <a:latin typeface="Tahoma"/>
                <a:cs typeface="Tahoma"/>
              </a:rPr>
              <a:t> </a:t>
            </a:r>
            <a:r>
              <a:rPr sz="750" spc="70" dirty="0">
                <a:solidFill>
                  <a:srgbClr val="002A41"/>
                </a:solidFill>
                <a:latin typeface="Tahoma"/>
                <a:cs typeface="Tahoma"/>
              </a:rPr>
              <a:t>певних</a:t>
            </a:r>
            <a:r>
              <a:rPr sz="750" spc="-30" dirty="0">
                <a:solidFill>
                  <a:srgbClr val="002A41"/>
                </a:solidFill>
                <a:latin typeface="Tahoma"/>
                <a:cs typeface="Tahoma"/>
              </a:rPr>
              <a:t> </a:t>
            </a:r>
            <a:r>
              <a:rPr sz="750" spc="75" dirty="0">
                <a:solidFill>
                  <a:srgbClr val="002A41"/>
                </a:solidFill>
                <a:latin typeface="Tahoma"/>
                <a:cs typeface="Tahoma"/>
              </a:rPr>
              <a:t>припущень</a:t>
            </a:r>
            <a:r>
              <a:rPr sz="750" spc="-25" dirty="0">
                <a:solidFill>
                  <a:srgbClr val="002A41"/>
                </a:solidFill>
                <a:latin typeface="Tahoma"/>
                <a:cs typeface="Tahoma"/>
              </a:rPr>
              <a:t> </a:t>
            </a:r>
            <a:r>
              <a:rPr sz="750" spc="70" dirty="0">
                <a:solidFill>
                  <a:srgbClr val="002A41"/>
                </a:solidFill>
                <a:latin typeface="Tahoma"/>
                <a:cs typeface="Tahoma"/>
              </a:rPr>
              <a:t>і</a:t>
            </a:r>
            <a:r>
              <a:rPr sz="750" spc="-30" dirty="0">
                <a:solidFill>
                  <a:srgbClr val="002A41"/>
                </a:solidFill>
                <a:latin typeface="Tahoma"/>
                <a:cs typeface="Tahoma"/>
              </a:rPr>
              <a:t> </a:t>
            </a:r>
            <a:r>
              <a:rPr sz="750" spc="40" dirty="0">
                <a:solidFill>
                  <a:srgbClr val="002A41"/>
                </a:solidFill>
                <a:latin typeface="Tahoma"/>
                <a:cs typeface="Tahoma"/>
              </a:rPr>
              <a:t>узагальнень.</a:t>
            </a:r>
            <a:endParaRPr sz="750">
              <a:latin typeface="Tahoma"/>
              <a:cs typeface="Tahoma"/>
            </a:endParaRPr>
          </a:p>
          <a:p>
            <a:pPr marL="12700" marR="1468120">
              <a:lnSpc>
                <a:spcPct val="122200"/>
              </a:lnSpc>
              <a:spcBef>
                <a:spcPts val="570"/>
              </a:spcBef>
            </a:pPr>
            <a:r>
              <a:rPr sz="750" spc="35" dirty="0">
                <a:solidFill>
                  <a:srgbClr val="002A41"/>
                </a:solidFill>
                <a:latin typeface="Tahoma"/>
                <a:cs typeface="Tahoma"/>
              </a:rPr>
              <a:t>Результати </a:t>
            </a:r>
            <a:r>
              <a:rPr sz="750" spc="45" dirty="0">
                <a:solidFill>
                  <a:srgbClr val="002A41"/>
                </a:solidFill>
                <a:latin typeface="Tahoma"/>
                <a:cs typeface="Tahoma"/>
              </a:rPr>
              <a:t>цього </a:t>
            </a:r>
            <a:r>
              <a:rPr sz="750" spc="80" dirty="0">
                <a:solidFill>
                  <a:srgbClr val="002A41"/>
                </a:solidFill>
                <a:latin typeface="Tahoma"/>
                <a:cs typeface="Tahoma"/>
              </a:rPr>
              <a:t>опитування </a:t>
            </a:r>
            <a:r>
              <a:rPr sz="750" spc="55" dirty="0">
                <a:solidFill>
                  <a:srgbClr val="002A41"/>
                </a:solidFill>
                <a:latin typeface="Tahoma"/>
                <a:cs typeface="Tahoma"/>
              </a:rPr>
              <a:t>свідчать </a:t>
            </a:r>
            <a:r>
              <a:rPr sz="750" spc="60" dirty="0">
                <a:solidFill>
                  <a:srgbClr val="002A41"/>
                </a:solidFill>
                <a:latin typeface="Tahoma"/>
                <a:cs typeface="Tahoma"/>
              </a:rPr>
              <a:t>про </a:t>
            </a:r>
            <a:r>
              <a:rPr sz="750" spc="55" dirty="0">
                <a:solidFill>
                  <a:srgbClr val="002A41"/>
                </a:solidFill>
                <a:latin typeface="Tahoma"/>
                <a:cs typeface="Tahoma"/>
              </a:rPr>
              <a:t>недостатню </a:t>
            </a:r>
            <a:r>
              <a:rPr sz="750" spc="45" dirty="0">
                <a:solidFill>
                  <a:srgbClr val="002A41"/>
                </a:solidFill>
                <a:latin typeface="Tahoma"/>
                <a:cs typeface="Tahoma"/>
              </a:rPr>
              <a:t>обізнаність </a:t>
            </a:r>
            <a:r>
              <a:rPr sz="750" spc="65" dirty="0">
                <a:solidFill>
                  <a:srgbClr val="002A41"/>
                </a:solidFill>
                <a:latin typeface="Tahoma"/>
                <a:cs typeface="Tahoma"/>
              </a:rPr>
              <a:t>населення </a:t>
            </a:r>
            <a:r>
              <a:rPr sz="750" spc="-10" dirty="0">
                <a:solidFill>
                  <a:srgbClr val="002A41"/>
                </a:solidFill>
                <a:latin typeface="Tahoma"/>
                <a:cs typeface="Tahoma"/>
              </a:rPr>
              <a:t>із  </a:t>
            </a:r>
            <a:r>
              <a:rPr sz="750" spc="80" dirty="0">
                <a:solidFill>
                  <a:srgbClr val="002A41"/>
                </a:solidFill>
                <a:latin typeface="Tahoma"/>
                <a:cs typeface="Tahoma"/>
              </a:rPr>
              <a:t>проявами</a:t>
            </a:r>
            <a:r>
              <a:rPr sz="750" spc="-20" dirty="0">
                <a:solidFill>
                  <a:srgbClr val="002A41"/>
                </a:solidFill>
                <a:latin typeface="Tahoma"/>
                <a:cs typeface="Tahoma"/>
              </a:rPr>
              <a:t> </a:t>
            </a:r>
            <a:r>
              <a:rPr sz="750" spc="45" dirty="0">
                <a:solidFill>
                  <a:srgbClr val="002A41"/>
                </a:solidFill>
                <a:latin typeface="Tahoma"/>
                <a:cs typeface="Tahoma"/>
              </a:rPr>
              <a:t>інсульту,</a:t>
            </a:r>
            <a:r>
              <a:rPr sz="750" spc="-25" dirty="0">
                <a:solidFill>
                  <a:srgbClr val="002A41"/>
                </a:solidFill>
                <a:latin typeface="Tahoma"/>
                <a:cs typeface="Tahoma"/>
              </a:rPr>
              <a:t> </a:t>
            </a:r>
            <a:r>
              <a:rPr sz="750" spc="55" dirty="0">
                <a:solidFill>
                  <a:srgbClr val="002A41"/>
                </a:solidFill>
                <a:latin typeface="Tahoma"/>
                <a:cs typeface="Tahoma"/>
              </a:rPr>
              <a:t>що</a:t>
            </a:r>
            <a:r>
              <a:rPr sz="750" spc="-20" dirty="0">
                <a:solidFill>
                  <a:srgbClr val="002A41"/>
                </a:solidFill>
                <a:latin typeface="Tahoma"/>
                <a:cs typeface="Tahoma"/>
              </a:rPr>
              <a:t> </a:t>
            </a:r>
            <a:r>
              <a:rPr sz="750" spc="70" dirty="0">
                <a:solidFill>
                  <a:srgbClr val="002A41"/>
                </a:solidFill>
                <a:latin typeface="Tahoma"/>
                <a:cs typeface="Tahoma"/>
              </a:rPr>
              <a:t>ускладнює</a:t>
            </a:r>
            <a:r>
              <a:rPr sz="750" spc="-20" dirty="0">
                <a:solidFill>
                  <a:srgbClr val="002A41"/>
                </a:solidFill>
                <a:latin typeface="Tahoma"/>
                <a:cs typeface="Tahoma"/>
              </a:rPr>
              <a:t> </a:t>
            </a:r>
            <a:r>
              <a:rPr sz="750" spc="85" dirty="0">
                <a:solidFill>
                  <a:srgbClr val="002A41"/>
                </a:solidFill>
                <a:latin typeface="Tahoma"/>
                <a:cs typeface="Tahoma"/>
              </a:rPr>
              <a:t>чи</a:t>
            </a:r>
            <a:r>
              <a:rPr sz="750" spc="-20" dirty="0">
                <a:solidFill>
                  <a:srgbClr val="002A41"/>
                </a:solidFill>
                <a:latin typeface="Tahoma"/>
                <a:cs typeface="Tahoma"/>
              </a:rPr>
              <a:t> </a:t>
            </a:r>
            <a:r>
              <a:rPr sz="750" spc="55" dirty="0">
                <a:solidFill>
                  <a:srgbClr val="002A41"/>
                </a:solidFill>
                <a:latin typeface="Tahoma"/>
                <a:cs typeface="Tahoma"/>
              </a:rPr>
              <a:t>навіть</a:t>
            </a:r>
            <a:r>
              <a:rPr sz="750" spc="-20" dirty="0">
                <a:solidFill>
                  <a:srgbClr val="002A41"/>
                </a:solidFill>
                <a:latin typeface="Tahoma"/>
                <a:cs typeface="Tahoma"/>
              </a:rPr>
              <a:t> </a:t>
            </a:r>
            <a:r>
              <a:rPr sz="750" spc="75" dirty="0">
                <a:solidFill>
                  <a:srgbClr val="002A41"/>
                </a:solidFill>
                <a:latin typeface="Tahoma"/>
                <a:cs typeface="Tahoma"/>
              </a:rPr>
              <a:t>унеможливлює</a:t>
            </a:r>
            <a:r>
              <a:rPr sz="750" spc="-20" dirty="0">
                <a:solidFill>
                  <a:srgbClr val="002A41"/>
                </a:solidFill>
                <a:latin typeface="Tahoma"/>
                <a:cs typeface="Tahoma"/>
              </a:rPr>
              <a:t> </a:t>
            </a:r>
            <a:r>
              <a:rPr sz="750" spc="50" dirty="0">
                <a:solidFill>
                  <a:srgbClr val="002A41"/>
                </a:solidFill>
                <a:latin typeface="Tahoma"/>
                <a:cs typeface="Tahoma"/>
              </a:rPr>
              <a:t>своєчасне</a:t>
            </a:r>
            <a:r>
              <a:rPr sz="750" spc="-20" dirty="0">
                <a:solidFill>
                  <a:srgbClr val="002A41"/>
                </a:solidFill>
                <a:latin typeface="Tahoma"/>
                <a:cs typeface="Tahoma"/>
              </a:rPr>
              <a:t> </a:t>
            </a:r>
            <a:r>
              <a:rPr sz="750" spc="45" dirty="0">
                <a:solidFill>
                  <a:srgbClr val="002A41"/>
                </a:solidFill>
                <a:latin typeface="Tahoma"/>
                <a:cs typeface="Tahoma"/>
              </a:rPr>
              <a:t>звернення  </a:t>
            </a:r>
            <a:r>
              <a:rPr sz="750" spc="55" dirty="0">
                <a:solidFill>
                  <a:srgbClr val="002A41"/>
                </a:solidFill>
                <a:latin typeface="Tahoma"/>
                <a:cs typeface="Tahoma"/>
              </a:rPr>
              <a:t>по </a:t>
            </a:r>
            <a:r>
              <a:rPr sz="750" spc="80" dirty="0">
                <a:solidFill>
                  <a:srgbClr val="002A41"/>
                </a:solidFill>
                <a:latin typeface="Tahoma"/>
                <a:cs typeface="Tahoma"/>
              </a:rPr>
              <a:t>належну </a:t>
            </a:r>
            <a:r>
              <a:rPr sz="750" spc="45" dirty="0">
                <a:solidFill>
                  <a:srgbClr val="002A41"/>
                </a:solidFill>
                <a:latin typeface="Tahoma"/>
                <a:cs typeface="Tahoma"/>
              </a:rPr>
              <a:t>допомогу. </a:t>
            </a:r>
            <a:r>
              <a:rPr sz="750" spc="40" dirty="0">
                <a:solidFill>
                  <a:srgbClr val="002A41"/>
                </a:solidFill>
                <a:latin typeface="Tahoma"/>
                <a:cs typeface="Tahoma"/>
              </a:rPr>
              <a:t>Разом </a:t>
            </a:r>
            <a:r>
              <a:rPr sz="750" spc="-10" dirty="0">
                <a:solidFill>
                  <a:srgbClr val="002A41"/>
                </a:solidFill>
                <a:latin typeface="Tahoma"/>
                <a:cs typeface="Tahoma"/>
              </a:rPr>
              <a:t>із </a:t>
            </a:r>
            <a:r>
              <a:rPr sz="750" spc="65" dirty="0">
                <a:solidFill>
                  <a:srgbClr val="002A41"/>
                </a:solidFill>
                <a:latin typeface="Tahoma"/>
                <a:cs typeface="Tahoma"/>
              </a:rPr>
              <a:t>тим, </a:t>
            </a:r>
            <a:r>
              <a:rPr sz="750" spc="75" dirty="0">
                <a:solidFill>
                  <a:srgbClr val="002A41"/>
                </a:solidFill>
                <a:latin typeface="Tahoma"/>
                <a:cs typeface="Tahoma"/>
              </a:rPr>
              <a:t>їхнє </a:t>
            </a:r>
            <a:r>
              <a:rPr sz="750" spc="70" dirty="0">
                <a:solidFill>
                  <a:srgbClr val="002A41"/>
                </a:solidFill>
                <a:latin typeface="Tahoma"/>
                <a:cs typeface="Tahoma"/>
              </a:rPr>
              <a:t>співставлення </a:t>
            </a:r>
            <a:r>
              <a:rPr sz="750" spc="-114" dirty="0">
                <a:solidFill>
                  <a:srgbClr val="002A41"/>
                </a:solidFill>
                <a:latin typeface="Tahoma"/>
                <a:cs typeface="Tahoma"/>
              </a:rPr>
              <a:t>з </a:t>
            </a:r>
            <a:r>
              <a:rPr sz="750" spc="45" dirty="0">
                <a:solidFill>
                  <a:srgbClr val="002A41"/>
                </a:solidFill>
                <a:latin typeface="Tahoma"/>
                <a:cs typeface="Tahoma"/>
              </a:rPr>
              <a:t>результатами </a:t>
            </a:r>
            <a:r>
              <a:rPr sz="750" spc="65" dirty="0">
                <a:solidFill>
                  <a:srgbClr val="002A41"/>
                </a:solidFill>
                <a:latin typeface="Tahoma"/>
                <a:cs typeface="Tahoma"/>
              </a:rPr>
              <a:t>подібних  </a:t>
            </a:r>
            <a:r>
              <a:rPr sz="750" spc="60" dirty="0">
                <a:solidFill>
                  <a:srgbClr val="002A41"/>
                </a:solidFill>
                <a:latin typeface="Tahoma"/>
                <a:cs typeface="Tahoma"/>
              </a:rPr>
              <a:t>досліджень </a:t>
            </a:r>
            <a:r>
              <a:rPr sz="750" spc="40" dirty="0">
                <a:solidFill>
                  <a:srgbClr val="002A41"/>
                </a:solidFill>
                <a:latin typeface="Tahoma"/>
                <a:cs typeface="Tahoma"/>
              </a:rPr>
              <a:t>в </a:t>
            </a:r>
            <a:r>
              <a:rPr sz="750" spc="80" dirty="0">
                <a:solidFill>
                  <a:srgbClr val="002A41"/>
                </a:solidFill>
                <a:latin typeface="Tahoma"/>
                <a:cs typeface="Tahoma"/>
              </a:rPr>
              <a:t>Україні </a:t>
            </a:r>
            <a:r>
              <a:rPr sz="750" spc="40" dirty="0">
                <a:solidFill>
                  <a:srgbClr val="002A41"/>
                </a:solidFill>
                <a:latin typeface="Tahoma"/>
                <a:cs typeface="Tahoma"/>
              </a:rPr>
              <a:t>та в </a:t>
            </a:r>
            <a:r>
              <a:rPr sz="750" spc="95" dirty="0">
                <a:solidFill>
                  <a:srgbClr val="002A41"/>
                </a:solidFill>
                <a:latin typeface="Tahoma"/>
                <a:cs typeface="Tahoma"/>
              </a:rPr>
              <a:t>інших </a:t>
            </a:r>
            <a:r>
              <a:rPr sz="750" spc="75" dirty="0">
                <a:solidFill>
                  <a:srgbClr val="002A41"/>
                </a:solidFill>
                <a:latin typeface="Tahoma"/>
                <a:cs typeface="Tahoma"/>
              </a:rPr>
              <a:t>країнах </a:t>
            </a:r>
            <a:r>
              <a:rPr sz="750" spc="70" dirty="0">
                <a:solidFill>
                  <a:srgbClr val="002A41"/>
                </a:solidFill>
                <a:latin typeface="Tahoma"/>
                <a:cs typeface="Tahoma"/>
              </a:rPr>
              <a:t>може </a:t>
            </a:r>
            <a:r>
              <a:rPr sz="750" spc="75" dirty="0">
                <a:solidFill>
                  <a:srgbClr val="002A41"/>
                </a:solidFill>
                <a:latin typeface="Tahoma"/>
                <a:cs typeface="Tahoma"/>
              </a:rPr>
              <a:t>свідчити </a:t>
            </a:r>
            <a:r>
              <a:rPr sz="750" spc="60" dirty="0">
                <a:solidFill>
                  <a:srgbClr val="002A41"/>
                </a:solidFill>
                <a:latin typeface="Tahoma"/>
                <a:cs typeface="Tahoma"/>
              </a:rPr>
              <a:t>про </a:t>
            </a:r>
            <a:r>
              <a:rPr sz="750" spc="50" dirty="0">
                <a:solidFill>
                  <a:srgbClr val="002A41"/>
                </a:solidFill>
                <a:latin typeface="Tahoma"/>
                <a:cs typeface="Tahoma"/>
              </a:rPr>
              <a:t>певне </a:t>
            </a:r>
            <a:r>
              <a:rPr sz="750" spc="70" dirty="0">
                <a:solidFill>
                  <a:srgbClr val="002A41"/>
                </a:solidFill>
                <a:latin typeface="Tahoma"/>
                <a:cs typeface="Tahoma"/>
              </a:rPr>
              <a:t>покращення  </a:t>
            </a:r>
            <a:r>
              <a:rPr sz="750" spc="55" dirty="0">
                <a:solidFill>
                  <a:srgbClr val="002A41"/>
                </a:solidFill>
                <a:latin typeface="Tahoma"/>
                <a:cs typeface="Tahoma"/>
              </a:rPr>
              <a:t>ситуації, </a:t>
            </a:r>
            <a:r>
              <a:rPr sz="750" spc="25" dirty="0">
                <a:solidFill>
                  <a:srgbClr val="002A41"/>
                </a:solidFill>
                <a:latin typeface="Tahoma"/>
                <a:cs typeface="Tahoma"/>
              </a:rPr>
              <a:t>яке, </a:t>
            </a:r>
            <a:r>
              <a:rPr sz="750" spc="50" dirty="0">
                <a:solidFill>
                  <a:srgbClr val="002A41"/>
                </a:solidFill>
                <a:latin typeface="Tahoma"/>
                <a:cs typeface="Tahoma"/>
              </a:rPr>
              <a:t>можливо, </a:t>
            </a:r>
            <a:r>
              <a:rPr sz="750" spc="15" dirty="0">
                <a:solidFill>
                  <a:srgbClr val="002A41"/>
                </a:solidFill>
                <a:latin typeface="Tahoma"/>
                <a:cs typeface="Tahoma"/>
              </a:rPr>
              <a:t>пов’язане </a:t>
            </a:r>
            <a:r>
              <a:rPr sz="750" spc="-114" dirty="0">
                <a:solidFill>
                  <a:srgbClr val="002A41"/>
                </a:solidFill>
                <a:latin typeface="Tahoma"/>
                <a:cs typeface="Tahoma"/>
              </a:rPr>
              <a:t>з </a:t>
            </a:r>
            <a:r>
              <a:rPr sz="750" spc="45" dirty="0">
                <a:solidFill>
                  <a:srgbClr val="002A41"/>
                </a:solidFill>
                <a:latin typeface="Tahoma"/>
                <a:cs typeface="Tahoma"/>
              </a:rPr>
              <a:t>активізацією </a:t>
            </a:r>
            <a:r>
              <a:rPr sz="750" spc="55" dirty="0">
                <a:solidFill>
                  <a:srgbClr val="002A41"/>
                </a:solidFill>
                <a:latin typeface="Tahoma"/>
                <a:cs typeface="Tahoma"/>
              </a:rPr>
              <a:t>протягом </a:t>
            </a:r>
            <a:r>
              <a:rPr sz="750" spc="60" dirty="0">
                <a:solidFill>
                  <a:srgbClr val="002A41"/>
                </a:solidFill>
                <a:latin typeface="Tahoma"/>
                <a:cs typeface="Tahoma"/>
              </a:rPr>
              <a:t>останніх </a:t>
            </a:r>
            <a:r>
              <a:rPr sz="750" spc="50" dirty="0">
                <a:solidFill>
                  <a:srgbClr val="002A41"/>
                </a:solidFill>
                <a:latin typeface="Tahoma"/>
                <a:cs typeface="Tahoma"/>
              </a:rPr>
              <a:t>років  просвітницької</a:t>
            </a:r>
            <a:r>
              <a:rPr sz="750" spc="-60" dirty="0">
                <a:solidFill>
                  <a:srgbClr val="002A41"/>
                </a:solidFill>
                <a:latin typeface="Tahoma"/>
                <a:cs typeface="Tahoma"/>
              </a:rPr>
              <a:t> </a:t>
            </a:r>
            <a:r>
              <a:rPr sz="750" spc="50" dirty="0">
                <a:solidFill>
                  <a:srgbClr val="002A41"/>
                </a:solidFill>
                <a:latin typeface="Tahoma"/>
                <a:cs typeface="Tahoma"/>
              </a:rPr>
              <a:t>діяльності</a:t>
            </a:r>
            <a:r>
              <a:rPr sz="750" spc="-55" dirty="0">
                <a:solidFill>
                  <a:srgbClr val="002A41"/>
                </a:solidFill>
                <a:latin typeface="Tahoma"/>
                <a:cs typeface="Tahoma"/>
              </a:rPr>
              <a:t> </a:t>
            </a:r>
            <a:r>
              <a:rPr sz="750" spc="55" dirty="0">
                <a:solidFill>
                  <a:srgbClr val="002A41"/>
                </a:solidFill>
                <a:latin typeface="Tahoma"/>
                <a:cs typeface="Tahoma"/>
              </a:rPr>
              <a:t>державних</a:t>
            </a:r>
            <a:r>
              <a:rPr sz="750" spc="-60" dirty="0">
                <a:solidFill>
                  <a:srgbClr val="002A41"/>
                </a:solidFill>
                <a:latin typeface="Tahoma"/>
                <a:cs typeface="Tahoma"/>
              </a:rPr>
              <a:t> </a:t>
            </a:r>
            <a:r>
              <a:rPr sz="750" spc="40" dirty="0">
                <a:solidFill>
                  <a:srgbClr val="002A41"/>
                </a:solidFill>
                <a:latin typeface="Tahoma"/>
                <a:cs typeface="Tahoma"/>
              </a:rPr>
              <a:t>установ</a:t>
            </a:r>
            <a:r>
              <a:rPr sz="750" spc="-55" dirty="0">
                <a:solidFill>
                  <a:srgbClr val="002A41"/>
                </a:solidFill>
                <a:latin typeface="Tahoma"/>
                <a:cs typeface="Tahoma"/>
              </a:rPr>
              <a:t> </a:t>
            </a:r>
            <a:r>
              <a:rPr sz="750" spc="70" dirty="0">
                <a:solidFill>
                  <a:srgbClr val="002A41"/>
                </a:solidFill>
                <a:latin typeface="Tahoma"/>
                <a:cs typeface="Tahoma"/>
              </a:rPr>
              <a:t>і</a:t>
            </a:r>
            <a:r>
              <a:rPr sz="750" spc="-55" dirty="0">
                <a:solidFill>
                  <a:srgbClr val="002A41"/>
                </a:solidFill>
                <a:latin typeface="Tahoma"/>
                <a:cs typeface="Tahoma"/>
              </a:rPr>
              <a:t> </a:t>
            </a:r>
            <a:r>
              <a:rPr sz="750" spc="50" dirty="0">
                <a:solidFill>
                  <a:srgbClr val="002A41"/>
                </a:solidFill>
                <a:latin typeface="Tahoma"/>
                <a:cs typeface="Tahoma"/>
              </a:rPr>
              <a:t>недержавних</a:t>
            </a:r>
            <a:r>
              <a:rPr sz="750" spc="-60" dirty="0">
                <a:solidFill>
                  <a:srgbClr val="002A41"/>
                </a:solidFill>
                <a:latin typeface="Tahoma"/>
                <a:cs typeface="Tahoma"/>
              </a:rPr>
              <a:t> </a:t>
            </a:r>
            <a:r>
              <a:rPr sz="750" spc="35" dirty="0">
                <a:solidFill>
                  <a:srgbClr val="002A41"/>
                </a:solidFill>
                <a:latin typeface="Tahoma"/>
                <a:cs typeface="Tahoma"/>
              </a:rPr>
              <a:t>організацій.</a:t>
            </a:r>
            <a:endParaRPr sz="750">
              <a:latin typeface="Tahoma"/>
              <a:cs typeface="Tahoma"/>
            </a:endParaRPr>
          </a:p>
          <a:p>
            <a:pPr marL="3996690">
              <a:lnSpc>
                <a:spcPct val="100000"/>
              </a:lnSpc>
              <a:spcBef>
                <a:spcPts val="219"/>
              </a:spcBef>
            </a:pPr>
            <a:r>
              <a:rPr sz="800" b="1" spc="65" dirty="0">
                <a:solidFill>
                  <a:srgbClr val="002A41"/>
                </a:solidFill>
                <a:latin typeface="Arial"/>
                <a:cs typeface="Arial"/>
              </a:rPr>
              <a:t>Дмитро</a:t>
            </a:r>
            <a:r>
              <a:rPr sz="800" b="1" spc="-20" dirty="0">
                <a:solidFill>
                  <a:srgbClr val="002A41"/>
                </a:solidFill>
                <a:latin typeface="Arial"/>
                <a:cs typeface="Arial"/>
              </a:rPr>
              <a:t> </a:t>
            </a:r>
            <a:r>
              <a:rPr sz="800" b="1" spc="45" dirty="0">
                <a:solidFill>
                  <a:srgbClr val="002A41"/>
                </a:solidFill>
                <a:latin typeface="Arial"/>
                <a:cs typeface="Arial"/>
              </a:rPr>
              <a:t>Гуляєв</a:t>
            </a:r>
            <a:endParaRPr sz="800">
              <a:latin typeface="Arial"/>
              <a:cs typeface="Arial"/>
            </a:endParaRPr>
          </a:p>
          <a:p>
            <a:pPr marL="3996690" marR="201930">
              <a:lnSpc>
                <a:spcPct val="119100"/>
              </a:lnSpc>
              <a:spcBef>
                <a:spcPts val="545"/>
              </a:spcBef>
            </a:pPr>
            <a:r>
              <a:rPr sz="700" i="1" spc="10" dirty="0">
                <a:solidFill>
                  <a:srgbClr val="002A41"/>
                </a:solidFill>
                <a:latin typeface="Georgia"/>
                <a:cs typeface="Georgia"/>
              </a:rPr>
              <a:t>Керівник </a:t>
            </a:r>
            <a:r>
              <a:rPr sz="700" i="1" spc="25" dirty="0">
                <a:solidFill>
                  <a:srgbClr val="002A41"/>
                </a:solidFill>
                <a:latin typeface="Georgia"/>
                <a:cs typeface="Georgia"/>
              </a:rPr>
              <a:t>видавничих, освітніх  </a:t>
            </a:r>
            <a:r>
              <a:rPr sz="700" i="1" spc="20" dirty="0">
                <a:solidFill>
                  <a:srgbClr val="002A41"/>
                </a:solidFill>
                <a:latin typeface="Georgia"/>
                <a:cs typeface="Georgia"/>
              </a:rPr>
              <a:t>та </a:t>
            </a:r>
            <a:r>
              <a:rPr sz="700" i="1" spc="30" dirty="0">
                <a:solidFill>
                  <a:srgbClr val="002A41"/>
                </a:solidFill>
                <a:latin typeface="Georgia"/>
                <a:cs typeface="Georgia"/>
              </a:rPr>
              <a:t>дослідницьких</a:t>
            </a:r>
            <a:r>
              <a:rPr sz="700" i="1" spc="15" dirty="0">
                <a:solidFill>
                  <a:srgbClr val="002A41"/>
                </a:solidFill>
                <a:latin typeface="Georgia"/>
                <a:cs typeface="Georgia"/>
              </a:rPr>
              <a:t> </a:t>
            </a:r>
            <a:r>
              <a:rPr sz="700" i="1" spc="20" dirty="0">
                <a:solidFill>
                  <a:srgbClr val="002A41"/>
                </a:solidFill>
                <a:latin typeface="Georgia"/>
                <a:cs typeface="Georgia"/>
              </a:rPr>
              <a:t>проектів</a:t>
            </a:r>
            <a:endParaRPr sz="700">
              <a:latin typeface="Georgia"/>
              <a:cs typeface="Georgia"/>
            </a:endParaRPr>
          </a:p>
          <a:p>
            <a:pPr marL="3996690" marR="5080">
              <a:lnSpc>
                <a:spcPct val="119100"/>
              </a:lnSpc>
              <a:spcBef>
                <a:spcPts val="565"/>
              </a:spcBef>
            </a:pPr>
            <a:r>
              <a:rPr sz="700" i="1" spc="20" dirty="0">
                <a:solidFill>
                  <a:srgbClr val="002A41"/>
                </a:solidFill>
                <a:latin typeface="Georgia"/>
                <a:cs typeface="Georgia"/>
              </a:rPr>
              <a:t>Громадське об’єднання </a:t>
            </a:r>
            <a:r>
              <a:rPr sz="700" i="1" spc="5" dirty="0">
                <a:solidFill>
                  <a:srgbClr val="002A41"/>
                </a:solidFill>
                <a:latin typeface="Georgia"/>
                <a:cs typeface="Georgia"/>
              </a:rPr>
              <a:t>«Українська  </a:t>
            </a:r>
            <a:r>
              <a:rPr sz="700" i="1" spc="15" dirty="0">
                <a:solidFill>
                  <a:srgbClr val="002A41"/>
                </a:solidFill>
                <a:latin typeface="Georgia"/>
                <a:cs typeface="Georgia"/>
              </a:rPr>
              <a:t>асоціація боротьби </a:t>
            </a:r>
            <a:r>
              <a:rPr sz="700" i="1" spc="-10" dirty="0">
                <a:solidFill>
                  <a:srgbClr val="002A41"/>
                </a:solidFill>
                <a:latin typeface="Georgia"/>
                <a:cs typeface="Georgia"/>
              </a:rPr>
              <a:t>з</a:t>
            </a:r>
            <a:r>
              <a:rPr sz="700" i="1" spc="50" dirty="0">
                <a:solidFill>
                  <a:srgbClr val="002A41"/>
                </a:solidFill>
                <a:latin typeface="Georgia"/>
                <a:cs typeface="Georgia"/>
              </a:rPr>
              <a:t> </a:t>
            </a:r>
            <a:r>
              <a:rPr sz="700" i="1" spc="15" dirty="0">
                <a:solidFill>
                  <a:srgbClr val="002A41"/>
                </a:solidFill>
                <a:latin typeface="Georgia"/>
                <a:cs typeface="Georgia"/>
              </a:rPr>
              <a:t>інсультом»</a:t>
            </a:r>
            <a:endParaRPr sz="700">
              <a:latin typeface="Georgia"/>
              <a:cs typeface="Georgia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6844323" y="629925"/>
            <a:ext cx="145415" cy="1473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spc="35" dirty="0">
                <a:solidFill>
                  <a:srgbClr val="002A41"/>
                </a:solidFill>
                <a:latin typeface="Tahoma"/>
                <a:cs typeface="Tahoma"/>
              </a:rPr>
              <a:t>33</a:t>
            </a:r>
            <a:endParaRPr sz="800">
              <a:latin typeface="Tahoma"/>
              <a:cs typeface="Tahoma"/>
            </a:endParaRPr>
          </a:p>
        </p:txBody>
      </p:sp>
      <p:sp>
        <p:nvSpPr>
          <p:cNvPr id="14" name="object 1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909060">
              <a:lnSpc>
                <a:spcPct val="100000"/>
              </a:lnSpc>
              <a:spcBef>
                <a:spcPts val="100"/>
              </a:spcBef>
            </a:pPr>
            <a:r>
              <a:rPr spc="70" dirty="0"/>
              <a:t>Індекс </a:t>
            </a:r>
            <a:r>
              <a:rPr spc="25" dirty="0"/>
              <a:t>здоров’я.</a:t>
            </a:r>
            <a:r>
              <a:rPr spc="-95" dirty="0"/>
              <a:t> </a:t>
            </a:r>
            <a:r>
              <a:rPr spc="95" dirty="0"/>
              <a:t>Україна</a:t>
            </a: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95149" y="2350484"/>
            <a:ext cx="3937635" cy="13550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22300"/>
              </a:lnSpc>
              <a:spcBef>
                <a:spcPts val="100"/>
              </a:spcBef>
            </a:pPr>
            <a:r>
              <a:rPr sz="750" spc="50" dirty="0">
                <a:solidFill>
                  <a:srgbClr val="002A41"/>
                </a:solidFill>
                <a:latin typeface="Tahoma"/>
                <a:cs typeface="Tahoma"/>
              </a:rPr>
              <a:t>За</a:t>
            </a:r>
            <a:r>
              <a:rPr sz="750" spc="-25" dirty="0">
                <a:solidFill>
                  <a:srgbClr val="002A41"/>
                </a:solidFill>
                <a:latin typeface="Tahoma"/>
                <a:cs typeface="Tahoma"/>
              </a:rPr>
              <a:t> </a:t>
            </a:r>
            <a:r>
              <a:rPr sz="750" spc="45" dirty="0">
                <a:solidFill>
                  <a:srgbClr val="002A41"/>
                </a:solidFill>
                <a:latin typeface="Tahoma"/>
                <a:cs typeface="Tahoma"/>
              </a:rPr>
              <a:t>результатами</a:t>
            </a:r>
            <a:r>
              <a:rPr sz="750" spc="-25" dirty="0">
                <a:solidFill>
                  <a:srgbClr val="002A41"/>
                </a:solidFill>
                <a:latin typeface="Tahoma"/>
                <a:cs typeface="Tahoma"/>
              </a:rPr>
              <a:t> </a:t>
            </a:r>
            <a:r>
              <a:rPr sz="750" spc="70" dirty="0">
                <a:solidFill>
                  <a:srgbClr val="002A41"/>
                </a:solidFill>
                <a:latin typeface="Tahoma"/>
                <a:cs typeface="Tahoma"/>
              </a:rPr>
              <a:t>опитування,</a:t>
            </a:r>
            <a:r>
              <a:rPr sz="750" spc="-25" dirty="0">
                <a:solidFill>
                  <a:srgbClr val="002A41"/>
                </a:solidFill>
                <a:latin typeface="Tahoma"/>
                <a:cs typeface="Tahoma"/>
              </a:rPr>
              <a:t> </a:t>
            </a:r>
            <a:r>
              <a:rPr sz="750" spc="30" dirty="0">
                <a:solidFill>
                  <a:srgbClr val="002A41"/>
                </a:solidFill>
                <a:latin typeface="Tahoma"/>
                <a:cs typeface="Tahoma"/>
              </a:rPr>
              <a:t>близько</a:t>
            </a:r>
            <a:r>
              <a:rPr sz="750" spc="-25" dirty="0">
                <a:solidFill>
                  <a:srgbClr val="002A41"/>
                </a:solidFill>
                <a:latin typeface="Tahoma"/>
                <a:cs typeface="Tahoma"/>
              </a:rPr>
              <a:t> </a:t>
            </a:r>
            <a:r>
              <a:rPr sz="750" spc="55" dirty="0">
                <a:solidFill>
                  <a:srgbClr val="002A41"/>
                </a:solidFill>
                <a:latin typeface="Tahoma"/>
                <a:cs typeface="Tahoma"/>
              </a:rPr>
              <a:t>чверті</a:t>
            </a:r>
            <a:r>
              <a:rPr sz="750" spc="-25" dirty="0">
                <a:solidFill>
                  <a:srgbClr val="002A41"/>
                </a:solidFill>
                <a:latin typeface="Tahoma"/>
                <a:cs typeface="Tahoma"/>
              </a:rPr>
              <a:t> </a:t>
            </a:r>
            <a:r>
              <a:rPr sz="750" spc="-20" dirty="0">
                <a:solidFill>
                  <a:srgbClr val="002A41"/>
                </a:solidFill>
                <a:latin typeface="Tahoma"/>
                <a:cs typeface="Tahoma"/>
              </a:rPr>
              <a:t>(25%) </a:t>
            </a:r>
            <a:r>
              <a:rPr sz="750" spc="50" dirty="0">
                <a:solidFill>
                  <a:srgbClr val="002A41"/>
                </a:solidFill>
                <a:latin typeface="Tahoma"/>
                <a:cs typeface="Tahoma"/>
              </a:rPr>
              <a:t>тих,</a:t>
            </a:r>
            <a:r>
              <a:rPr sz="750" spc="-25" dirty="0">
                <a:solidFill>
                  <a:srgbClr val="002A41"/>
                </a:solidFill>
                <a:latin typeface="Tahoma"/>
                <a:cs typeface="Tahoma"/>
              </a:rPr>
              <a:t> </a:t>
            </a:r>
            <a:r>
              <a:rPr sz="750" spc="50" dirty="0">
                <a:solidFill>
                  <a:srgbClr val="002A41"/>
                </a:solidFill>
                <a:latin typeface="Tahoma"/>
                <a:cs typeface="Tahoma"/>
              </a:rPr>
              <a:t>хто</a:t>
            </a:r>
            <a:r>
              <a:rPr sz="750" spc="-25" dirty="0">
                <a:solidFill>
                  <a:srgbClr val="002A41"/>
                </a:solidFill>
                <a:latin typeface="Tahoma"/>
                <a:cs typeface="Tahoma"/>
              </a:rPr>
              <a:t> </a:t>
            </a:r>
            <a:r>
              <a:rPr sz="750" spc="75" dirty="0">
                <a:solidFill>
                  <a:srgbClr val="002A41"/>
                </a:solidFill>
                <a:latin typeface="Tahoma"/>
                <a:cs typeface="Tahoma"/>
              </a:rPr>
              <a:t>має</a:t>
            </a:r>
            <a:r>
              <a:rPr sz="750" spc="-25" dirty="0">
                <a:solidFill>
                  <a:srgbClr val="002A41"/>
                </a:solidFill>
                <a:latin typeface="Tahoma"/>
                <a:cs typeface="Tahoma"/>
              </a:rPr>
              <a:t> </a:t>
            </a:r>
            <a:r>
              <a:rPr sz="750" spc="70" dirty="0">
                <a:solidFill>
                  <a:srgbClr val="002A41"/>
                </a:solidFill>
                <a:latin typeface="Tahoma"/>
                <a:cs typeface="Tahoma"/>
              </a:rPr>
              <a:t>власних</a:t>
            </a:r>
            <a:r>
              <a:rPr sz="750" spc="-25" dirty="0">
                <a:solidFill>
                  <a:srgbClr val="002A41"/>
                </a:solidFill>
                <a:latin typeface="Tahoma"/>
                <a:cs typeface="Tahoma"/>
              </a:rPr>
              <a:t> </a:t>
            </a:r>
            <a:r>
              <a:rPr sz="750" spc="55" dirty="0">
                <a:solidFill>
                  <a:srgbClr val="002A41"/>
                </a:solidFill>
                <a:latin typeface="Tahoma"/>
                <a:cs typeface="Tahoma"/>
              </a:rPr>
              <a:t>дітей  </a:t>
            </a:r>
            <a:r>
              <a:rPr sz="750" spc="75" dirty="0">
                <a:solidFill>
                  <a:srgbClr val="002A41"/>
                </a:solidFill>
                <a:latin typeface="Tahoma"/>
                <a:cs typeface="Tahoma"/>
              </a:rPr>
              <a:t>віком </a:t>
            </a:r>
            <a:r>
              <a:rPr sz="750" spc="30" dirty="0">
                <a:solidFill>
                  <a:srgbClr val="002A41"/>
                </a:solidFill>
                <a:latin typeface="Tahoma"/>
                <a:cs typeface="Tahoma"/>
              </a:rPr>
              <a:t>до </a:t>
            </a:r>
            <a:r>
              <a:rPr sz="750" spc="10" dirty="0">
                <a:solidFill>
                  <a:srgbClr val="002A41"/>
                </a:solidFill>
                <a:latin typeface="Tahoma"/>
                <a:cs typeface="Tahoma"/>
              </a:rPr>
              <a:t>16 </a:t>
            </a:r>
            <a:r>
              <a:rPr sz="750" spc="45" dirty="0">
                <a:solidFill>
                  <a:srgbClr val="002A41"/>
                </a:solidFill>
                <a:latin typeface="Tahoma"/>
                <a:cs typeface="Tahoma"/>
              </a:rPr>
              <a:t>років, </a:t>
            </a:r>
            <a:r>
              <a:rPr sz="750" spc="95" dirty="0">
                <a:solidFill>
                  <a:srgbClr val="002A41"/>
                </a:solidFill>
                <a:latin typeface="Tahoma"/>
                <a:cs typeface="Tahoma"/>
              </a:rPr>
              <a:t>мали </a:t>
            </a:r>
            <a:r>
              <a:rPr sz="750" spc="65" dirty="0">
                <a:solidFill>
                  <a:srgbClr val="002A41"/>
                </a:solidFill>
                <a:latin typeface="Tahoma"/>
                <a:cs typeface="Tahoma"/>
              </a:rPr>
              <a:t>випадки, </a:t>
            </a:r>
            <a:r>
              <a:rPr sz="750" spc="70" dirty="0">
                <a:solidFill>
                  <a:srgbClr val="002A41"/>
                </a:solidFill>
                <a:latin typeface="Tahoma"/>
                <a:cs typeface="Tahoma"/>
              </a:rPr>
              <a:t>коли вони відмовлялися </a:t>
            </a:r>
            <a:r>
              <a:rPr sz="750" spc="60" dirty="0">
                <a:solidFill>
                  <a:srgbClr val="002A41"/>
                </a:solidFill>
                <a:latin typeface="Tahoma"/>
                <a:cs typeface="Tahoma"/>
              </a:rPr>
              <a:t>від </a:t>
            </a:r>
            <a:r>
              <a:rPr sz="750" spc="30" dirty="0">
                <a:solidFill>
                  <a:srgbClr val="002A41"/>
                </a:solidFill>
                <a:latin typeface="Tahoma"/>
                <a:cs typeface="Tahoma"/>
              </a:rPr>
              <a:t>обов’язкових  </a:t>
            </a:r>
            <a:r>
              <a:rPr sz="750" spc="60" dirty="0">
                <a:solidFill>
                  <a:srgbClr val="002A41"/>
                </a:solidFill>
                <a:latin typeface="Tahoma"/>
                <a:cs typeface="Tahoma"/>
              </a:rPr>
              <a:t>щеплень </a:t>
            </a:r>
            <a:r>
              <a:rPr sz="750" spc="65" dirty="0">
                <a:solidFill>
                  <a:srgbClr val="002A41"/>
                </a:solidFill>
                <a:latin typeface="Tahoma"/>
                <a:cs typeface="Tahoma"/>
              </a:rPr>
              <a:t>для </a:t>
            </a:r>
            <a:r>
              <a:rPr sz="750" spc="55" dirty="0">
                <a:solidFill>
                  <a:srgbClr val="002A41"/>
                </a:solidFill>
                <a:latin typeface="Tahoma"/>
                <a:cs typeface="Tahoma"/>
              </a:rPr>
              <a:t>своєї </a:t>
            </a:r>
            <a:r>
              <a:rPr sz="750" spc="65" dirty="0">
                <a:solidFill>
                  <a:srgbClr val="002A41"/>
                </a:solidFill>
                <a:latin typeface="Tahoma"/>
                <a:cs typeface="Tahoma"/>
              </a:rPr>
              <a:t>дитини; </a:t>
            </a:r>
            <a:r>
              <a:rPr sz="750" spc="40" dirty="0">
                <a:solidFill>
                  <a:srgbClr val="002A41"/>
                </a:solidFill>
                <a:latin typeface="Tahoma"/>
                <a:cs typeface="Tahoma"/>
              </a:rPr>
              <a:t>серед </a:t>
            </a:r>
            <a:r>
              <a:rPr sz="750" spc="95" dirty="0">
                <a:solidFill>
                  <a:srgbClr val="002A41"/>
                </a:solidFill>
                <a:latin typeface="Tahoma"/>
                <a:cs typeface="Tahoma"/>
              </a:rPr>
              <a:t>них </a:t>
            </a:r>
            <a:r>
              <a:rPr sz="750" spc="-5" dirty="0">
                <a:solidFill>
                  <a:srgbClr val="002A41"/>
                </a:solidFill>
                <a:latin typeface="Tahoma"/>
                <a:cs typeface="Tahoma"/>
              </a:rPr>
              <a:t>53% </a:t>
            </a:r>
            <a:r>
              <a:rPr sz="750" spc="65" dirty="0">
                <a:solidFill>
                  <a:srgbClr val="002A41"/>
                </a:solidFill>
                <a:latin typeface="Tahoma"/>
                <a:cs typeface="Tahoma"/>
              </a:rPr>
              <a:t>відмовлялись </a:t>
            </a:r>
            <a:r>
              <a:rPr sz="750" spc="60" dirty="0">
                <a:solidFill>
                  <a:srgbClr val="002A41"/>
                </a:solidFill>
                <a:latin typeface="Tahoma"/>
                <a:cs typeface="Tahoma"/>
              </a:rPr>
              <a:t>від щеплень  </a:t>
            </a:r>
            <a:r>
              <a:rPr sz="750" spc="55" dirty="0">
                <a:solidFill>
                  <a:srgbClr val="002A41"/>
                </a:solidFill>
                <a:latin typeface="Tahoma"/>
                <a:cs typeface="Tahoma"/>
              </a:rPr>
              <a:t>тимчасово,</a:t>
            </a:r>
            <a:r>
              <a:rPr sz="750" spc="-30" dirty="0">
                <a:solidFill>
                  <a:srgbClr val="002A41"/>
                </a:solidFill>
                <a:latin typeface="Tahoma"/>
                <a:cs typeface="Tahoma"/>
              </a:rPr>
              <a:t> </a:t>
            </a:r>
            <a:r>
              <a:rPr sz="750" spc="-10" dirty="0">
                <a:solidFill>
                  <a:srgbClr val="002A41"/>
                </a:solidFill>
                <a:latin typeface="Tahoma"/>
                <a:cs typeface="Tahoma"/>
              </a:rPr>
              <a:t>35%</a:t>
            </a:r>
            <a:r>
              <a:rPr sz="750" spc="-30" dirty="0">
                <a:solidFill>
                  <a:srgbClr val="002A41"/>
                </a:solidFill>
                <a:latin typeface="Tahoma"/>
                <a:cs typeface="Tahoma"/>
              </a:rPr>
              <a:t> </a:t>
            </a:r>
            <a:r>
              <a:rPr sz="750" spc="65" dirty="0">
                <a:solidFill>
                  <a:srgbClr val="002A41"/>
                </a:solidFill>
                <a:latin typeface="Tahoma"/>
                <a:cs typeface="Tahoma"/>
              </a:rPr>
              <a:t>—</a:t>
            </a:r>
            <a:r>
              <a:rPr sz="750" spc="-30" dirty="0">
                <a:solidFill>
                  <a:srgbClr val="002A41"/>
                </a:solidFill>
                <a:latin typeface="Tahoma"/>
                <a:cs typeface="Tahoma"/>
              </a:rPr>
              <a:t> </a:t>
            </a:r>
            <a:r>
              <a:rPr sz="750" spc="50" dirty="0">
                <a:solidFill>
                  <a:srgbClr val="002A41"/>
                </a:solidFill>
                <a:latin typeface="Tahoma"/>
                <a:cs typeface="Tahoma"/>
              </a:rPr>
              <a:t>не</a:t>
            </a:r>
            <a:r>
              <a:rPr sz="750" spc="-30" dirty="0">
                <a:solidFill>
                  <a:srgbClr val="002A41"/>
                </a:solidFill>
                <a:latin typeface="Tahoma"/>
                <a:cs typeface="Tahoma"/>
              </a:rPr>
              <a:t> </a:t>
            </a:r>
            <a:r>
              <a:rPr sz="750" spc="95" dirty="0">
                <a:solidFill>
                  <a:srgbClr val="002A41"/>
                </a:solidFill>
                <a:latin typeface="Tahoma"/>
                <a:cs typeface="Tahoma"/>
              </a:rPr>
              <a:t>мали</a:t>
            </a:r>
            <a:r>
              <a:rPr sz="750" spc="-30" dirty="0">
                <a:solidFill>
                  <a:srgbClr val="002A41"/>
                </a:solidFill>
                <a:latin typeface="Tahoma"/>
                <a:cs typeface="Tahoma"/>
              </a:rPr>
              <a:t> </a:t>
            </a:r>
            <a:r>
              <a:rPr sz="750" spc="85" dirty="0">
                <a:solidFill>
                  <a:srgbClr val="002A41"/>
                </a:solidFill>
                <a:latin typeface="Tahoma"/>
                <a:cs typeface="Tahoma"/>
              </a:rPr>
              <a:t>наміру</a:t>
            </a:r>
            <a:r>
              <a:rPr sz="750" spc="-30" dirty="0">
                <a:solidFill>
                  <a:srgbClr val="002A41"/>
                </a:solidFill>
                <a:latin typeface="Tahoma"/>
                <a:cs typeface="Tahoma"/>
              </a:rPr>
              <a:t> </a:t>
            </a:r>
            <a:r>
              <a:rPr sz="750" spc="65" dirty="0">
                <a:solidFill>
                  <a:srgbClr val="002A41"/>
                </a:solidFill>
                <a:latin typeface="Tahoma"/>
                <a:cs typeface="Tahoma"/>
              </a:rPr>
              <a:t>робити</a:t>
            </a:r>
            <a:r>
              <a:rPr sz="750" spc="-30" dirty="0">
                <a:solidFill>
                  <a:srgbClr val="002A41"/>
                </a:solidFill>
                <a:latin typeface="Tahoma"/>
                <a:cs typeface="Tahoma"/>
              </a:rPr>
              <a:t> </a:t>
            </a:r>
            <a:r>
              <a:rPr sz="750" spc="85" dirty="0">
                <a:solidFill>
                  <a:srgbClr val="002A41"/>
                </a:solidFill>
                <a:latin typeface="Tahoma"/>
                <a:cs typeface="Tahoma"/>
              </a:rPr>
              <a:t>дитині</a:t>
            </a:r>
            <a:r>
              <a:rPr sz="750" spc="-30" dirty="0">
                <a:solidFill>
                  <a:srgbClr val="002A41"/>
                </a:solidFill>
                <a:latin typeface="Tahoma"/>
                <a:cs typeface="Tahoma"/>
              </a:rPr>
              <a:t> </a:t>
            </a:r>
            <a:r>
              <a:rPr sz="750" spc="60" dirty="0">
                <a:solidFill>
                  <a:srgbClr val="002A41"/>
                </a:solidFill>
                <a:latin typeface="Tahoma"/>
                <a:cs typeface="Tahoma"/>
              </a:rPr>
              <a:t>щеплень</a:t>
            </a:r>
            <a:r>
              <a:rPr sz="750" spc="-30" dirty="0">
                <a:solidFill>
                  <a:srgbClr val="002A41"/>
                </a:solidFill>
                <a:latin typeface="Tahoma"/>
                <a:cs typeface="Tahoma"/>
              </a:rPr>
              <a:t> </a:t>
            </a:r>
            <a:r>
              <a:rPr sz="750" spc="30" dirty="0">
                <a:solidFill>
                  <a:srgbClr val="002A41"/>
                </a:solidFill>
                <a:latin typeface="Tahoma"/>
                <a:cs typeface="Tahoma"/>
              </a:rPr>
              <a:t>взагалі.</a:t>
            </a:r>
            <a:endParaRPr sz="750">
              <a:latin typeface="Tahoma"/>
              <a:cs typeface="Tahoma"/>
            </a:endParaRPr>
          </a:p>
          <a:p>
            <a:pPr marL="12700" marR="219710">
              <a:lnSpc>
                <a:spcPct val="122200"/>
              </a:lnSpc>
              <a:spcBef>
                <a:spcPts val="565"/>
              </a:spcBef>
            </a:pPr>
            <a:r>
              <a:rPr sz="750" spc="50" dirty="0">
                <a:solidFill>
                  <a:srgbClr val="002A41"/>
                </a:solidFill>
                <a:latin typeface="Tahoma"/>
                <a:cs typeface="Tahoma"/>
              </a:rPr>
              <a:t>За </a:t>
            </a:r>
            <a:r>
              <a:rPr sz="750" spc="55" dirty="0">
                <a:solidFill>
                  <a:srgbClr val="002A41"/>
                </a:solidFill>
                <a:latin typeface="Tahoma"/>
                <a:cs typeface="Tahoma"/>
              </a:rPr>
              <a:t>областями, </a:t>
            </a:r>
            <a:r>
              <a:rPr sz="750" spc="65" dirty="0">
                <a:solidFill>
                  <a:srgbClr val="002A41"/>
                </a:solidFill>
                <a:latin typeface="Tahoma"/>
                <a:cs typeface="Tahoma"/>
              </a:rPr>
              <a:t>найбільша </a:t>
            </a:r>
            <a:r>
              <a:rPr sz="750" spc="60" dirty="0">
                <a:solidFill>
                  <a:srgbClr val="002A41"/>
                </a:solidFill>
                <a:latin typeface="Tahoma"/>
                <a:cs typeface="Tahoma"/>
              </a:rPr>
              <a:t>частка </a:t>
            </a:r>
            <a:r>
              <a:rPr sz="750" spc="50" dirty="0">
                <a:solidFill>
                  <a:srgbClr val="002A41"/>
                </a:solidFill>
                <a:latin typeface="Tahoma"/>
                <a:cs typeface="Tahoma"/>
              </a:rPr>
              <a:t>тих, хто не </a:t>
            </a:r>
            <a:r>
              <a:rPr sz="750" spc="70" dirty="0">
                <a:solidFill>
                  <a:srgbClr val="002A41"/>
                </a:solidFill>
                <a:latin typeface="Tahoma"/>
                <a:cs typeface="Tahoma"/>
              </a:rPr>
              <a:t>відмовлявся </a:t>
            </a:r>
            <a:r>
              <a:rPr sz="750" spc="60" dirty="0">
                <a:solidFill>
                  <a:srgbClr val="002A41"/>
                </a:solidFill>
                <a:latin typeface="Tahoma"/>
                <a:cs typeface="Tahoma"/>
              </a:rPr>
              <a:t>від щеплень  </a:t>
            </a:r>
            <a:r>
              <a:rPr sz="750" spc="65" dirty="0">
                <a:solidFill>
                  <a:srgbClr val="002A41"/>
                </a:solidFill>
                <a:latin typeface="Tahoma"/>
                <a:cs typeface="Tahoma"/>
              </a:rPr>
              <a:t>для</a:t>
            </a:r>
            <a:r>
              <a:rPr sz="750" spc="-35" dirty="0">
                <a:solidFill>
                  <a:srgbClr val="002A41"/>
                </a:solidFill>
                <a:latin typeface="Tahoma"/>
                <a:cs typeface="Tahoma"/>
              </a:rPr>
              <a:t> </a:t>
            </a:r>
            <a:r>
              <a:rPr sz="750" spc="55" dirty="0">
                <a:solidFill>
                  <a:srgbClr val="002A41"/>
                </a:solidFill>
                <a:latin typeface="Tahoma"/>
                <a:cs typeface="Tahoma"/>
              </a:rPr>
              <a:t>своєї</a:t>
            </a:r>
            <a:r>
              <a:rPr sz="750" spc="-30" dirty="0">
                <a:solidFill>
                  <a:srgbClr val="002A41"/>
                </a:solidFill>
                <a:latin typeface="Tahoma"/>
                <a:cs typeface="Tahoma"/>
              </a:rPr>
              <a:t> </a:t>
            </a:r>
            <a:r>
              <a:rPr sz="750" spc="90" dirty="0">
                <a:solidFill>
                  <a:srgbClr val="002A41"/>
                </a:solidFill>
                <a:latin typeface="Tahoma"/>
                <a:cs typeface="Tahoma"/>
              </a:rPr>
              <a:t>дитини</a:t>
            </a:r>
            <a:r>
              <a:rPr sz="750" spc="-30" dirty="0">
                <a:solidFill>
                  <a:srgbClr val="002A41"/>
                </a:solidFill>
                <a:latin typeface="Tahoma"/>
                <a:cs typeface="Tahoma"/>
              </a:rPr>
              <a:t> </a:t>
            </a:r>
            <a:r>
              <a:rPr sz="750" spc="65" dirty="0">
                <a:solidFill>
                  <a:srgbClr val="002A41"/>
                </a:solidFill>
                <a:latin typeface="Tahoma"/>
                <a:cs typeface="Tahoma"/>
              </a:rPr>
              <a:t>—</a:t>
            </a:r>
            <a:r>
              <a:rPr sz="750" spc="-30" dirty="0">
                <a:solidFill>
                  <a:srgbClr val="002A41"/>
                </a:solidFill>
                <a:latin typeface="Tahoma"/>
                <a:cs typeface="Tahoma"/>
              </a:rPr>
              <a:t> </a:t>
            </a:r>
            <a:r>
              <a:rPr sz="750" spc="60" dirty="0">
                <a:solidFill>
                  <a:srgbClr val="002A41"/>
                </a:solidFill>
                <a:latin typeface="Tahoma"/>
                <a:cs typeface="Tahoma"/>
              </a:rPr>
              <a:t>у</a:t>
            </a:r>
            <a:r>
              <a:rPr sz="750" spc="-30" dirty="0">
                <a:solidFill>
                  <a:srgbClr val="002A41"/>
                </a:solidFill>
                <a:latin typeface="Tahoma"/>
                <a:cs typeface="Tahoma"/>
              </a:rPr>
              <a:t> </a:t>
            </a:r>
            <a:r>
              <a:rPr sz="750" spc="55" dirty="0">
                <a:solidFill>
                  <a:srgbClr val="002A41"/>
                </a:solidFill>
                <a:latin typeface="Tahoma"/>
                <a:cs typeface="Tahoma"/>
              </a:rPr>
              <a:t>м.</a:t>
            </a:r>
            <a:r>
              <a:rPr sz="750" spc="-30" dirty="0">
                <a:solidFill>
                  <a:srgbClr val="002A41"/>
                </a:solidFill>
                <a:latin typeface="Tahoma"/>
                <a:cs typeface="Tahoma"/>
              </a:rPr>
              <a:t> </a:t>
            </a:r>
            <a:r>
              <a:rPr sz="750" spc="75" dirty="0">
                <a:solidFill>
                  <a:srgbClr val="002A41"/>
                </a:solidFill>
                <a:latin typeface="Tahoma"/>
                <a:cs typeface="Tahoma"/>
              </a:rPr>
              <a:t>Києві</a:t>
            </a:r>
            <a:r>
              <a:rPr sz="750" spc="-35" dirty="0">
                <a:solidFill>
                  <a:srgbClr val="002A41"/>
                </a:solidFill>
                <a:latin typeface="Tahoma"/>
                <a:cs typeface="Tahoma"/>
              </a:rPr>
              <a:t> </a:t>
            </a:r>
            <a:r>
              <a:rPr sz="750" spc="-25" dirty="0">
                <a:solidFill>
                  <a:srgbClr val="002A41"/>
                </a:solidFill>
                <a:latin typeface="Tahoma"/>
                <a:cs typeface="Tahoma"/>
              </a:rPr>
              <a:t>(89%),</a:t>
            </a:r>
            <a:r>
              <a:rPr sz="750" spc="-30" dirty="0">
                <a:solidFill>
                  <a:srgbClr val="002A41"/>
                </a:solidFill>
                <a:latin typeface="Tahoma"/>
                <a:cs typeface="Tahoma"/>
              </a:rPr>
              <a:t> </a:t>
            </a:r>
            <a:r>
              <a:rPr sz="750" spc="65" dirty="0">
                <a:solidFill>
                  <a:srgbClr val="002A41"/>
                </a:solidFill>
                <a:latin typeface="Tahoma"/>
                <a:cs typeface="Tahoma"/>
              </a:rPr>
              <a:t>Херсонській</a:t>
            </a:r>
            <a:r>
              <a:rPr sz="750" spc="-30" dirty="0">
                <a:solidFill>
                  <a:srgbClr val="002A41"/>
                </a:solidFill>
                <a:latin typeface="Tahoma"/>
                <a:cs typeface="Tahoma"/>
              </a:rPr>
              <a:t> </a:t>
            </a:r>
            <a:r>
              <a:rPr sz="750" spc="-25" dirty="0">
                <a:solidFill>
                  <a:srgbClr val="002A41"/>
                </a:solidFill>
                <a:latin typeface="Tahoma"/>
                <a:cs typeface="Tahoma"/>
              </a:rPr>
              <a:t>(89%),</a:t>
            </a:r>
            <a:r>
              <a:rPr sz="750" spc="-30" dirty="0">
                <a:solidFill>
                  <a:srgbClr val="002A41"/>
                </a:solidFill>
                <a:latin typeface="Tahoma"/>
                <a:cs typeface="Tahoma"/>
              </a:rPr>
              <a:t> </a:t>
            </a:r>
            <a:r>
              <a:rPr sz="750" spc="75" dirty="0">
                <a:solidFill>
                  <a:srgbClr val="002A41"/>
                </a:solidFill>
                <a:latin typeface="Tahoma"/>
                <a:cs typeface="Tahoma"/>
              </a:rPr>
              <a:t>Харківській</a:t>
            </a:r>
            <a:r>
              <a:rPr sz="750" spc="-30" dirty="0">
                <a:solidFill>
                  <a:srgbClr val="002A41"/>
                </a:solidFill>
                <a:latin typeface="Tahoma"/>
                <a:cs typeface="Tahoma"/>
              </a:rPr>
              <a:t> </a:t>
            </a:r>
            <a:r>
              <a:rPr sz="750" spc="-25" dirty="0">
                <a:solidFill>
                  <a:srgbClr val="002A41"/>
                </a:solidFill>
                <a:latin typeface="Tahoma"/>
                <a:cs typeface="Tahoma"/>
              </a:rPr>
              <a:t>(92%),  </a:t>
            </a:r>
            <a:r>
              <a:rPr sz="750" spc="80" dirty="0">
                <a:solidFill>
                  <a:srgbClr val="002A41"/>
                </a:solidFill>
                <a:latin typeface="Tahoma"/>
                <a:cs typeface="Tahoma"/>
              </a:rPr>
              <a:t>Миколаївській</a:t>
            </a:r>
            <a:r>
              <a:rPr sz="750" spc="-30" dirty="0">
                <a:solidFill>
                  <a:srgbClr val="002A41"/>
                </a:solidFill>
                <a:latin typeface="Tahoma"/>
                <a:cs typeface="Tahoma"/>
              </a:rPr>
              <a:t> </a:t>
            </a:r>
            <a:r>
              <a:rPr sz="750" spc="-20" dirty="0">
                <a:solidFill>
                  <a:srgbClr val="002A41"/>
                </a:solidFill>
                <a:latin typeface="Tahoma"/>
                <a:cs typeface="Tahoma"/>
              </a:rPr>
              <a:t>(92%)</a:t>
            </a:r>
            <a:r>
              <a:rPr sz="750" spc="-30" dirty="0">
                <a:solidFill>
                  <a:srgbClr val="002A41"/>
                </a:solidFill>
                <a:latin typeface="Tahoma"/>
                <a:cs typeface="Tahoma"/>
              </a:rPr>
              <a:t> </a:t>
            </a:r>
            <a:r>
              <a:rPr sz="750" spc="40" dirty="0">
                <a:solidFill>
                  <a:srgbClr val="002A41"/>
                </a:solidFill>
                <a:latin typeface="Tahoma"/>
                <a:cs typeface="Tahoma"/>
              </a:rPr>
              <a:t>та</a:t>
            </a:r>
            <a:r>
              <a:rPr sz="750" spc="-30" dirty="0">
                <a:solidFill>
                  <a:srgbClr val="002A41"/>
                </a:solidFill>
                <a:latin typeface="Tahoma"/>
                <a:cs typeface="Tahoma"/>
              </a:rPr>
              <a:t> </a:t>
            </a:r>
            <a:r>
              <a:rPr sz="750" spc="65" dirty="0">
                <a:solidFill>
                  <a:srgbClr val="002A41"/>
                </a:solidFill>
                <a:latin typeface="Tahoma"/>
                <a:cs typeface="Tahoma"/>
              </a:rPr>
              <a:t>Кіровоградській</a:t>
            </a:r>
            <a:r>
              <a:rPr sz="750" spc="-30" dirty="0">
                <a:solidFill>
                  <a:srgbClr val="002A41"/>
                </a:solidFill>
                <a:latin typeface="Tahoma"/>
                <a:cs typeface="Tahoma"/>
              </a:rPr>
              <a:t> </a:t>
            </a:r>
            <a:r>
              <a:rPr sz="750" spc="-25" dirty="0">
                <a:solidFill>
                  <a:srgbClr val="002A41"/>
                </a:solidFill>
                <a:latin typeface="Tahoma"/>
                <a:cs typeface="Tahoma"/>
              </a:rPr>
              <a:t>(95%)</a:t>
            </a:r>
            <a:r>
              <a:rPr sz="750" spc="-30" dirty="0">
                <a:solidFill>
                  <a:srgbClr val="002A41"/>
                </a:solidFill>
                <a:latin typeface="Tahoma"/>
                <a:cs typeface="Tahoma"/>
              </a:rPr>
              <a:t> </a:t>
            </a:r>
            <a:r>
              <a:rPr sz="750" spc="40" dirty="0">
                <a:solidFill>
                  <a:srgbClr val="002A41"/>
                </a:solidFill>
                <a:latin typeface="Tahoma"/>
                <a:cs typeface="Tahoma"/>
              </a:rPr>
              <a:t>областях,</a:t>
            </a:r>
            <a:endParaRPr sz="750">
              <a:latin typeface="Tahoma"/>
              <a:cs typeface="Tahoma"/>
            </a:endParaRPr>
          </a:p>
          <a:p>
            <a:pPr marL="12700" marR="690245">
              <a:lnSpc>
                <a:spcPct val="122300"/>
              </a:lnSpc>
            </a:pPr>
            <a:r>
              <a:rPr sz="750" spc="45" dirty="0">
                <a:solidFill>
                  <a:srgbClr val="002A41"/>
                </a:solidFill>
                <a:latin typeface="Tahoma"/>
                <a:cs typeface="Tahoma"/>
              </a:rPr>
              <a:t>а</a:t>
            </a:r>
            <a:r>
              <a:rPr sz="750" spc="-25" dirty="0">
                <a:solidFill>
                  <a:srgbClr val="002A41"/>
                </a:solidFill>
                <a:latin typeface="Tahoma"/>
                <a:cs typeface="Tahoma"/>
              </a:rPr>
              <a:t> </a:t>
            </a:r>
            <a:r>
              <a:rPr sz="750" spc="85" dirty="0">
                <a:solidFill>
                  <a:srgbClr val="002A41"/>
                </a:solidFill>
                <a:latin typeface="Tahoma"/>
                <a:cs typeface="Tahoma"/>
              </a:rPr>
              <a:t>найменша</a:t>
            </a:r>
            <a:r>
              <a:rPr sz="750" spc="-25" dirty="0">
                <a:solidFill>
                  <a:srgbClr val="002A41"/>
                </a:solidFill>
                <a:latin typeface="Tahoma"/>
                <a:cs typeface="Tahoma"/>
              </a:rPr>
              <a:t> </a:t>
            </a:r>
            <a:r>
              <a:rPr sz="750" spc="65" dirty="0">
                <a:solidFill>
                  <a:srgbClr val="002A41"/>
                </a:solidFill>
                <a:latin typeface="Tahoma"/>
                <a:cs typeface="Tahoma"/>
              </a:rPr>
              <a:t>—</a:t>
            </a:r>
            <a:r>
              <a:rPr sz="750" spc="-20" dirty="0">
                <a:solidFill>
                  <a:srgbClr val="002A41"/>
                </a:solidFill>
                <a:latin typeface="Tahoma"/>
                <a:cs typeface="Tahoma"/>
              </a:rPr>
              <a:t> </a:t>
            </a:r>
            <a:r>
              <a:rPr sz="750" spc="60" dirty="0">
                <a:solidFill>
                  <a:srgbClr val="002A41"/>
                </a:solidFill>
                <a:latin typeface="Tahoma"/>
                <a:cs typeface="Tahoma"/>
              </a:rPr>
              <a:t>у</a:t>
            </a:r>
            <a:r>
              <a:rPr sz="750" spc="-25" dirty="0">
                <a:solidFill>
                  <a:srgbClr val="002A41"/>
                </a:solidFill>
                <a:latin typeface="Tahoma"/>
                <a:cs typeface="Tahoma"/>
              </a:rPr>
              <a:t> </a:t>
            </a:r>
            <a:r>
              <a:rPr sz="750" spc="85" dirty="0">
                <a:solidFill>
                  <a:srgbClr val="002A41"/>
                </a:solidFill>
                <a:latin typeface="Tahoma"/>
                <a:cs typeface="Tahoma"/>
              </a:rPr>
              <a:t>Хмельницькій</a:t>
            </a:r>
            <a:r>
              <a:rPr sz="750" spc="-20" dirty="0">
                <a:solidFill>
                  <a:srgbClr val="002A41"/>
                </a:solidFill>
                <a:latin typeface="Tahoma"/>
                <a:cs typeface="Tahoma"/>
              </a:rPr>
              <a:t> </a:t>
            </a:r>
            <a:r>
              <a:rPr sz="750" spc="-25" dirty="0">
                <a:solidFill>
                  <a:srgbClr val="002A41"/>
                </a:solidFill>
                <a:latin typeface="Tahoma"/>
                <a:cs typeface="Tahoma"/>
              </a:rPr>
              <a:t>(52%), </a:t>
            </a:r>
            <a:r>
              <a:rPr sz="750" spc="65" dirty="0">
                <a:solidFill>
                  <a:srgbClr val="002A41"/>
                </a:solidFill>
                <a:latin typeface="Tahoma"/>
                <a:cs typeface="Tahoma"/>
              </a:rPr>
              <a:t>Івано-Франківській</a:t>
            </a:r>
            <a:r>
              <a:rPr sz="750" spc="-20" dirty="0">
                <a:solidFill>
                  <a:srgbClr val="002A41"/>
                </a:solidFill>
                <a:latin typeface="Tahoma"/>
                <a:cs typeface="Tahoma"/>
              </a:rPr>
              <a:t> </a:t>
            </a:r>
            <a:r>
              <a:rPr sz="750" spc="-25" dirty="0">
                <a:solidFill>
                  <a:srgbClr val="002A41"/>
                </a:solidFill>
                <a:latin typeface="Tahoma"/>
                <a:cs typeface="Tahoma"/>
              </a:rPr>
              <a:t>(56%),  </a:t>
            </a:r>
            <a:r>
              <a:rPr sz="750" spc="60" dirty="0">
                <a:solidFill>
                  <a:srgbClr val="002A41"/>
                </a:solidFill>
                <a:latin typeface="Tahoma"/>
                <a:cs typeface="Tahoma"/>
              </a:rPr>
              <a:t>Тернопільській</a:t>
            </a:r>
            <a:r>
              <a:rPr sz="750" spc="-35" dirty="0">
                <a:solidFill>
                  <a:srgbClr val="002A41"/>
                </a:solidFill>
                <a:latin typeface="Tahoma"/>
                <a:cs typeface="Tahoma"/>
              </a:rPr>
              <a:t> </a:t>
            </a:r>
            <a:r>
              <a:rPr sz="750" spc="-15" dirty="0">
                <a:solidFill>
                  <a:srgbClr val="002A41"/>
                </a:solidFill>
                <a:latin typeface="Tahoma"/>
                <a:cs typeface="Tahoma"/>
              </a:rPr>
              <a:t>(58%)</a:t>
            </a:r>
            <a:r>
              <a:rPr sz="750" spc="-30" dirty="0">
                <a:solidFill>
                  <a:srgbClr val="002A41"/>
                </a:solidFill>
                <a:latin typeface="Tahoma"/>
                <a:cs typeface="Tahoma"/>
              </a:rPr>
              <a:t> </a:t>
            </a:r>
            <a:r>
              <a:rPr sz="750" spc="40" dirty="0">
                <a:solidFill>
                  <a:srgbClr val="002A41"/>
                </a:solidFill>
                <a:latin typeface="Tahoma"/>
                <a:cs typeface="Tahoma"/>
              </a:rPr>
              <a:t>та</a:t>
            </a:r>
            <a:r>
              <a:rPr sz="750" spc="-30" dirty="0">
                <a:solidFill>
                  <a:srgbClr val="002A41"/>
                </a:solidFill>
                <a:latin typeface="Tahoma"/>
                <a:cs typeface="Tahoma"/>
              </a:rPr>
              <a:t> </a:t>
            </a:r>
            <a:r>
              <a:rPr sz="750" spc="65" dirty="0">
                <a:solidFill>
                  <a:srgbClr val="002A41"/>
                </a:solidFill>
                <a:latin typeface="Tahoma"/>
                <a:cs typeface="Tahoma"/>
              </a:rPr>
              <a:t>Львівській</a:t>
            </a:r>
            <a:r>
              <a:rPr sz="750" spc="-30" dirty="0">
                <a:solidFill>
                  <a:srgbClr val="002A41"/>
                </a:solidFill>
                <a:latin typeface="Tahoma"/>
                <a:cs typeface="Tahoma"/>
              </a:rPr>
              <a:t> </a:t>
            </a:r>
            <a:r>
              <a:rPr sz="750" spc="-20" dirty="0">
                <a:solidFill>
                  <a:srgbClr val="002A41"/>
                </a:solidFill>
                <a:latin typeface="Tahoma"/>
                <a:cs typeface="Tahoma"/>
              </a:rPr>
              <a:t>(60%)</a:t>
            </a:r>
            <a:r>
              <a:rPr sz="750" spc="-35" dirty="0">
                <a:solidFill>
                  <a:srgbClr val="002A41"/>
                </a:solidFill>
                <a:latin typeface="Tahoma"/>
                <a:cs typeface="Tahoma"/>
              </a:rPr>
              <a:t> </a:t>
            </a:r>
            <a:r>
              <a:rPr sz="750" spc="45" dirty="0">
                <a:solidFill>
                  <a:srgbClr val="002A41"/>
                </a:solidFill>
                <a:latin typeface="Tahoma"/>
                <a:cs typeface="Tahoma"/>
              </a:rPr>
              <a:t>областях.</a:t>
            </a:r>
            <a:endParaRPr sz="750">
              <a:latin typeface="Tahoma"/>
              <a:cs typeface="Tahoma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796100" y="1218794"/>
            <a:ext cx="5123180" cy="254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500" b="1" spc="145" dirty="0">
                <a:solidFill>
                  <a:srgbClr val="002A41"/>
                </a:solidFill>
                <a:latin typeface="Arial"/>
                <a:cs typeface="Arial"/>
              </a:rPr>
              <a:t>ЗНАННЯ</a:t>
            </a:r>
            <a:r>
              <a:rPr sz="1500" b="1" spc="-265" dirty="0">
                <a:solidFill>
                  <a:srgbClr val="002A41"/>
                </a:solidFill>
                <a:latin typeface="Arial"/>
                <a:cs typeface="Arial"/>
              </a:rPr>
              <a:t> </a:t>
            </a:r>
            <a:r>
              <a:rPr sz="1500" b="1" spc="65" dirty="0">
                <a:solidFill>
                  <a:srgbClr val="002A41"/>
                </a:solidFill>
                <a:latin typeface="Arial"/>
                <a:cs typeface="Arial"/>
              </a:rPr>
              <a:t>ПРО </a:t>
            </a:r>
            <a:r>
              <a:rPr sz="1500" b="1" spc="-20" dirty="0">
                <a:solidFill>
                  <a:srgbClr val="002A41"/>
                </a:solidFill>
                <a:latin typeface="Arial"/>
                <a:cs typeface="Arial"/>
              </a:rPr>
              <a:t>ЗДОРОВ’Я </a:t>
            </a:r>
            <a:r>
              <a:rPr sz="1500" b="1" spc="75" dirty="0">
                <a:solidFill>
                  <a:srgbClr val="002A41"/>
                </a:solidFill>
                <a:latin typeface="Arial"/>
                <a:cs typeface="Arial"/>
              </a:rPr>
              <a:t>ТА </a:t>
            </a:r>
            <a:r>
              <a:rPr sz="1500" b="1" dirty="0">
                <a:solidFill>
                  <a:srgbClr val="002A41"/>
                </a:solidFill>
                <a:latin typeface="Arial"/>
                <a:cs typeface="Arial"/>
              </a:rPr>
              <a:t>ЗДОРОВА </a:t>
            </a:r>
            <a:r>
              <a:rPr sz="1500" b="1" spc="114" dirty="0">
                <a:solidFill>
                  <a:srgbClr val="002A41"/>
                </a:solidFill>
                <a:latin typeface="Arial"/>
                <a:cs typeface="Arial"/>
              </a:rPr>
              <a:t>ПОВЕДІНКА</a:t>
            </a:r>
            <a:endParaRPr sz="150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654350" y="1549044"/>
            <a:ext cx="6160770" cy="0"/>
          </a:xfrm>
          <a:custGeom>
            <a:avLst/>
            <a:gdLst/>
            <a:ahLst/>
            <a:cxnLst/>
            <a:rect l="l" t="t" r="r" b="b"/>
            <a:pathLst>
              <a:path w="6160770">
                <a:moveTo>
                  <a:pt x="0" y="0"/>
                </a:moveTo>
                <a:lnTo>
                  <a:pt x="6160300" y="0"/>
                </a:lnTo>
              </a:path>
            </a:pathLst>
          </a:custGeom>
          <a:ln w="12700">
            <a:solidFill>
              <a:srgbClr val="002A4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802599" y="629925"/>
            <a:ext cx="145415" cy="1473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spc="35" dirty="0">
                <a:solidFill>
                  <a:srgbClr val="002A41"/>
                </a:solidFill>
                <a:latin typeface="Tahoma"/>
                <a:cs typeface="Tahoma"/>
              </a:rPr>
              <a:t>34</a:t>
            </a:r>
            <a:endParaRPr sz="800">
              <a:latin typeface="Tahoma"/>
              <a:cs typeface="Tahoma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229300" y="629925"/>
            <a:ext cx="1370965" cy="1473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spc="100" dirty="0">
                <a:solidFill>
                  <a:srgbClr val="002A41"/>
                </a:solidFill>
                <a:latin typeface="Times New Roman"/>
                <a:cs typeface="Times New Roman"/>
              </a:rPr>
              <a:t>Індекс </a:t>
            </a:r>
            <a:r>
              <a:rPr sz="800" spc="65" dirty="0">
                <a:solidFill>
                  <a:srgbClr val="002A41"/>
                </a:solidFill>
                <a:latin typeface="Times New Roman"/>
                <a:cs typeface="Times New Roman"/>
              </a:rPr>
              <a:t>здоров’я.</a:t>
            </a:r>
            <a:r>
              <a:rPr sz="800" spc="10" dirty="0">
                <a:solidFill>
                  <a:srgbClr val="002A41"/>
                </a:solidFill>
                <a:latin typeface="Times New Roman"/>
                <a:cs typeface="Times New Roman"/>
              </a:rPr>
              <a:t> </a:t>
            </a:r>
            <a:r>
              <a:rPr sz="800" spc="100" dirty="0">
                <a:solidFill>
                  <a:srgbClr val="002A41"/>
                </a:solidFill>
                <a:latin typeface="Times New Roman"/>
                <a:cs typeface="Times New Roman"/>
              </a:rPr>
              <a:t>Україна</a:t>
            </a:r>
            <a:endParaRPr sz="800">
              <a:latin typeface="Times New Roman"/>
              <a:cs typeface="Times New Roman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1245603" y="476986"/>
            <a:ext cx="5876290" cy="83820"/>
          </a:xfrm>
          <a:custGeom>
            <a:avLst/>
            <a:gdLst/>
            <a:ahLst/>
            <a:cxnLst/>
            <a:rect l="l" t="t" r="r" b="b"/>
            <a:pathLst>
              <a:path w="5876290" h="83820">
                <a:moveTo>
                  <a:pt x="5876048" y="0"/>
                </a:moveTo>
                <a:lnTo>
                  <a:pt x="0" y="0"/>
                </a:lnTo>
                <a:lnTo>
                  <a:pt x="0" y="83654"/>
                </a:lnTo>
                <a:lnTo>
                  <a:pt x="5876048" y="83654"/>
                </a:lnTo>
                <a:lnTo>
                  <a:pt x="5876048" y="0"/>
                </a:lnTo>
                <a:close/>
              </a:path>
            </a:pathLst>
          </a:custGeom>
          <a:solidFill>
            <a:srgbClr val="384E6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654354" y="476986"/>
            <a:ext cx="541020" cy="83820"/>
          </a:xfrm>
          <a:custGeom>
            <a:avLst/>
            <a:gdLst/>
            <a:ahLst/>
            <a:cxnLst/>
            <a:rect l="l" t="t" r="r" b="b"/>
            <a:pathLst>
              <a:path w="541019" h="83820">
                <a:moveTo>
                  <a:pt x="540854" y="0"/>
                </a:moveTo>
                <a:lnTo>
                  <a:pt x="0" y="0"/>
                </a:lnTo>
                <a:lnTo>
                  <a:pt x="0" y="83654"/>
                </a:lnTo>
                <a:lnTo>
                  <a:pt x="540854" y="83654"/>
                </a:lnTo>
                <a:lnTo>
                  <a:pt x="540854" y="0"/>
                </a:lnTo>
                <a:close/>
              </a:path>
            </a:pathLst>
          </a:custGeom>
          <a:solidFill>
            <a:srgbClr val="F99F1B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50899" y="3754607"/>
            <a:ext cx="73025" cy="11683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600" b="1" spc="35" dirty="0">
                <a:solidFill>
                  <a:srgbClr val="002A41"/>
                </a:solidFill>
                <a:latin typeface="Arial"/>
                <a:cs typeface="Arial"/>
              </a:rPr>
              <a:t>0</a:t>
            </a:r>
            <a:endParaRPr sz="6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7056348" y="3754607"/>
            <a:ext cx="73025" cy="11683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600" b="1" spc="35" dirty="0">
                <a:solidFill>
                  <a:srgbClr val="002A41"/>
                </a:solidFill>
                <a:latin typeface="Arial"/>
                <a:cs typeface="Arial"/>
              </a:rPr>
              <a:t>0</a:t>
            </a:r>
            <a:endParaRPr sz="6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950899" y="2867868"/>
            <a:ext cx="123825" cy="11683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600" b="1" spc="45" dirty="0">
                <a:solidFill>
                  <a:srgbClr val="002A41"/>
                </a:solidFill>
                <a:latin typeface="Arial"/>
                <a:cs typeface="Arial"/>
              </a:rPr>
              <a:t>50</a:t>
            </a:r>
            <a:endParaRPr sz="6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7007276" y="2867868"/>
            <a:ext cx="123825" cy="11683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600" b="1" spc="45" dirty="0">
                <a:solidFill>
                  <a:srgbClr val="002A41"/>
                </a:solidFill>
                <a:latin typeface="Arial"/>
                <a:cs typeface="Arial"/>
              </a:rPr>
              <a:t>50</a:t>
            </a:r>
            <a:endParaRPr sz="6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950899" y="2012904"/>
            <a:ext cx="167005" cy="11683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600" b="1" spc="10" dirty="0">
                <a:solidFill>
                  <a:srgbClr val="002A41"/>
                </a:solidFill>
                <a:latin typeface="Arial"/>
                <a:cs typeface="Arial"/>
              </a:rPr>
              <a:t>1</a:t>
            </a:r>
            <a:r>
              <a:rPr sz="600" b="1" spc="50" dirty="0">
                <a:solidFill>
                  <a:srgbClr val="002A41"/>
                </a:solidFill>
                <a:latin typeface="Arial"/>
                <a:cs typeface="Arial"/>
              </a:rPr>
              <a:t>0</a:t>
            </a:r>
            <a:r>
              <a:rPr sz="600" b="1" spc="35" dirty="0">
                <a:solidFill>
                  <a:srgbClr val="002A41"/>
                </a:solidFill>
                <a:latin typeface="Arial"/>
                <a:cs typeface="Arial"/>
              </a:rPr>
              <a:t>0</a:t>
            </a:r>
            <a:endParaRPr sz="6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6962470" y="2012904"/>
            <a:ext cx="167005" cy="11683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600" b="1" spc="10" dirty="0">
                <a:solidFill>
                  <a:srgbClr val="002A41"/>
                </a:solidFill>
                <a:latin typeface="Arial"/>
                <a:cs typeface="Arial"/>
              </a:rPr>
              <a:t>1</a:t>
            </a:r>
            <a:r>
              <a:rPr sz="600" b="1" spc="50" dirty="0">
                <a:solidFill>
                  <a:srgbClr val="002A41"/>
                </a:solidFill>
                <a:latin typeface="Arial"/>
                <a:cs typeface="Arial"/>
              </a:rPr>
              <a:t>0</a:t>
            </a:r>
            <a:r>
              <a:rPr sz="600" b="1" spc="35" dirty="0">
                <a:solidFill>
                  <a:srgbClr val="002A41"/>
                </a:solidFill>
                <a:latin typeface="Arial"/>
                <a:cs typeface="Arial"/>
              </a:rPr>
              <a:t>0</a:t>
            </a:r>
            <a:endParaRPr sz="60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 rot="19020000">
            <a:off x="890116" y="4049850"/>
            <a:ext cx="487389" cy="635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500"/>
              </a:lnSpc>
            </a:pPr>
            <a:r>
              <a:rPr sz="500" b="1" spc="50" dirty="0">
                <a:solidFill>
                  <a:srgbClr val="002A41"/>
                </a:solidFill>
                <a:latin typeface="Arial"/>
                <a:cs typeface="Arial"/>
              </a:rPr>
              <a:t>Х</a:t>
            </a:r>
            <a:r>
              <a:rPr sz="500" b="1" spc="45" dirty="0">
                <a:solidFill>
                  <a:srgbClr val="002A41"/>
                </a:solidFill>
                <a:latin typeface="Arial"/>
                <a:cs typeface="Arial"/>
              </a:rPr>
              <a:t>м</a:t>
            </a:r>
            <a:r>
              <a:rPr sz="500" b="1" spc="10" dirty="0">
                <a:solidFill>
                  <a:srgbClr val="002A41"/>
                </a:solidFill>
                <a:latin typeface="Arial"/>
                <a:cs typeface="Arial"/>
              </a:rPr>
              <a:t>е</a:t>
            </a:r>
            <a:r>
              <a:rPr sz="500" b="1" spc="5" dirty="0">
                <a:solidFill>
                  <a:srgbClr val="002A41"/>
                </a:solidFill>
                <a:latin typeface="Arial"/>
                <a:cs typeface="Arial"/>
              </a:rPr>
              <a:t>л</a:t>
            </a:r>
            <a:r>
              <a:rPr sz="500" b="1" spc="-25" dirty="0">
                <a:solidFill>
                  <a:srgbClr val="002A41"/>
                </a:solidFill>
                <a:latin typeface="Arial"/>
                <a:cs typeface="Arial"/>
              </a:rPr>
              <a:t>ь</a:t>
            </a:r>
            <a:r>
              <a:rPr sz="500" b="1" spc="35" dirty="0">
                <a:solidFill>
                  <a:srgbClr val="002A41"/>
                </a:solidFill>
                <a:latin typeface="Arial"/>
                <a:cs typeface="Arial"/>
              </a:rPr>
              <a:t>ниц</a:t>
            </a:r>
            <a:r>
              <a:rPr sz="500" b="1" spc="25" dirty="0">
                <a:solidFill>
                  <a:srgbClr val="002A41"/>
                </a:solidFill>
                <a:latin typeface="Arial"/>
                <a:cs typeface="Arial"/>
              </a:rPr>
              <a:t>ь</a:t>
            </a:r>
            <a:r>
              <a:rPr sz="750" b="1" spc="135" baseline="5555" dirty="0">
                <a:solidFill>
                  <a:srgbClr val="002A41"/>
                </a:solidFill>
                <a:latin typeface="Arial"/>
                <a:cs typeface="Arial"/>
              </a:rPr>
              <a:t>к</a:t>
            </a:r>
            <a:r>
              <a:rPr sz="750" b="1" spc="44" baseline="5555" dirty="0">
                <a:solidFill>
                  <a:srgbClr val="002A41"/>
                </a:solidFill>
                <a:latin typeface="Arial"/>
                <a:cs typeface="Arial"/>
              </a:rPr>
              <a:t>а</a:t>
            </a:r>
            <a:endParaRPr sz="750" baseline="5555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 rot="19020000">
            <a:off x="956604" y="4112280"/>
            <a:ext cx="667238" cy="635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500"/>
              </a:lnSpc>
            </a:pPr>
            <a:r>
              <a:rPr sz="500" b="1" spc="25" dirty="0">
                <a:solidFill>
                  <a:srgbClr val="002A41"/>
                </a:solidFill>
                <a:latin typeface="Arial"/>
                <a:cs typeface="Arial"/>
              </a:rPr>
              <a:t>Iвано-Франк</a:t>
            </a:r>
            <a:r>
              <a:rPr sz="750" b="1" spc="37" baseline="5555" dirty="0">
                <a:solidFill>
                  <a:srgbClr val="002A41"/>
                </a:solidFill>
                <a:latin typeface="Arial"/>
                <a:cs typeface="Arial"/>
              </a:rPr>
              <a:t>iвська</a:t>
            </a:r>
            <a:endParaRPr sz="750" baseline="5555"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 rot="19020000">
            <a:off x="1313393" y="4058501"/>
            <a:ext cx="511953" cy="635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500"/>
              </a:lnSpc>
            </a:pPr>
            <a:r>
              <a:rPr sz="500" b="1" dirty="0">
                <a:solidFill>
                  <a:srgbClr val="002A41"/>
                </a:solidFill>
                <a:latin typeface="Arial"/>
                <a:cs typeface="Arial"/>
              </a:rPr>
              <a:t>Т</a:t>
            </a:r>
            <a:r>
              <a:rPr sz="500" b="1" spc="-5" dirty="0">
                <a:solidFill>
                  <a:srgbClr val="002A41"/>
                </a:solidFill>
                <a:latin typeface="Arial"/>
                <a:cs typeface="Arial"/>
              </a:rPr>
              <a:t>е</a:t>
            </a:r>
            <a:r>
              <a:rPr sz="500" b="1" dirty="0">
                <a:solidFill>
                  <a:srgbClr val="002A41"/>
                </a:solidFill>
                <a:latin typeface="Arial"/>
                <a:cs typeface="Arial"/>
              </a:rPr>
              <a:t>р</a:t>
            </a:r>
            <a:r>
              <a:rPr sz="500" b="1" spc="40" dirty="0">
                <a:solidFill>
                  <a:srgbClr val="002A41"/>
                </a:solidFill>
                <a:latin typeface="Arial"/>
                <a:cs typeface="Arial"/>
              </a:rPr>
              <a:t>н</a:t>
            </a:r>
            <a:r>
              <a:rPr sz="500" b="1" spc="-15" dirty="0">
                <a:solidFill>
                  <a:srgbClr val="002A41"/>
                </a:solidFill>
                <a:latin typeface="Arial"/>
                <a:cs typeface="Arial"/>
              </a:rPr>
              <a:t>о</a:t>
            </a:r>
            <a:r>
              <a:rPr sz="500" b="1" spc="50" dirty="0">
                <a:solidFill>
                  <a:srgbClr val="002A41"/>
                </a:solidFill>
                <a:latin typeface="Arial"/>
                <a:cs typeface="Arial"/>
              </a:rPr>
              <a:t>пi</a:t>
            </a:r>
            <a:r>
              <a:rPr sz="500" b="1" spc="5" dirty="0">
                <a:solidFill>
                  <a:srgbClr val="002A41"/>
                </a:solidFill>
                <a:latin typeface="Arial"/>
                <a:cs typeface="Arial"/>
              </a:rPr>
              <a:t>л</a:t>
            </a:r>
            <a:r>
              <a:rPr sz="500" b="1" spc="-15" dirty="0">
                <a:solidFill>
                  <a:srgbClr val="002A41"/>
                </a:solidFill>
                <a:latin typeface="Arial"/>
                <a:cs typeface="Arial"/>
              </a:rPr>
              <a:t>ьс</a:t>
            </a:r>
            <a:r>
              <a:rPr sz="750" b="1" spc="-37" baseline="5555" dirty="0">
                <a:solidFill>
                  <a:srgbClr val="002A41"/>
                </a:solidFill>
                <a:latin typeface="Arial"/>
                <a:cs typeface="Arial"/>
              </a:rPr>
              <a:t>ь</a:t>
            </a:r>
            <a:r>
              <a:rPr sz="750" b="1" spc="135" baseline="5555" dirty="0">
                <a:solidFill>
                  <a:srgbClr val="002A41"/>
                </a:solidFill>
                <a:latin typeface="Arial"/>
                <a:cs typeface="Arial"/>
              </a:rPr>
              <a:t>к</a:t>
            </a:r>
            <a:r>
              <a:rPr sz="750" b="1" spc="44" baseline="5555" dirty="0">
                <a:solidFill>
                  <a:srgbClr val="002A41"/>
                </a:solidFill>
                <a:latin typeface="Arial"/>
                <a:cs typeface="Arial"/>
              </a:rPr>
              <a:t>а</a:t>
            </a:r>
            <a:endParaRPr sz="750" baseline="5555">
              <a:latin typeface="Arial"/>
              <a:cs typeface="Arial"/>
            </a:endParaRPr>
          </a:p>
        </p:txBody>
      </p:sp>
      <p:sp>
        <p:nvSpPr>
          <p:cNvPr id="11" name="object 11"/>
          <p:cNvSpPr txBox="1"/>
          <p:nvPr/>
        </p:nvSpPr>
        <p:spPr>
          <a:xfrm rot="19020000">
            <a:off x="1675356" y="4002438"/>
            <a:ext cx="351227" cy="635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500"/>
              </a:lnSpc>
            </a:pPr>
            <a:r>
              <a:rPr sz="500" b="1" spc="30" dirty="0">
                <a:solidFill>
                  <a:srgbClr val="002A41"/>
                </a:solidFill>
                <a:latin typeface="Arial"/>
                <a:cs typeface="Arial"/>
              </a:rPr>
              <a:t>Л</a:t>
            </a:r>
            <a:r>
              <a:rPr sz="500" b="1" spc="-15" dirty="0">
                <a:solidFill>
                  <a:srgbClr val="002A41"/>
                </a:solidFill>
                <a:latin typeface="Arial"/>
                <a:cs typeface="Arial"/>
              </a:rPr>
              <a:t>ь</a:t>
            </a:r>
            <a:r>
              <a:rPr sz="500" b="1" spc="-25" dirty="0">
                <a:solidFill>
                  <a:srgbClr val="002A41"/>
                </a:solidFill>
                <a:latin typeface="Arial"/>
                <a:cs typeface="Arial"/>
              </a:rPr>
              <a:t>в</a:t>
            </a:r>
            <a:r>
              <a:rPr sz="500" b="1" spc="40" dirty="0">
                <a:solidFill>
                  <a:srgbClr val="002A41"/>
                </a:solidFill>
                <a:latin typeface="Arial"/>
                <a:cs typeface="Arial"/>
              </a:rPr>
              <a:t>i</a:t>
            </a:r>
            <a:r>
              <a:rPr sz="500" b="1" spc="-5" dirty="0">
                <a:solidFill>
                  <a:srgbClr val="002A41"/>
                </a:solidFill>
                <a:latin typeface="Arial"/>
                <a:cs typeface="Arial"/>
              </a:rPr>
              <a:t>в</a:t>
            </a:r>
            <a:r>
              <a:rPr sz="500" b="1" spc="-15" dirty="0">
                <a:solidFill>
                  <a:srgbClr val="002A41"/>
                </a:solidFill>
                <a:latin typeface="Arial"/>
                <a:cs typeface="Arial"/>
              </a:rPr>
              <a:t>с</a:t>
            </a:r>
            <a:r>
              <a:rPr sz="500" b="1" spc="40" dirty="0">
                <a:solidFill>
                  <a:srgbClr val="002A41"/>
                </a:solidFill>
                <a:latin typeface="Arial"/>
                <a:cs typeface="Arial"/>
              </a:rPr>
              <a:t>ь</a:t>
            </a:r>
            <a:r>
              <a:rPr sz="500" b="1" spc="35" dirty="0">
                <a:solidFill>
                  <a:srgbClr val="002A41"/>
                </a:solidFill>
                <a:latin typeface="Arial"/>
                <a:cs typeface="Arial"/>
              </a:rPr>
              <a:t>к</a:t>
            </a:r>
            <a:r>
              <a:rPr sz="500" b="1" spc="30" dirty="0">
                <a:solidFill>
                  <a:srgbClr val="002A41"/>
                </a:solidFill>
                <a:latin typeface="Arial"/>
                <a:cs typeface="Arial"/>
              </a:rPr>
              <a:t>а</a:t>
            </a:r>
            <a:endParaRPr sz="500">
              <a:latin typeface="Arial"/>
              <a:cs typeface="Arial"/>
            </a:endParaRPr>
          </a:p>
        </p:txBody>
      </p:sp>
      <p:sp>
        <p:nvSpPr>
          <p:cNvPr id="12" name="object 12"/>
          <p:cNvSpPr txBox="1"/>
          <p:nvPr/>
        </p:nvSpPr>
        <p:spPr>
          <a:xfrm rot="19020000">
            <a:off x="1872425" y="4012617"/>
            <a:ext cx="380619" cy="635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500"/>
              </a:lnSpc>
            </a:pPr>
            <a:r>
              <a:rPr sz="500" b="1" spc="-25" dirty="0">
                <a:solidFill>
                  <a:srgbClr val="002A41"/>
                </a:solidFill>
                <a:latin typeface="Arial"/>
                <a:cs typeface="Arial"/>
              </a:rPr>
              <a:t>В</a:t>
            </a:r>
            <a:r>
              <a:rPr sz="500" b="1" spc="40" dirty="0">
                <a:solidFill>
                  <a:srgbClr val="002A41"/>
                </a:solidFill>
                <a:latin typeface="Arial"/>
                <a:cs typeface="Arial"/>
              </a:rPr>
              <a:t>iнниц</a:t>
            </a:r>
            <a:r>
              <a:rPr sz="500" b="1" spc="30" dirty="0">
                <a:solidFill>
                  <a:srgbClr val="002A41"/>
                </a:solidFill>
                <a:latin typeface="Arial"/>
                <a:cs typeface="Arial"/>
              </a:rPr>
              <a:t>ь</a:t>
            </a:r>
            <a:r>
              <a:rPr sz="500" b="1" spc="90" dirty="0">
                <a:solidFill>
                  <a:srgbClr val="002A41"/>
                </a:solidFill>
                <a:latin typeface="Arial"/>
                <a:cs typeface="Arial"/>
              </a:rPr>
              <a:t>к</a:t>
            </a:r>
            <a:r>
              <a:rPr sz="500" b="1" spc="30" dirty="0">
                <a:solidFill>
                  <a:srgbClr val="002A41"/>
                </a:solidFill>
                <a:latin typeface="Arial"/>
                <a:cs typeface="Arial"/>
              </a:rPr>
              <a:t>а</a:t>
            </a:r>
            <a:endParaRPr sz="500">
              <a:latin typeface="Arial"/>
              <a:cs typeface="Arial"/>
            </a:endParaRPr>
          </a:p>
        </p:txBody>
      </p:sp>
      <p:sp>
        <p:nvSpPr>
          <p:cNvPr id="13" name="object 13"/>
          <p:cNvSpPr txBox="1"/>
          <p:nvPr/>
        </p:nvSpPr>
        <p:spPr>
          <a:xfrm rot="19020000">
            <a:off x="2142668" y="3993389"/>
            <a:ext cx="325033" cy="635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500"/>
              </a:lnSpc>
            </a:pPr>
            <a:r>
              <a:rPr sz="500" b="1" spc="95" dirty="0">
                <a:solidFill>
                  <a:srgbClr val="002A41"/>
                </a:solidFill>
                <a:latin typeface="Arial"/>
                <a:cs typeface="Arial"/>
              </a:rPr>
              <a:t>К</a:t>
            </a:r>
            <a:r>
              <a:rPr sz="500" b="1" spc="50" dirty="0">
                <a:solidFill>
                  <a:srgbClr val="002A41"/>
                </a:solidFill>
                <a:latin typeface="Arial"/>
                <a:cs typeface="Arial"/>
              </a:rPr>
              <a:t>и</a:t>
            </a:r>
            <a:r>
              <a:rPr sz="500" b="1" spc="45" dirty="0">
                <a:solidFill>
                  <a:srgbClr val="002A41"/>
                </a:solidFill>
                <a:latin typeface="Arial"/>
                <a:cs typeface="Arial"/>
              </a:rPr>
              <a:t>і</a:t>
            </a:r>
            <a:r>
              <a:rPr sz="500" b="1" spc="-5" dirty="0">
                <a:solidFill>
                  <a:srgbClr val="002A41"/>
                </a:solidFill>
                <a:latin typeface="Arial"/>
                <a:cs typeface="Arial"/>
              </a:rPr>
              <a:t>̈в</a:t>
            </a:r>
            <a:r>
              <a:rPr sz="500" b="1" spc="-10" dirty="0">
                <a:solidFill>
                  <a:srgbClr val="002A41"/>
                </a:solidFill>
                <a:latin typeface="Arial"/>
                <a:cs typeface="Arial"/>
              </a:rPr>
              <a:t>с</a:t>
            </a:r>
            <a:r>
              <a:rPr sz="500" b="1" spc="-20" dirty="0">
                <a:solidFill>
                  <a:srgbClr val="002A41"/>
                </a:solidFill>
                <a:latin typeface="Arial"/>
                <a:cs typeface="Arial"/>
              </a:rPr>
              <a:t>ь</a:t>
            </a:r>
            <a:r>
              <a:rPr sz="500" b="1" spc="90" dirty="0">
                <a:solidFill>
                  <a:srgbClr val="002A41"/>
                </a:solidFill>
                <a:latin typeface="Arial"/>
                <a:cs typeface="Arial"/>
              </a:rPr>
              <a:t>к</a:t>
            </a:r>
            <a:r>
              <a:rPr sz="500" b="1" spc="30" dirty="0">
                <a:solidFill>
                  <a:srgbClr val="002A41"/>
                </a:solidFill>
                <a:latin typeface="Arial"/>
                <a:cs typeface="Arial"/>
              </a:rPr>
              <a:t>а</a:t>
            </a:r>
            <a:endParaRPr sz="500">
              <a:latin typeface="Arial"/>
              <a:cs typeface="Arial"/>
            </a:endParaRPr>
          </a:p>
        </p:txBody>
      </p:sp>
      <p:sp>
        <p:nvSpPr>
          <p:cNvPr id="14" name="object 14"/>
          <p:cNvSpPr txBox="1"/>
          <p:nvPr/>
        </p:nvSpPr>
        <p:spPr>
          <a:xfrm rot="19020000">
            <a:off x="2305236" y="4017487"/>
            <a:ext cx="394400" cy="635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500"/>
              </a:lnSpc>
            </a:pPr>
            <a:r>
              <a:rPr sz="500" b="1" spc="-5" dirty="0">
                <a:solidFill>
                  <a:srgbClr val="002A41"/>
                </a:solidFill>
                <a:latin typeface="Arial"/>
                <a:cs typeface="Arial"/>
              </a:rPr>
              <a:t>Р</a:t>
            </a:r>
            <a:r>
              <a:rPr sz="500" b="1" spc="40" dirty="0">
                <a:solidFill>
                  <a:srgbClr val="002A41"/>
                </a:solidFill>
                <a:latin typeface="Arial"/>
                <a:cs typeface="Arial"/>
              </a:rPr>
              <a:t>i</a:t>
            </a:r>
            <a:r>
              <a:rPr sz="500" b="1" spc="-15" dirty="0">
                <a:solidFill>
                  <a:srgbClr val="002A41"/>
                </a:solidFill>
                <a:latin typeface="Arial"/>
                <a:cs typeface="Arial"/>
              </a:rPr>
              <a:t>в</a:t>
            </a:r>
            <a:r>
              <a:rPr sz="500" b="1" spc="40" dirty="0">
                <a:solidFill>
                  <a:srgbClr val="002A41"/>
                </a:solidFill>
                <a:latin typeface="Arial"/>
                <a:cs typeface="Arial"/>
              </a:rPr>
              <a:t>н</a:t>
            </a:r>
            <a:r>
              <a:rPr sz="500" b="1" dirty="0">
                <a:solidFill>
                  <a:srgbClr val="002A41"/>
                </a:solidFill>
                <a:latin typeface="Arial"/>
                <a:cs typeface="Arial"/>
              </a:rPr>
              <a:t>е</a:t>
            </a:r>
            <a:r>
              <a:rPr sz="500" b="1" spc="40" dirty="0">
                <a:solidFill>
                  <a:srgbClr val="002A41"/>
                </a:solidFill>
                <a:latin typeface="Arial"/>
                <a:cs typeface="Arial"/>
              </a:rPr>
              <a:t>н</a:t>
            </a:r>
            <a:r>
              <a:rPr sz="500" b="1" spc="-15" dirty="0">
                <a:solidFill>
                  <a:srgbClr val="002A41"/>
                </a:solidFill>
                <a:latin typeface="Arial"/>
                <a:cs typeface="Arial"/>
              </a:rPr>
              <a:t>с</a:t>
            </a:r>
            <a:r>
              <a:rPr sz="500" b="1" spc="-25" dirty="0">
                <a:solidFill>
                  <a:srgbClr val="002A41"/>
                </a:solidFill>
                <a:latin typeface="Arial"/>
                <a:cs typeface="Arial"/>
              </a:rPr>
              <a:t>ь</a:t>
            </a:r>
            <a:r>
              <a:rPr sz="500" b="1" spc="90" dirty="0">
                <a:solidFill>
                  <a:srgbClr val="002A41"/>
                </a:solidFill>
                <a:latin typeface="Arial"/>
                <a:cs typeface="Arial"/>
              </a:rPr>
              <a:t>к</a:t>
            </a:r>
            <a:r>
              <a:rPr sz="500" b="1" spc="30" dirty="0">
                <a:solidFill>
                  <a:srgbClr val="002A41"/>
                </a:solidFill>
                <a:latin typeface="Arial"/>
                <a:cs typeface="Arial"/>
              </a:rPr>
              <a:t>а</a:t>
            </a:r>
            <a:endParaRPr sz="500">
              <a:latin typeface="Arial"/>
              <a:cs typeface="Arial"/>
            </a:endParaRPr>
          </a:p>
        </p:txBody>
      </p:sp>
      <p:sp>
        <p:nvSpPr>
          <p:cNvPr id="15" name="object 15"/>
          <p:cNvSpPr txBox="1"/>
          <p:nvPr/>
        </p:nvSpPr>
        <p:spPr>
          <a:xfrm rot="19020000">
            <a:off x="2449048" y="4049032"/>
            <a:ext cx="484871" cy="635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500"/>
              </a:lnSpc>
            </a:pPr>
            <a:r>
              <a:rPr sz="500" b="1" spc="-5" dirty="0">
                <a:solidFill>
                  <a:srgbClr val="002A41"/>
                </a:solidFill>
                <a:latin typeface="Arial"/>
                <a:cs typeface="Arial"/>
              </a:rPr>
              <a:t>З</a:t>
            </a:r>
            <a:r>
              <a:rPr sz="500" b="1" spc="30" dirty="0">
                <a:solidFill>
                  <a:srgbClr val="002A41"/>
                </a:solidFill>
                <a:latin typeface="Arial"/>
                <a:cs typeface="Arial"/>
              </a:rPr>
              <a:t>а</a:t>
            </a:r>
            <a:r>
              <a:rPr sz="500" b="1" spc="90" dirty="0">
                <a:solidFill>
                  <a:srgbClr val="002A41"/>
                </a:solidFill>
                <a:latin typeface="Arial"/>
                <a:cs typeface="Arial"/>
              </a:rPr>
              <a:t>к</a:t>
            </a:r>
            <a:r>
              <a:rPr sz="500" b="1" spc="15" dirty="0">
                <a:solidFill>
                  <a:srgbClr val="002A41"/>
                </a:solidFill>
                <a:latin typeface="Arial"/>
                <a:cs typeface="Arial"/>
              </a:rPr>
              <a:t>а</a:t>
            </a:r>
            <a:r>
              <a:rPr sz="500" b="1" dirty="0">
                <a:solidFill>
                  <a:srgbClr val="002A41"/>
                </a:solidFill>
                <a:latin typeface="Arial"/>
                <a:cs typeface="Arial"/>
              </a:rPr>
              <a:t>р</a:t>
            </a:r>
            <a:r>
              <a:rPr sz="500" b="1" spc="45" dirty="0">
                <a:solidFill>
                  <a:srgbClr val="002A41"/>
                </a:solidFill>
                <a:latin typeface="Arial"/>
                <a:cs typeface="Arial"/>
              </a:rPr>
              <a:t>п</a:t>
            </a:r>
            <a:r>
              <a:rPr sz="500" b="1" spc="25" dirty="0">
                <a:solidFill>
                  <a:srgbClr val="002A41"/>
                </a:solidFill>
                <a:latin typeface="Arial"/>
                <a:cs typeface="Arial"/>
              </a:rPr>
              <a:t>ат</a:t>
            </a:r>
            <a:r>
              <a:rPr sz="500" b="1" spc="-15" dirty="0">
                <a:solidFill>
                  <a:srgbClr val="002A41"/>
                </a:solidFill>
                <a:latin typeface="Arial"/>
                <a:cs typeface="Arial"/>
              </a:rPr>
              <a:t>с</a:t>
            </a:r>
            <a:r>
              <a:rPr sz="500" b="1" spc="40" dirty="0">
                <a:solidFill>
                  <a:srgbClr val="002A41"/>
                </a:solidFill>
                <a:latin typeface="Arial"/>
                <a:cs typeface="Arial"/>
              </a:rPr>
              <a:t>ь</a:t>
            </a:r>
            <a:r>
              <a:rPr sz="500" b="1" spc="35" dirty="0">
                <a:solidFill>
                  <a:srgbClr val="002A41"/>
                </a:solidFill>
                <a:latin typeface="Arial"/>
                <a:cs typeface="Arial"/>
              </a:rPr>
              <a:t>к</a:t>
            </a:r>
            <a:r>
              <a:rPr sz="750" b="1" spc="44" baseline="5555" dirty="0">
                <a:solidFill>
                  <a:srgbClr val="002A41"/>
                </a:solidFill>
                <a:latin typeface="Arial"/>
                <a:cs typeface="Arial"/>
              </a:rPr>
              <a:t>а</a:t>
            </a:r>
            <a:endParaRPr sz="750" baseline="5555">
              <a:latin typeface="Arial"/>
              <a:cs typeface="Arial"/>
            </a:endParaRPr>
          </a:p>
        </p:txBody>
      </p:sp>
      <p:sp>
        <p:nvSpPr>
          <p:cNvPr id="16" name="object 16"/>
          <p:cNvSpPr txBox="1"/>
          <p:nvPr/>
        </p:nvSpPr>
        <p:spPr>
          <a:xfrm rot="19020000">
            <a:off x="2706400" y="4035006"/>
            <a:ext cx="444612" cy="635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500"/>
              </a:lnSpc>
            </a:pPr>
            <a:r>
              <a:rPr sz="500" b="1" spc="20" dirty="0">
                <a:solidFill>
                  <a:srgbClr val="002A41"/>
                </a:solidFill>
                <a:latin typeface="Arial"/>
                <a:cs typeface="Arial"/>
              </a:rPr>
              <a:t>Ч</a:t>
            </a:r>
            <a:r>
              <a:rPr sz="500" b="1" spc="-5" dirty="0">
                <a:solidFill>
                  <a:srgbClr val="002A41"/>
                </a:solidFill>
                <a:latin typeface="Arial"/>
                <a:cs typeface="Arial"/>
              </a:rPr>
              <a:t>е</a:t>
            </a:r>
            <a:r>
              <a:rPr sz="500" b="1" dirty="0">
                <a:solidFill>
                  <a:srgbClr val="002A41"/>
                </a:solidFill>
                <a:latin typeface="Arial"/>
                <a:cs typeface="Arial"/>
              </a:rPr>
              <a:t>р</a:t>
            </a:r>
            <a:r>
              <a:rPr sz="500" b="1" spc="50" dirty="0">
                <a:solidFill>
                  <a:srgbClr val="002A41"/>
                </a:solidFill>
                <a:latin typeface="Arial"/>
                <a:cs typeface="Arial"/>
              </a:rPr>
              <a:t>н</a:t>
            </a:r>
            <a:r>
              <a:rPr sz="500" b="1" spc="40" dirty="0">
                <a:solidFill>
                  <a:srgbClr val="002A41"/>
                </a:solidFill>
                <a:latin typeface="Arial"/>
                <a:cs typeface="Arial"/>
              </a:rPr>
              <a:t>i</a:t>
            </a:r>
            <a:r>
              <a:rPr sz="500" b="1" spc="-5" dirty="0">
                <a:solidFill>
                  <a:srgbClr val="002A41"/>
                </a:solidFill>
                <a:latin typeface="Arial"/>
                <a:cs typeface="Arial"/>
              </a:rPr>
              <a:t>в</a:t>
            </a:r>
            <a:r>
              <a:rPr sz="500" b="1" dirty="0">
                <a:solidFill>
                  <a:srgbClr val="002A41"/>
                </a:solidFill>
                <a:latin typeface="Arial"/>
                <a:cs typeface="Arial"/>
              </a:rPr>
              <a:t>е</a:t>
            </a:r>
            <a:r>
              <a:rPr sz="500" b="1" spc="20" dirty="0">
                <a:solidFill>
                  <a:srgbClr val="002A41"/>
                </a:solidFill>
                <a:latin typeface="Arial"/>
                <a:cs typeface="Arial"/>
              </a:rPr>
              <a:t>ц</a:t>
            </a:r>
            <a:r>
              <a:rPr sz="500" b="1" spc="10" dirty="0">
                <a:solidFill>
                  <a:srgbClr val="002A41"/>
                </a:solidFill>
                <a:latin typeface="Arial"/>
                <a:cs typeface="Arial"/>
              </a:rPr>
              <a:t>ь</a:t>
            </a:r>
            <a:r>
              <a:rPr sz="500" b="1" spc="90" dirty="0">
                <a:solidFill>
                  <a:srgbClr val="002A41"/>
                </a:solidFill>
                <a:latin typeface="Arial"/>
                <a:cs typeface="Arial"/>
              </a:rPr>
              <a:t>к</a:t>
            </a:r>
            <a:r>
              <a:rPr sz="750" b="1" spc="44" baseline="5555" dirty="0">
                <a:solidFill>
                  <a:srgbClr val="002A41"/>
                </a:solidFill>
                <a:latin typeface="Arial"/>
                <a:cs typeface="Arial"/>
              </a:rPr>
              <a:t>а</a:t>
            </a:r>
            <a:endParaRPr sz="750" baseline="5555">
              <a:latin typeface="Arial"/>
              <a:cs typeface="Arial"/>
            </a:endParaRPr>
          </a:p>
        </p:txBody>
      </p:sp>
      <p:sp>
        <p:nvSpPr>
          <p:cNvPr id="17" name="object 17"/>
          <p:cNvSpPr txBox="1"/>
          <p:nvPr/>
        </p:nvSpPr>
        <p:spPr>
          <a:xfrm rot="19020000">
            <a:off x="2920994" y="4038158"/>
            <a:ext cx="453413" cy="635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500"/>
              </a:lnSpc>
            </a:pPr>
            <a:r>
              <a:rPr sz="500" b="1" spc="20" dirty="0">
                <a:solidFill>
                  <a:srgbClr val="002A41"/>
                </a:solidFill>
                <a:latin typeface="Arial"/>
                <a:cs typeface="Arial"/>
              </a:rPr>
              <a:t>Ч</a:t>
            </a:r>
            <a:r>
              <a:rPr sz="500" b="1" spc="-5" dirty="0">
                <a:solidFill>
                  <a:srgbClr val="002A41"/>
                </a:solidFill>
                <a:latin typeface="Arial"/>
                <a:cs typeface="Arial"/>
              </a:rPr>
              <a:t>е</a:t>
            </a:r>
            <a:r>
              <a:rPr sz="500" b="1" dirty="0">
                <a:solidFill>
                  <a:srgbClr val="002A41"/>
                </a:solidFill>
                <a:latin typeface="Arial"/>
                <a:cs typeface="Arial"/>
              </a:rPr>
              <a:t>р</a:t>
            </a:r>
            <a:r>
              <a:rPr sz="500" b="1" spc="50" dirty="0">
                <a:solidFill>
                  <a:srgbClr val="002A41"/>
                </a:solidFill>
                <a:latin typeface="Arial"/>
                <a:cs typeface="Arial"/>
              </a:rPr>
              <a:t>н</a:t>
            </a:r>
            <a:r>
              <a:rPr sz="500" b="1" spc="40" dirty="0">
                <a:solidFill>
                  <a:srgbClr val="002A41"/>
                </a:solidFill>
                <a:latin typeface="Arial"/>
                <a:cs typeface="Arial"/>
              </a:rPr>
              <a:t>i</a:t>
            </a:r>
            <a:r>
              <a:rPr sz="500" b="1" spc="50" dirty="0">
                <a:solidFill>
                  <a:srgbClr val="002A41"/>
                </a:solidFill>
                <a:latin typeface="Arial"/>
                <a:cs typeface="Arial"/>
              </a:rPr>
              <a:t>г</a:t>
            </a:r>
            <a:r>
              <a:rPr sz="500" b="1" spc="40" dirty="0">
                <a:solidFill>
                  <a:srgbClr val="002A41"/>
                </a:solidFill>
                <a:latin typeface="Arial"/>
                <a:cs typeface="Arial"/>
              </a:rPr>
              <a:t>i</a:t>
            </a:r>
            <a:r>
              <a:rPr sz="500" b="1" spc="-5" dirty="0">
                <a:solidFill>
                  <a:srgbClr val="002A41"/>
                </a:solidFill>
                <a:latin typeface="Arial"/>
                <a:cs typeface="Arial"/>
              </a:rPr>
              <a:t>в</a:t>
            </a:r>
            <a:r>
              <a:rPr sz="500" b="1" spc="-10" dirty="0">
                <a:solidFill>
                  <a:srgbClr val="002A41"/>
                </a:solidFill>
                <a:latin typeface="Arial"/>
                <a:cs typeface="Arial"/>
              </a:rPr>
              <a:t>с</a:t>
            </a:r>
            <a:r>
              <a:rPr sz="500" b="1" spc="-20" dirty="0">
                <a:solidFill>
                  <a:srgbClr val="002A41"/>
                </a:solidFill>
                <a:latin typeface="Arial"/>
                <a:cs typeface="Arial"/>
              </a:rPr>
              <a:t>ь</a:t>
            </a:r>
            <a:r>
              <a:rPr sz="750" b="1" spc="135" baseline="5555" dirty="0">
                <a:solidFill>
                  <a:srgbClr val="002A41"/>
                </a:solidFill>
                <a:latin typeface="Arial"/>
                <a:cs typeface="Arial"/>
              </a:rPr>
              <a:t>к</a:t>
            </a:r>
            <a:r>
              <a:rPr sz="750" b="1" spc="44" baseline="5555" dirty="0">
                <a:solidFill>
                  <a:srgbClr val="002A41"/>
                </a:solidFill>
                <a:latin typeface="Arial"/>
                <a:cs typeface="Arial"/>
              </a:rPr>
              <a:t>а</a:t>
            </a:r>
            <a:endParaRPr sz="750" baseline="5555">
              <a:latin typeface="Arial"/>
              <a:cs typeface="Arial"/>
            </a:endParaRPr>
          </a:p>
        </p:txBody>
      </p:sp>
      <p:sp>
        <p:nvSpPr>
          <p:cNvPr id="18" name="object 18"/>
          <p:cNvSpPr txBox="1"/>
          <p:nvPr/>
        </p:nvSpPr>
        <p:spPr>
          <a:xfrm rot="19020000">
            <a:off x="3206095" y="4012950"/>
            <a:ext cx="381245" cy="635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500"/>
              </a:lnSpc>
            </a:pPr>
            <a:r>
              <a:rPr sz="500" b="1" spc="-15" dirty="0">
                <a:solidFill>
                  <a:srgbClr val="002A41"/>
                </a:solidFill>
                <a:latin typeface="Arial"/>
                <a:cs typeface="Arial"/>
              </a:rPr>
              <a:t>В</a:t>
            </a:r>
            <a:r>
              <a:rPr sz="500" b="1" dirty="0">
                <a:solidFill>
                  <a:srgbClr val="002A41"/>
                </a:solidFill>
                <a:latin typeface="Arial"/>
                <a:cs typeface="Arial"/>
              </a:rPr>
              <a:t>о</a:t>
            </a:r>
            <a:r>
              <a:rPr sz="500" b="1" spc="5" dirty="0">
                <a:solidFill>
                  <a:srgbClr val="002A41"/>
                </a:solidFill>
                <a:latin typeface="Arial"/>
                <a:cs typeface="Arial"/>
              </a:rPr>
              <a:t>л</a:t>
            </a:r>
            <a:r>
              <a:rPr sz="500" b="1" spc="55" dirty="0">
                <a:solidFill>
                  <a:srgbClr val="002A41"/>
                </a:solidFill>
                <a:latin typeface="Arial"/>
                <a:cs typeface="Arial"/>
              </a:rPr>
              <a:t>и</a:t>
            </a:r>
            <a:r>
              <a:rPr sz="500" b="1" spc="40" dirty="0">
                <a:solidFill>
                  <a:srgbClr val="002A41"/>
                </a:solidFill>
                <a:latin typeface="Arial"/>
                <a:cs typeface="Arial"/>
              </a:rPr>
              <a:t>н</a:t>
            </a:r>
            <a:r>
              <a:rPr sz="500" b="1" spc="-10" dirty="0">
                <a:solidFill>
                  <a:srgbClr val="002A41"/>
                </a:solidFill>
                <a:latin typeface="Arial"/>
                <a:cs typeface="Arial"/>
              </a:rPr>
              <a:t>с</a:t>
            </a:r>
            <a:r>
              <a:rPr sz="500" b="1" spc="-20" dirty="0">
                <a:solidFill>
                  <a:srgbClr val="002A41"/>
                </a:solidFill>
                <a:latin typeface="Arial"/>
                <a:cs typeface="Arial"/>
              </a:rPr>
              <a:t>ь</a:t>
            </a:r>
            <a:r>
              <a:rPr sz="500" b="1" spc="90" dirty="0">
                <a:solidFill>
                  <a:srgbClr val="002A41"/>
                </a:solidFill>
                <a:latin typeface="Arial"/>
                <a:cs typeface="Arial"/>
              </a:rPr>
              <a:t>к</a:t>
            </a:r>
            <a:r>
              <a:rPr sz="500" b="1" spc="30" dirty="0">
                <a:solidFill>
                  <a:srgbClr val="002A41"/>
                </a:solidFill>
                <a:latin typeface="Arial"/>
                <a:cs typeface="Arial"/>
              </a:rPr>
              <a:t>а</a:t>
            </a:r>
            <a:endParaRPr sz="500">
              <a:latin typeface="Arial"/>
              <a:cs typeface="Arial"/>
            </a:endParaRPr>
          </a:p>
        </p:txBody>
      </p:sp>
      <p:sp>
        <p:nvSpPr>
          <p:cNvPr id="19" name="object 19"/>
          <p:cNvSpPr txBox="1"/>
          <p:nvPr/>
        </p:nvSpPr>
        <p:spPr>
          <a:xfrm rot="19020000">
            <a:off x="3242584" y="4087513"/>
            <a:ext cx="595848" cy="635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500"/>
              </a:lnSpc>
            </a:pPr>
            <a:r>
              <a:rPr sz="500" b="1" spc="35" dirty="0">
                <a:solidFill>
                  <a:srgbClr val="002A41"/>
                </a:solidFill>
                <a:latin typeface="Arial"/>
                <a:cs typeface="Arial"/>
              </a:rPr>
              <a:t>Україна</a:t>
            </a:r>
            <a:r>
              <a:rPr sz="500" b="1" spc="-70" dirty="0">
                <a:solidFill>
                  <a:srgbClr val="002A41"/>
                </a:solidFill>
                <a:latin typeface="Arial"/>
                <a:cs typeface="Arial"/>
              </a:rPr>
              <a:t> </a:t>
            </a:r>
            <a:r>
              <a:rPr sz="500" b="1" dirty="0">
                <a:solidFill>
                  <a:srgbClr val="002A41"/>
                </a:solidFill>
                <a:latin typeface="Arial"/>
                <a:cs typeface="Arial"/>
              </a:rPr>
              <a:t>в</a:t>
            </a:r>
            <a:r>
              <a:rPr sz="500" b="1" spc="-70" dirty="0">
                <a:solidFill>
                  <a:srgbClr val="002A41"/>
                </a:solidFill>
                <a:latin typeface="Arial"/>
                <a:cs typeface="Arial"/>
              </a:rPr>
              <a:t> </a:t>
            </a:r>
            <a:r>
              <a:rPr sz="500" b="1" spc="30" dirty="0">
                <a:solidFill>
                  <a:srgbClr val="002A41"/>
                </a:solidFill>
                <a:latin typeface="Arial"/>
                <a:cs typeface="Arial"/>
              </a:rPr>
              <a:t>ц</a:t>
            </a:r>
            <a:r>
              <a:rPr sz="750" b="1" spc="44" baseline="5555" dirty="0">
                <a:solidFill>
                  <a:srgbClr val="002A41"/>
                </a:solidFill>
                <a:latin typeface="Arial"/>
                <a:cs typeface="Arial"/>
              </a:rPr>
              <a:t>ілому</a:t>
            </a:r>
            <a:endParaRPr sz="750" baseline="5555">
              <a:latin typeface="Arial"/>
              <a:cs typeface="Arial"/>
            </a:endParaRPr>
          </a:p>
        </p:txBody>
      </p:sp>
      <p:sp>
        <p:nvSpPr>
          <p:cNvPr id="20" name="object 20"/>
          <p:cNvSpPr txBox="1"/>
          <p:nvPr/>
        </p:nvSpPr>
        <p:spPr>
          <a:xfrm rot="19020000">
            <a:off x="3659753" y="4009374"/>
            <a:ext cx="371231" cy="635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500"/>
              </a:lnSpc>
            </a:pPr>
            <a:r>
              <a:rPr sz="500" b="1" spc="20" dirty="0">
                <a:solidFill>
                  <a:srgbClr val="002A41"/>
                </a:solidFill>
                <a:latin typeface="Arial"/>
                <a:cs typeface="Arial"/>
              </a:rPr>
              <a:t>Ч</a:t>
            </a:r>
            <a:r>
              <a:rPr sz="500" b="1" spc="10" dirty="0">
                <a:solidFill>
                  <a:srgbClr val="002A41"/>
                </a:solidFill>
                <a:latin typeface="Arial"/>
                <a:cs typeface="Arial"/>
              </a:rPr>
              <a:t>е</a:t>
            </a:r>
            <a:r>
              <a:rPr sz="500" b="1" dirty="0">
                <a:solidFill>
                  <a:srgbClr val="002A41"/>
                </a:solidFill>
                <a:latin typeface="Arial"/>
                <a:cs typeface="Arial"/>
              </a:rPr>
              <a:t>р</a:t>
            </a:r>
            <a:r>
              <a:rPr sz="500" b="1" spc="90" dirty="0">
                <a:solidFill>
                  <a:srgbClr val="002A41"/>
                </a:solidFill>
                <a:latin typeface="Arial"/>
                <a:cs typeface="Arial"/>
              </a:rPr>
              <a:t>к</a:t>
            </a:r>
            <a:r>
              <a:rPr sz="500" b="1" spc="5" dirty="0">
                <a:solidFill>
                  <a:srgbClr val="002A41"/>
                </a:solidFill>
                <a:latin typeface="Arial"/>
                <a:cs typeface="Arial"/>
              </a:rPr>
              <a:t>ас</a:t>
            </a:r>
            <a:r>
              <a:rPr sz="500" b="1" spc="-25" dirty="0">
                <a:solidFill>
                  <a:srgbClr val="002A41"/>
                </a:solidFill>
                <a:latin typeface="Arial"/>
                <a:cs typeface="Arial"/>
              </a:rPr>
              <a:t>ь</a:t>
            </a:r>
            <a:r>
              <a:rPr sz="500" b="1" spc="90" dirty="0">
                <a:solidFill>
                  <a:srgbClr val="002A41"/>
                </a:solidFill>
                <a:latin typeface="Arial"/>
                <a:cs typeface="Arial"/>
              </a:rPr>
              <a:t>к</a:t>
            </a:r>
            <a:r>
              <a:rPr sz="500" b="1" spc="30" dirty="0">
                <a:solidFill>
                  <a:srgbClr val="002A41"/>
                </a:solidFill>
                <a:latin typeface="Arial"/>
                <a:cs typeface="Arial"/>
              </a:rPr>
              <a:t>а</a:t>
            </a:r>
            <a:endParaRPr sz="500">
              <a:latin typeface="Arial"/>
              <a:cs typeface="Arial"/>
            </a:endParaRPr>
          </a:p>
        </p:txBody>
      </p:sp>
      <p:sp>
        <p:nvSpPr>
          <p:cNvPr id="21" name="object 21"/>
          <p:cNvSpPr txBox="1"/>
          <p:nvPr/>
        </p:nvSpPr>
        <p:spPr>
          <a:xfrm rot="19020000">
            <a:off x="3770003" y="4054423"/>
            <a:ext cx="500613" cy="635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500"/>
              </a:lnSpc>
            </a:pPr>
            <a:r>
              <a:rPr sz="500" b="1" spc="130" dirty="0">
                <a:solidFill>
                  <a:srgbClr val="002A41"/>
                </a:solidFill>
                <a:latin typeface="Arial"/>
                <a:cs typeface="Arial"/>
              </a:rPr>
              <a:t>Ж</a:t>
            </a:r>
            <a:r>
              <a:rPr sz="500" b="1" spc="55" dirty="0">
                <a:solidFill>
                  <a:srgbClr val="002A41"/>
                </a:solidFill>
                <a:latin typeface="Arial"/>
                <a:cs typeface="Arial"/>
              </a:rPr>
              <a:t>и</a:t>
            </a:r>
            <a:r>
              <a:rPr sz="500" b="1" spc="25" dirty="0">
                <a:solidFill>
                  <a:srgbClr val="002A41"/>
                </a:solidFill>
                <a:latin typeface="Arial"/>
                <a:cs typeface="Arial"/>
              </a:rPr>
              <a:t>т</a:t>
            </a:r>
            <a:r>
              <a:rPr sz="500" b="1" spc="-15" dirty="0">
                <a:solidFill>
                  <a:srgbClr val="002A41"/>
                </a:solidFill>
                <a:latin typeface="Arial"/>
                <a:cs typeface="Arial"/>
              </a:rPr>
              <a:t>о</a:t>
            </a:r>
            <a:r>
              <a:rPr sz="500" b="1" spc="65" dirty="0">
                <a:solidFill>
                  <a:srgbClr val="002A41"/>
                </a:solidFill>
                <a:latin typeface="Arial"/>
                <a:cs typeface="Arial"/>
              </a:rPr>
              <a:t>м</a:t>
            </a:r>
            <a:r>
              <a:rPr sz="500" b="1" spc="50" dirty="0">
                <a:solidFill>
                  <a:srgbClr val="002A41"/>
                </a:solidFill>
                <a:latin typeface="Arial"/>
                <a:cs typeface="Arial"/>
              </a:rPr>
              <a:t>и</a:t>
            </a:r>
            <a:r>
              <a:rPr sz="500" b="1" spc="10" dirty="0">
                <a:solidFill>
                  <a:srgbClr val="002A41"/>
                </a:solidFill>
                <a:latin typeface="Arial"/>
                <a:cs typeface="Arial"/>
              </a:rPr>
              <a:t>р</a:t>
            </a:r>
            <a:r>
              <a:rPr sz="500" b="1" spc="-10" dirty="0">
                <a:solidFill>
                  <a:srgbClr val="002A41"/>
                </a:solidFill>
                <a:latin typeface="Arial"/>
                <a:cs typeface="Arial"/>
              </a:rPr>
              <a:t>с</a:t>
            </a:r>
            <a:r>
              <a:rPr sz="500" b="1" spc="-20" dirty="0">
                <a:solidFill>
                  <a:srgbClr val="002A41"/>
                </a:solidFill>
                <a:latin typeface="Arial"/>
                <a:cs typeface="Arial"/>
              </a:rPr>
              <a:t>ь</a:t>
            </a:r>
            <a:r>
              <a:rPr sz="750" b="1" spc="135" baseline="5555" dirty="0">
                <a:solidFill>
                  <a:srgbClr val="002A41"/>
                </a:solidFill>
                <a:latin typeface="Arial"/>
                <a:cs typeface="Arial"/>
              </a:rPr>
              <a:t>к</a:t>
            </a:r>
            <a:r>
              <a:rPr sz="750" b="1" spc="44" baseline="5555" dirty="0">
                <a:solidFill>
                  <a:srgbClr val="002A41"/>
                </a:solidFill>
                <a:latin typeface="Arial"/>
                <a:cs typeface="Arial"/>
              </a:rPr>
              <a:t>а</a:t>
            </a:r>
            <a:endParaRPr sz="750" baseline="5555">
              <a:latin typeface="Arial"/>
              <a:cs typeface="Arial"/>
            </a:endParaRPr>
          </a:p>
        </p:txBody>
      </p:sp>
      <p:sp>
        <p:nvSpPr>
          <p:cNvPr id="22" name="object 22"/>
          <p:cNvSpPr txBox="1"/>
          <p:nvPr/>
        </p:nvSpPr>
        <p:spPr>
          <a:xfrm rot="19020000">
            <a:off x="3869735" y="4103535"/>
            <a:ext cx="642590" cy="635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500"/>
              </a:lnSpc>
            </a:pPr>
            <a:r>
              <a:rPr sz="500" b="1" spc="20" dirty="0">
                <a:solidFill>
                  <a:srgbClr val="002A41"/>
                </a:solidFill>
                <a:latin typeface="Arial"/>
                <a:cs typeface="Arial"/>
              </a:rPr>
              <a:t>Днiпропетр</a:t>
            </a:r>
            <a:r>
              <a:rPr sz="750" b="1" spc="30" baseline="5555" dirty="0">
                <a:solidFill>
                  <a:srgbClr val="002A41"/>
                </a:solidFill>
                <a:latin typeface="Arial"/>
                <a:cs typeface="Arial"/>
              </a:rPr>
              <a:t>овська</a:t>
            </a:r>
            <a:endParaRPr sz="750" baseline="5555">
              <a:latin typeface="Arial"/>
              <a:cs typeface="Arial"/>
            </a:endParaRPr>
          </a:p>
        </p:txBody>
      </p:sp>
      <p:sp>
        <p:nvSpPr>
          <p:cNvPr id="23" name="object 23"/>
          <p:cNvSpPr txBox="1"/>
          <p:nvPr/>
        </p:nvSpPr>
        <p:spPr>
          <a:xfrm rot="19020000">
            <a:off x="4292087" y="4023381"/>
            <a:ext cx="411331" cy="635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500"/>
              </a:lnSpc>
            </a:pPr>
            <a:r>
              <a:rPr sz="500" b="1" spc="40" dirty="0">
                <a:solidFill>
                  <a:srgbClr val="002A41"/>
                </a:solidFill>
                <a:latin typeface="Arial"/>
                <a:cs typeface="Arial"/>
              </a:rPr>
              <a:t>П</a:t>
            </a:r>
            <a:r>
              <a:rPr sz="500" b="1" spc="10" dirty="0">
                <a:solidFill>
                  <a:srgbClr val="002A41"/>
                </a:solidFill>
                <a:latin typeface="Arial"/>
                <a:cs typeface="Arial"/>
              </a:rPr>
              <a:t>о</a:t>
            </a:r>
            <a:r>
              <a:rPr sz="500" b="1" spc="5" dirty="0">
                <a:solidFill>
                  <a:srgbClr val="002A41"/>
                </a:solidFill>
                <a:latin typeface="Arial"/>
                <a:cs typeface="Arial"/>
              </a:rPr>
              <a:t>л</a:t>
            </a:r>
            <a:r>
              <a:rPr sz="500" b="1" spc="15" dirty="0">
                <a:solidFill>
                  <a:srgbClr val="002A41"/>
                </a:solidFill>
                <a:latin typeface="Arial"/>
                <a:cs typeface="Arial"/>
              </a:rPr>
              <a:t>т</a:t>
            </a:r>
            <a:r>
              <a:rPr sz="500" b="1" spc="20" dirty="0">
                <a:solidFill>
                  <a:srgbClr val="002A41"/>
                </a:solidFill>
                <a:latin typeface="Arial"/>
                <a:cs typeface="Arial"/>
              </a:rPr>
              <a:t>а</a:t>
            </a:r>
            <a:r>
              <a:rPr sz="500" b="1" spc="10" dirty="0">
                <a:solidFill>
                  <a:srgbClr val="002A41"/>
                </a:solidFill>
                <a:latin typeface="Arial"/>
                <a:cs typeface="Arial"/>
              </a:rPr>
              <a:t>в</a:t>
            </a:r>
            <a:r>
              <a:rPr sz="500" b="1" spc="-15" dirty="0">
                <a:solidFill>
                  <a:srgbClr val="002A41"/>
                </a:solidFill>
                <a:latin typeface="Arial"/>
                <a:cs typeface="Arial"/>
              </a:rPr>
              <a:t>с</a:t>
            </a:r>
            <a:r>
              <a:rPr sz="500" b="1" spc="-25" dirty="0">
                <a:solidFill>
                  <a:srgbClr val="002A41"/>
                </a:solidFill>
                <a:latin typeface="Arial"/>
                <a:cs typeface="Arial"/>
              </a:rPr>
              <a:t>ь</a:t>
            </a:r>
            <a:r>
              <a:rPr sz="500" b="1" spc="90" dirty="0">
                <a:solidFill>
                  <a:srgbClr val="002A41"/>
                </a:solidFill>
                <a:latin typeface="Arial"/>
                <a:cs typeface="Arial"/>
              </a:rPr>
              <a:t>к</a:t>
            </a:r>
            <a:r>
              <a:rPr sz="750" b="1" spc="44" baseline="5555" dirty="0">
                <a:solidFill>
                  <a:srgbClr val="002A41"/>
                </a:solidFill>
                <a:latin typeface="Arial"/>
                <a:cs typeface="Arial"/>
              </a:rPr>
              <a:t>а</a:t>
            </a:r>
            <a:endParaRPr sz="750" baseline="5555">
              <a:latin typeface="Arial"/>
              <a:cs typeface="Arial"/>
            </a:endParaRPr>
          </a:p>
        </p:txBody>
      </p:sp>
      <p:sp>
        <p:nvSpPr>
          <p:cNvPr id="24" name="object 24"/>
          <p:cNvSpPr txBox="1"/>
          <p:nvPr/>
        </p:nvSpPr>
        <p:spPr>
          <a:xfrm rot="19020000">
            <a:off x="4607531" y="3985914"/>
            <a:ext cx="304509" cy="635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500"/>
              </a:lnSpc>
            </a:pPr>
            <a:r>
              <a:rPr sz="500" b="1" spc="-10" dirty="0">
                <a:solidFill>
                  <a:srgbClr val="002A41"/>
                </a:solidFill>
                <a:latin typeface="Arial"/>
                <a:cs typeface="Arial"/>
              </a:rPr>
              <a:t>С</a:t>
            </a:r>
            <a:r>
              <a:rPr sz="500" b="1" spc="30" dirty="0">
                <a:solidFill>
                  <a:srgbClr val="002A41"/>
                </a:solidFill>
                <a:latin typeface="Arial"/>
                <a:cs typeface="Arial"/>
              </a:rPr>
              <a:t>у</a:t>
            </a:r>
            <a:r>
              <a:rPr sz="500" b="1" spc="20" dirty="0">
                <a:solidFill>
                  <a:srgbClr val="002A41"/>
                </a:solidFill>
                <a:latin typeface="Arial"/>
                <a:cs typeface="Arial"/>
              </a:rPr>
              <a:t>м</a:t>
            </a:r>
            <a:r>
              <a:rPr sz="500" b="1" spc="15" dirty="0">
                <a:solidFill>
                  <a:srgbClr val="002A41"/>
                </a:solidFill>
                <a:latin typeface="Arial"/>
                <a:cs typeface="Arial"/>
              </a:rPr>
              <a:t>с</a:t>
            </a:r>
            <a:r>
              <a:rPr sz="500" b="1" spc="-25" dirty="0">
                <a:solidFill>
                  <a:srgbClr val="002A41"/>
                </a:solidFill>
                <a:latin typeface="Arial"/>
                <a:cs typeface="Arial"/>
              </a:rPr>
              <a:t>ь</a:t>
            </a:r>
            <a:r>
              <a:rPr sz="500" b="1" spc="90" dirty="0">
                <a:solidFill>
                  <a:srgbClr val="002A41"/>
                </a:solidFill>
                <a:latin typeface="Arial"/>
                <a:cs typeface="Arial"/>
              </a:rPr>
              <a:t>к</a:t>
            </a:r>
            <a:r>
              <a:rPr sz="500" b="1" spc="30" dirty="0">
                <a:solidFill>
                  <a:srgbClr val="002A41"/>
                </a:solidFill>
                <a:latin typeface="Arial"/>
                <a:cs typeface="Arial"/>
              </a:rPr>
              <a:t>а</a:t>
            </a:r>
            <a:endParaRPr sz="500">
              <a:latin typeface="Arial"/>
              <a:cs typeface="Arial"/>
            </a:endParaRPr>
          </a:p>
        </p:txBody>
      </p:sp>
      <p:sp>
        <p:nvSpPr>
          <p:cNvPr id="25" name="object 25"/>
          <p:cNvSpPr txBox="1"/>
          <p:nvPr/>
        </p:nvSpPr>
        <p:spPr>
          <a:xfrm rot="19020000">
            <a:off x="4842557" y="3980812"/>
            <a:ext cx="290241" cy="635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500"/>
              </a:lnSpc>
            </a:pPr>
            <a:r>
              <a:rPr sz="500" b="1" spc="-10" dirty="0">
                <a:solidFill>
                  <a:srgbClr val="002A41"/>
                </a:solidFill>
                <a:latin typeface="Arial"/>
                <a:cs typeface="Arial"/>
              </a:rPr>
              <a:t>О</a:t>
            </a:r>
            <a:r>
              <a:rPr sz="500" b="1" spc="-15" dirty="0">
                <a:solidFill>
                  <a:srgbClr val="002A41"/>
                </a:solidFill>
                <a:latin typeface="Arial"/>
                <a:cs typeface="Arial"/>
              </a:rPr>
              <a:t>д</a:t>
            </a:r>
            <a:r>
              <a:rPr sz="500" b="1" spc="5" dirty="0">
                <a:solidFill>
                  <a:srgbClr val="002A41"/>
                </a:solidFill>
                <a:latin typeface="Arial"/>
                <a:cs typeface="Arial"/>
              </a:rPr>
              <a:t>е</a:t>
            </a:r>
            <a:r>
              <a:rPr sz="500" b="1" spc="-15" dirty="0">
                <a:solidFill>
                  <a:srgbClr val="002A41"/>
                </a:solidFill>
                <a:latin typeface="Arial"/>
                <a:cs typeface="Arial"/>
              </a:rPr>
              <a:t>с</a:t>
            </a:r>
            <a:r>
              <a:rPr sz="500" b="1" spc="-25" dirty="0">
                <a:solidFill>
                  <a:srgbClr val="002A41"/>
                </a:solidFill>
                <a:latin typeface="Arial"/>
                <a:cs typeface="Arial"/>
              </a:rPr>
              <a:t>ь</a:t>
            </a:r>
            <a:r>
              <a:rPr sz="500" b="1" spc="90" dirty="0">
                <a:solidFill>
                  <a:srgbClr val="002A41"/>
                </a:solidFill>
                <a:latin typeface="Arial"/>
                <a:cs typeface="Arial"/>
              </a:rPr>
              <a:t>к</a:t>
            </a:r>
            <a:r>
              <a:rPr sz="500" b="1" spc="30" dirty="0">
                <a:solidFill>
                  <a:srgbClr val="002A41"/>
                </a:solidFill>
                <a:latin typeface="Arial"/>
                <a:cs typeface="Arial"/>
              </a:rPr>
              <a:t>а</a:t>
            </a:r>
            <a:endParaRPr sz="500">
              <a:latin typeface="Arial"/>
              <a:cs typeface="Arial"/>
            </a:endParaRPr>
          </a:p>
        </p:txBody>
      </p:sp>
      <p:sp>
        <p:nvSpPr>
          <p:cNvPr id="26" name="object 26"/>
          <p:cNvSpPr txBox="1"/>
          <p:nvPr/>
        </p:nvSpPr>
        <p:spPr>
          <a:xfrm rot="19020000">
            <a:off x="4979343" y="4015335"/>
            <a:ext cx="388761" cy="635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500"/>
              </a:lnSpc>
            </a:pPr>
            <a:r>
              <a:rPr sz="500" b="1" spc="-5" dirty="0">
                <a:solidFill>
                  <a:srgbClr val="002A41"/>
                </a:solidFill>
                <a:latin typeface="Arial"/>
                <a:cs typeface="Arial"/>
              </a:rPr>
              <a:t>З</a:t>
            </a:r>
            <a:r>
              <a:rPr sz="500" b="1" spc="30" dirty="0">
                <a:solidFill>
                  <a:srgbClr val="002A41"/>
                </a:solidFill>
                <a:latin typeface="Arial"/>
                <a:cs typeface="Arial"/>
              </a:rPr>
              <a:t>а</a:t>
            </a:r>
            <a:r>
              <a:rPr sz="500" b="1" spc="40" dirty="0">
                <a:solidFill>
                  <a:srgbClr val="002A41"/>
                </a:solidFill>
                <a:latin typeface="Arial"/>
                <a:cs typeface="Arial"/>
              </a:rPr>
              <a:t>п</a:t>
            </a:r>
            <a:r>
              <a:rPr sz="500" b="1" spc="-15" dirty="0">
                <a:solidFill>
                  <a:srgbClr val="002A41"/>
                </a:solidFill>
                <a:latin typeface="Arial"/>
                <a:cs typeface="Arial"/>
              </a:rPr>
              <a:t>о</a:t>
            </a:r>
            <a:r>
              <a:rPr sz="500" b="1" spc="30" dirty="0">
                <a:solidFill>
                  <a:srgbClr val="002A41"/>
                </a:solidFill>
                <a:latin typeface="Arial"/>
                <a:cs typeface="Arial"/>
              </a:rPr>
              <a:t>р</a:t>
            </a:r>
            <a:r>
              <a:rPr sz="500" b="1" spc="10" dirty="0">
                <a:solidFill>
                  <a:srgbClr val="002A41"/>
                </a:solidFill>
                <a:latin typeface="Arial"/>
                <a:cs typeface="Arial"/>
              </a:rPr>
              <a:t>i</a:t>
            </a:r>
            <a:r>
              <a:rPr sz="500" b="1" spc="5" dirty="0">
                <a:solidFill>
                  <a:srgbClr val="002A41"/>
                </a:solidFill>
                <a:latin typeface="Arial"/>
                <a:cs typeface="Arial"/>
              </a:rPr>
              <a:t>з</a:t>
            </a:r>
            <a:r>
              <a:rPr sz="500" b="1" spc="-25" dirty="0">
                <a:solidFill>
                  <a:srgbClr val="002A41"/>
                </a:solidFill>
                <a:latin typeface="Arial"/>
                <a:cs typeface="Arial"/>
              </a:rPr>
              <a:t>ь</a:t>
            </a:r>
            <a:r>
              <a:rPr sz="500" b="1" spc="90" dirty="0">
                <a:solidFill>
                  <a:srgbClr val="002A41"/>
                </a:solidFill>
                <a:latin typeface="Arial"/>
                <a:cs typeface="Arial"/>
              </a:rPr>
              <a:t>к</a:t>
            </a:r>
            <a:r>
              <a:rPr sz="500" b="1" spc="30" dirty="0">
                <a:solidFill>
                  <a:srgbClr val="002A41"/>
                </a:solidFill>
                <a:latin typeface="Arial"/>
                <a:cs typeface="Arial"/>
              </a:rPr>
              <a:t>а</a:t>
            </a:r>
            <a:endParaRPr sz="500">
              <a:latin typeface="Arial"/>
              <a:cs typeface="Arial"/>
            </a:endParaRPr>
          </a:p>
        </p:txBody>
      </p:sp>
      <p:sp>
        <p:nvSpPr>
          <p:cNvPr id="27" name="object 27"/>
          <p:cNvSpPr txBox="1"/>
          <p:nvPr/>
        </p:nvSpPr>
        <p:spPr>
          <a:xfrm rot="19020000">
            <a:off x="5217368" y="4009057"/>
            <a:ext cx="370605" cy="635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500"/>
              </a:lnSpc>
            </a:pPr>
            <a:r>
              <a:rPr sz="500" b="1" spc="20" dirty="0">
                <a:solidFill>
                  <a:srgbClr val="002A41"/>
                </a:solidFill>
                <a:latin typeface="Arial"/>
                <a:cs typeface="Arial"/>
              </a:rPr>
              <a:t>Л</a:t>
            </a:r>
            <a:r>
              <a:rPr sz="500" b="1" spc="35" dirty="0">
                <a:solidFill>
                  <a:srgbClr val="002A41"/>
                </a:solidFill>
                <a:latin typeface="Arial"/>
                <a:cs typeface="Arial"/>
              </a:rPr>
              <a:t>у</a:t>
            </a:r>
            <a:r>
              <a:rPr sz="500" b="1" spc="40" dirty="0">
                <a:solidFill>
                  <a:srgbClr val="002A41"/>
                </a:solidFill>
                <a:latin typeface="Arial"/>
                <a:cs typeface="Arial"/>
              </a:rPr>
              <a:t>г</a:t>
            </a:r>
            <a:r>
              <a:rPr sz="500" b="1" spc="30" dirty="0">
                <a:solidFill>
                  <a:srgbClr val="002A41"/>
                </a:solidFill>
                <a:latin typeface="Arial"/>
                <a:cs typeface="Arial"/>
              </a:rPr>
              <a:t>а</a:t>
            </a:r>
            <a:r>
              <a:rPr sz="500" b="1" spc="15" dirty="0">
                <a:solidFill>
                  <a:srgbClr val="002A41"/>
                </a:solidFill>
                <a:latin typeface="Arial"/>
                <a:cs typeface="Arial"/>
              </a:rPr>
              <a:t>нс</a:t>
            </a:r>
            <a:r>
              <a:rPr sz="500" b="1" spc="-25" dirty="0">
                <a:solidFill>
                  <a:srgbClr val="002A41"/>
                </a:solidFill>
                <a:latin typeface="Arial"/>
                <a:cs typeface="Arial"/>
              </a:rPr>
              <a:t>ь</a:t>
            </a:r>
            <a:r>
              <a:rPr sz="500" b="1" spc="90" dirty="0">
                <a:solidFill>
                  <a:srgbClr val="002A41"/>
                </a:solidFill>
                <a:latin typeface="Arial"/>
                <a:cs typeface="Arial"/>
              </a:rPr>
              <a:t>к</a:t>
            </a:r>
            <a:r>
              <a:rPr sz="500" b="1" spc="30" dirty="0">
                <a:solidFill>
                  <a:srgbClr val="002A41"/>
                </a:solidFill>
                <a:latin typeface="Arial"/>
                <a:cs typeface="Arial"/>
              </a:rPr>
              <a:t>а</a:t>
            </a:r>
            <a:endParaRPr sz="500">
              <a:latin typeface="Arial"/>
              <a:cs typeface="Arial"/>
            </a:endParaRPr>
          </a:p>
        </p:txBody>
      </p:sp>
      <p:sp>
        <p:nvSpPr>
          <p:cNvPr id="28" name="object 28"/>
          <p:cNvSpPr txBox="1"/>
          <p:nvPr/>
        </p:nvSpPr>
        <p:spPr>
          <a:xfrm rot="19020000">
            <a:off x="5464108" y="3999246"/>
            <a:ext cx="342488" cy="635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500"/>
              </a:lnSpc>
            </a:pPr>
            <a:r>
              <a:rPr sz="500" b="1" spc="10" dirty="0">
                <a:solidFill>
                  <a:srgbClr val="002A41"/>
                </a:solidFill>
                <a:latin typeface="Arial"/>
                <a:cs typeface="Arial"/>
              </a:rPr>
              <a:t>Д</a:t>
            </a:r>
            <a:r>
              <a:rPr sz="500" b="1" spc="-15" dirty="0">
                <a:solidFill>
                  <a:srgbClr val="002A41"/>
                </a:solidFill>
                <a:latin typeface="Arial"/>
                <a:cs typeface="Arial"/>
              </a:rPr>
              <a:t>о</a:t>
            </a:r>
            <a:r>
              <a:rPr sz="500" b="1" spc="40" dirty="0">
                <a:solidFill>
                  <a:srgbClr val="002A41"/>
                </a:solidFill>
                <a:latin typeface="Arial"/>
                <a:cs typeface="Arial"/>
              </a:rPr>
              <a:t>н</a:t>
            </a:r>
            <a:r>
              <a:rPr sz="500" b="1" dirty="0">
                <a:solidFill>
                  <a:srgbClr val="002A41"/>
                </a:solidFill>
                <a:latin typeface="Arial"/>
                <a:cs typeface="Arial"/>
              </a:rPr>
              <a:t>е</a:t>
            </a:r>
            <a:r>
              <a:rPr sz="500" b="1" spc="45" dirty="0">
                <a:solidFill>
                  <a:srgbClr val="002A41"/>
                </a:solidFill>
                <a:latin typeface="Arial"/>
                <a:cs typeface="Arial"/>
              </a:rPr>
              <a:t>ц</a:t>
            </a:r>
            <a:r>
              <a:rPr sz="500" b="1" spc="-25" dirty="0">
                <a:solidFill>
                  <a:srgbClr val="002A41"/>
                </a:solidFill>
                <a:latin typeface="Arial"/>
                <a:cs typeface="Arial"/>
              </a:rPr>
              <a:t>ь</a:t>
            </a:r>
            <a:r>
              <a:rPr sz="500" b="1" spc="90" dirty="0">
                <a:solidFill>
                  <a:srgbClr val="002A41"/>
                </a:solidFill>
                <a:latin typeface="Arial"/>
                <a:cs typeface="Arial"/>
              </a:rPr>
              <a:t>к</a:t>
            </a:r>
            <a:r>
              <a:rPr sz="500" b="1" spc="30" dirty="0">
                <a:solidFill>
                  <a:srgbClr val="002A41"/>
                </a:solidFill>
                <a:latin typeface="Arial"/>
                <a:cs typeface="Arial"/>
              </a:rPr>
              <a:t>а</a:t>
            </a:r>
            <a:endParaRPr sz="500">
              <a:latin typeface="Arial"/>
              <a:cs typeface="Arial"/>
            </a:endParaRPr>
          </a:p>
        </p:txBody>
      </p:sp>
      <p:sp>
        <p:nvSpPr>
          <p:cNvPr id="29" name="object 29"/>
          <p:cNvSpPr txBox="1"/>
          <p:nvPr/>
        </p:nvSpPr>
        <p:spPr>
          <a:xfrm rot="19020000">
            <a:off x="5761172" y="3969049"/>
            <a:ext cx="256891" cy="635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500"/>
              </a:lnSpc>
            </a:pPr>
            <a:r>
              <a:rPr sz="500" b="1" spc="25" dirty="0">
                <a:solidFill>
                  <a:srgbClr val="002A41"/>
                </a:solidFill>
                <a:latin typeface="Arial"/>
                <a:cs typeface="Arial"/>
              </a:rPr>
              <a:t>м.</a:t>
            </a:r>
            <a:r>
              <a:rPr sz="500" b="1" spc="-95" dirty="0">
                <a:solidFill>
                  <a:srgbClr val="002A41"/>
                </a:solidFill>
                <a:latin typeface="Arial"/>
                <a:cs typeface="Arial"/>
              </a:rPr>
              <a:t> </a:t>
            </a:r>
            <a:r>
              <a:rPr sz="500" b="1" spc="35" dirty="0">
                <a:solidFill>
                  <a:srgbClr val="002A41"/>
                </a:solidFill>
                <a:latin typeface="Arial"/>
                <a:cs typeface="Arial"/>
              </a:rPr>
              <a:t>Київ</a:t>
            </a:r>
            <a:endParaRPr sz="500">
              <a:latin typeface="Arial"/>
              <a:cs typeface="Arial"/>
            </a:endParaRPr>
          </a:p>
        </p:txBody>
      </p:sp>
      <p:sp>
        <p:nvSpPr>
          <p:cNvPr id="30" name="object 30"/>
          <p:cNvSpPr txBox="1"/>
          <p:nvPr/>
        </p:nvSpPr>
        <p:spPr>
          <a:xfrm rot="19020000">
            <a:off x="5854603" y="4021108"/>
            <a:ext cx="405058" cy="635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500"/>
              </a:lnSpc>
            </a:pPr>
            <a:r>
              <a:rPr sz="500" b="1" spc="20" dirty="0">
                <a:solidFill>
                  <a:srgbClr val="002A41"/>
                </a:solidFill>
                <a:latin typeface="Arial"/>
                <a:cs typeface="Arial"/>
              </a:rPr>
              <a:t>Х</a:t>
            </a:r>
            <a:r>
              <a:rPr sz="500" b="1" spc="10" dirty="0">
                <a:solidFill>
                  <a:srgbClr val="002A41"/>
                </a:solidFill>
                <a:latin typeface="Arial"/>
                <a:cs typeface="Arial"/>
              </a:rPr>
              <a:t>ер</a:t>
            </a:r>
            <a:r>
              <a:rPr sz="500" b="1" spc="-15" dirty="0">
                <a:solidFill>
                  <a:srgbClr val="002A41"/>
                </a:solidFill>
                <a:latin typeface="Arial"/>
                <a:cs typeface="Arial"/>
              </a:rPr>
              <a:t>со</a:t>
            </a:r>
            <a:r>
              <a:rPr sz="500" b="1" spc="40" dirty="0">
                <a:solidFill>
                  <a:srgbClr val="002A41"/>
                </a:solidFill>
                <a:latin typeface="Arial"/>
                <a:cs typeface="Arial"/>
              </a:rPr>
              <a:t>н</a:t>
            </a:r>
            <a:r>
              <a:rPr sz="500" b="1" spc="-15" dirty="0">
                <a:solidFill>
                  <a:srgbClr val="002A41"/>
                </a:solidFill>
                <a:latin typeface="Arial"/>
                <a:cs typeface="Arial"/>
              </a:rPr>
              <a:t>с</a:t>
            </a:r>
            <a:r>
              <a:rPr sz="500" b="1" spc="-25" dirty="0">
                <a:solidFill>
                  <a:srgbClr val="002A41"/>
                </a:solidFill>
                <a:latin typeface="Arial"/>
                <a:cs typeface="Arial"/>
              </a:rPr>
              <a:t>ь</a:t>
            </a:r>
            <a:r>
              <a:rPr sz="500" b="1" spc="90" dirty="0">
                <a:solidFill>
                  <a:srgbClr val="002A41"/>
                </a:solidFill>
                <a:latin typeface="Arial"/>
                <a:cs typeface="Arial"/>
              </a:rPr>
              <a:t>к</a:t>
            </a:r>
            <a:r>
              <a:rPr sz="500" b="1" spc="30" dirty="0">
                <a:solidFill>
                  <a:srgbClr val="002A41"/>
                </a:solidFill>
                <a:latin typeface="Arial"/>
                <a:cs typeface="Arial"/>
              </a:rPr>
              <a:t>а</a:t>
            </a:r>
            <a:endParaRPr sz="500">
              <a:latin typeface="Arial"/>
              <a:cs typeface="Arial"/>
            </a:endParaRPr>
          </a:p>
        </p:txBody>
      </p:sp>
      <p:sp>
        <p:nvSpPr>
          <p:cNvPr id="31" name="object 31"/>
          <p:cNvSpPr txBox="1"/>
          <p:nvPr/>
        </p:nvSpPr>
        <p:spPr>
          <a:xfrm rot="19020000">
            <a:off x="6083609" y="4018439"/>
            <a:ext cx="397534" cy="635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500"/>
              </a:lnSpc>
            </a:pPr>
            <a:r>
              <a:rPr sz="500" b="1" spc="40" dirty="0">
                <a:solidFill>
                  <a:srgbClr val="002A41"/>
                </a:solidFill>
                <a:latin typeface="Arial"/>
                <a:cs typeface="Arial"/>
              </a:rPr>
              <a:t>Х</a:t>
            </a:r>
            <a:r>
              <a:rPr sz="500" b="1" spc="15" dirty="0">
                <a:solidFill>
                  <a:srgbClr val="002A41"/>
                </a:solidFill>
                <a:latin typeface="Arial"/>
                <a:cs typeface="Arial"/>
              </a:rPr>
              <a:t>а</a:t>
            </a:r>
            <a:r>
              <a:rPr sz="500" b="1" dirty="0">
                <a:solidFill>
                  <a:srgbClr val="002A41"/>
                </a:solidFill>
                <a:latin typeface="Arial"/>
                <a:cs typeface="Arial"/>
              </a:rPr>
              <a:t>р</a:t>
            </a:r>
            <a:r>
              <a:rPr sz="500" b="1" spc="95" dirty="0">
                <a:solidFill>
                  <a:srgbClr val="002A41"/>
                </a:solidFill>
                <a:latin typeface="Arial"/>
                <a:cs typeface="Arial"/>
              </a:rPr>
              <a:t>к</a:t>
            </a:r>
            <a:r>
              <a:rPr sz="500" b="1" spc="40" dirty="0">
                <a:solidFill>
                  <a:srgbClr val="002A41"/>
                </a:solidFill>
                <a:latin typeface="Arial"/>
                <a:cs typeface="Arial"/>
              </a:rPr>
              <a:t>i</a:t>
            </a:r>
            <a:r>
              <a:rPr sz="500" b="1" spc="-5" dirty="0">
                <a:solidFill>
                  <a:srgbClr val="002A41"/>
                </a:solidFill>
                <a:latin typeface="Arial"/>
                <a:cs typeface="Arial"/>
              </a:rPr>
              <a:t>в</a:t>
            </a:r>
            <a:r>
              <a:rPr sz="500" b="1" spc="-10" dirty="0">
                <a:solidFill>
                  <a:srgbClr val="002A41"/>
                </a:solidFill>
                <a:latin typeface="Arial"/>
                <a:cs typeface="Arial"/>
              </a:rPr>
              <a:t>с</a:t>
            </a:r>
            <a:r>
              <a:rPr sz="500" b="1" spc="-20" dirty="0">
                <a:solidFill>
                  <a:srgbClr val="002A41"/>
                </a:solidFill>
                <a:latin typeface="Arial"/>
                <a:cs typeface="Arial"/>
              </a:rPr>
              <a:t>ь</a:t>
            </a:r>
            <a:r>
              <a:rPr sz="500" b="1" spc="90" dirty="0">
                <a:solidFill>
                  <a:srgbClr val="002A41"/>
                </a:solidFill>
                <a:latin typeface="Arial"/>
                <a:cs typeface="Arial"/>
              </a:rPr>
              <a:t>к</a:t>
            </a:r>
            <a:r>
              <a:rPr sz="500" b="1" spc="30" dirty="0">
                <a:solidFill>
                  <a:srgbClr val="002A41"/>
                </a:solidFill>
                <a:latin typeface="Arial"/>
                <a:cs typeface="Arial"/>
              </a:rPr>
              <a:t>а</a:t>
            </a:r>
            <a:endParaRPr sz="500">
              <a:latin typeface="Arial"/>
              <a:cs typeface="Arial"/>
            </a:endParaRPr>
          </a:p>
        </p:txBody>
      </p:sp>
      <p:sp>
        <p:nvSpPr>
          <p:cNvPr id="32" name="object 32"/>
          <p:cNvSpPr txBox="1"/>
          <p:nvPr/>
        </p:nvSpPr>
        <p:spPr>
          <a:xfrm rot="19020000">
            <a:off x="6213844" y="4055437"/>
            <a:ext cx="503763" cy="635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500"/>
              </a:lnSpc>
            </a:pPr>
            <a:r>
              <a:rPr sz="500" b="1" spc="105" dirty="0">
                <a:solidFill>
                  <a:srgbClr val="002A41"/>
                </a:solidFill>
                <a:latin typeface="Arial"/>
                <a:cs typeface="Arial"/>
              </a:rPr>
              <a:t>М</a:t>
            </a:r>
            <a:r>
              <a:rPr sz="500" b="1" spc="50" dirty="0">
                <a:solidFill>
                  <a:srgbClr val="002A41"/>
                </a:solidFill>
                <a:latin typeface="Arial"/>
                <a:cs typeface="Arial"/>
              </a:rPr>
              <a:t>и</a:t>
            </a:r>
            <a:r>
              <a:rPr sz="500" b="1" spc="35" dirty="0">
                <a:solidFill>
                  <a:srgbClr val="002A41"/>
                </a:solidFill>
                <a:latin typeface="Arial"/>
                <a:cs typeface="Arial"/>
              </a:rPr>
              <a:t>к</a:t>
            </a:r>
            <a:r>
              <a:rPr sz="500" b="1" spc="50" dirty="0">
                <a:solidFill>
                  <a:srgbClr val="002A41"/>
                </a:solidFill>
                <a:latin typeface="Arial"/>
                <a:cs typeface="Arial"/>
              </a:rPr>
              <a:t>о</a:t>
            </a:r>
            <a:r>
              <a:rPr sz="500" b="1" spc="15" dirty="0">
                <a:solidFill>
                  <a:srgbClr val="002A41"/>
                </a:solidFill>
                <a:latin typeface="Arial"/>
                <a:cs typeface="Arial"/>
              </a:rPr>
              <a:t>л</a:t>
            </a:r>
            <a:r>
              <a:rPr sz="500" b="1" spc="20" dirty="0">
                <a:solidFill>
                  <a:srgbClr val="002A41"/>
                </a:solidFill>
                <a:latin typeface="Arial"/>
                <a:cs typeface="Arial"/>
              </a:rPr>
              <a:t>а</a:t>
            </a:r>
            <a:r>
              <a:rPr sz="500" b="1" spc="45" dirty="0">
                <a:solidFill>
                  <a:srgbClr val="002A41"/>
                </a:solidFill>
                <a:latin typeface="Arial"/>
                <a:cs typeface="Arial"/>
              </a:rPr>
              <a:t>і</a:t>
            </a:r>
            <a:r>
              <a:rPr sz="500" b="1" spc="-5" dirty="0">
                <a:solidFill>
                  <a:srgbClr val="002A41"/>
                </a:solidFill>
                <a:latin typeface="Arial"/>
                <a:cs typeface="Arial"/>
              </a:rPr>
              <a:t>̈в</a:t>
            </a:r>
            <a:r>
              <a:rPr sz="500" b="1" spc="-15" dirty="0">
                <a:solidFill>
                  <a:srgbClr val="002A41"/>
                </a:solidFill>
                <a:latin typeface="Arial"/>
                <a:cs typeface="Arial"/>
              </a:rPr>
              <a:t>с</a:t>
            </a:r>
            <a:r>
              <a:rPr sz="750" b="1" spc="-37" baseline="5555" dirty="0">
                <a:solidFill>
                  <a:srgbClr val="002A41"/>
                </a:solidFill>
                <a:latin typeface="Arial"/>
                <a:cs typeface="Arial"/>
              </a:rPr>
              <a:t>ь</a:t>
            </a:r>
            <a:r>
              <a:rPr sz="750" b="1" spc="135" baseline="5555" dirty="0">
                <a:solidFill>
                  <a:srgbClr val="002A41"/>
                </a:solidFill>
                <a:latin typeface="Arial"/>
                <a:cs typeface="Arial"/>
              </a:rPr>
              <a:t>к</a:t>
            </a:r>
            <a:r>
              <a:rPr sz="750" b="1" spc="44" baseline="5555" dirty="0">
                <a:solidFill>
                  <a:srgbClr val="002A41"/>
                </a:solidFill>
                <a:latin typeface="Arial"/>
                <a:cs typeface="Arial"/>
              </a:rPr>
              <a:t>а</a:t>
            </a:r>
            <a:endParaRPr sz="750" baseline="5555">
              <a:latin typeface="Arial"/>
              <a:cs typeface="Arial"/>
            </a:endParaRPr>
          </a:p>
        </p:txBody>
      </p:sp>
      <p:sp>
        <p:nvSpPr>
          <p:cNvPr id="33" name="object 33"/>
          <p:cNvSpPr txBox="1"/>
          <p:nvPr/>
        </p:nvSpPr>
        <p:spPr>
          <a:xfrm rot="19020000">
            <a:off x="6398422" y="4070599"/>
            <a:ext cx="547887" cy="635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500"/>
              </a:lnSpc>
            </a:pPr>
            <a:r>
              <a:rPr sz="500" b="1" spc="15" dirty="0">
                <a:solidFill>
                  <a:srgbClr val="002A41"/>
                </a:solidFill>
                <a:latin typeface="Arial"/>
                <a:cs typeface="Arial"/>
              </a:rPr>
              <a:t>Кiровоград</a:t>
            </a:r>
            <a:r>
              <a:rPr sz="750" b="1" spc="22" baseline="5555" dirty="0">
                <a:solidFill>
                  <a:srgbClr val="002A41"/>
                </a:solidFill>
                <a:latin typeface="Arial"/>
                <a:cs typeface="Arial"/>
              </a:rPr>
              <a:t>ська</a:t>
            </a:r>
            <a:endParaRPr sz="750" baseline="5555">
              <a:latin typeface="Arial"/>
              <a:cs typeface="Arial"/>
            </a:endParaRPr>
          </a:p>
        </p:txBody>
      </p:sp>
      <p:sp>
        <p:nvSpPr>
          <p:cNvPr id="34" name="object 34"/>
          <p:cNvSpPr/>
          <p:nvPr/>
        </p:nvSpPr>
        <p:spPr>
          <a:xfrm>
            <a:off x="815299" y="1536344"/>
            <a:ext cx="6160770" cy="0"/>
          </a:xfrm>
          <a:custGeom>
            <a:avLst/>
            <a:gdLst/>
            <a:ahLst/>
            <a:cxnLst/>
            <a:rect l="l" t="t" r="r" b="b"/>
            <a:pathLst>
              <a:path w="6160770">
                <a:moveTo>
                  <a:pt x="0" y="0"/>
                </a:moveTo>
                <a:lnTo>
                  <a:pt x="6160300" y="0"/>
                </a:lnTo>
              </a:path>
            </a:pathLst>
          </a:custGeom>
          <a:ln w="12700">
            <a:solidFill>
              <a:srgbClr val="002A4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 txBox="1">
            <a:spLocks noGrp="1"/>
          </p:cNvSpPr>
          <p:nvPr>
            <p:ph type="title"/>
          </p:nvPr>
        </p:nvSpPr>
        <p:spPr>
          <a:xfrm>
            <a:off x="802600" y="854694"/>
            <a:ext cx="6167755" cy="404495"/>
          </a:xfrm>
          <a:prstGeom prst="rect">
            <a:avLst/>
          </a:prstGeom>
        </p:spPr>
        <p:txBody>
          <a:bodyPr vert="horz" wrap="square" lIns="0" tIns="60960" rIns="0" bIns="0" rtlCol="0">
            <a:spAutoFit/>
          </a:bodyPr>
          <a:lstStyle/>
          <a:p>
            <a:pPr marL="12700" marR="5080">
              <a:lnSpc>
                <a:spcPct val="77400"/>
              </a:lnSpc>
              <a:spcBef>
                <a:spcPts val="480"/>
              </a:spcBef>
            </a:pPr>
            <a:r>
              <a:rPr sz="1400" b="1" spc="120" dirty="0">
                <a:latin typeface="Arial"/>
                <a:cs typeface="Arial"/>
              </a:rPr>
              <a:t>Графік </a:t>
            </a:r>
            <a:r>
              <a:rPr sz="1400" b="1" spc="45" dirty="0">
                <a:latin typeface="Arial"/>
                <a:cs typeface="Arial"/>
              </a:rPr>
              <a:t>1.8. </a:t>
            </a:r>
            <a:r>
              <a:rPr sz="1400" b="1" spc="155" dirty="0">
                <a:latin typeface="Arial"/>
                <a:cs typeface="Arial"/>
              </a:rPr>
              <a:t>Чи</a:t>
            </a:r>
            <a:r>
              <a:rPr sz="1400" b="1" spc="-245" dirty="0">
                <a:latin typeface="Arial"/>
                <a:cs typeface="Arial"/>
              </a:rPr>
              <a:t> </a:t>
            </a:r>
            <a:r>
              <a:rPr sz="1400" b="1" spc="90" dirty="0">
                <a:latin typeface="Arial"/>
                <a:cs typeface="Arial"/>
              </a:rPr>
              <a:t>відмовлялися </a:t>
            </a:r>
            <a:r>
              <a:rPr sz="1400" b="1" spc="75" dirty="0">
                <a:latin typeface="Arial"/>
                <a:cs typeface="Arial"/>
              </a:rPr>
              <a:t>ви </a:t>
            </a:r>
            <a:r>
              <a:rPr sz="1400" b="1" spc="85" dirty="0">
                <a:latin typeface="Arial"/>
                <a:cs typeface="Arial"/>
              </a:rPr>
              <a:t>коли-небудь </a:t>
            </a:r>
            <a:r>
              <a:rPr sz="1400" b="1" spc="65" dirty="0">
                <a:latin typeface="Arial"/>
                <a:cs typeface="Arial"/>
              </a:rPr>
              <a:t>від </a:t>
            </a:r>
            <a:r>
              <a:rPr sz="1400" b="1" spc="60" dirty="0">
                <a:latin typeface="Arial"/>
                <a:cs typeface="Arial"/>
              </a:rPr>
              <a:t>обов’язкових  </a:t>
            </a:r>
            <a:r>
              <a:rPr sz="1400" b="1" spc="105" dirty="0">
                <a:latin typeface="Arial"/>
                <a:cs typeface="Arial"/>
              </a:rPr>
              <a:t>щеплень </a:t>
            </a:r>
            <a:r>
              <a:rPr sz="1400" b="1" spc="80" dirty="0">
                <a:latin typeface="Arial"/>
                <a:cs typeface="Arial"/>
              </a:rPr>
              <a:t>для </a:t>
            </a:r>
            <a:r>
              <a:rPr sz="1400" b="1" spc="35" dirty="0">
                <a:latin typeface="Arial"/>
                <a:cs typeface="Arial"/>
              </a:rPr>
              <a:t>своєї</a:t>
            </a:r>
            <a:r>
              <a:rPr sz="1400" b="1" spc="-85" dirty="0">
                <a:latin typeface="Arial"/>
                <a:cs typeface="Arial"/>
              </a:rPr>
              <a:t> </a:t>
            </a:r>
            <a:r>
              <a:rPr sz="1400" b="1" spc="110" dirty="0">
                <a:latin typeface="Arial"/>
                <a:cs typeface="Arial"/>
              </a:rPr>
              <a:t>дитини?</a:t>
            </a:r>
            <a:endParaRPr sz="1400">
              <a:latin typeface="Arial"/>
              <a:cs typeface="Arial"/>
            </a:endParaRPr>
          </a:p>
        </p:txBody>
      </p:sp>
      <p:sp>
        <p:nvSpPr>
          <p:cNvPr id="36" name="object 36"/>
          <p:cNvSpPr txBox="1"/>
          <p:nvPr/>
        </p:nvSpPr>
        <p:spPr>
          <a:xfrm>
            <a:off x="802600" y="1294994"/>
            <a:ext cx="1939925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i="1" spc="-15" dirty="0">
                <a:solidFill>
                  <a:srgbClr val="002A41"/>
                </a:solidFill>
                <a:latin typeface="Cambria"/>
                <a:cs typeface="Cambria"/>
              </a:rPr>
              <a:t>(% </a:t>
            </a:r>
            <a:r>
              <a:rPr sz="900" i="1" spc="90" dirty="0">
                <a:solidFill>
                  <a:srgbClr val="002A41"/>
                </a:solidFill>
                <a:latin typeface="Cambria"/>
                <a:cs typeface="Cambria"/>
              </a:rPr>
              <a:t>опитаних, </a:t>
            </a:r>
            <a:r>
              <a:rPr sz="900" i="1" spc="70" dirty="0">
                <a:solidFill>
                  <a:srgbClr val="002A41"/>
                </a:solidFill>
                <a:latin typeface="Cambria"/>
                <a:cs typeface="Cambria"/>
              </a:rPr>
              <a:t>які відповіли</a:t>
            </a:r>
            <a:r>
              <a:rPr sz="900" i="1" spc="30" dirty="0">
                <a:solidFill>
                  <a:srgbClr val="002A41"/>
                </a:solidFill>
                <a:latin typeface="Cambria"/>
                <a:cs typeface="Cambria"/>
              </a:rPr>
              <a:t> </a:t>
            </a:r>
            <a:r>
              <a:rPr sz="900" i="1" spc="45" dirty="0">
                <a:solidFill>
                  <a:srgbClr val="002A41"/>
                </a:solidFill>
                <a:latin typeface="Cambria"/>
                <a:cs typeface="Cambria"/>
              </a:rPr>
              <a:t>«ні»)</a:t>
            </a:r>
            <a:endParaRPr sz="900">
              <a:latin typeface="Cambria"/>
              <a:cs typeface="Cambria"/>
            </a:endParaRPr>
          </a:p>
        </p:txBody>
      </p:sp>
      <p:grpSp>
        <p:nvGrpSpPr>
          <p:cNvPr id="37" name="object 37"/>
          <p:cNvGrpSpPr/>
          <p:nvPr/>
        </p:nvGrpSpPr>
        <p:grpSpPr>
          <a:xfrm>
            <a:off x="1238935" y="2034133"/>
            <a:ext cx="123189" cy="1800225"/>
            <a:chOff x="1238935" y="2034133"/>
            <a:chExt cx="123189" cy="1800225"/>
          </a:xfrm>
        </p:grpSpPr>
        <p:sp>
          <p:nvSpPr>
            <p:cNvPr id="38" name="object 38"/>
            <p:cNvSpPr/>
            <p:nvPr/>
          </p:nvSpPr>
          <p:spPr>
            <a:xfrm>
              <a:off x="1238935" y="2034133"/>
              <a:ext cx="123189" cy="864235"/>
            </a:xfrm>
            <a:custGeom>
              <a:avLst/>
              <a:gdLst/>
              <a:ahLst/>
              <a:cxnLst/>
              <a:rect l="l" t="t" r="r" b="b"/>
              <a:pathLst>
                <a:path w="123190" h="864235">
                  <a:moveTo>
                    <a:pt x="0" y="863993"/>
                  </a:moveTo>
                  <a:lnTo>
                    <a:pt x="123050" y="863993"/>
                  </a:lnTo>
                  <a:lnTo>
                    <a:pt x="123050" y="0"/>
                  </a:lnTo>
                  <a:lnTo>
                    <a:pt x="0" y="0"/>
                  </a:lnTo>
                  <a:lnTo>
                    <a:pt x="0" y="863993"/>
                  </a:lnTo>
                  <a:close/>
                </a:path>
              </a:pathLst>
            </a:custGeom>
            <a:solidFill>
              <a:srgbClr val="26284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" name="object 39"/>
            <p:cNvSpPr/>
            <p:nvPr/>
          </p:nvSpPr>
          <p:spPr>
            <a:xfrm>
              <a:off x="1238935" y="2898127"/>
              <a:ext cx="123189" cy="936625"/>
            </a:xfrm>
            <a:custGeom>
              <a:avLst/>
              <a:gdLst/>
              <a:ahLst/>
              <a:cxnLst/>
              <a:rect l="l" t="t" r="r" b="b"/>
              <a:pathLst>
                <a:path w="123190" h="936625">
                  <a:moveTo>
                    <a:pt x="123050" y="0"/>
                  </a:moveTo>
                  <a:lnTo>
                    <a:pt x="0" y="0"/>
                  </a:lnTo>
                  <a:lnTo>
                    <a:pt x="0" y="936002"/>
                  </a:lnTo>
                  <a:lnTo>
                    <a:pt x="123050" y="936002"/>
                  </a:lnTo>
                  <a:lnTo>
                    <a:pt x="123050" y="0"/>
                  </a:lnTo>
                  <a:close/>
                </a:path>
              </a:pathLst>
            </a:custGeom>
            <a:solidFill>
              <a:srgbClr val="FAA73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40" name="object 40"/>
          <p:cNvGrpSpPr/>
          <p:nvPr/>
        </p:nvGrpSpPr>
        <p:grpSpPr>
          <a:xfrm>
            <a:off x="1461376" y="2034133"/>
            <a:ext cx="123189" cy="1800225"/>
            <a:chOff x="1461376" y="2034133"/>
            <a:chExt cx="123189" cy="1800225"/>
          </a:xfrm>
        </p:grpSpPr>
        <p:sp>
          <p:nvSpPr>
            <p:cNvPr id="41" name="object 41"/>
            <p:cNvSpPr/>
            <p:nvPr/>
          </p:nvSpPr>
          <p:spPr>
            <a:xfrm>
              <a:off x="1461376" y="2034133"/>
              <a:ext cx="123189" cy="792480"/>
            </a:xfrm>
            <a:custGeom>
              <a:avLst/>
              <a:gdLst/>
              <a:ahLst/>
              <a:cxnLst/>
              <a:rect l="l" t="t" r="r" b="b"/>
              <a:pathLst>
                <a:path w="123190" h="792480">
                  <a:moveTo>
                    <a:pt x="0" y="791997"/>
                  </a:moveTo>
                  <a:lnTo>
                    <a:pt x="123050" y="791997"/>
                  </a:lnTo>
                  <a:lnTo>
                    <a:pt x="123050" y="0"/>
                  </a:lnTo>
                  <a:lnTo>
                    <a:pt x="0" y="0"/>
                  </a:lnTo>
                  <a:lnTo>
                    <a:pt x="0" y="791997"/>
                  </a:lnTo>
                  <a:close/>
                </a:path>
              </a:pathLst>
            </a:custGeom>
            <a:solidFill>
              <a:srgbClr val="26284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" name="object 42"/>
            <p:cNvSpPr/>
            <p:nvPr/>
          </p:nvSpPr>
          <p:spPr>
            <a:xfrm>
              <a:off x="1461376" y="2826130"/>
              <a:ext cx="123189" cy="1008380"/>
            </a:xfrm>
            <a:custGeom>
              <a:avLst/>
              <a:gdLst/>
              <a:ahLst/>
              <a:cxnLst/>
              <a:rect l="l" t="t" r="r" b="b"/>
              <a:pathLst>
                <a:path w="123190" h="1008379">
                  <a:moveTo>
                    <a:pt x="123050" y="0"/>
                  </a:moveTo>
                  <a:lnTo>
                    <a:pt x="0" y="0"/>
                  </a:lnTo>
                  <a:lnTo>
                    <a:pt x="0" y="1007999"/>
                  </a:lnTo>
                  <a:lnTo>
                    <a:pt x="123050" y="1007999"/>
                  </a:lnTo>
                  <a:lnTo>
                    <a:pt x="123050" y="0"/>
                  </a:lnTo>
                  <a:close/>
                </a:path>
              </a:pathLst>
            </a:custGeom>
            <a:solidFill>
              <a:srgbClr val="FAA73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43" name="object 43"/>
          <p:cNvGrpSpPr/>
          <p:nvPr/>
        </p:nvGrpSpPr>
        <p:grpSpPr>
          <a:xfrm>
            <a:off x="1683816" y="2034133"/>
            <a:ext cx="123189" cy="1800225"/>
            <a:chOff x="1683816" y="2034133"/>
            <a:chExt cx="123189" cy="1800225"/>
          </a:xfrm>
        </p:grpSpPr>
        <p:sp>
          <p:nvSpPr>
            <p:cNvPr id="44" name="object 44"/>
            <p:cNvSpPr/>
            <p:nvPr/>
          </p:nvSpPr>
          <p:spPr>
            <a:xfrm>
              <a:off x="1683816" y="2034133"/>
              <a:ext cx="123189" cy="756285"/>
            </a:xfrm>
            <a:custGeom>
              <a:avLst/>
              <a:gdLst/>
              <a:ahLst/>
              <a:cxnLst/>
              <a:rect l="l" t="t" r="r" b="b"/>
              <a:pathLst>
                <a:path w="123189" h="756285">
                  <a:moveTo>
                    <a:pt x="0" y="755992"/>
                  </a:moveTo>
                  <a:lnTo>
                    <a:pt x="123050" y="755992"/>
                  </a:lnTo>
                  <a:lnTo>
                    <a:pt x="123050" y="0"/>
                  </a:lnTo>
                  <a:lnTo>
                    <a:pt x="0" y="0"/>
                  </a:lnTo>
                  <a:lnTo>
                    <a:pt x="0" y="755992"/>
                  </a:lnTo>
                  <a:close/>
                </a:path>
              </a:pathLst>
            </a:custGeom>
            <a:solidFill>
              <a:srgbClr val="26284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" name="object 45"/>
            <p:cNvSpPr/>
            <p:nvPr/>
          </p:nvSpPr>
          <p:spPr>
            <a:xfrm>
              <a:off x="1683816" y="2790126"/>
              <a:ext cx="123189" cy="1044575"/>
            </a:xfrm>
            <a:custGeom>
              <a:avLst/>
              <a:gdLst/>
              <a:ahLst/>
              <a:cxnLst/>
              <a:rect l="l" t="t" r="r" b="b"/>
              <a:pathLst>
                <a:path w="123189" h="1044575">
                  <a:moveTo>
                    <a:pt x="123050" y="0"/>
                  </a:moveTo>
                  <a:lnTo>
                    <a:pt x="0" y="0"/>
                  </a:lnTo>
                  <a:lnTo>
                    <a:pt x="0" y="1044003"/>
                  </a:lnTo>
                  <a:lnTo>
                    <a:pt x="123050" y="1044003"/>
                  </a:lnTo>
                  <a:lnTo>
                    <a:pt x="123050" y="0"/>
                  </a:lnTo>
                  <a:close/>
                </a:path>
              </a:pathLst>
            </a:custGeom>
            <a:solidFill>
              <a:srgbClr val="FAA73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46" name="object 46"/>
          <p:cNvGrpSpPr/>
          <p:nvPr/>
        </p:nvGrpSpPr>
        <p:grpSpPr>
          <a:xfrm>
            <a:off x="1906257" y="2034133"/>
            <a:ext cx="123189" cy="1800225"/>
            <a:chOff x="1906257" y="2034133"/>
            <a:chExt cx="123189" cy="1800225"/>
          </a:xfrm>
        </p:grpSpPr>
        <p:sp>
          <p:nvSpPr>
            <p:cNvPr id="47" name="object 47"/>
            <p:cNvSpPr/>
            <p:nvPr/>
          </p:nvSpPr>
          <p:spPr>
            <a:xfrm>
              <a:off x="1906257" y="2034133"/>
              <a:ext cx="123189" cy="720090"/>
            </a:xfrm>
            <a:custGeom>
              <a:avLst/>
              <a:gdLst/>
              <a:ahLst/>
              <a:cxnLst/>
              <a:rect l="l" t="t" r="r" b="b"/>
              <a:pathLst>
                <a:path w="123189" h="720089">
                  <a:moveTo>
                    <a:pt x="0" y="720001"/>
                  </a:moveTo>
                  <a:lnTo>
                    <a:pt x="123050" y="720001"/>
                  </a:lnTo>
                  <a:lnTo>
                    <a:pt x="123050" y="0"/>
                  </a:lnTo>
                  <a:lnTo>
                    <a:pt x="0" y="0"/>
                  </a:lnTo>
                  <a:lnTo>
                    <a:pt x="0" y="720001"/>
                  </a:lnTo>
                  <a:close/>
                </a:path>
              </a:pathLst>
            </a:custGeom>
            <a:solidFill>
              <a:srgbClr val="26284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" name="object 48"/>
            <p:cNvSpPr/>
            <p:nvPr/>
          </p:nvSpPr>
          <p:spPr>
            <a:xfrm>
              <a:off x="1906257" y="2754134"/>
              <a:ext cx="123189" cy="1080135"/>
            </a:xfrm>
            <a:custGeom>
              <a:avLst/>
              <a:gdLst/>
              <a:ahLst/>
              <a:cxnLst/>
              <a:rect l="l" t="t" r="r" b="b"/>
              <a:pathLst>
                <a:path w="123189" h="1080135">
                  <a:moveTo>
                    <a:pt x="123050" y="0"/>
                  </a:moveTo>
                  <a:lnTo>
                    <a:pt x="0" y="0"/>
                  </a:lnTo>
                  <a:lnTo>
                    <a:pt x="0" y="1079995"/>
                  </a:lnTo>
                  <a:lnTo>
                    <a:pt x="123050" y="1079995"/>
                  </a:lnTo>
                  <a:lnTo>
                    <a:pt x="123050" y="0"/>
                  </a:lnTo>
                  <a:close/>
                </a:path>
              </a:pathLst>
            </a:custGeom>
            <a:solidFill>
              <a:srgbClr val="FAA73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49" name="object 49"/>
          <p:cNvGrpSpPr/>
          <p:nvPr/>
        </p:nvGrpSpPr>
        <p:grpSpPr>
          <a:xfrm>
            <a:off x="2128697" y="2034133"/>
            <a:ext cx="123189" cy="1800225"/>
            <a:chOff x="2128697" y="2034133"/>
            <a:chExt cx="123189" cy="1800225"/>
          </a:xfrm>
        </p:grpSpPr>
        <p:sp>
          <p:nvSpPr>
            <p:cNvPr id="50" name="object 50"/>
            <p:cNvSpPr/>
            <p:nvPr/>
          </p:nvSpPr>
          <p:spPr>
            <a:xfrm>
              <a:off x="2128697" y="2034133"/>
              <a:ext cx="123189" cy="666115"/>
            </a:xfrm>
            <a:custGeom>
              <a:avLst/>
              <a:gdLst/>
              <a:ahLst/>
              <a:cxnLst/>
              <a:rect l="l" t="t" r="r" b="b"/>
              <a:pathLst>
                <a:path w="123189" h="666114">
                  <a:moveTo>
                    <a:pt x="0" y="666000"/>
                  </a:moveTo>
                  <a:lnTo>
                    <a:pt x="123050" y="666000"/>
                  </a:lnTo>
                  <a:lnTo>
                    <a:pt x="123050" y="0"/>
                  </a:lnTo>
                  <a:lnTo>
                    <a:pt x="0" y="0"/>
                  </a:lnTo>
                  <a:lnTo>
                    <a:pt x="0" y="666000"/>
                  </a:lnTo>
                  <a:close/>
                </a:path>
              </a:pathLst>
            </a:custGeom>
            <a:solidFill>
              <a:srgbClr val="26284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1" name="object 51"/>
            <p:cNvSpPr/>
            <p:nvPr/>
          </p:nvSpPr>
          <p:spPr>
            <a:xfrm>
              <a:off x="2128697" y="2700134"/>
              <a:ext cx="123189" cy="1134110"/>
            </a:xfrm>
            <a:custGeom>
              <a:avLst/>
              <a:gdLst/>
              <a:ahLst/>
              <a:cxnLst/>
              <a:rect l="l" t="t" r="r" b="b"/>
              <a:pathLst>
                <a:path w="123189" h="1134110">
                  <a:moveTo>
                    <a:pt x="123050" y="0"/>
                  </a:moveTo>
                  <a:lnTo>
                    <a:pt x="0" y="0"/>
                  </a:lnTo>
                  <a:lnTo>
                    <a:pt x="0" y="1133995"/>
                  </a:lnTo>
                  <a:lnTo>
                    <a:pt x="123050" y="1133995"/>
                  </a:lnTo>
                  <a:lnTo>
                    <a:pt x="123050" y="0"/>
                  </a:lnTo>
                  <a:close/>
                </a:path>
              </a:pathLst>
            </a:custGeom>
            <a:solidFill>
              <a:srgbClr val="FAA73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52" name="object 52"/>
          <p:cNvGrpSpPr/>
          <p:nvPr/>
        </p:nvGrpSpPr>
        <p:grpSpPr>
          <a:xfrm>
            <a:off x="2351138" y="2034133"/>
            <a:ext cx="123189" cy="1800225"/>
            <a:chOff x="2351138" y="2034133"/>
            <a:chExt cx="123189" cy="1800225"/>
          </a:xfrm>
        </p:grpSpPr>
        <p:sp>
          <p:nvSpPr>
            <p:cNvPr id="53" name="object 53"/>
            <p:cNvSpPr/>
            <p:nvPr/>
          </p:nvSpPr>
          <p:spPr>
            <a:xfrm>
              <a:off x="2351138" y="2034133"/>
              <a:ext cx="123189" cy="630555"/>
            </a:xfrm>
            <a:custGeom>
              <a:avLst/>
              <a:gdLst/>
              <a:ahLst/>
              <a:cxnLst/>
              <a:rect l="l" t="t" r="r" b="b"/>
              <a:pathLst>
                <a:path w="123189" h="630555">
                  <a:moveTo>
                    <a:pt x="0" y="629996"/>
                  </a:moveTo>
                  <a:lnTo>
                    <a:pt x="123050" y="629996"/>
                  </a:lnTo>
                  <a:lnTo>
                    <a:pt x="123050" y="0"/>
                  </a:lnTo>
                  <a:lnTo>
                    <a:pt x="0" y="0"/>
                  </a:lnTo>
                  <a:lnTo>
                    <a:pt x="0" y="629996"/>
                  </a:lnTo>
                  <a:close/>
                </a:path>
              </a:pathLst>
            </a:custGeom>
            <a:solidFill>
              <a:srgbClr val="26284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4" name="object 54"/>
            <p:cNvSpPr/>
            <p:nvPr/>
          </p:nvSpPr>
          <p:spPr>
            <a:xfrm>
              <a:off x="2351138" y="2664129"/>
              <a:ext cx="123189" cy="1170305"/>
            </a:xfrm>
            <a:custGeom>
              <a:avLst/>
              <a:gdLst/>
              <a:ahLst/>
              <a:cxnLst/>
              <a:rect l="l" t="t" r="r" b="b"/>
              <a:pathLst>
                <a:path w="123189" h="1170304">
                  <a:moveTo>
                    <a:pt x="123050" y="0"/>
                  </a:moveTo>
                  <a:lnTo>
                    <a:pt x="0" y="0"/>
                  </a:lnTo>
                  <a:lnTo>
                    <a:pt x="0" y="1170000"/>
                  </a:lnTo>
                  <a:lnTo>
                    <a:pt x="123050" y="1170000"/>
                  </a:lnTo>
                  <a:lnTo>
                    <a:pt x="123050" y="0"/>
                  </a:lnTo>
                  <a:close/>
                </a:path>
              </a:pathLst>
            </a:custGeom>
            <a:solidFill>
              <a:srgbClr val="FAA73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55" name="object 55"/>
          <p:cNvGrpSpPr/>
          <p:nvPr/>
        </p:nvGrpSpPr>
        <p:grpSpPr>
          <a:xfrm>
            <a:off x="2573566" y="2034133"/>
            <a:ext cx="123189" cy="1800225"/>
            <a:chOff x="2573566" y="2034133"/>
            <a:chExt cx="123189" cy="1800225"/>
          </a:xfrm>
        </p:grpSpPr>
        <p:sp>
          <p:nvSpPr>
            <p:cNvPr id="56" name="object 56"/>
            <p:cNvSpPr/>
            <p:nvPr/>
          </p:nvSpPr>
          <p:spPr>
            <a:xfrm>
              <a:off x="2573566" y="2034133"/>
              <a:ext cx="123189" cy="630555"/>
            </a:xfrm>
            <a:custGeom>
              <a:avLst/>
              <a:gdLst/>
              <a:ahLst/>
              <a:cxnLst/>
              <a:rect l="l" t="t" r="r" b="b"/>
              <a:pathLst>
                <a:path w="123189" h="630555">
                  <a:moveTo>
                    <a:pt x="0" y="629996"/>
                  </a:moveTo>
                  <a:lnTo>
                    <a:pt x="123050" y="629996"/>
                  </a:lnTo>
                  <a:lnTo>
                    <a:pt x="123050" y="0"/>
                  </a:lnTo>
                  <a:lnTo>
                    <a:pt x="0" y="0"/>
                  </a:lnTo>
                  <a:lnTo>
                    <a:pt x="0" y="629996"/>
                  </a:lnTo>
                  <a:close/>
                </a:path>
              </a:pathLst>
            </a:custGeom>
            <a:solidFill>
              <a:srgbClr val="26284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7" name="object 57"/>
            <p:cNvSpPr/>
            <p:nvPr/>
          </p:nvSpPr>
          <p:spPr>
            <a:xfrm>
              <a:off x="2573566" y="2664129"/>
              <a:ext cx="123189" cy="1170305"/>
            </a:xfrm>
            <a:custGeom>
              <a:avLst/>
              <a:gdLst/>
              <a:ahLst/>
              <a:cxnLst/>
              <a:rect l="l" t="t" r="r" b="b"/>
              <a:pathLst>
                <a:path w="123189" h="1170304">
                  <a:moveTo>
                    <a:pt x="123050" y="0"/>
                  </a:moveTo>
                  <a:lnTo>
                    <a:pt x="0" y="0"/>
                  </a:lnTo>
                  <a:lnTo>
                    <a:pt x="0" y="1170000"/>
                  </a:lnTo>
                  <a:lnTo>
                    <a:pt x="123050" y="1170000"/>
                  </a:lnTo>
                  <a:lnTo>
                    <a:pt x="123050" y="0"/>
                  </a:lnTo>
                  <a:close/>
                </a:path>
              </a:pathLst>
            </a:custGeom>
            <a:solidFill>
              <a:srgbClr val="FAA73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58" name="object 58"/>
          <p:cNvGrpSpPr/>
          <p:nvPr/>
        </p:nvGrpSpPr>
        <p:grpSpPr>
          <a:xfrm>
            <a:off x="2796006" y="2034133"/>
            <a:ext cx="123189" cy="1800225"/>
            <a:chOff x="2796006" y="2034133"/>
            <a:chExt cx="123189" cy="1800225"/>
          </a:xfrm>
        </p:grpSpPr>
        <p:sp>
          <p:nvSpPr>
            <p:cNvPr id="59" name="object 59"/>
            <p:cNvSpPr/>
            <p:nvPr/>
          </p:nvSpPr>
          <p:spPr>
            <a:xfrm>
              <a:off x="2796006" y="2034133"/>
              <a:ext cx="123189" cy="576580"/>
            </a:xfrm>
            <a:custGeom>
              <a:avLst/>
              <a:gdLst/>
              <a:ahLst/>
              <a:cxnLst/>
              <a:rect l="l" t="t" r="r" b="b"/>
              <a:pathLst>
                <a:path w="123189" h="576580">
                  <a:moveTo>
                    <a:pt x="0" y="575995"/>
                  </a:moveTo>
                  <a:lnTo>
                    <a:pt x="123050" y="575995"/>
                  </a:lnTo>
                  <a:lnTo>
                    <a:pt x="123050" y="0"/>
                  </a:lnTo>
                  <a:lnTo>
                    <a:pt x="0" y="0"/>
                  </a:lnTo>
                  <a:lnTo>
                    <a:pt x="0" y="575995"/>
                  </a:lnTo>
                  <a:close/>
                </a:path>
              </a:pathLst>
            </a:custGeom>
            <a:solidFill>
              <a:srgbClr val="26284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0" name="object 60"/>
            <p:cNvSpPr/>
            <p:nvPr/>
          </p:nvSpPr>
          <p:spPr>
            <a:xfrm>
              <a:off x="2796006" y="2610129"/>
              <a:ext cx="123189" cy="1224280"/>
            </a:xfrm>
            <a:custGeom>
              <a:avLst/>
              <a:gdLst/>
              <a:ahLst/>
              <a:cxnLst/>
              <a:rect l="l" t="t" r="r" b="b"/>
              <a:pathLst>
                <a:path w="123189" h="1224279">
                  <a:moveTo>
                    <a:pt x="123050" y="0"/>
                  </a:moveTo>
                  <a:lnTo>
                    <a:pt x="0" y="0"/>
                  </a:lnTo>
                  <a:lnTo>
                    <a:pt x="0" y="1224000"/>
                  </a:lnTo>
                  <a:lnTo>
                    <a:pt x="123050" y="1224000"/>
                  </a:lnTo>
                  <a:lnTo>
                    <a:pt x="123050" y="0"/>
                  </a:lnTo>
                  <a:close/>
                </a:path>
              </a:pathLst>
            </a:custGeom>
            <a:solidFill>
              <a:srgbClr val="FAA73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61" name="object 61"/>
          <p:cNvGrpSpPr/>
          <p:nvPr/>
        </p:nvGrpSpPr>
        <p:grpSpPr>
          <a:xfrm>
            <a:off x="3018447" y="2034133"/>
            <a:ext cx="123189" cy="1800225"/>
            <a:chOff x="3018447" y="2034133"/>
            <a:chExt cx="123189" cy="1800225"/>
          </a:xfrm>
        </p:grpSpPr>
        <p:sp>
          <p:nvSpPr>
            <p:cNvPr id="62" name="object 62"/>
            <p:cNvSpPr/>
            <p:nvPr/>
          </p:nvSpPr>
          <p:spPr>
            <a:xfrm>
              <a:off x="3018447" y="2034133"/>
              <a:ext cx="123189" cy="558165"/>
            </a:xfrm>
            <a:custGeom>
              <a:avLst/>
              <a:gdLst/>
              <a:ahLst/>
              <a:cxnLst/>
              <a:rect l="l" t="t" r="r" b="b"/>
              <a:pathLst>
                <a:path w="123189" h="558164">
                  <a:moveTo>
                    <a:pt x="0" y="557999"/>
                  </a:moveTo>
                  <a:lnTo>
                    <a:pt x="123050" y="557999"/>
                  </a:lnTo>
                  <a:lnTo>
                    <a:pt x="123050" y="0"/>
                  </a:lnTo>
                  <a:lnTo>
                    <a:pt x="0" y="0"/>
                  </a:lnTo>
                  <a:lnTo>
                    <a:pt x="0" y="557999"/>
                  </a:lnTo>
                  <a:close/>
                </a:path>
              </a:pathLst>
            </a:custGeom>
            <a:solidFill>
              <a:srgbClr val="26284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3" name="object 63"/>
            <p:cNvSpPr/>
            <p:nvPr/>
          </p:nvSpPr>
          <p:spPr>
            <a:xfrm>
              <a:off x="3018447" y="2592133"/>
              <a:ext cx="123189" cy="1242060"/>
            </a:xfrm>
            <a:custGeom>
              <a:avLst/>
              <a:gdLst/>
              <a:ahLst/>
              <a:cxnLst/>
              <a:rect l="l" t="t" r="r" b="b"/>
              <a:pathLst>
                <a:path w="123189" h="1242060">
                  <a:moveTo>
                    <a:pt x="123050" y="0"/>
                  </a:moveTo>
                  <a:lnTo>
                    <a:pt x="0" y="0"/>
                  </a:lnTo>
                  <a:lnTo>
                    <a:pt x="0" y="1241996"/>
                  </a:lnTo>
                  <a:lnTo>
                    <a:pt x="123050" y="1241996"/>
                  </a:lnTo>
                  <a:lnTo>
                    <a:pt x="123050" y="0"/>
                  </a:lnTo>
                  <a:close/>
                </a:path>
              </a:pathLst>
            </a:custGeom>
            <a:solidFill>
              <a:srgbClr val="FAA73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64" name="object 64"/>
          <p:cNvGrpSpPr/>
          <p:nvPr/>
        </p:nvGrpSpPr>
        <p:grpSpPr>
          <a:xfrm>
            <a:off x="3240887" y="2034133"/>
            <a:ext cx="123189" cy="1800225"/>
            <a:chOff x="3240887" y="2034133"/>
            <a:chExt cx="123189" cy="1800225"/>
          </a:xfrm>
        </p:grpSpPr>
        <p:sp>
          <p:nvSpPr>
            <p:cNvPr id="65" name="object 65"/>
            <p:cNvSpPr/>
            <p:nvPr/>
          </p:nvSpPr>
          <p:spPr>
            <a:xfrm>
              <a:off x="3240887" y="2034133"/>
              <a:ext cx="123189" cy="540385"/>
            </a:xfrm>
            <a:custGeom>
              <a:avLst/>
              <a:gdLst/>
              <a:ahLst/>
              <a:cxnLst/>
              <a:rect l="l" t="t" r="r" b="b"/>
              <a:pathLst>
                <a:path w="123189" h="540385">
                  <a:moveTo>
                    <a:pt x="0" y="539991"/>
                  </a:moveTo>
                  <a:lnTo>
                    <a:pt x="123050" y="539991"/>
                  </a:lnTo>
                  <a:lnTo>
                    <a:pt x="123050" y="0"/>
                  </a:lnTo>
                  <a:lnTo>
                    <a:pt x="0" y="0"/>
                  </a:lnTo>
                  <a:lnTo>
                    <a:pt x="0" y="539991"/>
                  </a:lnTo>
                  <a:close/>
                </a:path>
              </a:pathLst>
            </a:custGeom>
            <a:solidFill>
              <a:srgbClr val="26284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6" name="object 66"/>
            <p:cNvSpPr/>
            <p:nvPr/>
          </p:nvSpPr>
          <p:spPr>
            <a:xfrm>
              <a:off x="3240887" y="2574124"/>
              <a:ext cx="123189" cy="1260475"/>
            </a:xfrm>
            <a:custGeom>
              <a:avLst/>
              <a:gdLst/>
              <a:ahLst/>
              <a:cxnLst/>
              <a:rect l="l" t="t" r="r" b="b"/>
              <a:pathLst>
                <a:path w="123189" h="1260475">
                  <a:moveTo>
                    <a:pt x="123050" y="0"/>
                  </a:moveTo>
                  <a:lnTo>
                    <a:pt x="0" y="0"/>
                  </a:lnTo>
                  <a:lnTo>
                    <a:pt x="0" y="1260005"/>
                  </a:lnTo>
                  <a:lnTo>
                    <a:pt x="123050" y="1260005"/>
                  </a:lnTo>
                  <a:lnTo>
                    <a:pt x="123050" y="0"/>
                  </a:lnTo>
                  <a:close/>
                </a:path>
              </a:pathLst>
            </a:custGeom>
            <a:solidFill>
              <a:srgbClr val="FAA73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67" name="object 67"/>
          <p:cNvGrpSpPr/>
          <p:nvPr/>
        </p:nvGrpSpPr>
        <p:grpSpPr>
          <a:xfrm>
            <a:off x="3463328" y="2034133"/>
            <a:ext cx="123189" cy="1800225"/>
            <a:chOff x="3463328" y="2034133"/>
            <a:chExt cx="123189" cy="1800225"/>
          </a:xfrm>
        </p:grpSpPr>
        <p:sp>
          <p:nvSpPr>
            <p:cNvPr id="68" name="object 68"/>
            <p:cNvSpPr/>
            <p:nvPr/>
          </p:nvSpPr>
          <p:spPr>
            <a:xfrm>
              <a:off x="3463328" y="2034133"/>
              <a:ext cx="123189" cy="504190"/>
            </a:xfrm>
            <a:custGeom>
              <a:avLst/>
              <a:gdLst/>
              <a:ahLst/>
              <a:cxnLst/>
              <a:rect l="l" t="t" r="r" b="b"/>
              <a:pathLst>
                <a:path w="123189" h="504189">
                  <a:moveTo>
                    <a:pt x="0" y="503999"/>
                  </a:moveTo>
                  <a:lnTo>
                    <a:pt x="123050" y="503999"/>
                  </a:lnTo>
                  <a:lnTo>
                    <a:pt x="123050" y="0"/>
                  </a:lnTo>
                  <a:lnTo>
                    <a:pt x="0" y="0"/>
                  </a:lnTo>
                  <a:lnTo>
                    <a:pt x="0" y="503999"/>
                  </a:lnTo>
                  <a:close/>
                </a:path>
              </a:pathLst>
            </a:custGeom>
            <a:solidFill>
              <a:srgbClr val="26284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9" name="object 69"/>
            <p:cNvSpPr/>
            <p:nvPr/>
          </p:nvSpPr>
          <p:spPr>
            <a:xfrm>
              <a:off x="3463328" y="2538133"/>
              <a:ext cx="123189" cy="1296035"/>
            </a:xfrm>
            <a:custGeom>
              <a:avLst/>
              <a:gdLst/>
              <a:ahLst/>
              <a:cxnLst/>
              <a:rect l="l" t="t" r="r" b="b"/>
              <a:pathLst>
                <a:path w="123189" h="1296035">
                  <a:moveTo>
                    <a:pt x="123050" y="0"/>
                  </a:moveTo>
                  <a:lnTo>
                    <a:pt x="0" y="0"/>
                  </a:lnTo>
                  <a:lnTo>
                    <a:pt x="0" y="1295996"/>
                  </a:lnTo>
                  <a:lnTo>
                    <a:pt x="123050" y="1295996"/>
                  </a:lnTo>
                  <a:lnTo>
                    <a:pt x="123050" y="0"/>
                  </a:lnTo>
                  <a:close/>
                </a:path>
              </a:pathLst>
            </a:custGeom>
            <a:solidFill>
              <a:srgbClr val="FAA73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70" name="object 70"/>
          <p:cNvGrpSpPr/>
          <p:nvPr/>
        </p:nvGrpSpPr>
        <p:grpSpPr>
          <a:xfrm>
            <a:off x="3679418" y="2027783"/>
            <a:ext cx="135890" cy="1812925"/>
            <a:chOff x="3679418" y="2027783"/>
            <a:chExt cx="135890" cy="1812925"/>
          </a:xfrm>
        </p:grpSpPr>
        <p:sp>
          <p:nvSpPr>
            <p:cNvPr id="71" name="object 71"/>
            <p:cNvSpPr/>
            <p:nvPr/>
          </p:nvSpPr>
          <p:spPr>
            <a:xfrm>
              <a:off x="3685768" y="2034133"/>
              <a:ext cx="123189" cy="1800225"/>
            </a:xfrm>
            <a:custGeom>
              <a:avLst/>
              <a:gdLst/>
              <a:ahLst/>
              <a:cxnLst/>
              <a:rect l="l" t="t" r="r" b="b"/>
              <a:pathLst>
                <a:path w="123189" h="1800225">
                  <a:moveTo>
                    <a:pt x="0" y="1799996"/>
                  </a:moveTo>
                  <a:lnTo>
                    <a:pt x="123050" y="1799996"/>
                  </a:lnTo>
                  <a:lnTo>
                    <a:pt x="123050" y="0"/>
                  </a:lnTo>
                  <a:lnTo>
                    <a:pt x="0" y="0"/>
                  </a:lnTo>
                  <a:lnTo>
                    <a:pt x="0" y="1799996"/>
                  </a:lnTo>
                  <a:close/>
                </a:path>
              </a:pathLst>
            </a:custGeom>
            <a:ln w="12700">
              <a:solidFill>
                <a:srgbClr val="26284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2" name="object 72"/>
            <p:cNvSpPr/>
            <p:nvPr/>
          </p:nvSpPr>
          <p:spPr>
            <a:xfrm>
              <a:off x="3684180" y="2485720"/>
              <a:ext cx="126364" cy="1350010"/>
            </a:xfrm>
            <a:custGeom>
              <a:avLst/>
              <a:gdLst/>
              <a:ahLst/>
              <a:cxnLst/>
              <a:rect l="l" t="t" r="r" b="b"/>
              <a:pathLst>
                <a:path w="126364" h="1350010">
                  <a:moveTo>
                    <a:pt x="126225" y="0"/>
                  </a:moveTo>
                  <a:lnTo>
                    <a:pt x="0" y="0"/>
                  </a:lnTo>
                  <a:lnTo>
                    <a:pt x="0" y="1349997"/>
                  </a:lnTo>
                  <a:lnTo>
                    <a:pt x="126225" y="1349997"/>
                  </a:lnTo>
                  <a:lnTo>
                    <a:pt x="126225" y="0"/>
                  </a:lnTo>
                  <a:close/>
                </a:path>
              </a:pathLst>
            </a:custGeom>
            <a:solidFill>
              <a:srgbClr val="FAA73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73" name="object 73"/>
          <p:cNvGrpSpPr/>
          <p:nvPr/>
        </p:nvGrpSpPr>
        <p:grpSpPr>
          <a:xfrm>
            <a:off x="3908196" y="2034133"/>
            <a:ext cx="123189" cy="1800225"/>
            <a:chOff x="3908196" y="2034133"/>
            <a:chExt cx="123189" cy="1800225"/>
          </a:xfrm>
        </p:grpSpPr>
        <p:sp>
          <p:nvSpPr>
            <p:cNvPr id="74" name="object 74"/>
            <p:cNvSpPr/>
            <p:nvPr/>
          </p:nvSpPr>
          <p:spPr>
            <a:xfrm>
              <a:off x="3908196" y="2034133"/>
              <a:ext cx="123189" cy="450215"/>
            </a:xfrm>
            <a:custGeom>
              <a:avLst/>
              <a:gdLst/>
              <a:ahLst/>
              <a:cxnLst/>
              <a:rect l="l" t="t" r="r" b="b"/>
              <a:pathLst>
                <a:path w="123189" h="450214">
                  <a:moveTo>
                    <a:pt x="0" y="449999"/>
                  </a:moveTo>
                  <a:lnTo>
                    <a:pt x="123050" y="449999"/>
                  </a:lnTo>
                  <a:lnTo>
                    <a:pt x="123050" y="0"/>
                  </a:lnTo>
                  <a:lnTo>
                    <a:pt x="0" y="0"/>
                  </a:lnTo>
                  <a:lnTo>
                    <a:pt x="0" y="449999"/>
                  </a:lnTo>
                  <a:close/>
                </a:path>
              </a:pathLst>
            </a:custGeom>
            <a:solidFill>
              <a:srgbClr val="26284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5" name="object 75"/>
            <p:cNvSpPr/>
            <p:nvPr/>
          </p:nvSpPr>
          <p:spPr>
            <a:xfrm>
              <a:off x="3908196" y="2484132"/>
              <a:ext cx="123189" cy="1350010"/>
            </a:xfrm>
            <a:custGeom>
              <a:avLst/>
              <a:gdLst/>
              <a:ahLst/>
              <a:cxnLst/>
              <a:rect l="l" t="t" r="r" b="b"/>
              <a:pathLst>
                <a:path w="123189" h="1350010">
                  <a:moveTo>
                    <a:pt x="123050" y="0"/>
                  </a:moveTo>
                  <a:lnTo>
                    <a:pt x="0" y="0"/>
                  </a:lnTo>
                  <a:lnTo>
                    <a:pt x="0" y="1349997"/>
                  </a:lnTo>
                  <a:lnTo>
                    <a:pt x="123050" y="1349997"/>
                  </a:lnTo>
                  <a:lnTo>
                    <a:pt x="123050" y="0"/>
                  </a:lnTo>
                  <a:close/>
                </a:path>
              </a:pathLst>
            </a:custGeom>
            <a:solidFill>
              <a:srgbClr val="FAA73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76" name="object 76"/>
          <p:cNvGrpSpPr/>
          <p:nvPr/>
        </p:nvGrpSpPr>
        <p:grpSpPr>
          <a:xfrm>
            <a:off x="4130637" y="2034133"/>
            <a:ext cx="123189" cy="1800225"/>
            <a:chOff x="4130637" y="2034133"/>
            <a:chExt cx="123189" cy="1800225"/>
          </a:xfrm>
        </p:grpSpPr>
        <p:sp>
          <p:nvSpPr>
            <p:cNvPr id="77" name="object 77"/>
            <p:cNvSpPr/>
            <p:nvPr/>
          </p:nvSpPr>
          <p:spPr>
            <a:xfrm>
              <a:off x="4130637" y="2034133"/>
              <a:ext cx="123189" cy="432434"/>
            </a:xfrm>
            <a:custGeom>
              <a:avLst/>
              <a:gdLst/>
              <a:ahLst/>
              <a:cxnLst/>
              <a:rect l="l" t="t" r="r" b="b"/>
              <a:pathLst>
                <a:path w="123189" h="432435">
                  <a:moveTo>
                    <a:pt x="0" y="431990"/>
                  </a:moveTo>
                  <a:lnTo>
                    <a:pt x="123050" y="431990"/>
                  </a:lnTo>
                  <a:lnTo>
                    <a:pt x="123050" y="0"/>
                  </a:lnTo>
                  <a:lnTo>
                    <a:pt x="0" y="0"/>
                  </a:lnTo>
                  <a:lnTo>
                    <a:pt x="0" y="431990"/>
                  </a:lnTo>
                  <a:close/>
                </a:path>
              </a:pathLst>
            </a:custGeom>
            <a:solidFill>
              <a:srgbClr val="26284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8" name="object 78"/>
            <p:cNvSpPr/>
            <p:nvPr/>
          </p:nvSpPr>
          <p:spPr>
            <a:xfrm>
              <a:off x="4130637" y="2466124"/>
              <a:ext cx="123189" cy="1368425"/>
            </a:xfrm>
            <a:custGeom>
              <a:avLst/>
              <a:gdLst/>
              <a:ahLst/>
              <a:cxnLst/>
              <a:rect l="l" t="t" r="r" b="b"/>
              <a:pathLst>
                <a:path w="123189" h="1368425">
                  <a:moveTo>
                    <a:pt x="123050" y="0"/>
                  </a:moveTo>
                  <a:lnTo>
                    <a:pt x="0" y="0"/>
                  </a:lnTo>
                  <a:lnTo>
                    <a:pt x="0" y="1368005"/>
                  </a:lnTo>
                  <a:lnTo>
                    <a:pt x="123050" y="1368005"/>
                  </a:lnTo>
                  <a:lnTo>
                    <a:pt x="123050" y="0"/>
                  </a:lnTo>
                  <a:close/>
                </a:path>
              </a:pathLst>
            </a:custGeom>
            <a:solidFill>
              <a:srgbClr val="FAA73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79" name="object 79"/>
          <p:cNvGrpSpPr/>
          <p:nvPr/>
        </p:nvGrpSpPr>
        <p:grpSpPr>
          <a:xfrm>
            <a:off x="4353077" y="2034133"/>
            <a:ext cx="123189" cy="1800225"/>
            <a:chOff x="4353077" y="2034133"/>
            <a:chExt cx="123189" cy="1800225"/>
          </a:xfrm>
        </p:grpSpPr>
        <p:sp>
          <p:nvSpPr>
            <p:cNvPr id="80" name="object 80"/>
            <p:cNvSpPr/>
            <p:nvPr/>
          </p:nvSpPr>
          <p:spPr>
            <a:xfrm>
              <a:off x="4353077" y="2034133"/>
              <a:ext cx="123189" cy="342265"/>
            </a:xfrm>
            <a:custGeom>
              <a:avLst/>
              <a:gdLst/>
              <a:ahLst/>
              <a:cxnLst/>
              <a:rect l="l" t="t" r="r" b="b"/>
              <a:pathLst>
                <a:path w="123189" h="342264">
                  <a:moveTo>
                    <a:pt x="0" y="341998"/>
                  </a:moveTo>
                  <a:lnTo>
                    <a:pt x="123050" y="341998"/>
                  </a:lnTo>
                  <a:lnTo>
                    <a:pt x="123050" y="0"/>
                  </a:lnTo>
                  <a:lnTo>
                    <a:pt x="0" y="0"/>
                  </a:lnTo>
                  <a:lnTo>
                    <a:pt x="0" y="341998"/>
                  </a:lnTo>
                  <a:close/>
                </a:path>
              </a:pathLst>
            </a:custGeom>
            <a:solidFill>
              <a:srgbClr val="26284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1" name="object 81"/>
            <p:cNvSpPr/>
            <p:nvPr/>
          </p:nvSpPr>
          <p:spPr>
            <a:xfrm>
              <a:off x="4353077" y="2376131"/>
              <a:ext cx="123189" cy="1458595"/>
            </a:xfrm>
            <a:custGeom>
              <a:avLst/>
              <a:gdLst/>
              <a:ahLst/>
              <a:cxnLst/>
              <a:rect l="l" t="t" r="r" b="b"/>
              <a:pathLst>
                <a:path w="123189" h="1458595">
                  <a:moveTo>
                    <a:pt x="123050" y="0"/>
                  </a:moveTo>
                  <a:lnTo>
                    <a:pt x="0" y="0"/>
                  </a:lnTo>
                  <a:lnTo>
                    <a:pt x="0" y="1457998"/>
                  </a:lnTo>
                  <a:lnTo>
                    <a:pt x="123050" y="1457998"/>
                  </a:lnTo>
                  <a:lnTo>
                    <a:pt x="123050" y="0"/>
                  </a:lnTo>
                  <a:close/>
                </a:path>
              </a:pathLst>
            </a:custGeom>
            <a:solidFill>
              <a:srgbClr val="FAA73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82" name="object 82"/>
          <p:cNvGrpSpPr/>
          <p:nvPr/>
        </p:nvGrpSpPr>
        <p:grpSpPr>
          <a:xfrm>
            <a:off x="4575518" y="2034133"/>
            <a:ext cx="123189" cy="1800225"/>
            <a:chOff x="4575518" y="2034133"/>
            <a:chExt cx="123189" cy="1800225"/>
          </a:xfrm>
        </p:grpSpPr>
        <p:sp>
          <p:nvSpPr>
            <p:cNvPr id="83" name="object 83"/>
            <p:cNvSpPr/>
            <p:nvPr/>
          </p:nvSpPr>
          <p:spPr>
            <a:xfrm>
              <a:off x="4575518" y="2034133"/>
              <a:ext cx="123189" cy="342265"/>
            </a:xfrm>
            <a:custGeom>
              <a:avLst/>
              <a:gdLst/>
              <a:ahLst/>
              <a:cxnLst/>
              <a:rect l="l" t="t" r="r" b="b"/>
              <a:pathLst>
                <a:path w="123189" h="342264">
                  <a:moveTo>
                    <a:pt x="0" y="341998"/>
                  </a:moveTo>
                  <a:lnTo>
                    <a:pt x="123050" y="341998"/>
                  </a:lnTo>
                  <a:lnTo>
                    <a:pt x="123050" y="0"/>
                  </a:lnTo>
                  <a:lnTo>
                    <a:pt x="0" y="0"/>
                  </a:lnTo>
                  <a:lnTo>
                    <a:pt x="0" y="341998"/>
                  </a:lnTo>
                  <a:close/>
                </a:path>
              </a:pathLst>
            </a:custGeom>
            <a:solidFill>
              <a:srgbClr val="26284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4" name="object 84"/>
            <p:cNvSpPr/>
            <p:nvPr/>
          </p:nvSpPr>
          <p:spPr>
            <a:xfrm>
              <a:off x="4575518" y="2376131"/>
              <a:ext cx="123189" cy="1458595"/>
            </a:xfrm>
            <a:custGeom>
              <a:avLst/>
              <a:gdLst/>
              <a:ahLst/>
              <a:cxnLst/>
              <a:rect l="l" t="t" r="r" b="b"/>
              <a:pathLst>
                <a:path w="123189" h="1458595">
                  <a:moveTo>
                    <a:pt x="123050" y="0"/>
                  </a:moveTo>
                  <a:lnTo>
                    <a:pt x="0" y="0"/>
                  </a:lnTo>
                  <a:lnTo>
                    <a:pt x="0" y="1457998"/>
                  </a:lnTo>
                  <a:lnTo>
                    <a:pt x="123050" y="1457998"/>
                  </a:lnTo>
                  <a:lnTo>
                    <a:pt x="123050" y="0"/>
                  </a:lnTo>
                  <a:close/>
                </a:path>
              </a:pathLst>
            </a:custGeom>
            <a:solidFill>
              <a:srgbClr val="FAA73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85" name="object 85"/>
          <p:cNvGrpSpPr/>
          <p:nvPr/>
        </p:nvGrpSpPr>
        <p:grpSpPr>
          <a:xfrm>
            <a:off x="4797958" y="2034133"/>
            <a:ext cx="123189" cy="1800225"/>
            <a:chOff x="4797958" y="2034133"/>
            <a:chExt cx="123189" cy="1800225"/>
          </a:xfrm>
        </p:grpSpPr>
        <p:sp>
          <p:nvSpPr>
            <p:cNvPr id="86" name="object 86"/>
            <p:cNvSpPr/>
            <p:nvPr/>
          </p:nvSpPr>
          <p:spPr>
            <a:xfrm>
              <a:off x="4797958" y="2034133"/>
              <a:ext cx="123189" cy="342265"/>
            </a:xfrm>
            <a:custGeom>
              <a:avLst/>
              <a:gdLst/>
              <a:ahLst/>
              <a:cxnLst/>
              <a:rect l="l" t="t" r="r" b="b"/>
              <a:pathLst>
                <a:path w="123189" h="342264">
                  <a:moveTo>
                    <a:pt x="0" y="341998"/>
                  </a:moveTo>
                  <a:lnTo>
                    <a:pt x="123050" y="341998"/>
                  </a:lnTo>
                  <a:lnTo>
                    <a:pt x="123050" y="0"/>
                  </a:lnTo>
                  <a:lnTo>
                    <a:pt x="0" y="0"/>
                  </a:lnTo>
                  <a:lnTo>
                    <a:pt x="0" y="341998"/>
                  </a:lnTo>
                  <a:close/>
                </a:path>
              </a:pathLst>
            </a:custGeom>
            <a:solidFill>
              <a:srgbClr val="26284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7" name="object 87"/>
            <p:cNvSpPr/>
            <p:nvPr/>
          </p:nvSpPr>
          <p:spPr>
            <a:xfrm>
              <a:off x="4797958" y="2376131"/>
              <a:ext cx="123189" cy="1458595"/>
            </a:xfrm>
            <a:custGeom>
              <a:avLst/>
              <a:gdLst/>
              <a:ahLst/>
              <a:cxnLst/>
              <a:rect l="l" t="t" r="r" b="b"/>
              <a:pathLst>
                <a:path w="123189" h="1458595">
                  <a:moveTo>
                    <a:pt x="123050" y="0"/>
                  </a:moveTo>
                  <a:lnTo>
                    <a:pt x="0" y="0"/>
                  </a:lnTo>
                  <a:lnTo>
                    <a:pt x="0" y="1457998"/>
                  </a:lnTo>
                  <a:lnTo>
                    <a:pt x="123050" y="1457998"/>
                  </a:lnTo>
                  <a:lnTo>
                    <a:pt x="123050" y="0"/>
                  </a:lnTo>
                  <a:close/>
                </a:path>
              </a:pathLst>
            </a:custGeom>
            <a:solidFill>
              <a:srgbClr val="FAA73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88" name="object 88"/>
          <p:cNvGrpSpPr/>
          <p:nvPr/>
        </p:nvGrpSpPr>
        <p:grpSpPr>
          <a:xfrm>
            <a:off x="5020398" y="2034133"/>
            <a:ext cx="123189" cy="1800225"/>
            <a:chOff x="5020398" y="2034133"/>
            <a:chExt cx="123189" cy="1800225"/>
          </a:xfrm>
        </p:grpSpPr>
        <p:sp>
          <p:nvSpPr>
            <p:cNvPr id="89" name="object 89"/>
            <p:cNvSpPr/>
            <p:nvPr/>
          </p:nvSpPr>
          <p:spPr>
            <a:xfrm>
              <a:off x="5020398" y="2034133"/>
              <a:ext cx="123189" cy="288290"/>
            </a:xfrm>
            <a:custGeom>
              <a:avLst/>
              <a:gdLst/>
              <a:ahLst/>
              <a:cxnLst/>
              <a:rect l="l" t="t" r="r" b="b"/>
              <a:pathLst>
                <a:path w="123189" h="288289">
                  <a:moveTo>
                    <a:pt x="0" y="287997"/>
                  </a:moveTo>
                  <a:lnTo>
                    <a:pt x="123050" y="287997"/>
                  </a:lnTo>
                  <a:lnTo>
                    <a:pt x="123050" y="0"/>
                  </a:lnTo>
                  <a:lnTo>
                    <a:pt x="0" y="0"/>
                  </a:lnTo>
                  <a:lnTo>
                    <a:pt x="0" y="287997"/>
                  </a:lnTo>
                  <a:close/>
                </a:path>
              </a:pathLst>
            </a:custGeom>
            <a:solidFill>
              <a:srgbClr val="26284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0" name="object 90"/>
            <p:cNvSpPr/>
            <p:nvPr/>
          </p:nvSpPr>
          <p:spPr>
            <a:xfrm>
              <a:off x="5020398" y="2322131"/>
              <a:ext cx="123189" cy="1512570"/>
            </a:xfrm>
            <a:custGeom>
              <a:avLst/>
              <a:gdLst/>
              <a:ahLst/>
              <a:cxnLst/>
              <a:rect l="l" t="t" r="r" b="b"/>
              <a:pathLst>
                <a:path w="123189" h="1512570">
                  <a:moveTo>
                    <a:pt x="123050" y="0"/>
                  </a:moveTo>
                  <a:lnTo>
                    <a:pt x="0" y="0"/>
                  </a:lnTo>
                  <a:lnTo>
                    <a:pt x="0" y="1511998"/>
                  </a:lnTo>
                  <a:lnTo>
                    <a:pt x="123050" y="1511998"/>
                  </a:lnTo>
                  <a:lnTo>
                    <a:pt x="123050" y="0"/>
                  </a:lnTo>
                  <a:close/>
                </a:path>
              </a:pathLst>
            </a:custGeom>
            <a:solidFill>
              <a:srgbClr val="FAA73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91" name="object 91"/>
          <p:cNvGrpSpPr/>
          <p:nvPr/>
        </p:nvGrpSpPr>
        <p:grpSpPr>
          <a:xfrm>
            <a:off x="5242826" y="2034133"/>
            <a:ext cx="123189" cy="1800225"/>
            <a:chOff x="5242826" y="2034133"/>
            <a:chExt cx="123189" cy="1800225"/>
          </a:xfrm>
        </p:grpSpPr>
        <p:sp>
          <p:nvSpPr>
            <p:cNvPr id="92" name="object 92"/>
            <p:cNvSpPr/>
            <p:nvPr/>
          </p:nvSpPr>
          <p:spPr>
            <a:xfrm>
              <a:off x="5242826" y="2034133"/>
              <a:ext cx="123189" cy="270510"/>
            </a:xfrm>
            <a:custGeom>
              <a:avLst/>
              <a:gdLst/>
              <a:ahLst/>
              <a:cxnLst/>
              <a:rect l="l" t="t" r="r" b="b"/>
              <a:pathLst>
                <a:path w="123189" h="270510">
                  <a:moveTo>
                    <a:pt x="0" y="270001"/>
                  </a:moveTo>
                  <a:lnTo>
                    <a:pt x="123050" y="270001"/>
                  </a:lnTo>
                  <a:lnTo>
                    <a:pt x="123050" y="0"/>
                  </a:lnTo>
                  <a:lnTo>
                    <a:pt x="0" y="0"/>
                  </a:lnTo>
                  <a:lnTo>
                    <a:pt x="0" y="270001"/>
                  </a:lnTo>
                  <a:close/>
                </a:path>
              </a:pathLst>
            </a:custGeom>
            <a:solidFill>
              <a:srgbClr val="26284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3" name="object 93"/>
            <p:cNvSpPr/>
            <p:nvPr/>
          </p:nvSpPr>
          <p:spPr>
            <a:xfrm>
              <a:off x="5242826" y="2304135"/>
              <a:ext cx="123189" cy="1530350"/>
            </a:xfrm>
            <a:custGeom>
              <a:avLst/>
              <a:gdLst/>
              <a:ahLst/>
              <a:cxnLst/>
              <a:rect l="l" t="t" r="r" b="b"/>
              <a:pathLst>
                <a:path w="123189" h="1530350">
                  <a:moveTo>
                    <a:pt x="123050" y="0"/>
                  </a:moveTo>
                  <a:lnTo>
                    <a:pt x="0" y="0"/>
                  </a:lnTo>
                  <a:lnTo>
                    <a:pt x="0" y="1529994"/>
                  </a:lnTo>
                  <a:lnTo>
                    <a:pt x="123050" y="1529994"/>
                  </a:lnTo>
                  <a:lnTo>
                    <a:pt x="123050" y="0"/>
                  </a:lnTo>
                  <a:close/>
                </a:path>
              </a:pathLst>
            </a:custGeom>
            <a:solidFill>
              <a:srgbClr val="FAA73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94" name="object 94"/>
          <p:cNvGrpSpPr/>
          <p:nvPr/>
        </p:nvGrpSpPr>
        <p:grpSpPr>
          <a:xfrm>
            <a:off x="5465267" y="2034133"/>
            <a:ext cx="123189" cy="1800225"/>
            <a:chOff x="5465267" y="2034133"/>
            <a:chExt cx="123189" cy="1800225"/>
          </a:xfrm>
        </p:grpSpPr>
        <p:sp>
          <p:nvSpPr>
            <p:cNvPr id="95" name="object 95"/>
            <p:cNvSpPr/>
            <p:nvPr/>
          </p:nvSpPr>
          <p:spPr>
            <a:xfrm>
              <a:off x="5465267" y="2034133"/>
              <a:ext cx="123189" cy="252095"/>
            </a:xfrm>
            <a:custGeom>
              <a:avLst/>
              <a:gdLst/>
              <a:ahLst/>
              <a:cxnLst/>
              <a:rect l="l" t="t" r="r" b="b"/>
              <a:pathLst>
                <a:path w="123189" h="252094">
                  <a:moveTo>
                    <a:pt x="0" y="251993"/>
                  </a:moveTo>
                  <a:lnTo>
                    <a:pt x="123050" y="251993"/>
                  </a:lnTo>
                  <a:lnTo>
                    <a:pt x="123050" y="0"/>
                  </a:lnTo>
                  <a:lnTo>
                    <a:pt x="0" y="0"/>
                  </a:lnTo>
                  <a:lnTo>
                    <a:pt x="0" y="251993"/>
                  </a:lnTo>
                  <a:close/>
                </a:path>
              </a:pathLst>
            </a:custGeom>
            <a:solidFill>
              <a:srgbClr val="26284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6" name="object 96"/>
            <p:cNvSpPr/>
            <p:nvPr/>
          </p:nvSpPr>
          <p:spPr>
            <a:xfrm>
              <a:off x="5465267" y="2286126"/>
              <a:ext cx="123189" cy="1548130"/>
            </a:xfrm>
            <a:custGeom>
              <a:avLst/>
              <a:gdLst/>
              <a:ahLst/>
              <a:cxnLst/>
              <a:rect l="l" t="t" r="r" b="b"/>
              <a:pathLst>
                <a:path w="123189" h="1548129">
                  <a:moveTo>
                    <a:pt x="123050" y="0"/>
                  </a:moveTo>
                  <a:lnTo>
                    <a:pt x="0" y="0"/>
                  </a:lnTo>
                  <a:lnTo>
                    <a:pt x="0" y="1548002"/>
                  </a:lnTo>
                  <a:lnTo>
                    <a:pt x="123050" y="1548002"/>
                  </a:lnTo>
                  <a:lnTo>
                    <a:pt x="123050" y="0"/>
                  </a:lnTo>
                  <a:close/>
                </a:path>
              </a:pathLst>
            </a:custGeom>
            <a:solidFill>
              <a:srgbClr val="FAA73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97" name="object 97"/>
          <p:cNvGrpSpPr/>
          <p:nvPr/>
        </p:nvGrpSpPr>
        <p:grpSpPr>
          <a:xfrm>
            <a:off x="5687707" y="2034133"/>
            <a:ext cx="123189" cy="1800225"/>
            <a:chOff x="5687707" y="2034133"/>
            <a:chExt cx="123189" cy="1800225"/>
          </a:xfrm>
        </p:grpSpPr>
        <p:sp>
          <p:nvSpPr>
            <p:cNvPr id="98" name="object 98"/>
            <p:cNvSpPr/>
            <p:nvPr/>
          </p:nvSpPr>
          <p:spPr>
            <a:xfrm>
              <a:off x="5687707" y="2034133"/>
              <a:ext cx="123189" cy="252095"/>
            </a:xfrm>
            <a:custGeom>
              <a:avLst/>
              <a:gdLst/>
              <a:ahLst/>
              <a:cxnLst/>
              <a:rect l="l" t="t" r="r" b="b"/>
              <a:pathLst>
                <a:path w="123189" h="252094">
                  <a:moveTo>
                    <a:pt x="0" y="251993"/>
                  </a:moveTo>
                  <a:lnTo>
                    <a:pt x="123050" y="251993"/>
                  </a:lnTo>
                  <a:lnTo>
                    <a:pt x="123050" y="0"/>
                  </a:lnTo>
                  <a:lnTo>
                    <a:pt x="0" y="0"/>
                  </a:lnTo>
                  <a:lnTo>
                    <a:pt x="0" y="251993"/>
                  </a:lnTo>
                  <a:close/>
                </a:path>
              </a:pathLst>
            </a:custGeom>
            <a:solidFill>
              <a:srgbClr val="26284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9" name="object 99"/>
            <p:cNvSpPr/>
            <p:nvPr/>
          </p:nvSpPr>
          <p:spPr>
            <a:xfrm>
              <a:off x="5687707" y="2286126"/>
              <a:ext cx="123189" cy="1548130"/>
            </a:xfrm>
            <a:custGeom>
              <a:avLst/>
              <a:gdLst/>
              <a:ahLst/>
              <a:cxnLst/>
              <a:rect l="l" t="t" r="r" b="b"/>
              <a:pathLst>
                <a:path w="123189" h="1548129">
                  <a:moveTo>
                    <a:pt x="123050" y="0"/>
                  </a:moveTo>
                  <a:lnTo>
                    <a:pt x="0" y="0"/>
                  </a:lnTo>
                  <a:lnTo>
                    <a:pt x="0" y="1548002"/>
                  </a:lnTo>
                  <a:lnTo>
                    <a:pt x="123050" y="1548002"/>
                  </a:lnTo>
                  <a:lnTo>
                    <a:pt x="123050" y="0"/>
                  </a:lnTo>
                  <a:close/>
                </a:path>
              </a:pathLst>
            </a:custGeom>
            <a:solidFill>
              <a:srgbClr val="FAA73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00" name="object 100"/>
          <p:cNvGrpSpPr/>
          <p:nvPr/>
        </p:nvGrpSpPr>
        <p:grpSpPr>
          <a:xfrm>
            <a:off x="5910148" y="2034133"/>
            <a:ext cx="123189" cy="1800225"/>
            <a:chOff x="5910148" y="2034133"/>
            <a:chExt cx="123189" cy="1800225"/>
          </a:xfrm>
        </p:grpSpPr>
        <p:sp>
          <p:nvSpPr>
            <p:cNvPr id="101" name="object 101"/>
            <p:cNvSpPr/>
            <p:nvPr/>
          </p:nvSpPr>
          <p:spPr>
            <a:xfrm>
              <a:off x="5910148" y="2034133"/>
              <a:ext cx="123189" cy="252095"/>
            </a:xfrm>
            <a:custGeom>
              <a:avLst/>
              <a:gdLst/>
              <a:ahLst/>
              <a:cxnLst/>
              <a:rect l="l" t="t" r="r" b="b"/>
              <a:pathLst>
                <a:path w="123189" h="252094">
                  <a:moveTo>
                    <a:pt x="0" y="251993"/>
                  </a:moveTo>
                  <a:lnTo>
                    <a:pt x="123050" y="251993"/>
                  </a:lnTo>
                  <a:lnTo>
                    <a:pt x="123050" y="0"/>
                  </a:lnTo>
                  <a:lnTo>
                    <a:pt x="0" y="0"/>
                  </a:lnTo>
                  <a:lnTo>
                    <a:pt x="0" y="251993"/>
                  </a:lnTo>
                  <a:close/>
                </a:path>
              </a:pathLst>
            </a:custGeom>
            <a:solidFill>
              <a:srgbClr val="26284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2" name="object 102"/>
            <p:cNvSpPr/>
            <p:nvPr/>
          </p:nvSpPr>
          <p:spPr>
            <a:xfrm>
              <a:off x="5910148" y="2286126"/>
              <a:ext cx="123189" cy="1548130"/>
            </a:xfrm>
            <a:custGeom>
              <a:avLst/>
              <a:gdLst/>
              <a:ahLst/>
              <a:cxnLst/>
              <a:rect l="l" t="t" r="r" b="b"/>
              <a:pathLst>
                <a:path w="123189" h="1548129">
                  <a:moveTo>
                    <a:pt x="123050" y="0"/>
                  </a:moveTo>
                  <a:lnTo>
                    <a:pt x="0" y="0"/>
                  </a:lnTo>
                  <a:lnTo>
                    <a:pt x="0" y="1548002"/>
                  </a:lnTo>
                  <a:lnTo>
                    <a:pt x="123050" y="1548002"/>
                  </a:lnTo>
                  <a:lnTo>
                    <a:pt x="123050" y="0"/>
                  </a:lnTo>
                  <a:close/>
                </a:path>
              </a:pathLst>
            </a:custGeom>
            <a:solidFill>
              <a:srgbClr val="FAA73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03" name="object 103"/>
          <p:cNvGrpSpPr/>
          <p:nvPr/>
        </p:nvGrpSpPr>
        <p:grpSpPr>
          <a:xfrm>
            <a:off x="6132588" y="2034133"/>
            <a:ext cx="123189" cy="1800225"/>
            <a:chOff x="6132588" y="2034133"/>
            <a:chExt cx="123189" cy="1800225"/>
          </a:xfrm>
        </p:grpSpPr>
        <p:sp>
          <p:nvSpPr>
            <p:cNvPr id="104" name="object 104"/>
            <p:cNvSpPr/>
            <p:nvPr/>
          </p:nvSpPr>
          <p:spPr>
            <a:xfrm>
              <a:off x="6132588" y="2034133"/>
              <a:ext cx="123189" cy="198120"/>
            </a:xfrm>
            <a:custGeom>
              <a:avLst/>
              <a:gdLst/>
              <a:ahLst/>
              <a:cxnLst/>
              <a:rect l="l" t="t" r="r" b="b"/>
              <a:pathLst>
                <a:path w="123189" h="198119">
                  <a:moveTo>
                    <a:pt x="0" y="197992"/>
                  </a:moveTo>
                  <a:lnTo>
                    <a:pt x="123050" y="197992"/>
                  </a:lnTo>
                  <a:lnTo>
                    <a:pt x="123050" y="0"/>
                  </a:lnTo>
                  <a:lnTo>
                    <a:pt x="0" y="0"/>
                  </a:lnTo>
                  <a:lnTo>
                    <a:pt x="0" y="197992"/>
                  </a:lnTo>
                  <a:close/>
                </a:path>
              </a:pathLst>
            </a:custGeom>
            <a:solidFill>
              <a:srgbClr val="26284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5" name="object 105"/>
            <p:cNvSpPr/>
            <p:nvPr/>
          </p:nvSpPr>
          <p:spPr>
            <a:xfrm>
              <a:off x="6132588" y="2232126"/>
              <a:ext cx="123189" cy="1602105"/>
            </a:xfrm>
            <a:custGeom>
              <a:avLst/>
              <a:gdLst/>
              <a:ahLst/>
              <a:cxnLst/>
              <a:rect l="l" t="t" r="r" b="b"/>
              <a:pathLst>
                <a:path w="123189" h="1602104">
                  <a:moveTo>
                    <a:pt x="123050" y="0"/>
                  </a:moveTo>
                  <a:lnTo>
                    <a:pt x="0" y="0"/>
                  </a:lnTo>
                  <a:lnTo>
                    <a:pt x="0" y="1602003"/>
                  </a:lnTo>
                  <a:lnTo>
                    <a:pt x="123050" y="1602003"/>
                  </a:lnTo>
                  <a:lnTo>
                    <a:pt x="123050" y="0"/>
                  </a:lnTo>
                  <a:close/>
                </a:path>
              </a:pathLst>
            </a:custGeom>
            <a:solidFill>
              <a:srgbClr val="FAA73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06" name="object 106"/>
          <p:cNvGrpSpPr/>
          <p:nvPr/>
        </p:nvGrpSpPr>
        <p:grpSpPr>
          <a:xfrm>
            <a:off x="6355029" y="2034133"/>
            <a:ext cx="123189" cy="1800225"/>
            <a:chOff x="6355029" y="2034133"/>
            <a:chExt cx="123189" cy="1800225"/>
          </a:xfrm>
        </p:grpSpPr>
        <p:sp>
          <p:nvSpPr>
            <p:cNvPr id="107" name="object 107"/>
            <p:cNvSpPr/>
            <p:nvPr/>
          </p:nvSpPr>
          <p:spPr>
            <a:xfrm>
              <a:off x="6355029" y="2034133"/>
              <a:ext cx="123189" cy="144145"/>
            </a:xfrm>
            <a:custGeom>
              <a:avLst/>
              <a:gdLst/>
              <a:ahLst/>
              <a:cxnLst/>
              <a:rect l="l" t="t" r="r" b="b"/>
              <a:pathLst>
                <a:path w="123189" h="144144">
                  <a:moveTo>
                    <a:pt x="0" y="143992"/>
                  </a:moveTo>
                  <a:lnTo>
                    <a:pt x="123050" y="143992"/>
                  </a:lnTo>
                  <a:lnTo>
                    <a:pt x="123050" y="0"/>
                  </a:lnTo>
                  <a:lnTo>
                    <a:pt x="0" y="0"/>
                  </a:lnTo>
                  <a:lnTo>
                    <a:pt x="0" y="143992"/>
                  </a:lnTo>
                  <a:close/>
                </a:path>
              </a:pathLst>
            </a:custGeom>
            <a:solidFill>
              <a:srgbClr val="26284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8" name="object 108"/>
            <p:cNvSpPr/>
            <p:nvPr/>
          </p:nvSpPr>
          <p:spPr>
            <a:xfrm>
              <a:off x="6355029" y="2178126"/>
              <a:ext cx="123189" cy="1656080"/>
            </a:xfrm>
            <a:custGeom>
              <a:avLst/>
              <a:gdLst/>
              <a:ahLst/>
              <a:cxnLst/>
              <a:rect l="l" t="t" r="r" b="b"/>
              <a:pathLst>
                <a:path w="123189" h="1656079">
                  <a:moveTo>
                    <a:pt x="123050" y="0"/>
                  </a:moveTo>
                  <a:lnTo>
                    <a:pt x="0" y="0"/>
                  </a:lnTo>
                  <a:lnTo>
                    <a:pt x="0" y="1656003"/>
                  </a:lnTo>
                  <a:lnTo>
                    <a:pt x="123050" y="1656003"/>
                  </a:lnTo>
                  <a:lnTo>
                    <a:pt x="123050" y="0"/>
                  </a:lnTo>
                  <a:close/>
                </a:path>
              </a:pathLst>
            </a:custGeom>
            <a:solidFill>
              <a:srgbClr val="FAA73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09" name="object 109"/>
          <p:cNvGrpSpPr/>
          <p:nvPr/>
        </p:nvGrpSpPr>
        <p:grpSpPr>
          <a:xfrm>
            <a:off x="6577456" y="2034133"/>
            <a:ext cx="123189" cy="1800225"/>
            <a:chOff x="6577456" y="2034133"/>
            <a:chExt cx="123189" cy="1800225"/>
          </a:xfrm>
        </p:grpSpPr>
        <p:sp>
          <p:nvSpPr>
            <p:cNvPr id="110" name="object 110"/>
            <p:cNvSpPr/>
            <p:nvPr/>
          </p:nvSpPr>
          <p:spPr>
            <a:xfrm>
              <a:off x="6577456" y="2034133"/>
              <a:ext cx="123189" cy="144145"/>
            </a:xfrm>
            <a:custGeom>
              <a:avLst/>
              <a:gdLst/>
              <a:ahLst/>
              <a:cxnLst/>
              <a:rect l="l" t="t" r="r" b="b"/>
              <a:pathLst>
                <a:path w="123190" h="144144">
                  <a:moveTo>
                    <a:pt x="0" y="143992"/>
                  </a:moveTo>
                  <a:lnTo>
                    <a:pt x="123050" y="143992"/>
                  </a:lnTo>
                  <a:lnTo>
                    <a:pt x="123050" y="0"/>
                  </a:lnTo>
                  <a:lnTo>
                    <a:pt x="0" y="0"/>
                  </a:lnTo>
                  <a:lnTo>
                    <a:pt x="0" y="143992"/>
                  </a:lnTo>
                  <a:close/>
                </a:path>
              </a:pathLst>
            </a:custGeom>
            <a:solidFill>
              <a:srgbClr val="26284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1" name="object 111"/>
            <p:cNvSpPr/>
            <p:nvPr/>
          </p:nvSpPr>
          <p:spPr>
            <a:xfrm>
              <a:off x="6577456" y="2178126"/>
              <a:ext cx="123189" cy="1656080"/>
            </a:xfrm>
            <a:custGeom>
              <a:avLst/>
              <a:gdLst/>
              <a:ahLst/>
              <a:cxnLst/>
              <a:rect l="l" t="t" r="r" b="b"/>
              <a:pathLst>
                <a:path w="123190" h="1656079">
                  <a:moveTo>
                    <a:pt x="123050" y="0"/>
                  </a:moveTo>
                  <a:lnTo>
                    <a:pt x="0" y="0"/>
                  </a:lnTo>
                  <a:lnTo>
                    <a:pt x="0" y="1656003"/>
                  </a:lnTo>
                  <a:lnTo>
                    <a:pt x="123050" y="1656003"/>
                  </a:lnTo>
                  <a:lnTo>
                    <a:pt x="123050" y="0"/>
                  </a:lnTo>
                  <a:close/>
                </a:path>
              </a:pathLst>
            </a:custGeom>
            <a:solidFill>
              <a:srgbClr val="FAA73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12" name="object 112"/>
          <p:cNvGrpSpPr/>
          <p:nvPr/>
        </p:nvGrpSpPr>
        <p:grpSpPr>
          <a:xfrm>
            <a:off x="6779018" y="2034133"/>
            <a:ext cx="123189" cy="1800225"/>
            <a:chOff x="6779018" y="2034133"/>
            <a:chExt cx="123189" cy="1800225"/>
          </a:xfrm>
        </p:grpSpPr>
        <p:sp>
          <p:nvSpPr>
            <p:cNvPr id="113" name="object 113"/>
            <p:cNvSpPr/>
            <p:nvPr/>
          </p:nvSpPr>
          <p:spPr>
            <a:xfrm>
              <a:off x="6779018" y="2034133"/>
              <a:ext cx="123189" cy="90170"/>
            </a:xfrm>
            <a:custGeom>
              <a:avLst/>
              <a:gdLst/>
              <a:ahLst/>
              <a:cxnLst/>
              <a:rect l="l" t="t" r="r" b="b"/>
              <a:pathLst>
                <a:path w="123190" h="90169">
                  <a:moveTo>
                    <a:pt x="0" y="89992"/>
                  </a:moveTo>
                  <a:lnTo>
                    <a:pt x="123050" y="89992"/>
                  </a:lnTo>
                  <a:lnTo>
                    <a:pt x="123050" y="0"/>
                  </a:lnTo>
                  <a:lnTo>
                    <a:pt x="0" y="0"/>
                  </a:lnTo>
                  <a:lnTo>
                    <a:pt x="0" y="89992"/>
                  </a:lnTo>
                  <a:close/>
                </a:path>
              </a:pathLst>
            </a:custGeom>
            <a:solidFill>
              <a:srgbClr val="26284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4" name="object 114"/>
            <p:cNvSpPr/>
            <p:nvPr/>
          </p:nvSpPr>
          <p:spPr>
            <a:xfrm>
              <a:off x="6779018" y="2124125"/>
              <a:ext cx="123189" cy="1710055"/>
            </a:xfrm>
            <a:custGeom>
              <a:avLst/>
              <a:gdLst/>
              <a:ahLst/>
              <a:cxnLst/>
              <a:rect l="l" t="t" r="r" b="b"/>
              <a:pathLst>
                <a:path w="123190" h="1710054">
                  <a:moveTo>
                    <a:pt x="123050" y="0"/>
                  </a:moveTo>
                  <a:lnTo>
                    <a:pt x="0" y="0"/>
                  </a:lnTo>
                  <a:lnTo>
                    <a:pt x="0" y="1710004"/>
                  </a:lnTo>
                  <a:lnTo>
                    <a:pt x="123050" y="1710004"/>
                  </a:lnTo>
                  <a:lnTo>
                    <a:pt x="123050" y="0"/>
                  </a:lnTo>
                  <a:close/>
                </a:path>
              </a:pathLst>
            </a:custGeom>
            <a:solidFill>
              <a:srgbClr val="FAA73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15" name="object 115"/>
          <p:cNvSpPr txBox="1"/>
          <p:nvPr/>
        </p:nvSpPr>
        <p:spPr>
          <a:xfrm>
            <a:off x="1238935" y="2034133"/>
            <a:ext cx="123189" cy="864235"/>
          </a:xfrm>
          <a:prstGeom prst="rect">
            <a:avLst/>
          </a:prstGeom>
          <a:solidFill>
            <a:srgbClr val="26284F"/>
          </a:solidFill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600">
              <a:latin typeface="Times New Roman"/>
              <a:cs typeface="Times New Roman"/>
            </a:endParaRPr>
          </a:p>
          <a:p>
            <a:pPr marL="20955">
              <a:lnSpc>
                <a:spcPct val="100000"/>
              </a:lnSpc>
              <a:spcBef>
                <a:spcPts val="515"/>
              </a:spcBef>
            </a:pPr>
            <a:r>
              <a:rPr sz="500" b="1" spc="40" dirty="0">
                <a:solidFill>
                  <a:srgbClr val="F99F1B"/>
                </a:solidFill>
                <a:latin typeface="Arial"/>
                <a:cs typeface="Arial"/>
              </a:rPr>
              <a:t>52</a:t>
            </a:r>
            <a:endParaRPr sz="500">
              <a:latin typeface="Arial"/>
              <a:cs typeface="Arial"/>
            </a:endParaRPr>
          </a:p>
        </p:txBody>
      </p:sp>
      <p:sp>
        <p:nvSpPr>
          <p:cNvPr id="116" name="object 116"/>
          <p:cNvSpPr txBox="1"/>
          <p:nvPr/>
        </p:nvSpPr>
        <p:spPr>
          <a:xfrm>
            <a:off x="1461376" y="2034133"/>
            <a:ext cx="123189" cy="792480"/>
          </a:xfrm>
          <a:prstGeom prst="rect">
            <a:avLst/>
          </a:prstGeom>
          <a:solidFill>
            <a:srgbClr val="26284F"/>
          </a:solidFill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550">
              <a:latin typeface="Times New Roman"/>
              <a:cs typeface="Times New Roman"/>
            </a:endParaRPr>
          </a:p>
          <a:p>
            <a:pPr marL="20955">
              <a:lnSpc>
                <a:spcPct val="100000"/>
              </a:lnSpc>
            </a:pPr>
            <a:r>
              <a:rPr sz="500" b="1" spc="45" dirty="0">
                <a:solidFill>
                  <a:srgbClr val="F99F1B"/>
                </a:solidFill>
                <a:latin typeface="Arial"/>
                <a:cs typeface="Arial"/>
              </a:rPr>
              <a:t>56</a:t>
            </a:r>
            <a:endParaRPr sz="500">
              <a:latin typeface="Arial"/>
              <a:cs typeface="Arial"/>
            </a:endParaRPr>
          </a:p>
        </p:txBody>
      </p:sp>
      <p:sp>
        <p:nvSpPr>
          <p:cNvPr id="117" name="object 117"/>
          <p:cNvSpPr txBox="1"/>
          <p:nvPr/>
        </p:nvSpPr>
        <p:spPr>
          <a:xfrm>
            <a:off x="1683816" y="2034133"/>
            <a:ext cx="123189" cy="756285"/>
          </a:xfrm>
          <a:prstGeom prst="rect">
            <a:avLst/>
          </a:prstGeom>
          <a:solidFill>
            <a:srgbClr val="26284F"/>
          </a:solidFill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600">
              <a:latin typeface="Times New Roman"/>
              <a:cs typeface="Times New Roman"/>
            </a:endParaRPr>
          </a:p>
          <a:p>
            <a:pPr marL="20320">
              <a:lnSpc>
                <a:spcPct val="100000"/>
              </a:lnSpc>
              <a:spcBef>
                <a:spcPts val="355"/>
              </a:spcBef>
            </a:pPr>
            <a:r>
              <a:rPr sz="500" b="1" spc="40" dirty="0">
                <a:solidFill>
                  <a:srgbClr val="F99F1B"/>
                </a:solidFill>
                <a:latin typeface="Arial"/>
                <a:cs typeface="Arial"/>
              </a:rPr>
              <a:t>58</a:t>
            </a:r>
            <a:endParaRPr sz="500">
              <a:latin typeface="Arial"/>
              <a:cs typeface="Arial"/>
            </a:endParaRPr>
          </a:p>
        </p:txBody>
      </p:sp>
      <p:sp>
        <p:nvSpPr>
          <p:cNvPr id="118" name="object 118"/>
          <p:cNvSpPr txBox="1"/>
          <p:nvPr/>
        </p:nvSpPr>
        <p:spPr>
          <a:xfrm>
            <a:off x="1906257" y="2034133"/>
            <a:ext cx="123189" cy="720090"/>
          </a:xfrm>
          <a:prstGeom prst="rect">
            <a:avLst/>
          </a:prstGeom>
          <a:solidFill>
            <a:srgbClr val="26284F"/>
          </a:solidFill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650">
              <a:latin typeface="Times New Roman"/>
              <a:cs typeface="Times New Roman"/>
            </a:endParaRPr>
          </a:p>
          <a:p>
            <a:pPr marL="20320">
              <a:lnSpc>
                <a:spcPct val="100000"/>
              </a:lnSpc>
            </a:pPr>
            <a:r>
              <a:rPr sz="500" b="1" spc="40" dirty="0">
                <a:solidFill>
                  <a:srgbClr val="F99F1B"/>
                </a:solidFill>
                <a:latin typeface="Arial"/>
                <a:cs typeface="Arial"/>
              </a:rPr>
              <a:t>60</a:t>
            </a:r>
            <a:endParaRPr sz="500">
              <a:latin typeface="Arial"/>
              <a:cs typeface="Arial"/>
            </a:endParaRPr>
          </a:p>
        </p:txBody>
      </p:sp>
      <p:sp>
        <p:nvSpPr>
          <p:cNvPr id="119" name="object 119"/>
          <p:cNvSpPr txBox="1"/>
          <p:nvPr/>
        </p:nvSpPr>
        <p:spPr>
          <a:xfrm>
            <a:off x="2128697" y="2034133"/>
            <a:ext cx="123189" cy="666115"/>
          </a:xfrm>
          <a:prstGeom prst="rect">
            <a:avLst/>
          </a:prstGeom>
          <a:solidFill>
            <a:srgbClr val="26284F"/>
          </a:solidFill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850">
              <a:latin typeface="Times New Roman"/>
              <a:cs typeface="Times New Roman"/>
            </a:endParaRPr>
          </a:p>
          <a:p>
            <a:pPr marL="20320">
              <a:lnSpc>
                <a:spcPct val="100000"/>
              </a:lnSpc>
            </a:pPr>
            <a:r>
              <a:rPr sz="500" b="1" spc="50" dirty="0">
                <a:solidFill>
                  <a:srgbClr val="F99F1B"/>
                </a:solidFill>
                <a:latin typeface="Arial"/>
                <a:cs typeface="Arial"/>
              </a:rPr>
              <a:t>63</a:t>
            </a:r>
            <a:endParaRPr sz="500">
              <a:latin typeface="Arial"/>
              <a:cs typeface="Arial"/>
            </a:endParaRPr>
          </a:p>
        </p:txBody>
      </p:sp>
      <p:sp>
        <p:nvSpPr>
          <p:cNvPr id="120" name="object 120"/>
          <p:cNvSpPr txBox="1"/>
          <p:nvPr/>
        </p:nvSpPr>
        <p:spPr>
          <a:xfrm>
            <a:off x="2351138" y="2034133"/>
            <a:ext cx="123189" cy="630555"/>
          </a:xfrm>
          <a:prstGeom prst="rect">
            <a:avLst/>
          </a:prstGeom>
          <a:solidFill>
            <a:srgbClr val="26284F"/>
          </a:solidFill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600">
              <a:latin typeface="Times New Roman"/>
              <a:cs typeface="Times New Roman"/>
            </a:endParaRPr>
          </a:p>
          <a:p>
            <a:pPr marL="20955">
              <a:lnSpc>
                <a:spcPct val="100000"/>
              </a:lnSpc>
              <a:spcBef>
                <a:spcPts val="5"/>
              </a:spcBef>
            </a:pPr>
            <a:r>
              <a:rPr sz="500" b="1" spc="45" dirty="0">
                <a:solidFill>
                  <a:srgbClr val="F99F1B"/>
                </a:solidFill>
                <a:latin typeface="Arial"/>
                <a:cs typeface="Arial"/>
              </a:rPr>
              <a:t>65</a:t>
            </a:r>
            <a:endParaRPr sz="500">
              <a:latin typeface="Arial"/>
              <a:cs typeface="Arial"/>
            </a:endParaRPr>
          </a:p>
        </p:txBody>
      </p:sp>
      <p:sp>
        <p:nvSpPr>
          <p:cNvPr id="121" name="object 121"/>
          <p:cNvSpPr txBox="1"/>
          <p:nvPr/>
        </p:nvSpPr>
        <p:spPr>
          <a:xfrm>
            <a:off x="2573566" y="2034133"/>
            <a:ext cx="123189" cy="630555"/>
          </a:xfrm>
          <a:prstGeom prst="rect">
            <a:avLst/>
          </a:prstGeom>
          <a:solidFill>
            <a:srgbClr val="26284F"/>
          </a:solidFill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600">
              <a:latin typeface="Times New Roman"/>
              <a:cs typeface="Times New Roman"/>
            </a:endParaRPr>
          </a:p>
          <a:p>
            <a:pPr marL="20955">
              <a:lnSpc>
                <a:spcPct val="100000"/>
              </a:lnSpc>
              <a:spcBef>
                <a:spcPts val="5"/>
              </a:spcBef>
            </a:pPr>
            <a:r>
              <a:rPr sz="500" b="1" spc="45" dirty="0">
                <a:solidFill>
                  <a:srgbClr val="F99F1B"/>
                </a:solidFill>
                <a:latin typeface="Arial"/>
                <a:cs typeface="Arial"/>
              </a:rPr>
              <a:t>65</a:t>
            </a:r>
            <a:endParaRPr sz="500">
              <a:latin typeface="Arial"/>
              <a:cs typeface="Arial"/>
            </a:endParaRPr>
          </a:p>
        </p:txBody>
      </p:sp>
      <p:sp>
        <p:nvSpPr>
          <p:cNvPr id="122" name="object 122"/>
          <p:cNvSpPr txBox="1"/>
          <p:nvPr/>
        </p:nvSpPr>
        <p:spPr>
          <a:xfrm>
            <a:off x="2796006" y="2034133"/>
            <a:ext cx="123189" cy="576580"/>
          </a:xfrm>
          <a:prstGeom prst="rect">
            <a:avLst/>
          </a:prstGeom>
          <a:solidFill>
            <a:srgbClr val="26284F"/>
          </a:solidFill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850">
              <a:latin typeface="Times New Roman"/>
              <a:cs typeface="Times New Roman"/>
            </a:endParaRPr>
          </a:p>
          <a:p>
            <a:pPr marL="17780">
              <a:lnSpc>
                <a:spcPct val="100000"/>
              </a:lnSpc>
            </a:pPr>
            <a:r>
              <a:rPr sz="500" b="1" spc="50" dirty="0">
                <a:solidFill>
                  <a:srgbClr val="F99F1B"/>
                </a:solidFill>
                <a:latin typeface="Arial"/>
                <a:cs typeface="Arial"/>
              </a:rPr>
              <a:t>68</a:t>
            </a:r>
            <a:endParaRPr sz="500">
              <a:latin typeface="Arial"/>
              <a:cs typeface="Arial"/>
            </a:endParaRPr>
          </a:p>
        </p:txBody>
      </p:sp>
      <p:sp>
        <p:nvSpPr>
          <p:cNvPr id="123" name="object 123"/>
          <p:cNvSpPr txBox="1"/>
          <p:nvPr/>
        </p:nvSpPr>
        <p:spPr>
          <a:xfrm>
            <a:off x="3018447" y="2034133"/>
            <a:ext cx="123189" cy="558165"/>
          </a:xfrm>
          <a:prstGeom prst="rect">
            <a:avLst/>
          </a:prstGeom>
          <a:solidFill>
            <a:srgbClr val="26284F"/>
          </a:solidFill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750">
              <a:latin typeface="Times New Roman"/>
              <a:cs typeface="Times New Roman"/>
            </a:endParaRPr>
          </a:p>
          <a:p>
            <a:pPr marL="20955">
              <a:lnSpc>
                <a:spcPct val="100000"/>
              </a:lnSpc>
            </a:pPr>
            <a:r>
              <a:rPr sz="500" b="1" spc="40" dirty="0">
                <a:solidFill>
                  <a:srgbClr val="F99F1B"/>
                </a:solidFill>
                <a:latin typeface="Arial"/>
                <a:cs typeface="Arial"/>
              </a:rPr>
              <a:t>69</a:t>
            </a:r>
            <a:endParaRPr sz="500">
              <a:latin typeface="Arial"/>
              <a:cs typeface="Arial"/>
            </a:endParaRPr>
          </a:p>
        </p:txBody>
      </p:sp>
      <p:sp>
        <p:nvSpPr>
          <p:cNvPr id="124" name="object 124"/>
          <p:cNvSpPr txBox="1"/>
          <p:nvPr/>
        </p:nvSpPr>
        <p:spPr>
          <a:xfrm>
            <a:off x="3240887" y="2034133"/>
            <a:ext cx="123189" cy="540385"/>
          </a:xfrm>
          <a:prstGeom prst="rect">
            <a:avLst/>
          </a:prstGeom>
          <a:solidFill>
            <a:srgbClr val="26284F"/>
          </a:solidFill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600">
              <a:latin typeface="Times New Roman"/>
              <a:cs typeface="Times New Roman"/>
            </a:endParaRPr>
          </a:p>
          <a:p>
            <a:pPr marL="21590">
              <a:lnSpc>
                <a:spcPct val="100000"/>
              </a:lnSpc>
            </a:pPr>
            <a:r>
              <a:rPr sz="500" b="1" spc="35" dirty="0">
                <a:solidFill>
                  <a:srgbClr val="F99F1B"/>
                </a:solidFill>
                <a:latin typeface="Arial"/>
                <a:cs typeface="Arial"/>
              </a:rPr>
              <a:t>70</a:t>
            </a:r>
            <a:endParaRPr sz="500">
              <a:latin typeface="Arial"/>
              <a:cs typeface="Arial"/>
            </a:endParaRPr>
          </a:p>
        </p:txBody>
      </p:sp>
      <p:sp>
        <p:nvSpPr>
          <p:cNvPr id="125" name="object 125"/>
          <p:cNvSpPr txBox="1"/>
          <p:nvPr/>
        </p:nvSpPr>
        <p:spPr>
          <a:xfrm>
            <a:off x="3463328" y="2034133"/>
            <a:ext cx="123189" cy="504190"/>
          </a:xfrm>
          <a:prstGeom prst="rect">
            <a:avLst/>
          </a:prstGeom>
          <a:solidFill>
            <a:srgbClr val="26284F"/>
          </a:solidFill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600">
              <a:latin typeface="Times New Roman"/>
              <a:cs typeface="Times New Roman"/>
            </a:endParaRPr>
          </a:p>
          <a:p>
            <a:pPr marL="20955">
              <a:lnSpc>
                <a:spcPct val="100000"/>
              </a:lnSpc>
              <a:spcBef>
                <a:spcPts val="440"/>
              </a:spcBef>
            </a:pPr>
            <a:r>
              <a:rPr sz="500" b="1" spc="45" dirty="0">
                <a:solidFill>
                  <a:srgbClr val="F99F1B"/>
                </a:solidFill>
                <a:latin typeface="Arial"/>
                <a:cs typeface="Arial"/>
              </a:rPr>
              <a:t>72</a:t>
            </a:r>
            <a:endParaRPr sz="500">
              <a:latin typeface="Arial"/>
              <a:cs typeface="Arial"/>
            </a:endParaRPr>
          </a:p>
        </p:txBody>
      </p:sp>
      <p:sp>
        <p:nvSpPr>
          <p:cNvPr id="126" name="object 126"/>
          <p:cNvSpPr txBox="1"/>
          <p:nvPr/>
        </p:nvSpPr>
        <p:spPr>
          <a:xfrm>
            <a:off x="3692118" y="2371013"/>
            <a:ext cx="110489" cy="101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5240">
              <a:lnSpc>
                <a:spcPct val="100000"/>
              </a:lnSpc>
              <a:spcBef>
                <a:spcPts val="100"/>
              </a:spcBef>
            </a:pPr>
            <a:r>
              <a:rPr sz="500" b="1" spc="35" dirty="0">
                <a:solidFill>
                  <a:srgbClr val="002A41"/>
                </a:solidFill>
                <a:latin typeface="Arial"/>
                <a:cs typeface="Arial"/>
              </a:rPr>
              <a:t>75</a:t>
            </a:r>
            <a:endParaRPr sz="500">
              <a:latin typeface="Arial"/>
              <a:cs typeface="Arial"/>
            </a:endParaRPr>
          </a:p>
        </p:txBody>
      </p:sp>
      <p:sp>
        <p:nvSpPr>
          <p:cNvPr id="127" name="object 127"/>
          <p:cNvSpPr txBox="1"/>
          <p:nvPr/>
        </p:nvSpPr>
        <p:spPr>
          <a:xfrm>
            <a:off x="3908196" y="2034133"/>
            <a:ext cx="123189" cy="450215"/>
          </a:xfrm>
          <a:prstGeom prst="rect">
            <a:avLst/>
          </a:prstGeom>
          <a:solidFill>
            <a:srgbClr val="26284F"/>
          </a:solidFill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600">
              <a:latin typeface="Times New Roman"/>
              <a:cs typeface="Times New Roman"/>
            </a:endParaRPr>
          </a:p>
          <a:p>
            <a:pPr marL="19050">
              <a:lnSpc>
                <a:spcPct val="100000"/>
              </a:lnSpc>
            </a:pPr>
            <a:r>
              <a:rPr sz="500" b="1" spc="35" dirty="0">
                <a:solidFill>
                  <a:srgbClr val="F99F1B"/>
                </a:solidFill>
                <a:latin typeface="Arial"/>
                <a:cs typeface="Arial"/>
              </a:rPr>
              <a:t>75</a:t>
            </a:r>
            <a:endParaRPr sz="500">
              <a:latin typeface="Arial"/>
              <a:cs typeface="Arial"/>
            </a:endParaRPr>
          </a:p>
        </p:txBody>
      </p:sp>
      <p:sp>
        <p:nvSpPr>
          <p:cNvPr id="128" name="object 128"/>
          <p:cNvSpPr txBox="1"/>
          <p:nvPr/>
        </p:nvSpPr>
        <p:spPr>
          <a:xfrm>
            <a:off x="4130637" y="2034133"/>
            <a:ext cx="123189" cy="432434"/>
          </a:xfrm>
          <a:prstGeom prst="rect">
            <a:avLst/>
          </a:prstGeom>
          <a:solidFill>
            <a:srgbClr val="26284F"/>
          </a:solidFill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450">
              <a:latin typeface="Times New Roman"/>
              <a:cs typeface="Times New Roman"/>
            </a:endParaRPr>
          </a:p>
          <a:p>
            <a:pPr marL="22225">
              <a:lnSpc>
                <a:spcPct val="100000"/>
              </a:lnSpc>
            </a:pPr>
            <a:r>
              <a:rPr sz="500" b="1" spc="20" dirty="0">
                <a:solidFill>
                  <a:srgbClr val="F99F1B"/>
                </a:solidFill>
                <a:latin typeface="Arial"/>
                <a:cs typeface="Arial"/>
              </a:rPr>
              <a:t>76</a:t>
            </a:r>
            <a:endParaRPr sz="500">
              <a:latin typeface="Arial"/>
              <a:cs typeface="Arial"/>
            </a:endParaRPr>
          </a:p>
        </p:txBody>
      </p:sp>
      <p:sp>
        <p:nvSpPr>
          <p:cNvPr id="129" name="object 129"/>
          <p:cNvSpPr txBox="1"/>
          <p:nvPr/>
        </p:nvSpPr>
        <p:spPr>
          <a:xfrm>
            <a:off x="4353077" y="2034133"/>
            <a:ext cx="123189" cy="342265"/>
          </a:xfrm>
          <a:prstGeom prst="rect">
            <a:avLst/>
          </a:prstGeom>
          <a:solidFill>
            <a:srgbClr val="26284F"/>
          </a:solidFill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450">
              <a:latin typeface="Times New Roman"/>
              <a:cs typeface="Times New Roman"/>
            </a:endParaRPr>
          </a:p>
          <a:p>
            <a:pPr marL="22225">
              <a:lnSpc>
                <a:spcPct val="100000"/>
              </a:lnSpc>
            </a:pPr>
            <a:r>
              <a:rPr sz="500" b="1" spc="25" dirty="0">
                <a:solidFill>
                  <a:srgbClr val="F99F1B"/>
                </a:solidFill>
                <a:latin typeface="Arial"/>
                <a:cs typeface="Arial"/>
              </a:rPr>
              <a:t>81</a:t>
            </a:r>
            <a:endParaRPr sz="500">
              <a:latin typeface="Arial"/>
              <a:cs typeface="Arial"/>
            </a:endParaRPr>
          </a:p>
        </p:txBody>
      </p:sp>
      <p:sp>
        <p:nvSpPr>
          <p:cNvPr id="130" name="object 130"/>
          <p:cNvSpPr txBox="1"/>
          <p:nvPr/>
        </p:nvSpPr>
        <p:spPr>
          <a:xfrm>
            <a:off x="4575518" y="2034133"/>
            <a:ext cx="123189" cy="342265"/>
          </a:xfrm>
          <a:prstGeom prst="rect">
            <a:avLst/>
          </a:prstGeom>
          <a:solidFill>
            <a:srgbClr val="26284F"/>
          </a:solidFill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450">
              <a:latin typeface="Times New Roman"/>
              <a:cs typeface="Times New Roman"/>
            </a:endParaRPr>
          </a:p>
          <a:p>
            <a:pPr marL="22225">
              <a:lnSpc>
                <a:spcPct val="100000"/>
              </a:lnSpc>
            </a:pPr>
            <a:r>
              <a:rPr sz="500" b="1" spc="25" dirty="0">
                <a:solidFill>
                  <a:srgbClr val="F99F1B"/>
                </a:solidFill>
                <a:latin typeface="Arial"/>
                <a:cs typeface="Arial"/>
              </a:rPr>
              <a:t>81</a:t>
            </a:r>
            <a:endParaRPr sz="500">
              <a:latin typeface="Arial"/>
              <a:cs typeface="Arial"/>
            </a:endParaRPr>
          </a:p>
        </p:txBody>
      </p:sp>
      <p:sp>
        <p:nvSpPr>
          <p:cNvPr id="131" name="object 131"/>
          <p:cNvSpPr txBox="1"/>
          <p:nvPr/>
        </p:nvSpPr>
        <p:spPr>
          <a:xfrm>
            <a:off x="4797958" y="2034133"/>
            <a:ext cx="123189" cy="342265"/>
          </a:xfrm>
          <a:prstGeom prst="rect">
            <a:avLst/>
          </a:prstGeom>
          <a:solidFill>
            <a:srgbClr val="26284F"/>
          </a:solidFill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450">
              <a:latin typeface="Times New Roman"/>
              <a:cs typeface="Times New Roman"/>
            </a:endParaRPr>
          </a:p>
          <a:p>
            <a:pPr marL="22225">
              <a:lnSpc>
                <a:spcPct val="100000"/>
              </a:lnSpc>
            </a:pPr>
            <a:r>
              <a:rPr sz="500" b="1" spc="25" dirty="0">
                <a:solidFill>
                  <a:srgbClr val="F99F1B"/>
                </a:solidFill>
                <a:latin typeface="Arial"/>
                <a:cs typeface="Arial"/>
              </a:rPr>
              <a:t>81</a:t>
            </a:r>
            <a:endParaRPr sz="500">
              <a:latin typeface="Arial"/>
              <a:cs typeface="Arial"/>
            </a:endParaRPr>
          </a:p>
        </p:txBody>
      </p:sp>
      <p:sp>
        <p:nvSpPr>
          <p:cNvPr id="132" name="object 132"/>
          <p:cNvSpPr txBox="1"/>
          <p:nvPr/>
        </p:nvSpPr>
        <p:spPr>
          <a:xfrm>
            <a:off x="5020398" y="2034133"/>
            <a:ext cx="123189" cy="288290"/>
          </a:xfrm>
          <a:prstGeom prst="rect">
            <a:avLst/>
          </a:prstGeom>
          <a:solidFill>
            <a:srgbClr val="26284F"/>
          </a:solidFill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700">
              <a:latin typeface="Times New Roman"/>
              <a:cs typeface="Times New Roman"/>
            </a:endParaRPr>
          </a:p>
          <a:p>
            <a:pPr marL="22225">
              <a:lnSpc>
                <a:spcPct val="100000"/>
              </a:lnSpc>
            </a:pPr>
            <a:r>
              <a:rPr sz="500" b="1" spc="60" dirty="0">
                <a:solidFill>
                  <a:srgbClr val="F99F1B"/>
                </a:solidFill>
                <a:latin typeface="Arial"/>
                <a:cs typeface="Arial"/>
              </a:rPr>
              <a:t>84</a:t>
            </a:r>
            <a:endParaRPr sz="500">
              <a:latin typeface="Arial"/>
              <a:cs typeface="Arial"/>
            </a:endParaRPr>
          </a:p>
        </p:txBody>
      </p:sp>
      <p:sp>
        <p:nvSpPr>
          <p:cNvPr id="133" name="object 133"/>
          <p:cNvSpPr txBox="1"/>
          <p:nvPr/>
        </p:nvSpPr>
        <p:spPr>
          <a:xfrm>
            <a:off x="5242826" y="2034133"/>
            <a:ext cx="123189" cy="270510"/>
          </a:xfrm>
          <a:prstGeom prst="rect">
            <a:avLst/>
          </a:prstGeom>
          <a:solidFill>
            <a:srgbClr val="26284F"/>
          </a:solidFill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550">
              <a:latin typeface="Times New Roman"/>
              <a:cs typeface="Times New Roman"/>
            </a:endParaRPr>
          </a:p>
          <a:p>
            <a:pPr marL="20955">
              <a:lnSpc>
                <a:spcPct val="100000"/>
              </a:lnSpc>
            </a:pPr>
            <a:r>
              <a:rPr sz="500" b="1" spc="35" dirty="0">
                <a:solidFill>
                  <a:srgbClr val="F99F1B"/>
                </a:solidFill>
                <a:latin typeface="Arial"/>
                <a:cs typeface="Arial"/>
              </a:rPr>
              <a:t>85</a:t>
            </a:r>
            <a:endParaRPr sz="500">
              <a:latin typeface="Arial"/>
              <a:cs typeface="Arial"/>
            </a:endParaRPr>
          </a:p>
        </p:txBody>
      </p:sp>
      <p:sp>
        <p:nvSpPr>
          <p:cNvPr id="134" name="object 134"/>
          <p:cNvSpPr txBox="1"/>
          <p:nvPr/>
        </p:nvSpPr>
        <p:spPr>
          <a:xfrm>
            <a:off x="5465267" y="2034133"/>
            <a:ext cx="123189" cy="252095"/>
          </a:xfrm>
          <a:prstGeom prst="rect">
            <a:avLst/>
          </a:prstGeom>
          <a:solidFill>
            <a:srgbClr val="26284F"/>
          </a:solidFill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600">
              <a:latin typeface="Times New Roman"/>
              <a:cs typeface="Times New Roman"/>
            </a:endParaRPr>
          </a:p>
          <a:p>
            <a:pPr marL="20955">
              <a:lnSpc>
                <a:spcPct val="100000"/>
              </a:lnSpc>
              <a:spcBef>
                <a:spcPts val="530"/>
              </a:spcBef>
            </a:pPr>
            <a:r>
              <a:rPr sz="500" b="1" spc="45" dirty="0">
                <a:solidFill>
                  <a:srgbClr val="F99F1B"/>
                </a:solidFill>
                <a:latin typeface="Arial"/>
                <a:cs typeface="Arial"/>
              </a:rPr>
              <a:t>86</a:t>
            </a:r>
            <a:endParaRPr sz="500">
              <a:latin typeface="Arial"/>
              <a:cs typeface="Arial"/>
            </a:endParaRPr>
          </a:p>
        </p:txBody>
      </p:sp>
      <p:sp>
        <p:nvSpPr>
          <p:cNvPr id="135" name="object 135"/>
          <p:cNvSpPr txBox="1"/>
          <p:nvPr/>
        </p:nvSpPr>
        <p:spPr>
          <a:xfrm>
            <a:off x="5687707" y="2034133"/>
            <a:ext cx="123189" cy="252095"/>
          </a:xfrm>
          <a:prstGeom prst="rect">
            <a:avLst/>
          </a:prstGeom>
          <a:solidFill>
            <a:srgbClr val="26284F"/>
          </a:solidFill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600">
              <a:latin typeface="Times New Roman"/>
              <a:cs typeface="Times New Roman"/>
            </a:endParaRPr>
          </a:p>
          <a:p>
            <a:pPr marL="20955">
              <a:lnSpc>
                <a:spcPct val="100000"/>
              </a:lnSpc>
              <a:spcBef>
                <a:spcPts val="530"/>
              </a:spcBef>
            </a:pPr>
            <a:r>
              <a:rPr sz="500" b="1" spc="45" dirty="0">
                <a:solidFill>
                  <a:srgbClr val="F99F1B"/>
                </a:solidFill>
                <a:latin typeface="Arial"/>
                <a:cs typeface="Arial"/>
              </a:rPr>
              <a:t>86</a:t>
            </a:r>
            <a:endParaRPr sz="500">
              <a:latin typeface="Arial"/>
              <a:cs typeface="Arial"/>
            </a:endParaRPr>
          </a:p>
        </p:txBody>
      </p:sp>
      <p:sp>
        <p:nvSpPr>
          <p:cNvPr id="136" name="object 136"/>
          <p:cNvSpPr txBox="1"/>
          <p:nvPr/>
        </p:nvSpPr>
        <p:spPr>
          <a:xfrm>
            <a:off x="5910148" y="2034133"/>
            <a:ext cx="123189" cy="252095"/>
          </a:xfrm>
          <a:prstGeom prst="rect">
            <a:avLst/>
          </a:prstGeom>
          <a:solidFill>
            <a:srgbClr val="26284F"/>
          </a:solidFill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600">
              <a:latin typeface="Times New Roman"/>
              <a:cs typeface="Times New Roman"/>
            </a:endParaRPr>
          </a:p>
          <a:p>
            <a:pPr marL="20955">
              <a:lnSpc>
                <a:spcPct val="100000"/>
              </a:lnSpc>
              <a:spcBef>
                <a:spcPts val="530"/>
              </a:spcBef>
            </a:pPr>
            <a:r>
              <a:rPr sz="500" b="1" spc="45" dirty="0">
                <a:solidFill>
                  <a:srgbClr val="F99F1B"/>
                </a:solidFill>
                <a:latin typeface="Arial"/>
                <a:cs typeface="Arial"/>
              </a:rPr>
              <a:t>89</a:t>
            </a:r>
            <a:endParaRPr sz="500">
              <a:latin typeface="Arial"/>
              <a:cs typeface="Arial"/>
            </a:endParaRPr>
          </a:p>
        </p:txBody>
      </p:sp>
      <p:sp>
        <p:nvSpPr>
          <p:cNvPr id="137" name="object 137"/>
          <p:cNvSpPr txBox="1"/>
          <p:nvPr/>
        </p:nvSpPr>
        <p:spPr>
          <a:xfrm>
            <a:off x="6132588" y="2034133"/>
            <a:ext cx="123189" cy="198120"/>
          </a:xfrm>
          <a:prstGeom prst="rect">
            <a:avLst/>
          </a:prstGeom>
          <a:solidFill>
            <a:srgbClr val="26284F"/>
          </a:solidFill>
        </p:spPr>
        <p:txBody>
          <a:bodyPr vert="horz" wrap="square" lIns="0" tIns="571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45"/>
              </a:spcBef>
            </a:pPr>
            <a:endParaRPr sz="650">
              <a:latin typeface="Times New Roman"/>
              <a:cs typeface="Times New Roman"/>
            </a:endParaRPr>
          </a:p>
          <a:p>
            <a:pPr marL="20955">
              <a:lnSpc>
                <a:spcPct val="100000"/>
              </a:lnSpc>
            </a:pPr>
            <a:r>
              <a:rPr sz="500" b="1" spc="45" dirty="0">
                <a:solidFill>
                  <a:srgbClr val="F99F1B"/>
                </a:solidFill>
                <a:latin typeface="Arial"/>
                <a:cs typeface="Arial"/>
              </a:rPr>
              <a:t>89</a:t>
            </a:r>
            <a:endParaRPr sz="500">
              <a:latin typeface="Arial"/>
              <a:cs typeface="Arial"/>
            </a:endParaRPr>
          </a:p>
        </p:txBody>
      </p:sp>
      <p:sp>
        <p:nvSpPr>
          <p:cNvPr id="138" name="object 138"/>
          <p:cNvSpPr txBox="1"/>
          <p:nvPr/>
        </p:nvSpPr>
        <p:spPr>
          <a:xfrm>
            <a:off x="6355029" y="2034133"/>
            <a:ext cx="123189" cy="144145"/>
          </a:xfrm>
          <a:prstGeom prst="rect">
            <a:avLst/>
          </a:prstGeom>
          <a:solidFill>
            <a:srgbClr val="26284F"/>
          </a:solidFill>
        </p:spPr>
        <p:txBody>
          <a:bodyPr vert="horz" wrap="square" lIns="0" tIns="46990" rIns="0" bIns="0" rtlCol="0">
            <a:spAutoFit/>
          </a:bodyPr>
          <a:lstStyle/>
          <a:p>
            <a:pPr marL="20955">
              <a:lnSpc>
                <a:spcPct val="100000"/>
              </a:lnSpc>
              <a:spcBef>
                <a:spcPts val="370"/>
              </a:spcBef>
            </a:pPr>
            <a:r>
              <a:rPr sz="500" b="1" spc="45" dirty="0">
                <a:solidFill>
                  <a:srgbClr val="F99F1B"/>
                </a:solidFill>
                <a:latin typeface="Arial"/>
                <a:cs typeface="Arial"/>
              </a:rPr>
              <a:t>92</a:t>
            </a:r>
            <a:endParaRPr sz="500">
              <a:latin typeface="Arial"/>
              <a:cs typeface="Arial"/>
            </a:endParaRPr>
          </a:p>
        </p:txBody>
      </p:sp>
      <p:sp>
        <p:nvSpPr>
          <p:cNvPr id="139" name="object 139"/>
          <p:cNvSpPr txBox="1"/>
          <p:nvPr/>
        </p:nvSpPr>
        <p:spPr>
          <a:xfrm>
            <a:off x="6577456" y="2034133"/>
            <a:ext cx="123189" cy="144145"/>
          </a:xfrm>
          <a:prstGeom prst="rect">
            <a:avLst/>
          </a:prstGeom>
          <a:solidFill>
            <a:srgbClr val="26284F"/>
          </a:solidFill>
        </p:spPr>
        <p:txBody>
          <a:bodyPr vert="horz" wrap="square" lIns="0" tIns="42545" rIns="0" bIns="0" rtlCol="0">
            <a:spAutoFit/>
          </a:bodyPr>
          <a:lstStyle/>
          <a:p>
            <a:pPr marL="18415">
              <a:lnSpc>
                <a:spcPct val="100000"/>
              </a:lnSpc>
              <a:spcBef>
                <a:spcPts val="335"/>
              </a:spcBef>
            </a:pPr>
            <a:r>
              <a:rPr sz="500" b="1" spc="45" dirty="0">
                <a:solidFill>
                  <a:srgbClr val="F99F1B"/>
                </a:solidFill>
                <a:latin typeface="Arial"/>
                <a:cs typeface="Arial"/>
              </a:rPr>
              <a:t>92</a:t>
            </a:r>
            <a:endParaRPr sz="500">
              <a:latin typeface="Arial"/>
              <a:cs typeface="Arial"/>
            </a:endParaRPr>
          </a:p>
        </p:txBody>
      </p:sp>
      <p:sp>
        <p:nvSpPr>
          <p:cNvPr id="140" name="object 140"/>
          <p:cNvSpPr txBox="1"/>
          <p:nvPr/>
        </p:nvSpPr>
        <p:spPr>
          <a:xfrm>
            <a:off x="6779018" y="2034133"/>
            <a:ext cx="123189" cy="90170"/>
          </a:xfrm>
          <a:prstGeom prst="rect">
            <a:avLst/>
          </a:prstGeom>
          <a:solidFill>
            <a:srgbClr val="26284F"/>
          </a:solidFill>
        </p:spPr>
        <p:txBody>
          <a:bodyPr vert="horz" wrap="square" lIns="0" tIns="1905" rIns="0" bIns="0" rtlCol="0">
            <a:spAutoFit/>
          </a:bodyPr>
          <a:lstStyle/>
          <a:p>
            <a:pPr marL="18415">
              <a:lnSpc>
                <a:spcPct val="100000"/>
              </a:lnSpc>
              <a:spcBef>
                <a:spcPts val="15"/>
              </a:spcBef>
            </a:pPr>
            <a:r>
              <a:rPr sz="500" b="1" spc="40" dirty="0">
                <a:solidFill>
                  <a:srgbClr val="F99F1B"/>
                </a:solidFill>
                <a:latin typeface="Arial"/>
                <a:cs typeface="Arial"/>
              </a:rPr>
              <a:t>95</a:t>
            </a:r>
            <a:endParaRPr sz="500">
              <a:latin typeface="Arial"/>
              <a:cs typeface="Arial"/>
            </a:endParaRPr>
          </a:p>
        </p:txBody>
      </p:sp>
      <p:sp>
        <p:nvSpPr>
          <p:cNvPr id="141" name="object 141"/>
          <p:cNvSpPr txBox="1"/>
          <p:nvPr/>
        </p:nvSpPr>
        <p:spPr>
          <a:xfrm>
            <a:off x="5152227" y="629925"/>
            <a:ext cx="1837689" cy="1473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704339" algn="l"/>
              </a:tabLst>
            </a:pPr>
            <a:r>
              <a:rPr sz="800" spc="60" dirty="0">
                <a:solidFill>
                  <a:srgbClr val="002A41"/>
                </a:solidFill>
                <a:latin typeface="Times New Roman"/>
                <a:cs typeface="Times New Roman"/>
              </a:rPr>
              <a:t>І</a:t>
            </a:r>
            <a:r>
              <a:rPr sz="800" spc="165" dirty="0">
                <a:solidFill>
                  <a:srgbClr val="002A41"/>
                </a:solidFill>
                <a:latin typeface="Times New Roman"/>
                <a:cs typeface="Times New Roman"/>
              </a:rPr>
              <a:t>н</a:t>
            </a:r>
            <a:r>
              <a:rPr sz="800" spc="100" dirty="0">
                <a:solidFill>
                  <a:srgbClr val="002A41"/>
                </a:solidFill>
                <a:latin typeface="Times New Roman"/>
                <a:cs typeface="Times New Roman"/>
              </a:rPr>
              <a:t>д</a:t>
            </a:r>
            <a:r>
              <a:rPr sz="800" spc="110" dirty="0">
                <a:solidFill>
                  <a:srgbClr val="002A41"/>
                </a:solidFill>
                <a:latin typeface="Times New Roman"/>
                <a:cs typeface="Times New Roman"/>
              </a:rPr>
              <a:t>е</a:t>
            </a:r>
            <a:r>
              <a:rPr sz="800" spc="114" dirty="0">
                <a:solidFill>
                  <a:srgbClr val="002A41"/>
                </a:solidFill>
                <a:latin typeface="Times New Roman"/>
                <a:cs typeface="Times New Roman"/>
              </a:rPr>
              <a:t>к</a:t>
            </a:r>
            <a:r>
              <a:rPr sz="800" spc="45" dirty="0">
                <a:solidFill>
                  <a:srgbClr val="002A41"/>
                </a:solidFill>
                <a:latin typeface="Times New Roman"/>
                <a:cs typeface="Times New Roman"/>
              </a:rPr>
              <a:t>с</a:t>
            </a:r>
            <a:r>
              <a:rPr sz="800" spc="60" dirty="0">
                <a:solidFill>
                  <a:srgbClr val="002A41"/>
                </a:solidFill>
                <a:latin typeface="Times New Roman"/>
                <a:cs typeface="Times New Roman"/>
              </a:rPr>
              <a:t> </a:t>
            </a:r>
            <a:r>
              <a:rPr sz="800" spc="110" dirty="0">
                <a:solidFill>
                  <a:srgbClr val="002A41"/>
                </a:solidFill>
                <a:latin typeface="Times New Roman"/>
                <a:cs typeface="Times New Roman"/>
              </a:rPr>
              <a:t>з</a:t>
            </a:r>
            <a:r>
              <a:rPr sz="800" spc="100" dirty="0">
                <a:solidFill>
                  <a:srgbClr val="002A41"/>
                </a:solidFill>
                <a:latin typeface="Times New Roman"/>
                <a:cs typeface="Times New Roman"/>
              </a:rPr>
              <a:t>д</a:t>
            </a:r>
            <a:r>
              <a:rPr sz="800" spc="80" dirty="0">
                <a:solidFill>
                  <a:srgbClr val="002A41"/>
                </a:solidFill>
                <a:latin typeface="Times New Roman"/>
                <a:cs typeface="Times New Roman"/>
              </a:rPr>
              <a:t>о</a:t>
            </a:r>
            <a:r>
              <a:rPr sz="800" spc="114" dirty="0">
                <a:solidFill>
                  <a:srgbClr val="002A41"/>
                </a:solidFill>
                <a:latin typeface="Times New Roman"/>
                <a:cs typeface="Times New Roman"/>
              </a:rPr>
              <a:t>р</a:t>
            </a:r>
            <a:r>
              <a:rPr sz="800" spc="80" dirty="0">
                <a:solidFill>
                  <a:srgbClr val="002A41"/>
                </a:solidFill>
                <a:latin typeface="Times New Roman"/>
                <a:cs typeface="Times New Roman"/>
              </a:rPr>
              <a:t>ов</a:t>
            </a:r>
            <a:r>
              <a:rPr sz="800" spc="-105" dirty="0">
                <a:solidFill>
                  <a:srgbClr val="002A41"/>
                </a:solidFill>
                <a:latin typeface="Times New Roman"/>
                <a:cs typeface="Times New Roman"/>
              </a:rPr>
              <a:t>’</a:t>
            </a:r>
            <a:r>
              <a:rPr sz="800" spc="150" dirty="0">
                <a:solidFill>
                  <a:srgbClr val="002A41"/>
                </a:solidFill>
                <a:latin typeface="Times New Roman"/>
                <a:cs typeface="Times New Roman"/>
              </a:rPr>
              <a:t>я</a:t>
            </a:r>
            <a:r>
              <a:rPr sz="800" dirty="0">
                <a:solidFill>
                  <a:srgbClr val="002A41"/>
                </a:solidFill>
                <a:latin typeface="Times New Roman"/>
                <a:cs typeface="Times New Roman"/>
              </a:rPr>
              <a:t>.</a:t>
            </a:r>
            <a:r>
              <a:rPr sz="800" spc="60" dirty="0">
                <a:solidFill>
                  <a:srgbClr val="002A41"/>
                </a:solidFill>
                <a:latin typeface="Times New Roman"/>
                <a:cs typeface="Times New Roman"/>
              </a:rPr>
              <a:t> </a:t>
            </a:r>
            <a:r>
              <a:rPr sz="800" spc="-15" dirty="0">
                <a:solidFill>
                  <a:srgbClr val="002A41"/>
                </a:solidFill>
                <a:latin typeface="Times New Roman"/>
                <a:cs typeface="Times New Roman"/>
              </a:rPr>
              <a:t>У</a:t>
            </a:r>
            <a:r>
              <a:rPr sz="800" spc="140" dirty="0">
                <a:solidFill>
                  <a:srgbClr val="002A41"/>
                </a:solidFill>
                <a:latin typeface="Times New Roman"/>
                <a:cs typeface="Times New Roman"/>
              </a:rPr>
              <a:t>к</a:t>
            </a:r>
            <a:r>
              <a:rPr sz="800" spc="105" dirty="0">
                <a:solidFill>
                  <a:srgbClr val="002A41"/>
                </a:solidFill>
                <a:latin typeface="Times New Roman"/>
                <a:cs typeface="Times New Roman"/>
              </a:rPr>
              <a:t>р</a:t>
            </a:r>
            <a:r>
              <a:rPr sz="800" spc="155" dirty="0">
                <a:solidFill>
                  <a:srgbClr val="002A41"/>
                </a:solidFill>
                <a:latin typeface="Times New Roman"/>
                <a:cs typeface="Times New Roman"/>
              </a:rPr>
              <a:t>а</a:t>
            </a:r>
            <a:r>
              <a:rPr sz="800" spc="80" dirty="0">
                <a:solidFill>
                  <a:srgbClr val="002A41"/>
                </a:solidFill>
                <a:latin typeface="Times New Roman"/>
                <a:cs typeface="Times New Roman"/>
              </a:rPr>
              <a:t>ї</a:t>
            </a:r>
            <a:r>
              <a:rPr sz="800" spc="140" dirty="0">
                <a:solidFill>
                  <a:srgbClr val="002A41"/>
                </a:solidFill>
                <a:latin typeface="Times New Roman"/>
                <a:cs typeface="Times New Roman"/>
              </a:rPr>
              <a:t>н</a:t>
            </a:r>
            <a:r>
              <a:rPr sz="800" spc="114" dirty="0">
                <a:solidFill>
                  <a:srgbClr val="002A41"/>
                </a:solidFill>
                <a:latin typeface="Times New Roman"/>
                <a:cs typeface="Times New Roman"/>
              </a:rPr>
              <a:t>а</a:t>
            </a:r>
            <a:r>
              <a:rPr sz="800" dirty="0">
                <a:solidFill>
                  <a:srgbClr val="002A41"/>
                </a:solidFill>
                <a:latin typeface="Times New Roman"/>
                <a:cs typeface="Times New Roman"/>
              </a:rPr>
              <a:t>	</a:t>
            </a:r>
            <a:r>
              <a:rPr sz="800" spc="35" dirty="0">
                <a:solidFill>
                  <a:srgbClr val="002A41"/>
                </a:solidFill>
                <a:latin typeface="Tahoma"/>
                <a:cs typeface="Tahoma"/>
              </a:rPr>
              <a:t>35</a:t>
            </a:r>
            <a:endParaRPr sz="800">
              <a:latin typeface="Tahoma"/>
              <a:cs typeface="Tahoma"/>
            </a:endParaRPr>
          </a:p>
        </p:txBody>
      </p:sp>
      <p:sp>
        <p:nvSpPr>
          <p:cNvPr id="142" name="object 142"/>
          <p:cNvSpPr/>
          <p:nvPr/>
        </p:nvSpPr>
        <p:spPr>
          <a:xfrm>
            <a:off x="660704" y="476986"/>
            <a:ext cx="5873750" cy="83820"/>
          </a:xfrm>
          <a:custGeom>
            <a:avLst/>
            <a:gdLst/>
            <a:ahLst/>
            <a:cxnLst/>
            <a:rect l="l" t="t" r="r" b="b"/>
            <a:pathLst>
              <a:path w="5873750" h="83820">
                <a:moveTo>
                  <a:pt x="5873305" y="0"/>
                </a:moveTo>
                <a:lnTo>
                  <a:pt x="0" y="0"/>
                </a:lnTo>
                <a:lnTo>
                  <a:pt x="0" y="83654"/>
                </a:lnTo>
                <a:lnTo>
                  <a:pt x="5873305" y="83654"/>
                </a:lnTo>
                <a:lnTo>
                  <a:pt x="5873305" y="0"/>
                </a:lnTo>
                <a:close/>
              </a:path>
            </a:pathLst>
          </a:custGeom>
          <a:solidFill>
            <a:srgbClr val="384E6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3" name="object 143"/>
          <p:cNvSpPr/>
          <p:nvPr/>
        </p:nvSpPr>
        <p:spPr>
          <a:xfrm>
            <a:off x="6587578" y="476986"/>
            <a:ext cx="541020" cy="83820"/>
          </a:xfrm>
          <a:custGeom>
            <a:avLst/>
            <a:gdLst/>
            <a:ahLst/>
            <a:cxnLst/>
            <a:rect l="l" t="t" r="r" b="b"/>
            <a:pathLst>
              <a:path w="541020" h="83820">
                <a:moveTo>
                  <a:pt x="540854" y="0"/>
                </a:moveTo>
                <a:lnTo>
                  <a:pt x="0" y="0"/>
                </a:lnTo>
                <a:lnTo>
                  <a:pt x="0" y="83654"/>
                </a:lnTo>
                <a:lnTo>
                  <a:pt x="540854" y="83654"/>
                </a:lnTo>
                <a:lnTo>
                  <a:pt x="540854" y="0"/>
                </a:lnTo>
                <a:close/>
              </a:path>
            </a:pathLst>
          </a:custGeom>
          <a:solidFill>
            <a:srgbClr val="F99F1B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95149" y="2246783"/>
            <a:ext cx="4044315" cy="15627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109220">
              <a:lnSpc>
                <a:spcPct val="122300"/>
              </a:lnSpc>
              <a:spcBef>
                <a:spcPts val="100"/>
              </a:spcBef>
            </a:pPr>
            <a:r>
              <a:rPr sz="750" spc="50" dirty="0">
                <a:solidFill>
                  <a:srgbClr val="002A41"/>
                </a:solidFill>
                <a:latin typeface="Tahoma"/>
                <a:cs typeface="Tahoma"/>
              </a:rPr>
              <a:t>Рівно половина </a:t>
            </a:r>
            <a:r>
              <a:rPr sz="750" spc="60" dirty="0">
                <a:solidFill>
                  <a:srgbClr val="002A41"/>
                </a:solidFill>
                <a:latin typeface="Tahoma"/>
                <a:cs typeface="Tahoma"/>
              </a:rPr>
              <a:t>жителів </a:t>
            </a:r>
            <a:r>
              <a:rPr sz="750" spc="70" dirty="0">
                <a:solidFill>
                  <a:srgbClr val="002A41"/>
                </a:solidFill>
                <a:latin typeface="Tahoma"/>
                <a:cs typeface="Tahoma"/>
              </a:rPr>
              <a:t>України </a:t>
            </a:r>
            <a:r>
              <a:rPr sz="750" spc="-25" dirty="0">
                <a:solidFill>
                  <a:srgbClr val="002A41"/>
                </a:solidFill>
                <a:latin typeface="Tahoma"/>
                <a:cs typeface="Tahoma"/>
              </a:rPr>
              <a:t>(50%) </a:t>
            </a:r>
            <a:r>
              <a:rPr sz="750" spc="30" dirty="0">
                <a:solidFill>
                  <a:srgbClr val="002A41"/>
                </a:solidFill>
                <a:latin typeface="Tahoma"/>
                <a:cs typeface="Tahoma"/>
              </a:rPr>
              <a:t>змогли </a:t>
            </a:r>
            <a:r>
              <a:rPr sz="750" spc="50" dirty="0">
                <a:solidFill>
                  <a:srgbClr val="002A41"/>
                </a:solidFill>
                <a:latin typeface="Tahoma"/>
                <a:cs typeface="Tahoma"/>
              </a:rPr>
              <a:t>правильно </a:t>
            </a:r>
            <a:r>
              <a:rPr sz="750" spc="30" dirty="0">
                <a:solidFill>
                  <a:srgbClr val="002A41"/>
                </a:solidFill>
                <a:latin typeface="Tahoma"/>
                <a:cs typeface="Tahoma"/>
              </a:rPr>
              <a:t>назвати </a:t>
            </a:r>
            <a:r>
              <a:rPr sz="750" spc="80" dirty="0">
                <a:solidFill>
                  <a:srgbClr val="002A41"/>
                </a:solidFill>
                <a:latin typeface="Tahoma"/>
                <a:cs typeface="Tahoma"/>
              </a:rPr>
              <a:t>принаймні  </a:t>
            </a:r>
            <a:r>
              <a:rPr sz="750" spc="40" dirty="0">
                <a:solidFill>
                  <a:srgbClr val="002A41"/>
                </a:solidFill>
                <a:latin typeface="Tahoma"/>
                <a:cs typeface="Tahoma"/>
              </a:rPr>
              <a:t>два</a:t>
            </a:r>
            <a:r>
              <a:rPr sz="750" spc="-60" dirty="0">
                <a:solidFill>
                  <a:srgbClr val="002A41"/>
                </a:solidFill>
                <a:latin typeface="Tahoma"/>
                <a:cs typeface="Tahoma"/>
              </a:rPr>
              <a:t> </a:t>
            </a:r>
            <a:r>
              <a:rPr sz="750" spc="80" dirty="0">
                <a:solidFill>
                  <a:srgbClr val="002A41"/>
                </a:solidFill>
                <a:latin typeface="Tahoma"/>
                <a:cs typeface="Tahoma"/>
              </a:rPr>
              <a:t>симптоми</a:t>
            </a:r>
            <a:r>
              <a:rPr sz="750" spc="-55" dirty="0">
                <a:solidFill>
                  <a:srgbClr val="002A41"/>
                </a:solidFill>
                <a:latin typeface="Tahoma"/>
                <a:cs typeface="Tahoma"/>
              </a:rPr>
              <a:t> </a:t>
            </a:r>
            <a:r>
              <a:rPr sz="750" spc="35" dirty="0">
                <a:solidFill>
                  <a:srgbClr val="002A41"/>
                </a:solidFill>
                <a:latin typeface="Tahoma"/>
                <a:cs typeface="Tahoma"/>
              </a:rPr>
              <a:t>інсульту.</a:t>
            </a:r>
            <a:r>
              <a:rPr sz="750" spc="-55" dirty="0">
                <a:solidFill>
                  <a:srgbClr val="002A41"/>
                </a:solidFill>
                <a:latin typeface="Tahoma"/>
                <a:cs typeface="Tahoma"/>
              </a:rPr>
              <a:t> </a:t>
            </a:r>
            <a:r>
              <a:rPr sz="750" spc="80" dirty="0">
                <a:solidFill>
                  <a:srgbClr val="002A41"/>
                </a:solidFill>
                <a:latin typeface="Tahoma"/>
                <a:cs typeface="Tahoma"/>
              </a:rPr>
              <a:t>Найвідомішим</a:t>
            </a:r>
            <a:r>
              <a:rPr sz="750" spc="-55" dirty="0">
                <a:solidFill>
                  <a:srgbClr val="002A41"/>
                </a:solidFill>
                <a:latin typeface="Tahoma"/>
                <a:cs typeface="Tahoma"/>
              </a:rPr>
              <a:t> </a:t>
            </a:r>
            <a:r>
              <a:rPr sz="750" spc="80" dirty="0">
                <a:solidFill>
                  <a:srgbClr val="002A41"/>
                </a:solidFill>
                <a:latin typeface="Tahoma"/>
                <a:cs typeface="Tahoma"/>
              </a:rPr>
              <a:t>симптомом</a:t>
            </a:r>
            <a:r>
              <a:rPr sz="750" spc="-55" dirty="0">
                <a:solidFill>
                  <a:srgbClr val="002A41"/>
                </a:solidFill>
                <a:latin typeface="Tahoma"/>
                <a:cs typeface="Tahoma"/>
              </a:rPr>
              <a:t> </a:t>
            </a:r>
            <a:r>
              <a:rPr sz="750" spc="50" dirty="0">
                <a:solidFill>
                  <a:srgbClr val="002A41"/>
                </a:solidFill>
                <a:latin typeface="Tahoma"/>
                <a:cs typeface="Tahoma"/>
              </a:rPr>
              <a:t>інсульту</a:t>
            </a:r>
            <a:r>
              <a:rPr sz="750" spc="-55" dirty="0">
                <a:solidFill>
                  <a:srgbClr val="002A41"/>
                </a:solidFill>
                <a:latin typeface="Tahoma"/>
                <a:cs typeface="Tahoma"/>
              </a:rPr>
              <a:t> </a:t>
            </a:r>
            <a:r>
              <a:rPr sz="750" spc="25" dirty="0">
                <a:solidFill>
                  <a:srgbClr val="002A41"/>
                </a:solidFill>
                <a:latin typeface="Tahoma"/>
                <a:cs typeface="Tahoma"/>
              </a:rPr>
              <a:t>є</a:t>
            </a:r>
            <a:r>
              <a:rPr sz="750" spc="-55" dirty="0">
                <a:solidFill>
                  <a:srgbClr val="002A41"/>
                </a:solidFill>
                <a:latin typeface="Tahoma"/>
                <a:cs typeface="Tahoma"/>
              </a:rPr>
              <a:t> </a:t>
            </a:r>
            <a:r>
              <a:rPr sz="750" spc="35" dirty="0">
                <a:solidFill>
                  <a:srgbClr val="002A41"/>
                </a:solidFill>
                <a:latin typeface="Tahoma"/>
                <a:cs typeface="Tahoma"/>
              </a:rPr>
              <a:t>раптове</a:t>
            </a:r>
            <a:r>
              <a:rPr sz="750" spc="-55" dirty="0">
                <a:solidFill>
                  <a:srgbClr val="002A41"/>
                </a:solidFill>
                <a:latin typeface="Tahoma"/>
                <a:cs typeface="Tahoma"/>
              </a:rPr>
              <a:t> </a:t>
            </a:r>
            <a:r>
              <a:rPr sz="750" spc="80" dirty="0">
                <a:solidFill>
                  <a:srgbClr val="002A41"/>
                </a:solidFill>
                <a:latin typeface="Tahoma"/>
                <a:cs typeface="Tahoma"/>
              </a:rPr>
              <a:t>оніміння  </a:t>
            </a:r>
            <a:r>
              <a:rPr sz="750" spc="25" dirty="0">
                <a:solidFill>
                  <a:srgbClr val="002A41"/>
                </a:solidFill>
                <a:latin typeface="Tahoma"/>
                <a:cs typeface="Tahoma"/>
              </a:rPr>
              <a:t>або</a:t>
            </a:r>
            <a:r>
              <a:rPr sz="750" spc="-60" dirty="0">
                <a:solidFill>
                  <a:srgbClr val="002A41"/>
                </a:solidFill>
                <a:latin typeface="Tahoma"/>
                <a:cs typeface="Tahoma"/>
              </a:rPr>
              <a:t> </a:t>
            </a:r>
            <a:r>
              <a:rPr sz="750" spc="35" dirty="0">
                <a:solidFill>
                  <a:srgbClr val="002A41"/>
                </a:solidFill>
                <a:latin typeface="Tahoma"/>
                <a:cs typeface="Tahoma"/>
              </a:rPr>
              <a:t>втрата</a:t>
            </a:r>
            <a:r>
              <a:rPr sz="750" spc="-55" dirty="0">
                <a:solidFill>
                  <a:srgbClr val="002A41"/>
                </a:solidFill>
                <a:latin typeface="Tahoma"/>
                <a:cs typeface="Tahoma"/>
              </a:rPr>
              <a:t> </a:t>
            </a:r>
            <a:r>
              <a:rPr sz="750" spc="55" dirty="0">
                <a:solidFill>
                  <a:srgbClr val="002A41"/>
                </a:solidFill>
                <a:latin typeface="Tahoma"/>
                <a:cs typeface="Tahoma"/>
              </a:rPr>
              <a:t>рухливості</a:t>
            </a:r>
            <a:r>
              <a:rPr sz="750" spc="-55" dirty="0">
                <a:solidFill>
                  <a:srgbClr val="002A41"/>
                </a:solidFill>
                <a:latin typeface="Tahoma"/>
                <a:cs typeface="Tahoma"/>
              </a:rPr>
              <a:t> </a:t>
            </a:r>
            <a:r>
              <a:rPr sz="750" spc="45" dirty="0">
                <a:solidFill>
                  <a:srgbClr val="002A41"/>
                </a:solidFill>
                <a:latin typeface="Tahoma"/>
                <a:cs typeface="Tahoma"/>
              </a:rPr>
              <a:t>обличчя,</a:t>
            </a:r>
            <a:r>
              <a:rPr sz="750" spc="-55" dirty="0">
                <a:solidFill>
                  <a:srgbClr val="002A41"/>
                </a:solidFill>
                <a:latin typeface="Tahoma"/>
                <a:cs typeface="Tahoma"/>
              </a:rPr>
              <a:t> </a:t>
            </a:r>
            <a:r>
              <a:rPr sz="750" spc="75" dirty="0">
                <a:solidFill>
                  <a:srgbClr val="002A41"/>
                </a:solidFill>
                <a:latin typeface="Tahoma"/>
                <a:cs typeface="Tahoma"/>
              </a:rPr>
              <a:t>руки</a:t>
            </a:r>
            <a:r>
              <a:rPr sz="750" spc="-60" dirty="0">
                <a:solidFill>
                  <a:srgbClr val="002A41"/>
                </a:solidFill>
                <a:latin typeface="Tahoma"/>
                <a:cs typeface="Tahoma"/>
              </a:rPr>
              <a:t> </a:t>
            </a:r>
            <a:r>
              <a:rPr sz="750" spc="25" dirty="0">
                <a:solidFill>
                  <a:srgbClr val="002A41"/>
                </a:solidFill>
                <a:latin typeface="Tahoma"/>
                <a:cs typeface="Tahoma"/>
              </a:rPr>
              <a:t>або</a:t>
            </a:r>
            <a:r>
              <a:rPr sz="750" spc="-55" dirty="0">
                <a:solidFill>
                  <a:srgbClr val="002A41"/>
                </a:solidFill>
                <a:latin typeface="Tahoma"/>
                <a:cs typeface="Tahoma"/>
              </a:rPr>
              <a:t> </a:t>
            </a:r>
            <a:r>
              <a:rPr sz="750" spc="35" dirty="0">
                <a:solidFill>
                  <a:srgbClr val="002A41"/>
                </a:solidFill>
                <a:latin typeface="Tahoma"/>
                <a:cs typeface="Tahoma"/>
              </a:rPr>
              <a:t>ноги,</a:t>
            </a:r>
            <a:r>
              <a:rPr sz="750" spc="-55" dirty="0">
                <a:solidFill>
                  <a:srgbClr val="002A41"/>
                </a:solidFill>
                <a:latin typeface="Tahoma"/>
                <a:cs typeface="Tahoma"/>
              </a:rPr>
              <a:t> </a:t>
            </a:r>
            <a:r>
              <a:rPr sz="750" spc="40" dirty="0">
                <a:solidFill>
                  <a:srgbClr val="002A41"/>
                </a:solidFill>
                <a:latin typeface="Tahoma"/>
                <a:cs typeface="Tahoma"/>
              </a:rPr>
              <a:t>особливо</a:t>
            </a:r>
            <a:r>
              <a:rPr sz="750" spc="-55" dirty="0">
                <a:solidFill>
                  <a:srgbClr val="002A41"/>
                </a:solidFill>
                <a:latin typeface="Tahoma"/>
                <a:cs typeface="Tahoma"/>
              </a:rPr>
              <a:t> </a:t>
            </a:r>
            <a:r>
              <a:rPr sz="750" spc="-114" dirty="0">
                <a:solidFill>
                  <a:srgbClr val="002A41"/>
                </a:solidFill>
                <a:latin typeface="Tahoma"/>
                <a:cs typeface="Tahoma"/>
              </a:rPr>
              <a:t>з</a:t>
            </a:r>
            <a:r>
              <a:rPr sz="750" spc="-60" dirty="0">
                <a:solidFill>
                  <a:srgbClr val="002A41"/>
                </a:solidFill>
                <a:latin typeface="Tahoma"/>
                <a:cs typeface="Tahoma"/>
              </a:rPr>
              <a:t> </a:t>
            </a:r>
            <a:r>
              <a:rPr sz="750" spc="35" dirty="0">
                <a:solidFill>
                  <a:srgbClr val="002A41"/>
                </a:solidFill>
                <a:latin typeface="Tahoma"/>
                <a:cs typeface="Tahoma"/>
              </a:rPr>
              <a:t>одного</a:t>
            </a:r>
            <a:r>
              <a:rPr sz="750" spc="-55" dirty="0">
                <a:solidFill>
                  <a:srgbClr val="002A41"/>
                </a:solidFill>
                <a:latin typeface="Tahoma"/>
                <a:cs typeface="Tahoma"/>
              </a:rPr>
              <a:t> </a:t>
            </a:r>
            <a:r>
              <a:rPr sz="750" spc="50" dirty="0">
                <a:solidFill>
                  <a:srgbClr val="002A41"/>
                </a:solidFill>
                <a:latin typeface="Tahoma"/>
                <a:cs typeface="Tahoma"/>
              </a:rPr>
              <a:t>боку</a:t>
            </a:r>
            <a:r>
              <a:rPr sz="750" spc="-55" dirty="0">
                <a:solidFill>
                  <a:srgbClr val="002A41"/>
                </a:solidFill>
                <a:latin typeface="Tahoma"/>
                <a:cs typeface="Tahoma"/>
              </a:rPr>
              <a:t> </a:t>
            </a:r>
            <a:r>
              <a:rPr sz="750" spc="30" dirty="0">
                <a:solidFill>
                  <a:srgbClr val="002A41"/>
                </a:solidFill>
                <a:latin typeface="Tahoma"/>
                <a:cs typeface="Tahoma"/>
              </a:rPr>
              <a:t>тіла.</a:t>
            </a:r>
            <a:r>
              <a:rPr sz="750" spc="-55" dirty="0">
                <a:solidFill>
                  <a:srgbClr val="002A41"/>
                </a:solidFill>
                <a:latin typeface="Tahoma"/>
                <a:cs typeface="Tahoma"/>
              </a:rPr>
              <a:t> </a:t>
            </a:r>
            <a:r>
              <a:rPr sz="750" spc="70" dirty="0">
                <a:solidFill>
                  <a:srgbClr val="002A41"/>
                </a:solidFill>
                <a:latin typeface="Tahoma"/>
                <a:cs typeface="Tahoma"/>
              </a:rPr>
              <a:t>Під  </a:t>
            </a:r>
            <a:r>
              <a:rPr sz="750" spc="40" dirty="0">
                <a:solidFill>
                  <a:srgbClr val="002A41"/>
                </a:solidFill>
                <a:latin typeface="Tahoma"/>
                <a:cs typeface="Tahoma"/>
              </a:rPr>
              <a:t>час</a:t>
            </a:r>
            <a:r>
              <a:rPr sz="750" spc="-55" dirty="0">
                <a:solidFill>
                  <a:srgbClr val="002A41"/>
                </a:solidFill>
                <a:latin typeface="Tahoma"/>
                <a:cs typeface="Tahoma"/>
              </a:rPr>
              <a:t> </a:t>
            </a:r>
            <a:r>
              <a:rPr sz="750" spc="65" dirty="0">
                <a:solidFill>
                  <a:srgbClr val="002A41"/>
                </a:solidFill>
                <a:latin typeface="Tahoma"/>
                <a:cs typeface="Tahoma"/>
              </a:rPr>
              <a:t>опитування</a:t>
            </a:r>
            <a:r>
              <a:rPr sz="750" spc="-55" dirty="0">
                <a:solidFill>
                  <a:srgbClr val="002A41"/>
                </a:solidFill>
                <a:latin typeface="Tahoma"/>
                <a:cs typeface="Tahoma"/>
              </a:rPr>
              <a:t> </a:t>
            </a:r>
            <a:r>
              <a:rPr sz="750" spc="65" dirty="0">
                <a:solidFill>
                  <a:srgbClr val="002A41"/>
                </a:solidFill>
                <a:latin typeface="Tahoma"/>
                <a:cs typeface="Tahoma"/>
              </a:rPr>
              <a:t>на</a:t>
            </a:r>
            <a:r>
              <a:rPr sz="750" spc="-55" dirty="0">
                <a:solidFill>
                  <a:srgbClr val="002A41"/>
                </a:solidFill>
                <a:latin typeface="Tahoma"/>
                <a:cs typeface="Tahoma"/>
              </a:rPr>
              <a:t> </a:t>
            </a:r>
            <a:r>
              <a:rPr sz="750" spc="55" dirty="0">
                <a:solidFill>
                  <a:srgbClr val="002A41"/>
                </a:solidFill>
                <a:latin typeface="Tahoma"/>
                <a:cs typeface="Tahoma"/>
              </a:rPr>
              <a:t>цей</a:t>
            </a:r>
            <a:r>
              <a:rPr sz="750" spc="-55" dirty="0">
                <a:solidFill>
                  <a:srgbClr val="002A41"/>
                </a:solidFill>
                <a:latin typeface="Tahoma"/>
                <a:cs typeface="Tahoma"/>
              </a:rPr>
              <a:t> </a:t>
            </a:r>
            <a:r>
              <a:rPr sz="750" spc="80" dirty="0">
                <a:solidFill>
                  <a:srgbClr val="002A41"/>
                </a:solidFill>
                <a:latin typeface="Tahoma"/>
                <a:cs typeface="Tahoma"/>
              </a:rPr>
              <a:t>симптом</a:t>
            </a:r>
            <a:r>
              <a:rPr sz="750" spc="-55" dirty="0">
                <a:solidFill>
                  <a:srgbClr val="002A41"/>
                </a:solidFill>
                <a:latin typeface="Tahoma"/>
                <a:cs typeface="Tahoma"/>
              </a:rPr>
              <a:t> </a:t>
            </a:r>
            <a:r>
              <a:rPr sz="750" spc="35" dirty="0">
                <a:solidFill>
                  <a:srgbClr val="002A41"/>
                </a:solidFill>
                <a:latin typeface="Tahoma"/>
                <a:cs typeface="Tahoma"/>
              </a:rPr>
              <a:t>вказали</a:t>
            </a:r>
            <a:r>
              <a:rPr sz="750" spc="-55" dirty="0">
                <a:solidFill>
                  <a:srgbClr val="002A41"/>
                </a:solidFill>
                <a:latin typeface="Tahoma"/>
                <a:cs typeface="Tahoma"/>
              </a:rPr>
              <a:t> </a:t>
            </a:r>
            <a:r>
              <a:rPr sz="750" spc="-25" dirty="0">
                <a:solidFill>
                  <a:srgbClr val="002A41"/>
                </a:solidFill>
                <a:latin typeface="Tahoma"/>
                <a:cs typeface="Tahoma"/>
              </a:rPr>
              <a:t>52%.</a:t>
            </a:r>
            <a:r>
              <a:rPr sz="750" spc="-55" dirty="0">
                <a:solidFill>
                  <a:srgbClr val="002A41"/>
                </a:solidFill>
                <a:latin typeface="Tahoma"/>
                <a:cs typeface="Tahoma"/>
              </a:rPr>
              <a:t> </a:t>
            </a:r>
            <a:r>
              <a:rPr sz="750" spc="25" dirty="0">
                <a:solidFill>
                  <a:srgbClr val="002A41"/>
                </a:solidFill>
                <a:latin typeface="Tahoma"/>
                <a:cs typeface="Tahoma"/>
              </a:rPr>
              <a:t>Близько</a:t>
            </a:r>
            <a:r>
              <a:rPr sz="750" spc="-55" dirty="0">
                <a:solidFill>
                  <a:srgbClr val="002A41"/>
                </a:solidFill>
                <a:latin typeface="Tahoma"/>
                <a:cs typeface="Tahoma"/>
              </a:rPr>
              <a:t> </a:t>
            </a:r>
            <a:r>
              <a:rPr sz="750" spc="60" dirty="0">
                <a:solidFill>
                  <a:srgbClr val="002A41"/>
                </a:solidFill>
                <a:latin typeface="Tahoma"/>
                <a:cs typeface="Tahoma"/>
              </a:rPr>
              <a:t>третини</a:t>
            </a:r>
            <a:r>
              <a:rPr sz="750" spc="-55" dirty="0">
                <a:solidFill>
                  <a:srgbClr val="002A41"/>
                </a:solidFill>
                <a:latin typeface="Tahoma"/>
                <a:cs typeface="Tahoma"/>
              </a:rPr>
              <a:t> </a:t>
            </a:r>
            <a:r>
              <a:rPr sz="750" spc="50" dirty="0">
                <a:solidFill>
                  <a:srgbClr val="002A41"/>
                </a:solidFill>
                <a:latin typeface="Tahoma"/>
                <a:cs typeface="Tahoma"/>
              </a:rPr>
              <a:t>населення</a:t>
            </a:r>
            <a:r>
              <a:rPr sz="750" spc="-55" dirty="0">
                <a:solidFill>
                  <a:srgbClr val="002A41"/>
                </a:solidFill>
                <a:latin typeface="Tahoma"/>
                <a:cs typeface="Tahoma"/>
              </a:rPr>
              <a:t> </a:t>
            </a:r>
            <a:r>
              <a:rPr sz="750" spc="-10" dirty="0">
                <a:solidFill>
                  <a:srgbClr val="002A41"/>
                </a:solidFill>
                <a:latin typeface="Tahoma"/>
                <a:cs typeface="Tahoma"/>
              </a:rPr>
              <a:t>знає,  </a:t>
            </a:r>
            <a:r>
              <a:rPr sz="750" spc="50" dirty="0">
                <a:solidFill>
                  <a:srgbClr val="002A41"/>
                </a:solidFill>
                <a:latin typeface="Tahoma"/>
                <a:cs typeface="Tahoma"/>
              </a:rPr>
              <a:t>що</a:t>
            </a:r>
            <a:r>
              <a:rPr sz="750" spc="-60" dirty="0">
                <a:solidFill>
                  <a:srgbClr val="002A41"/>
                </a:solidFill>
                <a:latin typeface="Tahoma"/>
                <a:cs typeface="Tahoma"/>
              </a:rPr>
              <a:t> </a:t>
            </a:r>
            <a:r>
              <a:rPr sz="750" spc="25" dirty="0">
                <a:solidFill>
                  <a:srgbClr val="002A41"/>
                </a:solidFill>
                <a:latin typeface="Tahoma"/>
                <a:cs typeface="Tahoma"/>
              </a:rPr>
              <a:t>ознакою</a:t>
            </a:r>
            <a:r>
              <a:rPr sz="750" spc="-60" dirty="0">
                <a:solidFill>
                  <a:srgbClr val="002A41"/>
                </a:solidFill>
                <a:latin typeface="Tahoma"/>
                <a:cs typeface="Tahoma"/>
              </a:rPr>
              <a:t> </a:t>
            </a:r>
            <a:r>
              <a:rPr sz="750" spc="50" dirty="0">
                <a:solidFill>
                  <a:srgbClr val="002A41"/>
                </a:solidFill>
                <a:latin typeface="Tahoma"/>
                <a:cs typeface="Tahoma"/>
              </a:rPr>
              <a:t>інсульту</a:t>
            </a:r>
            <a:r>
              <a:rPr sz="750" spc="-60" dirty="0">
                <a:solidFill>
                  <a:srgbClr val="002A41"/>
                </a:solidFill>
                <a:latin typeface="Tahoma"/>
                <a:cs typeface="Tahoma"/>
              </a:rPr>
              <a:t> </a:t>
            </a:r>
            <a:r>
              <a:rPr sz="750" spc="65" dirty="0">
                <a:solidFill>
                  <a:srgbClr val="002A41"/>
                </a:solidFill>
                <a:latin typeface="Tahoma"/>
                <a:cs typeface="Tahoma"/>
              </a:rPr>
              <a:t>можуть</a:t>
            </a:r>
            <a:r>
              <a:rPr sz="750" spc="-55" dirty="0">
                <a:solidFill>
                  <a:srgbClr val="002A41"/>
                </a:solidFill>
                <a:latin typeface="Tahoma"/>
                <a:cs typeface="Tahoma"/>
              </a:rPr>
              <a:t> </a:t>
            </a:r>
            <a:r>
              <a:rPr sz="750" spc="55" dirty="0">
                <a:solidFill>
                  <a:srgbClr val="002A41"/>
                </a:solidFill>
                <a:latin typeface="Tahoma"/>
                <a:cs typeface="Tahoma"/>
              </a:rPr>
              <a:t>бути</a:t>
            </a:r>
            <a:r>
              <a:rPr sz="750" spc="-60" dirty="0">
                <a:solidFill>
                  <a:srgbClr val="002A41"/>
                </a:solidFill>
                <a:latin typeface="Tahoma"/>
                <a:cs typeface="Tahoma"/>
              </a:rPr>
              <a:t> </a:t>
            </a:r>
            <a:r>
              <a:rPr sz="750" spc="60" dirty="0">
                <a:solidFill>
                  <a:srgbClr val="002A41"/>
                </a:solidFill>
                <a:latin typeface="Tahoma"/>
                <a:cs typeface="Tahoma"/>
              </a:rPr>
              <a:t>порушення</a:t>
            </a:r>
            <a:r>
              <a:rPr sz="750" spc="-60" dirty="0">
                <a:solidFill>
                  <a:srgbClr val="002A41"/>
                </a:solidFill>
                <a:latin typeface="Tahoma"/>
                <a:cs typeface="Tahoma"/>
              </a:rPr>
              <a:t> </a:t>
            </a:r>
            <a:r>
              <a:rPr sz="750" spc="65" dirty="0">
                <a:solidFill>
                  <a:srgbClr val="002A41"/>
                </a:solidFill>
                <a:latin typeface="Tahoma"/>
                <a:cs typeface="Tahoma"/>
              </a:rPr>
              <a:t>мови</a:t>
            </a:r>
            <a:r>
              <a:rPr sz="750" spc="-55" dirty="0">
                <a:solidFill>
                  <a:srgbClr val="002A41"/>
                </a:solidFill>
                <a:latin typeface="Tahoma"/>
                <a:cs typeface="Tahoma"/>
              </a:rPr>
              <a:t> </a:t>
            </a:r>
            <a:r>
              <a:rPr sz="750" spc="25" dirty="0">
                <a:solidFill>
                  <a:srgbClr val="002A41"/>
                </a:solidFill>
                <a:latin typeface="Tahoma"/>
                <a:cs typeface="Tahoma"/>
              </a:rPr>
              <a:t>або</a:t>
            </a:r>
            <a:r>
              <a:rPr sz="750" spc="-60" dirty="0">
                <a:solidFill>
                  <a:srgbClr val="002A41"/>
                </a:solidFill>
                <a:latin typeface="Tahoma"/>
                <a:cs typeface="Tahoma"/>
              </a:rPr>
              <a:t> </a:t>
            </a:r>
            <a:r>
              <a:rPr sz="750" spc="50" dirty="0">
                <a:solidFill>
                  <a:srgbClr val="002A41"/>
                </a:solidFill>
                <a:latin typeface="Tahoma"/>
                <a:cs typeface="Tahoma"/>
              </a:rPr>
              <a:t>труднощі</a:t>
            </a:r>
            <a:r>
              <a:rPr sz="750" spc="-60" dirty="0">
                <a:solidFill>
                  <a:srgbClr val="002A41"/>
                </a:solidFill>
                <a:latin typeface="Tahoma"/>
                <a:cs typeface="Tahoma"/>
              </a:rPr>
              <a:t> </a:t>
            </a:r>
            <a:r>
              <a:rPr sz="750" spc="65" dirty="0">
                <a:solidFill>
                  <a:srgbClr val="002A41"/>
                </a:solidFill>
                <a:latin typeface="Tahoma"/>
                <a:cs typeface="Tahoma"/>
              </a:rPr>
              <a:t>сприйняття</a:t>
            </a:r>
            <a:endParaRPr sz="750">
              <a:latin typeface="Tahoma"/>
              <a:cs typeface="Tahoma"/>
            </a:endParaRPr>
          </a:p>
          <a:p>
            <a:pPr marL="12700" marR="5080">
              <a:lnSpc>
                <a:spcPct val="122200"/>
              </a:lnSpc>
            </a:pPr>
            <a:r>
              <a:rPr sz="750" spc="40" dirty="0">
                <a:solidFill>
                  <a:srgbClr val="002A41"/>
                </a:solidFill>
                <a:latin typeface="Tahoma"/>
                <a:cs typeface="Tahoma"/>
              </a:rPr>
              <a:t>мови,</a:t>
            </a:r>
            <a:r>
              <a:rPr sz="750" spc="-50" dirty="0">
                <a:solidFill>
                  <a:srgbClr val="002A41"/>
                </a:solidFill>
                <a:latin typeface="Tahoma"/>
                <a:cs typeface="Tahoma"/>
              </a:rPr>
              <a:t> </a:t>
            </a:r>
            <a:r>
              <a:rPr sz="750" spc="20" dirty="0">
                <a:solidFill>
                  <a:srgbClr val="002A41"/>
                </a:solidFill>
                <a:latin typeface="Tahoma"/>
                <a:cs typeface="Tahoma"/>
              </a:rPr>
              <a:t>тексту,</a:t>
            </a:r>
            <a:r>
              <a:rPr sz="750" spc="-50" dirty="0">
                <a:solidFill>
                  <a:srgbClr val="002A41"/>
                </a:solidFill>
                <a:latin typeface="Tahoma"/>
                <a:cs typeface="Tahoma"/>
              </a:rPr>
              <a:t> </a:t>
            </a:r>
            <a:r>
              <a:rPr sz="750" spc="80" dirty="0">
                <a:solidFill>
                  <a:srgbClr val="002A41"/>
                </a:solidFill>
                <a:latin typeface="Tahoma"/>
                <a:cs typeface="Tahoma"/>
              </a:rPr>
              <a:t>які</a:t>
            </a:r>
            <a:r>
              <a:rPr sz="750" spc="-50" dirty="0">
                <a:solidFill>
                  <a:srgbClr val="002A41"/>
                </a:solidFill>
                <a:latin typeface="Tahoma"/>
                <a:cs typeface="Tahoma"/>
              </a:rPr>
              <a:t> </a:t>
            </a:r>
            <a:r>
              <a:rPr sz="750" spc="30" dirty="0">
                <a:solidFill>
                  <a:srgbClr val="002A41"/>
                </a:solidFill>
                <a:latin typeface="Tahoma"/>
                <a:cs typeface="Tahoma"/>
              </a:rPr>
              <a:t>з’явилися</a:t>
            </a:r>
            <a:r>
              <a:rPr sz="750" spc="-50" dirty="0">
                <a:solidFill>
                  <a:srgbClr val="002A41"/>
                </a:solidFill>
                <a:latin typeface="Tahoma"/>
                <a:cs typeface="Tahoma"/>
              </a:rPr>
              <a:t> </a:t>
            </a:r>
            <a:r>
              <a:rPr sz="750" spc="45" dirty="0">
                <a:solidFill>
                  <a:srgbClr val="002A41"/>
                </a:solidFill>
                <a:latin typeface="Tahoma"/>
                <a:cs typeface="Tahoma"/>
              </a:rPr>
              <a:t>несподівано</a:t>
            </a:r>
            <a:r>
              <a:rPr sz="750" spc="-45" dirty="0">
                <a:solidFill>
                  <a:srgbClr val="002A41"/>
                </a:solidFill>
                <a:latin typeface="Tahoma"/>
                <a:cs typeface="Tahoma"/>
              </a:rPr>
              <a:t> </a:t>
            </a:r>
            <a:r>
              <a:rPr sz="750" spc="-35" dirty="0">
                <a:solidFill>
                  <a:srgbClr val="002A41"/>
                </a:solidFill>
                <a:latin typeface="Tahoma"/>
                <a:cs typeface="Tahoma"/>
              </a:rPr>
              <a:t>(38%),</a:t>
            </a:r>
            <a:r>
              <a:rPr sz="750" spc="-50" dirty="0">
                <a:solidFill>
                  <a:srgbClr val="002A41"/>
                </a:solidFill>
                <a:latin typeface="Tahoma"/>
                <a:cs typeface="Tahoma"/>
              </a:rPr>
              <a:t> </a:t>
            </a:r>
            <a:r>
              <a:rPr sz="750" spc="25" dirty="0">
                <a:solidFill>
                  <a:srgbClr val="002A41"/>
                </a:solidFill>
                <a:latin typeface="Tahoma"/>
                <a:cs typeface="Tahoma"/>
              </a:rPr>
              <a:t>або</a:t>
            </a:r>
            <a:r>
              <a:rPr sz="750" spc="-50" dirty="0">
                <a:solidFill>
                  <a:srgbClr val="002A41"/>
                </a:solidFill>
                <a:latin typeface="Tahoma"/>
                <a:cs typeface="Tahoma"/>
              </a:rPr>
              <a:t> </a:t>
            </a:r>
            <a:r>
              <a:rPr sz="750" spc="35" dirty="0">
                <a:solidFill>
                  <a:srgbClr val="002A41"/>
                </a:solidFill>
                <a:latin typeface="Tahoma"/>
                <a:cs typeface="Tahoma"/>
              </a:rPr>
              <a:t>раптове</a:t>
            </a:r>
            <a:r>
              <a:rPr sz="750" spc="-50" dirty="0">
                <a:solidFill>
                  <a:srgbClr val="002A41"/>
                </a:solidFill>
                <a:latin typeface="Tahoma"/>
                <a:cs typeface="Tahoma"/>
              </a:rPr>
              <a:t> </a:t>
            </a:r>
            <a:r>
              <a:rPr sz="750" spc="60" dirty="0">
                <a:solidFill>
                  <a:srgbClr val="002A41"/>
                </a:solidFill>
                <a:latin typeface="Tahoma"/>
                <a:cs typeface="Tahoma"/>
              </a:rPr>
              <a:t>порушення</a:t>
            </a:r>
            <a:r>
              <a:rPr sz="750" spc="-50" dirty="0">
                <a:solidFill>
                  <a:srgbClr val="002A41"/>
                </a:solidFill>
                <a:latin typeface="Tahoma"/>
                <a:cs typeface="Tahoma"/>
              </a:rPr>
              <a:t> </a:t>
            </a:r>
            <a:r>
              <a:rPr sz="750" spc="55" dirty="0">
                <a:solidFill>
                  <a:srgbClr val="002A41"/>
                </a:solidFill>
                <a:latin typeface="Tahoma"/>
                <a:cs typeface="Tahoma"/>
              </a:rPr>
              <a:t>координації  </a:t>
            </a:r>
            <a:r>
              <a:rPr sz="750" spc="40" dirty="0">
                <a:solidFill>
                  <a:srgbClr val="002A41"/>
                </a:solidFill>
                <a:latin typeface="Tahoma"/>
                <a:cs typeface="Tahoma"/>
              </a:rPr>
              <a:t>рухів, </a:t>
            </a:r>
            <a:r>
              <a:rPr sz="750" spc="55" dirty="0">
                <a:solidFill>
                  <a:srgbClr val="002A41"/>
                </a:solidFill>
                <a:latin typeface="Tahoma"/>
                <a:cs typeface="Tahoma"/>
              </a:rPr>
              <a:t>хиткість </a:t>
            </a:r>
            <a:r>
              <a:rPr sz="750" spc="25" dirty="0">
                <a:solidFill>
                  <a:srgbClr val="002A41"/>
                </a:solidFill>
                <a:latin typeface="Tahoma"/>
                <a:cs typeface="Tahoma"/>
              </a:rPr>
              <a:t>ходи, </a:t>
            </a:r>
            <a:r>
              <a:rPr sz="750" spc="35" dirty="0">
                <a:solidFill>
                  <a:srgbClr val="002A41"/>
                </a:solidFill>
                <a:latin typeface="Tahoma"/>
                <a:cs typeface="Tahoma"/>
              </a:rPr>
              <a:t>запаморочення, втрата </a:t>
            </a:r>
            <a:r>
              <a:rPr sz="750" spc="50" dirty="0">
                <a:solidFill>
                  <a:srgbClr val="002A41"/>
                </a:solidFill>
                <a:latin typeface="Tahoma"/>
                <a:cs typeface="Tahoma"/>
              </a:rPr>
              <a:t>свідомості </a:t>
            </a:r>
            <a:r>
              <a:rPr sz="750" spc="-35" dirty="0">
                <a:solidFill>
                  <a:srgbClr val="002A41"/>
                </a:solidFill>
                <a:latin typeface="Tahoma"/>
                <a:cs typeface="Tahoma"/>
              </a:rPr>
              <a:t>(33%). </a:t>
            </a:r>
            <a:r>
              <a:rPr sz="750" spc="70" dirty="0">
                <a:solidFill>
                  <a:srgbClr val="002A41"/>
                </a:solidFill>
                <a:latin typeface="Tahoma"/>
                <a:cs typeface="Tahoma"/>
              </a:rPr>
              <a:t>Найменше </a:t>
            </a:r>
            <a:r>
              <a:rPr sz="750" spc="60" dirty="0">
                <a:solidFill>
                  <a:srgbClr val="002A41"/>
                </a:solidFill>
                <a:latin typeface="Tahoma"/>
                <a:cs typeface="Tahoma"/>
              </a:rPr>
              <a:t>опитані  </a:t>
            </a:r>
            <a:r>
              <a:rPr sz="750" spc="50" dirty="0">
                <a:solidFill>
                  <a:srgbClr val="002A41"/>
                </a:solidFill>
                <a:latin typeface="Tahoma"/>
                <a:cs typeface="Tahoma"/>
              </a:rPr>
              <a:t>були </a:t>
            </a:r>
            <a:r>
              <a:rPr sz="750" spc="35" dirty="0">
                <a:solidFill>
                  <a:srgbClr val="002A41"/>
                </a:solidFill>
                <a:latin typeface="Tahoma"/>
                <a:cs typeface="Tahoma"/>
              </a:rPr>
              <a:t>обізнані </a:t>
            </a:r>
            <a:r>
              <a:rPr sz="750" spc="-114" dirty="0">
                <a:solidFill>
                  <a:srgbClr val="002A41"/>
                </a:solidFill>
                <a:latin typeface="Tahoma"/>
                <a:cs typeface="Tahoma"/>
              </a:rPr>
              <a:t>з </a:t>
            </a:r>
            <a:r>
              <a:rPr sz="750" spc="55" dirty="0">
                <a:solidFill>
                  <a:srgbClr val="002A41"/>
                </a:solidFill>
                <a:latin typeface="Tahoma"/>
                <a:cs typeface="Tahoma"/>
              </a:rPr>
              <a:t>тим, </a:t>
            </a:r>
            <a:r>
              <a:rPr sz="750" spc="50" dirty="0">
                <a:solidFill>
                  <a:srgbClr val="002A41"/>
                </a:solidFill>
                <a:latin typeface="Tahoma"/>
                <a:cs typeface="Tahoma"/>
              </a:rPr>
              <a:t>що </a:t>
            </a:r>
            <a:r>
              <a:rPr sz="750" spc="85" dirty="0">
                <a:solidFill>
                  <a:srgbClr val="002A41"/>
                </a:solidFill>
                <a:latin typeface="Tahoma"/>
                <a:cs typeface="Tahoma"/>
              </a:rPr>
              <a:t>симптомами </a:t>
            </a:r>
            <a:r>
              <a:rPr sz="750" spc="50" dirty="0">
                <a:solidFill>
                  <a:srgbClr val="002A41"/>
                </a:solidFill>
                <a:latin typeface="Tahoma"/>
                <a:cs typeface="Tahoma"/>
              </a:rPr>
              <a:t>інсульту </a:t>
            </a:r>
            <a:r>
              <a:rPr sz="750" spc="65" dirty="0">
                <a:solidFill>
                  <a:srgbClr val="002A41"/>
                </a:solidFill>
                <a:latin typeface="Tahoma"/>
                <a:cs typeface="Tahoma"/>
              </a:rPr>
              <a:t>можуть </a:t>
            </a:r>
            <a:r>
              <a:rPr sz="750" spc="55" dirty="0">
                <a:solidFill>
                  <a:srgbClr val="002A41"/>
                </a:solidFill>
                <a:latin typeface="Tahoma"/>
                <a:cs typeface="Tahoma"/>
              </a:rPr>
              <a:t>бути раптовий </a:t>
            </a:r>
            <a:r>
              <a:rPr sz="750" spc="40" dirty="0">
                <a:solidFill>
                  <a:srgbClr val="002A41"/>
                </a:solidFill>
                <a:latin typeface="Tahoma"/>
                <a:cs typeface="Tahoma"/>
              </a:rPr>
              <a:t>різкий </a:t>
            </a:r>
            <a:r>
              <a:rPr sz="750" spc="70" dirty="0">
                <a:solidFill>
                  <a:srgbClr val="002A41"/>
                </a:solidFill>
                <a:latin typeface="Tahoma"/>
                <a:cs typeface="Tahoma"/>
              </a:rPr>
              <a:t>і  </a:t>
            </a:r>
            <a:r>
              <a:rPr sz="750" spc="35" dirty="0">
                <a:solidFill>
                  <a:srgbClr val="002A41"/>
                </a:solidFill>
                <a:latin typeface="Tahoma"/>
                <a:cs typeface="Tahoma"/>
              </a:rPr>
              <a:t>незрозумілий </a:t>
            </a:r>
            <a:r>
              <a:rPr sz="750" spc="50" dirty="0">
                <a:solidFill>
                  <a:srgbClr val="002A41"/>
                </a:solidFill>
                <a:latin typeface="Tahoma"/>
                <a:cs typeface="Tahoma"/>
              </a:rPr>
              <a:t>головний </a:t>
            </a:r>
            <a:r>
              <a:rPr sz="750" spc="35" dirty="0">
                <a:solidFill>
                  <a:srgbClr val="002A41"/>
                </a:solidFill>
                <a:latin typeface="Tahoma"/>
                <a:cs typeface="Tahoma"/>
              </a:rPr>
              <a:t>біль </a:t>
            </a:r>
            <a:r>
              <a:rPr sz="750" spc="-35" dirty="0">
                <a:solidFill>
                  <a:srgbClr val="002A41"/>
                </a:solidFill>
                <a:latin typeface="Tahoma"/>
                <a:cs typeface="Tahoma"/>
              </a:rPr>
              <a:t>(19%) </a:t>
            </a:r>
            <a:r>
              <a:rPr sz="750" spc="25" dirty="0">
                <a:solidFill>
                  <a:srgbClr val="002A41"/>
                </a:solidFill>
                <a:latin typeface="Tahoma"/>
                <a:cs typeface="Tahoma"/>
              </a:rPr>
              <a:t>або </a:t>
            </a:r>
            <a:r>
              <a:rPr sz="750" spc="10" dirty="0">
                <a:solidFill>
                  <a:srgbClr val="002A41"/>
                </a:solidFill>
                <a:latin typeface="Tahoma"/>
                <a:cs typeface="Tahoma"/>
              </a:rPr>
              <a:t>різке </a:t>
            </a:r>
            <a:r>
              <a:rPr sz="750" spc="55" dirty="0">
                <a:solidFill>
                  <a:srgbClr val="002A41"/>
                </a:solidFill>
                <a:latin typeface="Tahoma"/>
                <a:cs typeface="Tahoma"/>
              </a:rPr>
              <a:t>погіршення </a:t>
            </a:r>
            <a:r>
              <a:rPr sz="750" spc="-5" dirty="0">
                <a:solidFill>
                  <a:srgbClr val="002A41"/>
                </a:solidFill>
                <a:latin typeface="Tahoma"/>
                <a:cs typeface="Tahoma"/>
              </a:rPr>
              <a:t>зору </a:t>
            </a:r>
            <a:r>
              <a:rPr sz="750" spc="65" dirty="0">
                <a:solidFill>
                  <a:srgbClr val="002A41"/>
                </a:solidFill>
                <a:latin typeface="Tahoma"/>
                <a:cs typeface="Tahoma"/>
              </a:rPr>
              <a:t>на </a:t>
            </a:r>
            <a:r>
              <a:rPr sz="750" spc="35" dirty="0">
                <a:solidFill>
                  <a:srgbClr val="002A41"/>
                </a:solidFill>
                <a:latin typeface="Tahoma"/>
                <a:cs typeface="Tahoma"/>
              </a:rPr>
              <a:t>одне </a:t>
            </a:r>
            <a:r>
              <a:rPr sz="750" spc="25" dirty="0">
                <a:solidFill>
                  <a:srgbClr val="002A41"/>
                </a:solidFill>
                <a:latin typeface="Tahoma"/>
                <a:cs typeface="Tahoma"/>
              </a:rPr>
              <a:t>або </a:t>
            </a:r>
            <a:r>
              <a:rPr sz="750" spc="45" dirty="0">
                <a:solidFill>
                  <a:srgbClr val="002A41"/>
                </a:solidFill>
                <a:latin typeface="Tahoma"/>
                <a:cs typeface="Tahoma"/>
              </a:rPr>
              <a:t>обидва  ока</a:t>
            </a:r>
            <a:r>
              <a:rPr sz="750" spc="-60" dirty="0">
                <a:solidFill>
                  <a:srgbClr val="002A41"/>
                </a:solidFill>
                <a:latin typeface="Tahoma"/>
                <a:cs typeface="Tahoma"/>
              </a:rPr>
              <a:t> </a:t>
            </a:r>
            <a:r>
              <a:rPr sz="750" spc="-40" dirty="0">
                <a:solidFill>
                  <a:srgbClr val="002A41"/>
                </a:solidFill>
                <a:latin typeface="Tahoma"/>
                <a:cs typeface="Tahoma"/>
              </a:rPr>
              <a:t>(12%).</a:t>
            </a:r>
            <a:r>
              <a:rPr sz="750" spc="-55" dirty="0">
                <a:solidFill>
                  <a:srgbClr val="002A41"/>
                </a:solidFill>
                <a:latin typeface="Tahoma"/>
                <a:cs typeface="Tahoma"/>
              </a:rPr>
              <a:t> </a:t>
            </a:r>
            <a:r>
              <a:rPr sz="750" spc="40" dirty="0">
                <a:solidFill>
                  <a:srgbClr val="002A41"/>
                </a:solidFill>
                <a:latin typeface="Tahoma"/>
                <a:cs typeface="Tahoma"/>
              </a:rPr>
              <a:t>Загалом,</a:t>
            </a:r>
            <a:r>
              <a:rPr sz="750" spc="-55" dirty="0">
                <a:solidFill>
                  <a:srgbClr val="002A41"/>
                </a:solidFill>
                <a:latin typeface="Tahoma"/>
                <a:cs typeface="Tahoma"/>
              </a:rPr>
              <a:t> </a:t>
            </a:r>
            <a:r>
              <a:rPr sz="750" spc="-20" dirty="0">
                <a:solidFill>
                  <a:srgbClr val="002A41"/>
                </a:solidFill>
                <a:latin typeface="Tahoma"/>
                <a:cs typeface="Tahoma"/>
              </a:rPr>
              <a:t>із</a:t>
            </a:r>
            <a:r>
              <a:rPr sz="750" spc="-55" dirty="0">
                <a:solidFill>
                  <a:srgbClr val="002A41"/>
                </a:solidFill>
                <a:latin typeface="Tahoma"/>
                <a:cs typeface="Tahoma"/>
              </a:rPr>
              <a:t> </a:t>
            </a:r>
            <a:r>
              <a:rPr sz="750" spc="85" dirty="0">
                <a:solidFill>
                  <a:srgbClr val="002A41"/>
                </a:solidFill>
                <a:latin typeface="Tahoma"/>
                <a:cs typeface="Tahoma"/>
              </a:rPr>
              <a:t>симптомами</a:t>
            </a:r>
            <a:r>
              <a:rPr sz="750" spc="-55" dirty="0">
                <a:solidFill>
                  <a:srgbClr val="002A41"/>
                </a:solidFill>
                <a:latin typeface="Tahoma"/>
                <a:cs typeface="Tahoma"/>
              </a:rPr>
              <a:t> </a:t>
            </a:r>
            <a:r>
              <a:rPr sz="750" spc="50" dirty="0">
                <a:solidFill>
                  <a:srgbClr val="002A41"/>
                </a:solidFill>
                <a:latin typeface="Tahoma"/>
                <a:cs typeface="Tahoma"/>
              </a:rPr>
              <a:t>інсульту</a:t>
            </a:r>
            <a:r>
              <a:rPr sz="750" spc="-55" dirty="0">
                <a:solidFill>
                  <a:srgbClr val="002A41"/>
                </a:solidFill>
                <a:latin typeface="Tahoma"/>
                <a:cs typeface="Tahoma"/>
              </a:rPr>
              <a:t> </a:t>
            </a:r>
            <a:r>
              <a:rPr sz="750" spc="40" dirty="0">
                <a:solidFill>
                  <a:srgbClr val="002A41"/>
                </a:solidFill>
                <a:latin typeface="Tahoma"/>
                <a:cs typeface="Tahoma"/>
              </a:rPr>
              <a:t>більше</a:t>
            </a:r>
            <a:r>
              <a:rPr sz="750" spc="-55" dirty="0">
                <a:solidFill>
                  <a:srgbClr val="002A41"/>
                </a:solidFill>
                <a:latin typeface="Tahoma"/>
                <a:cs typeface="Tahoma"/>
              </a:rPr>
              <a:t> </a:t>
            </a:r>
            <a:r>
              <a:rPr sz="750" spc="35" dirty="0">
                <a:solidFill>
                  <a:srgbClr val="002A41"/>
                </a:solidFill>
                <a:latin typeface="Tahoma"/>
                <a:cs typeface="Tahoma"/>
              </a:rPr>
              <a:t>обізнані</a:t>
            </a:r>
            <a:r>
              <a:rPr sz="750" spc="-55" dirty="0">
                <a:solidFill>
                  <a:srgbClr val="002A41"/>
                </a:solidFill>
                <a:latin typeface="Tahoma"/>
                <a:cs typeface="Tahoma"/>
              </a:rPr>
              <a:t> </a:t>
            </a:r>
            <a:r>
              <a:rPr sz="750" spc="70" dirty="0">
                <a:solidFill>
                  <a:srgbClr val="002A41"/>
                </a:solidFill>
                <a:latin typeface="Tahoma"/>
                <a:cs typeface="Tahoma"/>
              </a:rPr>
              <a:t>жінки,</a:t>
            </a:r>
            <a:r>
              <a:rPr sz="750" spc="-55" dirty="0">
                <a:solidFill>
                  <a:srgbClr val="002A41"/>
                </a:solidFill>
                <a:latin typeface="Tahoma"/>
                <a:cs typeface="Tahoma"/>
              </a:rPr>
              <a:t> </a:t>
            </a:r>
            <a:r>
              <a:rPr sz="750" spc="80" dirty="0">
                <a:solidFill>
                  <a:srgbClr val="002A41"/>
                </a:solidFill>
                <a:latin typeface="Tahoma"/>
                <a:cs typeface="Tahoma"/>
              </a:rPr>
              <a:t>аніж</a:t>
            </a:r>
            <a:r>
              <a:rPr sz="750" spc="-55" dirty="0">
                <a:solidFill>
                  <a:srgbClr val="002A41"/>
                </a:solidFill>
                <a:latin typeface="Tahoma"/>
                <a:cs typeface="Tahoma"/>
              </a:rPr>
              <a:t> </a:t>
            </a:r>
            <a:r>
              <a:rPr sz="750" spc="35" dirty="0">
                <a:solidFill>
                  <a:srgbClr val="002A41"/>
                </a:solidFill>
                <a:latin typeface="Tahoma"/>
                <a:cs typeface="Tahoma"/>
              </a:rPr>
              <a:t>чоловіки,  та</a:t>
            </a:r>
            <a:r>
              <a:rPr sz="750" spc="-60" dirty="0">
                <a:solidFill>
                  <a:srgbClr val="002A41"/>
                </a:solidFill>
                <a:latin typeface="Tahoma"/>
                <a:cs typeface="Tahoma"/>
              </a:rPr>
              <a:t> </a:t>
            </a:r>
            <a:r>
              <a:rPr sz="750" spc="60" dirty="0">
                <a:solidFill>
                  <a:srgbClr val="002A41"/>
                </a:solidFill>
                <a:latin typeface="Tahoma"/>
                <a:cs typeface="Tahoma"/>
              </a:rPr>
              <a:t>жителі</a:t>
            </a:r>
            <a:r>
              <a:rPr sz="750" spc="-60" dirty="0">
                <a:solidFill>
                  <a:srgbClr val="002A41"/>
                </a:solidFill>
                <a:latin typeface="Tahoma"/>
                <a:cs typeface="Tahoma"/>
              </a:rPr>
              <a:t> </a:t>
            </a:r>
            <a:r>
              <a:rPr sz="750" spc="35" dirty="0">
                <a:solidFill>
                  <a:srgbClr val="002A41"/>
                </a:solidFill>
                <a:latin typeface="Tahoma"/>
                <a:cs typeface="Tahoma"/>
              </a:rPr>
              <a:t>міст,</a:t>
            </a:r>
            <a:r>
              <a:rPr sz="750" spc="-55" dirty="0">
                <a:solidFill>
                  <a:srgbClr val="002A41"/>
                </a:solidFill>
                <a:latin typeface="Tahoma"/>
                <a:cs typeface="Tahoma"/>
              </a:rPr>
              <a:t> </a:t>
            </a:r>
            <a:r>
              <a:rPr sz="750" spc="80" dirty="0">
                <a:solidFill>
                  <a:srgbClr val="002A41"/>
                </a:solidFill>
                <a:latin typeface="Tahoma"/>
                <a:cs typeface="Tahoma"/>
              </a:rPr>
              <a:t>аніж</a:t>
            </a:r>
            <a:r>
              <a:rPr sz="750" spc="-60" dirty="0">
                <a:solidFill>
                  <a:srgbClr val="002A41"/>
                </a:solidFill>
                <a:latin typeface="Tahoma"/>
                <a:cs typeface="Tahoma"/>
              </a:rPr>
              <a:t> </a:t>
            </a:r>
            <a:r>
              <a:rPr sz="750" spc="30" dirty="0">
                <a:solidFill>
                  <a:srgbClr val="002A41"/>
                </a:solidFill>
                <a:latin typeface="Tahoma"/>
                <a:cs typeface="Tahoma"/>
              </a:rPr>
              <a:t>сіл,</a:t>
            </a:r>
            <a:r>
              <a:rPr sz="750" spc="-60" dirty="0">
                <a:solidFill>
                  <a:srgbClr val="002A41"/>
                </a:solidFill>
                <a:latin typeface="Tahoma"/>
                <a:cs typeface="Tahoma"/>
              </a:rPr>
              <a:t> </a:t>
            </a:r>
            <a:r>
              <a:rPr sz="750" spc="45" dirty="0">
                <a:solidFill>
                  <a:srgbClr val="002A41"/>
                </a:solidFill>
                <a:latin typeface="Tahoma"/>
                <a:cs typeface="Tahoma"/>
              </a:rPr>
              <a:t>а</a:t>
            </a:r>
            <a:r>
              <a:rPr sz="750" spc="-55" dirty="0">
                <a:solidFill>
                  <a:srgbClr val="002A41"/>
                </a:solidFill>
                <a:latin typeface="Tahoma"/>
                <a:cs typeface="Tahoma"/>
              </a:rPr>
              <a:t> </a:t>
            </a:r>
            <a:r>
              <a:rPr sz="750" spc="50" dirty="0">
                <a:solidFill>
                  <a:srgbClr val="002A41"/>
                </a:solidFill>
                <a:latin typeface="Tahoma"/>
                <a:cs typeface="Tahoma"/>
              </a:rPr>
              <a:t>також</a:t>
            </a:r>
            <a:r>
              <a:rPr sz="750" spc="-60" dirty="0">
                <a:solidFill>
                  <a:srgbClr val="002A41"/>
                </a:solidFill>
                <a:latin typeface="Tahoma"/>
                <a:cs typeface="Tahoma"/>
              </a:rPr>
              <a:t> </a:t>
            </a:r>
            <a:r>
              <a:rPr sz="750" spc="60" dirty="0">
                <a:solidFill>
                  <a:srgbClr val="002A41"/>
                </a:solidFill>
                <a:latin typeface="Tahoma"/>
                <a:cs typeface="Tahoma"/>
              </a:rPr>
              <a:t>люди</a:t>
            </a:r>
            <a:r>
              <a:rPr sz="750" spc="-60" dirty="0">
                <a:solidFill>
                  <a:srgbClr val="002A41"/>
                </a:solidFill>
                <a:latin typeface="Tahoma"/>
                <a:cs typeface="Tahoma"/>
              </a:rPr>
              <a:t> </a:t>
            </a:r>
            <a:r>
              <a:rPr sz="750" spc="45" dirty="0">
                <a:solidFill>
                  <a:srgbClr val="002A41"/>
                </a:solidFill>
                <a:latin typeface="Tahoma"/>
                <a:cs typeface="Tahoma"/>
              </a:rPr>
              <a:t>старші</a:t>
            </a:r>
            <a:r>
              <a:rPr sz="750" spc="-55" dirty="0">
                <a:solidFill>
                  <a:srgbClr val="002A41"/>
                </a:solidFill>
                <a:latin typeface="Tahoma"/>
                <a:cs typeface="Tahoma"/>
              </a:rPr>
              <a:t> </a:t>
            </a:r>
            <a:r>
              <a:rPr sz="750" spc="30" dirty="0">
                <a:solidFill>
                  <a:srgbClr val="002A41"/>
                </a:solidFill>
                <a:latin typeface="Tahoma"/>
                <a:cs typeface="Tahoma"/>
              </a:rPr>
              <a:t>40</a:t>
            </a:r>
            <a:r>
              <a:rPr sz="750" spc="-60" dirty="0">
                <a:solidFill>
                  <a:srgbClr val="002A41"/>
                </a:solidFill>
                <a:latin typeface="Tahoma"/>
                <a:cs typeface="Tahoma"/>
              </a:rPr>
              <a:t> </a:t>
            </a:r>
            <a:r>
              <a:rPr sz="750" spc="30" dirty="0">
                <a:solidFill>
                  <a:srgbClr val="002A41"/>
                </a:solidFill>
                <a:latin typeface="Tahoma"/>
                <a:cs typeface="Tahoma"/>
              </a:rPr>
              <a:t>років,</a:t>
            </a:r>
            <a:r>
              <a:rPr sz="750" spc="-60" dirty="0">
                <a:solidFill>
                  <a:srgbClr val="002A41"/>
                </a:solidFill>
                <a:latin typeface="Tahoma"/>
                <a:cs typeface="Tahoma"/>
              </a:rPr>
              <a:t> </a:t>
            </a:r>
            <a:r>
              <a:rPr sz="750" spc="80" dirty="0">
                <a:solidFill>
                  <a:srgbClr val="002A41"/>
                </a:solidFill>
                <a:latin typeface="Tahoma"/>
                <a:cs typeface="Tahoma"/>
              </a:rPr>
              <a:t>аніж</a:t>
            </a:r>
            <a:r>
              <a:rPr sz="750" spc="-55" dirty="0">
                <a:solidFill>
                  <a:srgbClr val="002A41"/>
                </a:solidFill>
                <a:latin typeface="Tahoma"/>
                <a:cs typeface="Tahoma"/>
              </a:rPr>
              <a:t> </a:t>
            </a:r>
            <a:r>
              <a:rPr sz="750" spc="45" dirty="0">
                <a:solidFill>
                  <a:srgbClr val="002A41"/>
                </a:solidFill>
                <a:latin typeface="Tahoma"/>
                <a:cs typeface="Tahoma"/>
              </a:rPr>
              <a:t>молодші.</a:t>
            </a:r>
            <a:endParaRPr sz="750">
              <a:latin typeface="Tahoma"/>
              <a:cs typeface="Tahoma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796100" y="1218794"/>
            <a:ext cx="5123180" cy="254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500" b="1" spc="145" dirty="0">
                <a:solidFill>
                  <a:srgbClr val="002A41"/>
                </a:solidFill>
                <a:latin typeface="Arial"/>
                <a:cs typeface="Arial"/>
              </a:rPr>
              <a:t>ЗНАННЯ</a:t>
            </a:r>
            <a:r>
              <a:rPr sz="1500" b="1" spc="-265" dirty="0">
                <a:solidFill>
                  <a:srgbClr val="002A41"/>
                </a:solidFill>
                <a:latin typeface="Arial"/>
                <a:cs typeface="Arial"/>
              </a:rPr>
              <a:t> </a:t>
            </a:r>
            <a:r>
              <a:rPr sz="1500" b="1" spc="65" dirty="0">
                <a:solidFill>
                  <a:srgbClr val="002A41"/>
                </a:solidFill>
                <a:latin typeface="Arial"/>
                <a:cs typeface="Arial"/>
              </a:rPr>
              <a:t>ПРО </a:t>
            </a:r>
            <a:r>
              <a:rPr sz="1500" b="1" spc="-20" dirty="0">
                <a:solidFill>
                  <a:srgbClr val="002A41"/>
                </a:solidFill>
                <a:latin typeface="Arial"/>
                <a:cs typeface="Arial"/>
              </a:rPr>
              <a:t>ЗДОРОВ’Я </a:t>
            </a:r>
            <a:r>
              <a:rPr sz="1500" b="1" spc="75" dirty="0">
                <a:solidFill>
                  <a:srgbClr val="002A41"/>
                </a:solidFill>
                <a:latin typeface="Arial"/>
                <a:cs typeface="Arial"/>
              </a:rPr>
              <a:t>ТА </a:t>
            </a:r>
            <a:r>
              <a:rPr sz="1500" b="1" dirty="0">
                <a:solidFill>
                  <a:srgbClr val="002A41"/>
                </a:solidFill>
                <a:latin typeface="Arial"/>
                <a:cs typeface="Arial"/>
              </a:rPr>
              <a:t>ЗДОРОВА </a:t>
            </a:r>
            <a:r>
              <a:rPr sz="1500" b="1" spc="114" dirty="0">
                <a:solidFill>
                  <a:srgbClr val="002A41"/>
                </a:solidFill>
                <a:latin typeface="Arial"/>
                <a:cs typeface="Arial"/>
              </a:rPr>
              <a:t>ПОВЕДІНКА</a:t>
            </a:r>
            <a:endParaRPr sz="150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654350" y="1549044"/>
            <a:ext cx="6160770" cy="0"/>
          </a:xfrm>
          <a:custGeom>
            <a:avLst/>
            <a:gdLst/>
            <a:ahLst/>
            <a:cxnLst/>
            <a:rect l="l" t="t" r="r" b="b"/>
            <a:pathLst>
              <a:path w="6160770">
                <a:moveTo>
                  <a:pt x="0" y="0"/>
                </a:moveTo>
                <a:lnTo>
                  <a:pt x="6160300" y="0"/>
                </a:lnTo>
              </a:path>
            </a:pathLst>
          </a:custGeom>
          <a:ln w="12700">
            <a:solidFill>
              <a:srgbClr val="002A4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802599" y="629925"/>
            <a:ext cx="145415" cy="1473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spc="35" dirty="0">
                <a:solidFill>
                  <a:srgbClr val="002A41"/>
                </a:solidFill>
                <a:latin typeface="Tahoma"/>
                <a:cs typeface="Tahoma"/>
              </a:rPr>
              <a:t>36</a:t>
            </a:r>
            <a:endParaRPr sz="800">
              <a:latin typeface="Tahoma"/>
              <a:cs typeface="Tahoma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229300" y="629925"/>
            <a:ext cx="1370965" cy="1473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spc="100" dirty="0">
                <a:solidFill>
                  <a:srgbClr val="002A41"/>
                </a:solidFill>
                <a:latin typeface="Times New Roman"/>
                <a:cs typeface="Times New Roman"/>
              </a:rPr>
              <a:t>Індекс </a:t>
            </a:r>
            <a:r>
              <a:rPr sz="800" spc="65" dirty="0">
                <a:solidFill>
                  <a:srgbClr val="002A41"/>
                </a:solidFill>
                <a:latin typeface="Times New Roman"/>
                <a:cs typeface="Times New Roman"/>
              </a:rPr>
              <a:t>здоров’я.</a:t>
            </a:r>
            <a:r>
              <a:rPr sz="800" spc="10" dirty="0">
                <a:solidFill>
                  <a:srgbClr val="002A41"/>
                </a:solidFill>
                <a:latin typeface="Times New Roman"/>
                <a:cs typeface="Times New Roman"/>
              </a:rPr>
              <a:t> </a:t>
            </a:r>
            <a:r>
              <a:rPr sz="800" spc="100" dirty="0">
                <a:solidFill>
                  <a:srgbClr val="002A41"/>
                </a:solidFill>
                <a:latin typeface="Times New Roman"/>
                <a:cs typeface="Times New Roman"/>
              </a:rPr>
              <a:t>Україна</a:t>
            </a:r>
            <a:endParaRPr sz="800">
              <a:latin typeface="Times New Roman"/>
              <a:cs typeface="Times New Roman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1245603" y="476986"/>
            <a:ext cx="5876290" cy="83820"/>
          </a:xfrm>
          <a:custGeom>
            <a:avLst/>
            <a:gdLst/>
            <a:ahLst/>
            <a:cxnLst/>
            <a:rect l="l" t="t" r="r" b="b"/>
            <a:pathLst>
              <a:path w="5876290" h="83820">
                <a:moveTo>
                  <a:pt x="5876048" y="0"/>
                </a:moveTo>
                <a:lnTo>
                  <a:pt x="0" y="0"/>
                </a:lnTo>
                <a:lnTo>
                  <a:pt x="0" y="83654"/>
                </a:lnTo>
                <a:lnTo>
                  <a:pt x="5876048" y="83654"/>
                </a:lnTo>
                <a:lnTo>
                  <a:pt x="5876048" y="0"/>
                </a:lnTo>
                <a:close/>
              </a:path>
            </a:pathLst>
          </a:custGeom>
          <a:solidFill>
            <a:srgbClr val="384E6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654354" y="476986"/>
            <a:ext cx="541020" cy="83820"/>
          </a:xfrm>
          <a:custGeom>
            <a:avLst/>
            <a:gdLst/>
            <a:ahLst/>
            <a:cxnLst/>
            <a:rect l="l" t="t" r="r" b="b"/>
            <a:pathLst>
              <a:path w="541019" h="83820">
                <a:moveTo>
                  <a:pt x="540854" y="0"/>
                </a:moveTo>
                <a:lnTo>
                  <a:pt x="0" y="0"/>
                </a:lnTo>
                <a:lnTo>
                  <a:pt x="0" y="83654"/>
                </a:lnTo>
                <a:lnTo>
                  <a:pt x="540854" y="83654"/>
                </a:lnTo>
                <a:lnTo>
                  <a:pt x="540854" y="0"/>
                </a:lnTo>
                <a:close/>
              </a:path>
            </a:pathLst>
          </a:custGeom>
          <a:solidFill>
            <a:srgbClr val="F99F1B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50899" y="3754607"/>
            <a:ext cx="73025" cy="11683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600" b="1" spc="35" dirty="0">
                <a:solidFill>
                  <a:srgbClr val="002A41"/>
                </a:solidFill>
                <a:latin typeface="Arial"/>
                <a:cs typeface="Arial"/>
              </a:rPr>
              <a:t>0</a:t>
            </a:r>
            <a:endParaRPr sz="6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7056348" y="3754607"/>
            <a:ext cx="73025" cy="11683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600" b="1" spc="35" dirty="0">
                <a:solidFill>
                  <a:srgbClr val="002A41"/>
                </a:solidFill>
                <a:latin typeface="Arial"/>
                <a:cs typeface="Arial"/>
              </a:rPr>
              <a:t>0</a:t>
            </a:r>
            <a:endParaRPr sz="6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950899" y="2867868"/>
            <a:ext cx="123825" cy="11683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600" b="1" spc="45" dirty="0">
                <a:solidFill>
                  <a:srgbClr val="002A41"/>
                </a:solidFill>
                <a:latin typeface="Arial"/>
                <a:cs typeface="Arial"/>
              </a:rPr>
              <a:t>50</a:t>
            </a:r>
            <a:endParaRPr sz="6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7007276" y="2867868"/>
            <a:ext cx="123825" cy="11683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600" b="1" spc="45" dirty="0">
                <a:solidFill>
                  <a:srgbClr val="002A41"/>
                </a:solidFill>
                <a:latin typeface="Arial"/>
                <a:cs typeface="Arial"/>
              </a:rPr>
              <a:t>50</a:t>
            </a:r>
            <a:endParaRPr sz="6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950899" y="2012904"/>
            <a:ext cx="167005" cy="11683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600" b="1" spc="10" dirty="0">
                <a:solidFill>
                  <a:srgbClr val="002A41"/>
                </a:solidFill>
                <a:latin typeface="Arial"/>
                <a:cs typeface="Arial"/>
              </a:rPr>
              <a:t>1</a:t>
            </a:r>
            <a:r>
              <a:rPr sz="600" b="1" spc="50" dirty="0">
                <a:solidFill>
                  <a:srgbClr val="002A41"/>
                </a:solidFill>
                <a:latin typeface="Arial"/>
                <a:cs typeface="Arial"/>
              </a:rPr>
              <a:t>0</a:t>
            </a:r>
            <a:r>
              <a:rPr sz="600" b="1" spc="35" dirty="0">
                <a:solidFill>
                  <a:srgbClr val="002A41"/>
                </a:solidFill>
                <a:latin typeface="Arial"/>
                <a:cs typeface="Arial"/>
              </a:rPr>
              <a:t>0</a:t>
            </a:r>
            <a:endParaRPr sz="6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6962470" y="2012904"/>
            <a:ext cx="167005" cy="11683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600" b="1" spc="10" dirty="0">
                <a:solidFill>
                  <a:srgbClr val="002A41"/>
                </a:solidFill>
                <a:latin typeface="Arial"/>
                <a:cs typeface="Arial"/>
              </a:rPr>
              <a:t>1</a:t>
            </a:r>
            <a:r>
              <a:rPr sz="600" b="1" spc="50" dirty="0">
                <a:solidFill>
                  <a:srgbClr val="002A41"/>
                </a:solidFill>
                <a:latin typeface="Arial"/>
                <a:cs typeface="Arial"/>
              </a:rPr>
              <a:t>0</a:t>
            </a:r>
            <a:r>
              <a:rPr sz="600" b="1" spc="35" dirty="0">
                <a:solidFill>
                  <a:srgbClr val="002A41"/>
                </a:solidFill>
                <a:latin typeface="Arial"/>
                <a:cs typeface="Arial"/>
              </a:rPr>
              <a:t>0</a:t>
            </a:r>
            <a:endParaRPr sz="60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 rot="19020000">
            <a:off x="734169" y="4112300"/>
            <a:ext cx="667238" cy="635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500"/>
              </a:lnSpc>
            </a:pPr>
            <a:r>
              <a:rPr sz="500" b="1" spc="25" dirty="0">
                <a:solidFill>
                  <a:srgbClr val="002A41"/>
                </a:solidFill>
                <a:latin typeface="Arial"/>
                <a:cs typeface="Arial"/>
              </a:rPr>
              <a:t>Iвано-Франк</a:t>
            </a:r>
            <a:r>
              <a:rPr sz="750" b="1" spc="37" baseline="5555" dirty="0">
                <a:solidFill>
                  <a:srgbClr val="002A41"/>
                </a:solidFill>
                <a:latin typeface="Arial"/>
                <a:cs typeface="Arial"/>
              </a:rPr>
              <a:t>iвська</a:t>
            </a:r>
            <a:endParaRPr sz="750" baseline="5555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 rot="19020000">
            <a:off x="1271174" y="3986050"/>
            <a:ext cx="304509" cy="635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500"/>
              </a:lnSpc>
            </a:pPr>
            <a:r>
              <a:rPr sz="500" b="1" spc="-10" dirty="0">
                <a:solidFill>
                  <a:srgbClr val="002A41"/>
                </a:solidFill>
                <a:latin typeface="Arial"/>
                <a:cs typeface="Arial"/>
              </a:rPr>
              <a:t>С</a:t>
            </a:r>
            <a:r>
              <a:rPr sz="500" b="1" spc="30" dirty="0">
                <a:solidFill>
                  <a:srgbClr val="002A41"/>
                </a:solidFill>
                <a:latin typeface="Arial"/>
                <a:cs typeface="Arial"/>
              </a:rPr>
              <a:t>у</a:t>
            </a:r>
            <a:r>
              <a:rPr sz="500" b="1" spc="20" dirty="0">
                <a:solidFill>
                  <a:srgbClr val="002A41"/>
                </a:solidFill>
                <a:latin typeface="Arial"/>
                <a:cs typeface="Arial"/>
              </a:rPr>
              <a:t>м</a:t>
            </a:r>
            <a:r>
              <a:rPr sz="500" b="1" spc="15" dirty="0">
                <a:solidFill>
                  <a:srgbClr val="002A41"/>
                </a:solidFill>
                <a:latin typeface="Arial"/>
                <a:cs typeface="Arial"/>
              </a:rPr>
              <a:t>с</a:t>
            </a:r>
            <a:r>
              <a:rPr sz="500" b="1" spc="-25" dirty="0">
                <a:solidFill>
                  <a:srgbClr val="002A41"/>
                </a:solidFill>
                <a:latin typeface="Arial"/>
                <a:cs typeface="Arial"/>
              </a:rPr>
              <a:t>ь</a:t>
            </a:r>
            <a:r>
              <a:rPr sz="500" b="1" spc="90" dirty="0">
                <a:solidFill>
                  <a:srgbClr val="002A41"/>
                </a:solidFill>
                <a:latin typeface="Arial"/>
                <a:cs typeface="Arial"/>
              </a:rPr>
              <a:t>к</a:t>
            </a:r>
            <a:r>
              <a:rPr sz="500" b="1" spc="30" dirty="0">
                <a:solidFill>
                  <a:srgbClr val="002A41"/>
                </a:solidFill>
                <a:latin typeface="Arial"/>
                <a:cs typeface="Arial"/>
              </a:rPr>
              <a:t>а</a:t>
            </a:r>
            <a:endParaRPr sz="500"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 rot="19020000">
            <a:off x="1313433" y="4058462"/>
            <a:ext cx="511953" cy="635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500"/>
              </a:lnSpc>
            </a:pPr>
            <a:r>
              <a:rPr sz="500" b="1" dirty="0">
                <a:solidFill>
                  <a:srgbClr val="002A41"/>
                </a:solidFill>
                <a:latin typeface="Arial"/>
                <a:cs typeface="Arial"/>
              </a:rPr>
              <a:t>Т</a:t>
            </a:r>
            <a:r>
              <a:rPr sz="500" b="1" spc="-5" dirty="0">
                <a:solidFill>
                  <a:srgbClr val="002A41"/>
                </a:solidFill>
                <a:latin typeface="Arial"/>
                <a:cs typeface="Arial"/>
              </a:rPr>
              <a:t>е</a:t>
            </a:r>
            <a:r>
              <a:rPr sz="500" b="1" dirty="0">
                <a:solidFill>
                  <a:srgbClr val="002A41"/>
                </a:solidFill>
                <a:latin typeface="Arial"/>
                <a:cs typeface="Arial"/>
              </a:rPr>
              <a:t>р</a:t>
            </a:r>
            <a:r>
              <a:rPr sz="500" b="1" spc="40" dirty="0">
                <a:solidFill>
                  <a:srgbClr val="002A41"/>
                </a:solidFill>
                <a:latin typeface="Arial"/>
                <a:cs typeface="Arial"/>
              </a:rPr>
              <a:t>н</a:t>
            </a:r>
            <a:r>
              <a:rPr sz="500" b="1" spc="-15" dirty="0">
                <a:solidFill>
                  <a:srgbClr val="002A41"/>
                </a:solidFill>
                <a:latin typeface="Arial"/>
                <a:cs typeface="Arial"/>
              </a:rPr>
              <a:t>о</a:t>
            </a:r>
            <a:r>
              <a:rPr sz="500" b="1" spc="50" dirty="0">
                <a:solidFill>
                  <a:srgbClr val="002A41"/>
                </a:solidFill>
                <a:latin typeface="Arial"/>
                <a:cs typeface="Arial"/>
              </a:rPr>
              <a:t>пi</a:t>
            </a:r>
            <a:r>
              <a:rPr sz="500" b="1" spc="5" dirty="0">
                <a:solidFill>
                  <a:srgbClr val="002A41"/>
                </a:solidFill>
                <a:latin typeface="Arial"/>
                <a:cs typeface="Arial"/>
              </a:rPr>
              <a:t>л</a:t>
            </a:r>
            <a:r>
              <a:rPr sz="500" b="1" spc="-15" dirty="0">
                <a:solidFill>
                  <a:srgbClr val="002A41"/>
                </a:solidFill>
                <a:latin typeface="Arial"/>
                <a:cs typeface="Arial"/>
              </a:rPr>
              <a:t>ьс</a:t>
            </a:r>
            <a:r>
              <a:rPr sz="750" b="1" spc="-37" baseline="5555" dirty="0">
                <a:solidFill>
                  <a:srgbClr val="002A41"/>
                </a:solidFill>
                <a:latin typeface="Arial"/>
                <a:cs typeface="Arial"/>
              </a:rPr>
              <a:t>ь</a:t>
            </a:r>
            <a:r>
              <a:rPr sz="750" b="1" spc="135" baseline="5555" dirty="0">
                <a:solidFill>
                  <a:srgbClr val="002A41"/>
                </a:solidFill>
                <a:latin typeface="Arial"/>
                <a:cs typeface="Arial"/>
              </a:rPr>
              <a:t>к</a:t>
            </a:r>
            <a:r>
              <a:rPr sz="750" b="1" spc="44" baseline="5555" dirty="0">
                <a:solidFill>
                  <a:srgbClr val="002A41"/>
                </a:solidFill>
                <a:latin typeface="Arial"/>
                <a:cs typeface="Arial"/>
              </a:rPr>
              <a:t>а</a:t>
            </a:r>
            <a:endParaRPr sz="750" baseline="5555">
              <a:latin typeface="Arial"/>
              <a:cs typeface="Arial"/>
            </a:endParaRPr>
          </a:p>
        </p:txBody>
      </p:sp>
      <p:sp>
        <p:nvSpPr>
          <p:cNvPr id="11" name="object 11"/>
          <p:cNvSpPr txBox="1"/>
          <p:nvPr/>
        </p:nvSpPr>
        <p:spPr>
          <a:xfrm rot="19020000">
            <a:off x="1657974" y="4009424"/>
            <a:ext cx="371231" cy="635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500"/>
              </a:lnSpc>
            </a:pPr>
            <a:r>
              <a:rPr sz="500" b="1" spc="20" dirty="0">
                <a:solidFill>
                  <a:srgbClr val="002A41"/>
                </a:solidFill>
                <a:latin typeface="Arial"/>
                <a:cs typeface="Arial"/>
              </a:rPr>
              <a:t>Ч</a:t>
            </a:r>
            <a:r>
              <a:rPr sz="500" b="1" spc="10" dirty="0">
                <a:solidFill>
                  <a:srgbClr val="002A41"/>
                </a:solidFill>
                <a:latin typeface="Arial"/>
                <a:cs typeface="Arial"/>
              </a:rPr>
              <a:t>е</a:t>
            </a:r>
            <a:r>
              <a:rPr sz="500" b="1" dirty="0">
                <a:solidFill>
                  <a:srgbClr val="002A41"/>
                </a:solidFill>
                <a:latin typeface="Arial"/>
                <a:cs typeface="Arial"/>
              </a:rPr>
              <a:t>р</a:t>
            </a:r>
            <a:r>
              <a:rPr sz="500" b="1" spc="90" dirty="0">
                <a:solidFill>
                  <a:srgbClr val="002A41"/>
                </a:solidFill>
                <a:latin typeface="Arial"/>
                <a:cs typeface="Arial"/>
              </a:rPr>
              <a:t>к</a:t>
            </a:r>
            <a:r>
              <a:rPr sz="500" b="1" spc="5" dirty="0">
                <a:solidFill>
                  <a:srgbClr val="002A41"/>
                </a:solidFill>
                <a:latin typeface="Arial"/>
                <a:cs typeface="Arial"/>
              </a:rPr>
              <a:t>ас</a:t>
            </a:r>
            <a:r>
              <a:rPr sz="500" b="1" spc="-25" dirty="0">
                <a:solidFill>
                  <a:srgbClr val="002A41"/>
                </a:solidFill>
                <a:latin typeface="Arial"/>
                <a:cs typeface="Arial"/>
              </a:rPr>
              <a:t>ь</a:t>
            </a:r>
            <a:r>
              <a:rPr sz="500" b="1" spc="90" dirty="0">
                <a:solidFill>
                  <a:srgbClr val="002A41"/>
                </a:solidFill>
                <a:latin typeface="Arial"/>
                <a:cs typeface="Arial"/>
              </a:rPr>
              <a:t>к</a:t>
            </a:r>
            <a:r>
              <a:rPr sz="500" b="1" spc="30" dirty="0">
                <a:solidFill>
                  <a:srgbClr val="002A41"/>
                </a:solidFill>
                <a:latin typeface="Arial"/>
                <a:cs typeface="Arial"/>
              </a:rPr>
              <a:t>а</a:t>
            </a:r>
            <a:endParaRPr sz="500">
              <a:latin typeface="Arial"/>
              <a:cs typeface="Arial"/>
            </a:endParaRPr>
          </a:p>
        </p:txBody>
      </p:sp>
      <p:sp>
        <p:nvSpPr>
          <p:cNvPr id="12" name="object 12"/>
          <p:cNvSpPr txBox="1"/>
          <p:nvPr/>
        </p:nvSpPr>
        <p:spPr>
          <a:xfrm rot="19020000">
            <a:off x="1768224" y="4054473"/>
            <a:ext cx="500613" cy="635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500"/>
              </a:lnSpc>
            </a:pPr>
            <a:r>
              <a:rPr sz="500" b="1" spc="130" dirty="0">
                <a:solidFill>
                  <a:srgbClr val="002A41"/>
                </a:solidFill>
                <a:latin typeface="Arial"/>
                <a:cs typeface="Arial"/>
              </a:rPr>
              <a:t>Ж</a:t>
            </a:r>
            <a:r>
              <a:rPr sz="500" b="1" spc="55" dirty="0">
                <a:solidFill>
                  <a:srgbClr val="002A41"/>
                </a:solidFill>
                <a:latin typeface="Arial"/>
                <a:cs typeface="Arial"/>
              </a:rPr>
              <a:t>и</a:t>
            </a:r>
            <a:r>
              <a:rPr sz="500" b="1" spc="25" dirty="0">
                <a:solidFill>
                  <a:srgbClr val="002A41"/>
                </a:solidFill>
                <a:latin typeface="Arial"/>
                <a:cs typeface="Arial"/>
              </a:rPr>
              <a:t>т</a:t>
            </a:r>
            <a:r>
              <a:rPr sz="500" b="1" spc="-15" dirty="0">
                <a:solidFill>
                  <a:srgbClr val="002A41"/>
                </a:solidFill>
                <a:latin typeface="Arial"/>
                <a:cs typeface="Arial"/>
              </a:rPr>
              <a:t>о</a:t>
            </a:r>
            <a:r>
              <a:rPr sz="500" b="1" spc="65" dirty="0">
                <a:solidFill>
                  <a:srgbClr val="002A41"/>
                </a:solidFill>
                <a:latin typeface="Arial"/>
                <a:cs typeface="Arial"/>
              </a:rPr>
              <a:t>м</a:t>
            </a:r>
            <a:r>
              <a:rPr sz="500" b="1" spc="50" dirty="0">
                <a:solidFill>
                  <a:srgbClr val="002A41"/>
                </a:solidFill>
                <a:latin typeface="Arial"/>
                <a:cs typeface="Arial"/>
              </a:rPr>
              <a:t>и</a:t>
            </a:r>
            <a:r>
              <a:rPr sz="500" b="1" spc="10" dirty="0">
                <a:solidFill>
                  <a:srgbClr val="002A41"/>
                </a:solidFill>
                <a:latin typeface="Arial"/>
                <a:cs typeface="Arial"/>
              </a:rPr>
              <a:t>р</a:t>
            </a:r>
            <a:r>
              <a:rPr sz="500" b="1" spc="-10" dirty="0">
                <a:solidFill>
                  <a:srgbClr val="002A41"/>
                </a:solidFill>
                <a:latin typeface="Arial"/>
                <a:cs typeface="Arial"/>
              </a:rPr>
              <a:t>с</a:t>
            </a:r>
            <a:r>
              <a:rPr sz="500" b="1" spc="-20" dirty="0">
                <a:solidFill>
                  <a:srgbClr val="002A41"/>
                </a:solidFill>
                <a:latin typeface="Arial"/>
                <a:cs typeface="Arial"/>
              </a:rPr>
              <a:t>ь</a:t>
            </a:r>
            <a:r>
              <a:rPr sz="750" b="1" spc="135" baseline="5555" dirty="0">
                <a:solidFill>
                  <a:srgbClr val="002A41"/>
                </a:solidFill>
                <a:latin typeface="Arial"/>
                <a:cs typeface="Arial"/>
              </a:rPr>
              <a:t>к</a:t>
            </a:r>
            <a:r>
              <a:rPr sz="750" b="1" spc="44" baseline="5555" dirty="0">
                <a:solidFill>
                  <a:srgbClr val="002A41"/>
                </a:solidFill>
                <a:latin typeface="Arial"/>
                <a:cs typeface="Arial"/>
              </a:rPr>
              <a:t>а</a:t>
            </a:r>
            <a:endParaRPr sz="750" baseline="5555">
              <a:latin typeface="Arial"/>
              <a:cs typeface="Arial"/>
            </a:endParaRPr>
          </a:p>
        </p:txBody>
      </p:sp>
      <p:sp>
        <p:nvSpPr>
          <p:cNvPr id="13" name="object 13"/>
          <p:cNvSpPr txBox="1"/>
          <p:nvPr/>
        </p:nvSpPr>
        <p:spPr>
          <a:xfrm rot="19020000">
            <a:off x="2094034" y="4012941"/>
            <a:ext cx="381245" cy="635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500"/>
              </a:lnSpc>
            </a:pPr>
            <a:r>
              <a:rPr sz="500" b="1" spc="-15" dirty="0">
                <a:solidFill>
                  <a:srgbClr val="002A41"/>
                </a:solidFill>
                <a:latin typeface="Arial"/>
                <a:cs typeface="Arial"/>
              </a:rPr>
              <a:t>В</a:t>
            </a:r>
            <a:r>
              <a:rPr sz="500" b="1" dirty="0">
                <a:solidFill>
                  <a:srgbClr val="002A41"/>
                </a:solidFill>
                <a:latin typeface="Arial"/>
                <a:cs typeface="Arial"/>
              </a:rPr>
              <a:t>о</a:t>
            </a:r>
            <a:r>
              <a:rPr sz="500" b="1" spc="5" dirty="0">
                <a:solidFill>
                  <a:srgbClr val="002A41"/>
                </a:solidFill>
                <a:latin typeface="Arial"/>
                <a:cs typeface="Arial"/>
              </a:rPr>
              <a:t>л</a:t>
            </a:r>
            <a:r>
              <a:rPr sz="500" b="1" spc="55" dirty="0">
                <a:solidFill>
                  <a:srgbClr val="002A41"/>
                </a:solidFill>
                <a:latin typeface="Arial"/>
                <a:cs typeface="Arial"/>
              </a:rPr>
              <a:t>и</a:t>
            </a:r>
            <a:r>
              <a:rPr sz="500" b="1" spc="40" dirty="0">
                <a:solidFill>
                  <a:srgbClr val="002A41"/>
                </a:solidFill>
                <a:latin typeface="Arial"/>
                <a:cs typeface="Arial"/>
              </a:rPr>
              <a:t>н</a:t>
            </a:r>
            <a:r>
              <a:rPr sz="500" b="1" spc="-10" dirty="0">
                <a:solidFill>
                  <a:srgbClr val="002A41"/>
                </a:solidFill>
                <a:latin typeface="Arial"/>
                <a:cs typeface="Arial"/>
              </a:rPr>
              <a:t>с</a:t>
            </a:r>
            <a:r>
              <a:rPr sz="500" b="1" spc="-20" dirty="0">
                <a:solidFill>
                  <a:srgbClr val="002A41"/>
                </a:solidFill>
                <a:latin typeface="Arial"/>
                <a:cs typeface="Arial"/>
              </a:rPr>
              <a:t>ь</a:t>
            </a:r>
            <a:r>
              <a:rPr sz="500" b="1" spc="90" dirty="0">
                <a:solidFill>
                  <a:srgbClr val="002A41"/>
                </a:solidFill>
                <a:latin typeface="Arial"/>
                <a:cs typeface="Arial"/>
              </a:rPr>
              <a:t>к</a:t>
            </a:r>
            <a:r>
              <a:rPr sz="500" b="1" spc="30" dirty="0">
                <a:solidFill>
                  <a:srgbClr val="002A41"/>
                </a:solidFill>
                <a:latin typeface="Arial"/>
                <a:cs typeface="Arial"/>
              </a:rPr>
              <a:t>а</a:t>
            </a:r>
            <a:endParaRPr sz="500">
              <a:latin typeface="Arial"/>
              <a:cs typeface="Arial"/>
            </a:endParaRPr>
          </a:p>
        </p:txBody>
      </p:sp>
      <p:sp>
        <p:nvSpPr>
          <p:cNvPr id="14" name="object 14"/>
          <p:cNvSpPr txBox="1"/>
          <p:nvPr/>
        </p:nvSpPr>
        <p:spPr>
          <a:xfrm rot="19020000">
            <a:off x="2290308" y="4023430"/>
            <a:ext cx="411331" cy="635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500"/>
              </a:lnSpc>
            </a:pPr>
            <a:r>
              <a:rPr sz="500" b="1" spc="40" dirty="0">
                <a:solidFill>
                  <a:srgbClr val="002A41"/>
                </a:solidFill>
                <a:latin typeface="Arial"/>
                <a:cs typeface="Arial"/>
              </a:rPr>
              <a:t>П</a:t>
            </a:r>
            <a:r>
              <a:rPr sz="500" b="1" spc="10" dirty="0">
                <a:solidFill>
                  <a:srgbClr val="002A41"/>
                </a:solidFill>
                <a:latin typeface="Arial"/>
                <a:cs typeface="Arial"/>
              </a:rPr>
              <a:t>о</a:t>
            </a:r>
            <a:r>
              <a:rPr sz="500" b="1" spc="5" dirty="0">
                <a:solidFill>
                  <a:srgbClr val="002A41"/>
                </a:solidFill>
                <a:latin typeface="Arial"/>
                <a:cs typeface="Arial"/>
              </a:rPr>
              <a:t>л</a:t>
            </a:r>
            <a:r>
              <a:rPr sz="500" b="1" spc="15" dirty="0">
                <a:solidFill>
                  <a:srgbClr val="002A41"/>
                </a:solidFill>
                <a:latin typeface="Arial"/>
                <a:cs typeface="Arial"/>
              </a:rPr>
              <a:t>т</a:t>
            </a:r>
            <a:r>
              <a:rPr sz="500" b="1" spc="20" dirty="0">
                <a:solidFill>
                  <a:srgbClr val="002A41"/>
                </a:solidFill>
                <a:latin typeface="Arial"/>
                <a:cs typeface="Arial"/>
              </a:rPr>
              <a:t>а</a:t>
            </a:r>
            <a:r>
              <a:rPr sz="500" b="1" spc="10" dirty="0">
                <a:solidFill>
                  <a:srgbClr val="002A41"/>
                </a:solidFill>
                <a:latin typeface="Arial"/>
                <a:cs typeface="Arial"/>
              </a:rPr>
              <a:t>в</a:t>
            </a:r>
            <a:r>
              <a:rPr sz="500" b="1" spc="-15" dirty="0">
                <a:solidFill>
                  <a:srgbClr val="002A41"/>
                </a:solidFill>
                <a:latin typeface="Arial"/>
                <a:cs typeface="Arial"/>
              </a:rPr>
              <a:t>с</a:t>
            </a:r>
            <a:r>
              <a:rPr sz="500" b="1" spc="-25" dirty="0">
                <a:solidFill>
                  <a:srgbClr val="002A41"/>
                </a:solidFill>
                <a:latin typeface="Arial"/>
                <a:cs typeface="Arial"/>
              </a:rPr>
              <a:t>ь</a:t>
            </a:r>
            <a:r>
              <a:rPr sz="500" b="1" spc="90" dirty="0">
                <a:solidFill>
                  <a:srgbClr val="002A41"/>
                </a:solidFill>
                <a:latin typeface="Arial"/>
                <a:cs typeface="Arial"/>
              </a:rPr>
              <a:t>к</a:t>
            </a:r>
            <a:r>
              <a:rPr sz="750" b="1" spc="44" baseline="5555" dirty="0">
                <a:solidFill>
                  <a:srgbClr val="002A41"/>
                </a:solidFill>
                <a:latin typeface="Arial"/>
                <a:cs typeface="Arial"/>
              </a:rPr>
              <a:t>а</a:t>
            </a:r>
            <a:endParaRPr sz="750" baseline="5555">
              <a:latin typeface="Arial"/>
              <a:cs typeface="Arial"/>
            </a:endParaRPr>
          </a:p>
        </p:txBody>
      </p:sp>
      <p:sp>
        <p:nvSpPr>
          <p:cNvPr id="15" name="object 15"/>
          <p:cNvSpPr txBox="1"/>
          <p:nvPr/>
        </p:nvSpPr>
        <p:spPr>
          <a:xfrm rot="19020000">
            <a:off x="2449135" y="4048949"/>
            <a:ext cx="484871" cy="635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500"/>
              </a:lnSpc>
            </a:pPr>
            <a:r>
              <a:rPr sz="500" b="1" spc="-5" dirty="0">
                <a:solidFill>
                  <a:srgbClr val="002A41"/>
                </a:solidFill>
                <a:latin typeface="Arial"/>
                <a:cs typeface="Arial"/>
              </a:rPr>
              <a:t>З</a:t>
            </a:r>
            <a:r>
              <a:rPr sz="500" b="1" spc="30" dirty="0">
                <a:solidFill>
                  <a:srgbClr val="002A41"/>
                </a:solidFill>
                <a:latin typeface="Arial"/>
                <a:cs typeface="Arial"/>
              </a:rPr>
              <a:t>а</a:t>
            </a:r>
            <a:r>
              <a:rPr sz="500" b="1" spc="90" dirty="0">
                <a:solidFill>
                  <a:srgbClr val="002A41"/>
                </a:solidFill>
                <a:latin typeface="Arial"/>
                <a:cs typeface="Arial"/>
              </a:rPr>
              <a:t>к</a:t>
            </a:r>
            <a:r>
              <a:rPr sz="500" b="1" spc="15" dirty="0">
                <a:solidFill>
                  <a:srgbClr val="002A41"/>
                </a:solidFill>
                <a:latin typeface="Arial"/>
                <a:cs typeface="Arial"/>
              </a:rPr>
              <a:t>а</a:t>
            </a:r>
            <a:r>
              <a:rPr sz="500" b="1" dirty="0">
                <a:solidFill>
                  <a:srgbClr val="002A41"/>
                </a:solidFill>
                <a:latin typeface="Arial"/>
                <a:cs typeface="Arial"/>
              </a:rPr>
              <a:t>р</a:t>
            </a:r>
            <a:r>
              <a:rPr sz="500" b="1" spc="45" dirty="0">
                <a:solidFill>
                  <a:srgbClr val="002A41"/>
                </a:solidFill>
                <a:latin typeface="Arial"/>
                <a:cs typeface="Arial"/>
              </a:rPr>
              <a:t>п</a:t>
            </a:r>
            <a:r>
              <a:rPr sz="500" b="1" spc="25" dirty="0">
                <a:solidFill>
                  <a:srgbClr val="002A41"/>
                </a:solidFill>
                <a:latin typeface="Arial"/>
                <a:cs typeface="Arial"/>
              </a:rPr>
              <a:t>ат</a:t>
            </a:r>
            <a:r>
              <a:rPr sz="500" b="1" spc="-15" dirty="0">
                <a:solidFill>
                  <a:srgbClr val="002A41"/>
                </a:solidFill>
                <a:latin typeface="Arial"/>
                <a:cs typeface="Arial"/>
              </a:rPr>
              <a:t>с</a:t>
            </a:r>
            <a:r>
              <a:rPr sz="500" b="1" spc="40" dirty="0">
                <a:solidFill>
                  <a:srgbClr val="002A41"/>
                </a:solidFill>
                <a:latin typeface="Arial"/>
                <a:cs typeface="Arial"/>
              </a:rPr>
              <a:t>ь</a:t>
            </a:r>
            <a:r>
              <a:rPr sz="500" b="1" spc="35" dirty="0">
                <a:solidFill>
                  <a:srgbClr val="002A41"/>
                </a:solidFill>
                <a:latin typeface="Arial"/>
                <a:cs typeface="Arial"/>
              </a:rPr>
              <a:t>к</a:t>
            </a:r>
            <a:r>
              <a:rPr sz="750" b="1" spc="44" baseline="5555" dirty="0">
                <a:solidFill>
                  <a:srgbClr val="002A41"/>
                </a:solidFill>
                <a:latin typeface="Arial"/>
                <a:cs typeface="Arial"/>
              </a:rPr>
              <a:t>а</a:t>
            </a:r>
            <a:endParaRPr sz="750" baseline="5555">
              <a:latin typeface="Arial"/>
              <a:cs typeface="Arial"/>
            </a:endParaRPr>
          </a:p>
        </p:txBody>
      </p:sp>
      <p:sp>
        <p:nvSpPr>
          <p:cNvPr id="16" name="object 16"/>
          <p:cNvSpPr txBox="1"/>
          <p:nvPr/>
        </p:nvSpPr>
        <p:spPr>
          <a:xfrm rot="19020000">
            <a:off x="2706483" y="4034914"/>
            <a:ext cx="444612" cy="635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500"/>
              </a:lnSpc>
            </a:pPr>
            <a:r>
              <a:rPr sz="500" b="1" spc="20" dirty="0">
                <a:solidFill>
                  <a:srgbClr val="002A41"/>
                </a:solidFill>
                <a:latin typeface="Arial"/>
                <a:cs typeface="Arial"/>
              </a:rPr>
              <a:t>Ч</a:t>
            </a:r>
            <a:r>
              <a:rPr sz="500" b="1" spc="-5" dirty="0">
                <a:solidFill>
                  <a:srgbClr val="002A41"/>
                </a:solidFill>
                <a:latin typeface="Arial"/>
                <a:cs typeface="Arial"/>
              </a:rPr>
              <a:t>е</a:t>
            </a:r>
            <a:r>
              <a:rPr sz="500" b="1" dirty="0">
                <a:solidFill>
                  <a:srgbClr val="002A41"/>
                </a:solidFill>
                <a:latin typeface="Arial"/>
                <a:cs typeface="Arial"/>
              </a:rPr>
              <a:t>р</a:t>
            </a:r>
            <a:r>
              <a:rPr sz="500" b="1" spc="50" dirty="0">
                <a:solidFill>
                  <a:srgbClr val="002A41"/>
                </a:solidFill>
                <a:latin typeface="Arial"/>
                <a:cs typeface="Arial"/>
              </a:rPr>
              <a:t>н</a:t>
            </a:r>
            <a:r>
              <a:rPr sz="500" b="1" spc="10" dirty="0">
                <a:solidFill>
                  <a:srgbClr val="002A41"/>
                </a:solidFill>
                <a:latin typeface="Arial"/>
                <a:cs typeface="Arial"/>
              </a:rPr>
              <a:t>i</a:t>
            </a:r>
            <a:r>
              <a:rPr sz="500" b="1" spc="25" dirty="0">
                <a:solidFill>
                  <a:srgbClr val="002A41"/>
                </a:solidFill>
                <a:latin typeface="Arial"/>
                <a:cs typeface="Arial"/>
              </a:rPr>
              <a:t>в</a:t>
            </a:r>
            <a:r>
              <a:rPr sz="500" b="1" dirty="0">
                <a:solidFill>
                  <a:srgbClr val="002A41"/>
                </a:solidFill>
                <a:latin typeface="Arial"/>
                <a:cs typeface="Arial"/>
              </a:rPr>
              <a:t>е</a:t>
            </a:r>
            <a:r>
              <a:rPr sz="500" b="1" spc="20" dirty="0">
                <a:solidFill>
                  <a:srgbClr val="002A41"/>
                </a:solidFill>
                <a:latin typeface="Arial"/>
                <a:cs typeface="Arial"/>
              </a:rPr>
              <a:t>ц</a:t>
            </a:r>
            <a:r>
              <a:rPr sz="500" b="1" spc="10" dirty="0">
                <a:solidFill>
                  <a:srgbClr val="002A41"/>
                </a:solidFill>
                <a:latin typeface="Arial"/>
                <a:cs typeface="Arial"/>
              </a:rPr>
              <a:t>ь</a:t>
            </a:r>
            <a:r>
              <a:rPr sz="500" b="1" spc="90" dirty="0">
                <a:solidFill>
                  <a:srgbClr val="002A41"/>
                </a:solidFill>
                <a:latin typeface="Arial"/>
                <a:cs typeface="Arial"/>
              </a:rPr>
              <a:t>к</a:t>
            </a:r>
            <a:r>
              <a:rPr sz="750" b="1" spc="44" baseline="5555" dirty="0">
                <a:solidFill>
                  <a:srgbClr val="002A41"/>
                </a:solidFill>
                <a:latin typeface="Arial"/>
                <a:cs typeface="Arial"/>
              </a:rPr>
              <a:t>а</a:t>
            </a:r>
            <a:endParaRPr sz="750" baseline="5555">
              <a:latin typeface="Arial"/>
              <a:cs typeface="Arial"/>
            </a:endParaRPr>
          </a:p>
        </p:txBody>
      </p:sp>
      <p:sp>
        <p:nvSpPr>
          <p:cNvPr id="17" name="object 17"/>
          <p:cNvSpPr txBox="1"/>
          <p:nvPr/>
        </p:nvSpPr>
        <p:spPr>
          <a:xfrm rot="19020000">
            <a:off x="3032426" y="3993291"/>
            <a:ext cx="325033" cy="635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500"/>
              </a:lnSpc>
            </a:pPr>
            <a:r>
              <a:rPr sz="500" b="1" spc="95" dirty="0">
                <a:solidFill>
                  <a:srgbClr val="002A41"/>
                </a:solidFill>
                <a:latin typeface="Arial"/>
                <a:cs typeface="Arial"/>
              </a:rPr>
              <a:t>К</a:t>
            </a:r>
            <a:r>
              <a:rPr sz="500" b="1" spc="50" dirty="0">
                <a:solidFill>
                  <a:srgbClr val="002A41"/>
                </a:solidFill>
                <a:latin typeface="Arial"/>
                <a:cs typeface="Arial"/>
              </a:rPr>
              <a:t>и</a:t>
            </a:r>
            <a:r>
              <a:rPr sz="500" b="1" spc="45" dirty="0">
                <a:solidFill>
                  <a:srgbClr val="002A41"/>
                </a:solidFill>
                <a:latin typeface="Arial"/>
                <a:cs typeface="Arial"/>
              </a:rPr>
              <a:t>і</a:t>
            </a:r>
            <a:r>
              <a:rPr sz="500" b="1" spc="-5" dirty="0">
                <a:solidFill>
                  <a:srgbClr val="002A41"/>
                </a:solidFill>
                <a:latin typeface="Arial"/>
                <a:cs typeface="Arial"/>
              </a:rPr>
              <a:t>̈в</a:t>
            </a:r>
            <a:r>
              <a:rPr sz="500" b="1" spc="-10" dirty="0">
                <a:solidFill>
                  <a:srgbClr val="002A41"/>
                </a:solidFill>
                <a:latin typeface="Arial"/>
                <a:cs typeface="Arial"/>
              </a:rPr>
              <a:t>с</a:t>
            </a:r>
            <a:r>
              <a:rPr sz="500" b="1" spc="-20" dirty="0">
                <a:solidFill>
                  <a:srgbClr val="002A41"/>
                </a:solidFill>
                <a:latin typeface="Arial"/>
                <a:cs typeface="Arial"/>
              </a:rPr>
              <a:t>ь</a:t>
            </a:r>
            <a:r>
              <a:rPr sz="500" b="1" spc="90" dirty="0">
                <a:solidFill>
                  <a:srgbClr val="002A41"/>
                </a:solidFill>
                <a:latin typeface="Arial"/>
                <a:cs typeface="Arial"/>
              </a:rPr>
              <a:t>к</a:t>
            </a:r>
            <a:r>
              <a:rPr sz="500" b="1" spc="30" dirty="0">
                <a:solidFill>
                  <a:srgbClr val="002A41"/>
                </a:solidFill>
                <a:latin typeface="Arial"/>
                <a:cs typeface="Arial"/>
              </a:rPr>
              <a:t>а</a:t>
            </a:r>
            <a:endParaRPr sz="500">
              <a:latin typeface="Arial"/>
              <a:cs typeface="Arial"/>
            </a:endParaRPr>
          </a:p>
        </p:txBody>
      </p:sp>
      <p:sp>
        <p:nvSpPr>
          <p:cNvPr id="18" name="object 18"/>
          <p:cNvSpPr txBox="1"/>
          <p:nvPr/>
        </p:nvSpPr>
        <p:spPr>
          <a:xfrm rot="19020000">
            <a:off x="3114405" y="4049707"/>
            <a:ext cx="487389" cy="635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500"/>
              </a:lnSpc>
            </a:pPr>
            <a:r>
              <a:rPr sz="500" b="1" spc="50" dirty="0">
                <a:solidFill>
                  <a:srgbClr val="002A41"/>
                </a:solidFill>
                <a:latin typeface="Arial"/>
                <a:cs typeface="Arial"/>
              </a:rPr>
              <a:t>Х</a:t>
            </a:r>
            <a:r>
              <a:rPr sz="500" b="1" spc="45" dirty="0">
                <a:solidFill>
                  <a:srgbClr val="002A41"/>
                </a:solidFill>
                <a:latin typeface="Arial"/>
                <a:cs typeface="Arial"/>
              </a:rPr>
              <a:t>м</a:t>
            </a:r>
            <a:r>
              <a:rPr sz="500" b="1" spc="10" dirty="0">
                <a:solidFill>
                  <a:srgbClr val="002A41"/>
                </a:solidFill>
                <a:latin typeface="Arial"/>
                <a:cs typeface="Arial"/>
              </a:rPr>
              <a:t>е</a:t>
            </a:r>
            <a:r>
              <a:rPr sz="500" b="1" spc="5" dirty="0">
                <a:solidFill>
                  <a:srgbClr val="002A41"/>
                </a:solidFill>
                <a:latin typeface="Arial"/>
                <a:cs typeface="Arial"/>
              </a:rPr>
              <a:t>л</a:t>
            </a:r>
            <a:r>
              <a:rPr sz="500" b="1" spc="-25" dirty="0">
                <a:solidFill>
                  <a:srgbClr val="002A41"/>
                </a:solidFill>
                <a:latin typeface="Arial"/>
                <a:cs typeface="Arial"/>
              </a:rPr>
              <a:t>ь</a:t>
            </a:r>
            <a:r>
              <a:rPr sz="500" b="1" spc="35" dirty="0">
                <a:solidFill>
                  <a:srgbClr val="002A41"/>
                </a:solidFill>
                <a:latin typeface="Arial"/>
                <a:cs typeface="Arial"/>
              </a:rPr>
              <a:t>ниц</a:t>
            </a:r>
            <a:r>
              <a:rPr sz="500" b="1" spc="25" dirty="0">
                <a:solidFill>
                  <a:srgbClr val="002A41"/>
                </a:solidFill>
                <a:latin typeface="Arial"/>
                <a:cs typeface="Arial"/>
              </a:rPr>
              <a:t>ь</a:t>
            </a:r>
            <a:r>
              <a:rPr sz="750" b="1" spc="135" baseline="5555" dirty="0">
                <a:solidFill>
                  <a:srgbClr val="002A41"/>
                </a:solidFill>
                <a:latin typeface="Arial"/>
                <a:cs typeface="Arial"/>
              </a:rPr>
              <a:t>к</a:t>
            </a:r>
            <a:r>
              <a:rPr sz="750" b="1" spc="44" baseline="5555" dirty="0">
                <a:solidFill>
                  <a:srgbClr val="002A41"/>
                </a:solidFill>
                <a:latin typeface="Arial"/>
                <a:cs typeface="Arial"/>
              </a:rPr>
              <a:t>а</a:t>
            </a:r>
            <a:endParaRPr sz="750" baseline="5555">
              <a:latin typeface="Arial"/>
              <a:cs typeface="Arial"/>
            </a:endParaRPr>
          </a:p>
        </p:txBody>
      </p:sp>
      <p:sp>
        <p:nvSpPr>
          <p:cNvPr id="19" name="object 19"/>
          <p:cNvSpPr txBox="1"/>
          <p:nvPr/>
        </p:nvSpPr>
        <p:spPr>
          <a:xfrm rot="19020000">
            <a:off x="3242671" y="4087430"/>
            <a:ext cx="595848" cy="635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500"/>
              </a:lnSpc>
            </a:pPr>
            <a:r>
              <a:rPr sz="500" b="1" spc="35" dirty="0">
                <a:solidFill>
                  <a:srgbClr val="002A41"/>
                </a:solidFill>
                <a:latin typeface="Arial"/>
                <a:cs typeface="Arial"/>
              </a:rPr>
              <a:t>Україна</a:t>
            </a:r>
            <a:r>
              <a:rPr sz="500" b="1" spc="-70" dirty="0">
                <a:solidFill>
                  <a:srgbClr val="002A41"/>
                </a:solidFill>
                <a:latin typeface="Arial"/>
                <a:cs typeface="Arial"/>
              </a:rPr>
              <a:t> </a:t>
            </a:r>
            <a:r>
              <a:rPr sz="500" b="1" dirty="0">
                <a:solidFill>
                  <a:srgbClr val="002A41"/>
                </a:solidFill>
                <a:latin typeface="Arial"/>
                <a:cs typeface="Arial"/>
              </a:rPr>
              <a:t>в</a:t>
            </a:r>
            <a:r>
              <a:rPr sz="500" b="1" spc="-70" dirty="0">
                <a:solidFill>
                  <a:srgbClr val="002A41"/>
                </a:solidFill>
                <a:latin typeface="Arial"/>
                <a:cs typeface="Arial"/>
              </a:rPr>
              <a:t> </a:t>
            </a:r>
            <a:r>
              <a:rPr sz="500" b="1" spc="30" dirty="0">
                <a:solidFill>
                  <a:srgbClr val="002A41"/>
                </a:solidFill>
                <a:latin typeface="Arial"/>
                <a:cs typeface="Arial"/>
              </a:rPr>
              <a:t>ц</a:t>
            </a:r>
            <a:r>
              <a:rPr sz="750" b="1" spc="44" baseline="5555" dirty="0">
                <a:solidFill>
                  <a:srgbClr val="002A41"/>
                </a:solidFill>
                <a:latin typeface="Arial"/>
                <a:cs typeface="Arial"/>
              </a:rPr>
              <a:t>ілому</a:t>
            </a:r>
            <a:endParaRPr sz="750" baseline="5555">
              <a:latin typeface="Arial"/>
              <a:cs typeface="Arial"/>
            </a:endParaRPr>
          </a:p>
        </p:txBody>
      </p:sp>
      <p:sp>
        <p:nvSpPr>
          <p:cNvPr id="20" name="object 20"/>
          <p:cNvSpPr txBox="1"/>
          <p:nvPr/>
        </p:nvSpPr>
        <p:spPr>
          <a:xfrm rot="19020000">
            <a:off x="3660448" y="4009077"/>
            <a:ext cx="370605" cy="635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500"/>
              </a:lnSpc>
            </a:pPr>
            <a:r>
              <a:rPr sz="500" b="1" spc="20" dirty="0">
                <a:solidFill>
                  <a:srgbClr val="002A41"/>
                </a:solidFill>
                <a:latin typeface="Arial"/>
                <a:cs typeface="Arial"/>
              </a:rPr>
              <a:t>Л</a:t>
            </a:r>
            <a:r>
              <a:rPr sz="500" b="1" spc="35" dirty="0">
                <a:solidFill>
                  <a:srgbClr val="002A41"/>
                </a:solidFill>
                <a:latin typeface="Arial"/>
                <a:cs typeface="Arial"/>
              </a:rPr>
              <a:t>у</a:t>
            </a:r>
            <a:r>
              <a:rPr sz="500" b="1" spc="40" dirty="0">
                <a:solidFill>
                  <a:srgbClr val="002A41"/>
                </a:solidFill>
                <a:latin typeface="Arial"/>
                <a:cs typeface="Arial"/>
              </a:rPr>
              <a:t>г</a:t>
            </a:r>
            <a:r>
              <a:rPr sz="500" b="1" spc="30" dirty="0">
                <a:solidFill>
                  <a:srgbClr val="002A41"/>
                </a:solidFill>
                <a:latin typeface="Arial"/>
                <a:cs typeface="Arial"/>
              </a:rPr>
              <a:t>а</a:t>
            </a:r>
            <a:r>
              <a:rPr sz="500" b="1" spc="15" dirty="0">
                <a:solidFill>
                  <a:srgbClr val="002A41"/>
                </a:solidFill>
                <a:latin typeface="Arial"/>
                <a:cs typeface="Arial"/>
              </a:rPr>
              <a:t>нс</a:t>
            </a:r>
            <a:r>
              <a:rPr sz="500" b="1" spc="-25" dirty="0">
                <a:solidFill>
                  <a:srgbClr val="002A41"/>
                </a:solidFill>
                <a:latin typeface="Arial"/>
                <a:cs typeface="Arial"/>
              </a:rPr>
              <a:t>ь</a:t>
            </a:r>
            <a:r>
              <a:rPr sz="500" b="1" spc="90" dirty="0">
                <a:solidFill>
                  <a:srgbClr val="002A41"/>
                </a:solidFill>
                <a:latin typeface="Arial"/>
                <a:cs typeface="Arial"/>
              </a:rPr>
              <a:t>к</a:t>
            </a:r>
            <a:r>
              <a:rPr sz="500" b="1" spc="30" dirty="0">
                <a:solidFill>
                  <a:srgbClr val="002A41"/>
                </a:solidFill>
                <a:latin typeface="Arial"/>
                <a:cs typeface="Arial"/>
              </a:rPr>
              <a:t>а</a:t>
            </a:r>
            <a:endParaRPr sz="500">
              <a:latin typeface="Arial"/>
              <a:cs typeface="Arial"/>
            </a:endParaRPr>
          </a:p>
        </p:txBody>
      </p:sp>
      <p:sp>
        <p:nvSpPr>
          <p:cNvPr id="21" name="object 21"/>
          <p:cNvSpPr txBox="1"/>
          <p:nvPr/>
        </p:nvSpPr>
        <p:spPr>
          <a:xfrm rot="19020000">
            <a:off x="3647391" y="4103467"/>
            <a:ext cx="642590" cy="635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500"/>
              </a:lnSpc>
            </a:pPr>
            <a:r>
              <a:rPr sz="500" b="1" spc="20" dirty="0">
                <a:solidFill>
                  <a:srgbClr val="002A41"/>
                </a:solidFill>
                <a:latin typeface="Arial"/>
                <a:cs typeface="Arial"/>
              </a:rPr>
              <a:t>Днiпропетр</a:t>
            </a:r>
            <a:r>
              <a:rPr sz="750" b="1" spc="30" baseline="5555" dirty="0">
                <a:solidFill>
                  <a:srgbClr val="002A41"/>
                </a:solidFill>
                <a:latin typeface="Arial"/>
                <a:cs typeface="Arial"/>
              </a:rPr>
              <a:t>овська</a:t>
            </a:r>
            <a:endParaRPr sz="750" baseline="5555">
              <a:latin typeface="Arial"/>
              <a:cs typeface="Arial"/>
            </a:endParaRPr>
          </a:p>
        </p:txBody>
      </p:sp>
      <p:sp>
        <p:nvSpPr>
          <p:cNvPr id="22" name="object 22"/>
          <p:cNvSpPr txBox="1"/>
          <p:nvPr/>
        </p:nvSpPr>
        <p:spPr>
          <a:xfrm rot="19020000">
            <a:off x="4081830" y="4018489"/>
            <a:ext cx="397534" cy="635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500"/>
              </a:lnSpc>
            </a:pPr>
            <a:r>
              <a:rPr sz="500" b="1" spc="40" dirty="0">
                <a:solidFill>
                  <a:srgbClr val="002A41"/>
                </a:solidFill>
                <a:latin typeface="Arial"/>
                <a:cs typeface="Arial"/>
              </a:rPr>
              <a:t>Х</a:t>
            </a:r>
            <a:r>
              <a:rPr sz="500" b="1" spc="15" dirty="0">
                <a:solidFill>
                  <a:srgbClr val="002A41"/>
                </a:solidFill>
                <a:latin typeface="Arial"/>
                <a:cs typeface="Arial"/>
              </a:rPr>
              <a:t>а</a:t>
            </a:r>
            <a:r>
              <a:rPr sz="500" b="1" dirty="0">
                <a:solidFill>
                  <a:srgbClr val="002A41"/>
                </a:solidFill>
                <a:latin typeface="Arial"/>
                <a:cs typeface="Arial"/>
              </a:rPr>
              <a:t>р</a:t>
            </a:r>
            <a:r>
              <a:rPr sz="500" b="1" spc="95" dirty="0">
                <a:solidFill>
                  <a:srgbClr val="002A41"/>
                </a:solidFill>
                <a:latin typeface="Arial"/>
                <a:cs typeface="Arial"/>
              </a:rPr>
              <a:t>к</a:t>
            </a:r>
            <a:r>
              <a:rPr sz="500" b="1" spc="40" dirty="0">
                <a:solidFill>
                  <a:srgbClr val="002A41"/>
                </a:solidFill>
                <a:latin typeface="Arial"/>
                <a:cs typeface="Arial"/>
              </a:rPr>
              <a:t>i</a:t>
            </a:r>
            <a:r>
              <a:rPr sz="500" b="1" spc="-5" dirty="0">
                <a:solidFill>
                  <a:srgbClr val="002A41"/>
                </a:solidFill>
                <a:latin typeface="Arial"/>
                <a:cs typeface="Arial"/>
              </a:rPr>
              <a:t>в</a:t>
            </a:r>
            <a:r>
              <a:rPr sz="500" b="1" spc="-10" dirty="0">
                <a:solidFill>
                  <a:srgbClr val="002A41"/>
                </a:solidFill>
                <a:latin typeface="Arial"/>
                <a:cs typeface="Arial"/>
              </a:rPr>
              <a:t>с</a:t>
            </a:r>
            <a:r>
              <a:rPr sz="500" b="1" spc="-20" dirty="0">
                <a:solidFill>
                  <a:srgbClr val="002A41"/>
                </a:solidFill>
                <a:latin typeface="Arial"/>
                <a:cs typeface="Arial"/>
              </a:rPr>
              <a:t>ь</a:t>
            </a:r>
            <a:r>
              <a:rPr sz="500" b="1" spc="90" dirty="0">
                <a:solidFill>
                  <a:srgbClr val="002A41"/>
                </a:solidFill>
                <a:latin typeface="Arial"/>
                <a:cs typeface="Arial"/>
              </a:rPr>
              <a:t>к</a:t>
            </a:r>
            <a:r>
              <a:rPr sz="500" b="1" spc="30" dirty="0">
                <a:solidFill>
                  <a:srgbClr val="002A41"/>
                </a:solidFill>
                <a:latin typeface="Arial"/>
                <a:cs typeface="Arial"/>
              </a:rPr>
              <a:t>а</a:t>
            </a:r>
            <a:endParaRPr sz="500">
              <a:latin typeface="Arial"/>
              <a:cs typeface="Arial"/>
            </a:endParaRPr>
          </a:p>
        </p:txBody>
      </p:sp>
      <p:sp>
        <p:nvSpPr>
          <p:cNvPr id="23" name="object 23"/>
          <p:cNvSpPr txBox="1"/>
          <p:nvPr/>
        </p:nvSpPr>
        <p:spPr>
          <a:xfrm rot="19020000">
            <a:off x="4426681" y="3969055"/>
            <a:ext cx="256891" cy="635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500"/>
              </a:lnSpc>
            </a:pPr>
            <a:r>
              <a:rPr sz="500" b="1" spc="25" dirty="0">
                <a:solidFill>
                  <a:srgbClr val="002A41"/>
                </a:solidFill>
                <a:latin typeface="Arial"/>
                <a:cs typeface="Arial"/>
              </a:rPr>
              <a:t>м.</a:t>
            </a:r>
            <a:r>
              <a:rPr sz="500" b="1" spc="-95" dirty="0">
                <a:solidFill>
                  <a:srgbClr val="002A41"/>
                </a:solidFill>
                <a:latin typeface="Arial"/>
                <a:cs typeface="Arial"/>
              </a:rPr>
              <a:t> </a:t>
            </a:r>
            <a:r>
              <a:rPr sz="500" b="1" spc="35" dirty="0">
                <a:solidFill>
                  <a:srgbClr val="002A41"/>
                </a:solidFill>
                <a:latin typeface="Arial"/>
                <a:cs typeface="Arial"/>
              </a:rPr>
              <a:t>Київ</a:t>
            </a:r>
            <a:endParaRPr sz="500">
              <a:latin typeface="Arial"/>
              <a:cs typeface="Arial"/>
            </a:endParaRPr>
          </a:p>
        </p:txBody>
      </p:sp>
      <p:sp>
        <p:nvSpPr>
          <p:cNvPr id="24" name="object 24"/>
          <p:cNvSpPr txBox="1"/>
          <p:nvPr/>
        </p:nvSpPr>
        <p:spPr>
          <a:xfrm rot="19020000">
            <a:off x="4541573" y="4012445"/>
            <a:ext cx="380619" cy="635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500"/>
              </a:lnSpc>
            </a:pPr>
            <a:r>
              <a:rPr sz="500" b="1" spc="-25" dirty="0">
                <a:solidFill>
                  <a:srgbClr val="002A41"/>
                </a:solidFill>
                <a:latin typeface="Arial"/>
                <a:cs typeface="Arial"/>
              </a:rPr>
              <a:t>В</a:t>
            </a:r>
            <a:r>
              <a:rPr sz="500" b="1" spc="40" dirty="0">
                <a:solidFill>
                  <a:srgbClr val="002A41"/>
                </a:solidFill>
                <a:latin typeface="Arial"/>
                <a:cs typeface="Arial"/>
              </a:rPr>
              <a:t>iнниц</a:t>
            </a:r>
            <a:r>
              <a:rPr sz="500" b="1" spc="30" dirty="0">
                <a:solidFill>
                  <a:srgbClr val="002A41"/>
                </a:solidFill>
                <a:latin typeface="Arial"/>
                <a:cs typeface="Arial"/>
              </a:rPr>
              <a:t>ь</a:t>
            </a:r>
            <a:r>
              <a:rPr sz="500" b="1" spc="90" dirty="0">
                <a:solidFill>
                  <a:srgbClr val="002A41"/>
                </a:solidFill>
                <a:latin typeface="Arial"/>
                <a:cs typeface="Arial"/>
              </a:rPr>
              <a:t>к</a:t>
            </a:r>
            <a:r>
              <a:rPr sz="500" b="1" spc="30" dirty="0">
                <a:solidFill>
                  <a:srgbClr val="002A41"/>
                </a:solidFill>
                <a:latin typeface="Arial"/>
                <a:cs typeface="Arial"/>
              </a:rPr>
              <a:t>а</a:t>
            </a:r>
            <a:endParaRPr sz="500">
              <a:latin typeface="Arial"/>
              <a:cs typeface="Arial"/>
            </a:endParaRPr>
          </a:p>
        </p:txBody>
      </p:sp>
      <p:sp>
        <p:nvSpPr>
          <p:cNvPr id="25" name="object 25"/>
          <p:cNvSpPr txBox="1"/>
          <p:nvPr/>
        </p:nvSpPr>
        <p:spPr>
          <a:xfrm rot="19020000">
            <a:off x="4789363" y="4002237"/>
            <a:ext cx="351227" cy="635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500"/>
              </a:lnSpc>
            </a:pPr>
            <a:r>
              <a:rPr sz="500" b="1" spc="30" dirty="0">
                <a:solidFill>
                  <a:srgbClr val="002A41"/>
                </a:solidFill>
                <a:latin typeface="Arial"/>
                <a:cs typeface="Arial"/>
              </a:rPr>
              <a:t>Л</a:t>
            </a:r>
            <a:r>
              <a:rPr sz="500" b="1" spc="-15" dirty="0">
                <a:solidFill>
                  <a:srgbClr val="002A41"/>
                </a:solidFill>
                <a:latin typeface="Arial"/>
                <a:cs typeface="Arial"/>
              </a:rPr>
              <a:t>ь</a:t>
            </a:r>
            <a:r>
              <a:rPr sz="500" b="1" spc="-25" dirty="0">
                <a:solidFill>
                  <a:srgbClr val="002A41"/>
                </a:solidFill>
                <a:latin typeface="Arial"/>
                <a:cs typeface="Arial"/>
              </a:rPr>
              <a:t>в</a:t>
            </a:r>
            <a:r>
              <a:rPr sz="500" b="1" spc="40" dirty="0">
                <a:solidFill>
                  <a:srgbClr val="002A41"/>
                </a:solidFill>
                <a:latin typeface="Arial"/>
                <a:cs typeface="Arial"/>
              </a:rPr>
              <a:t>i</a:t>
            </a:r>
            <a:r>
              <a:rPr sz="500" b="1" spc="-5" dirty="0">
                <a:solidFill>
                  <a:srgbClr val="002A41"/>
                </a:solidFill>
                <a:latin typeface="Arial"/>
                <a:cs typeface="Arial"/>
              </a:rPr>
              <a:t>в</a:t>
            </a:r>
            <a:r>
              <a:rPr sz="500" b="1" spc="-15" dirty="0">
                <a:solidFill>
                  <a:srgbClr val="002A41"/>
                </a:solidFill>
                <a:latin typeface="Arial"/>
                <a:cs typeface="Arial"/>
              </a:rPr>
              <a:t>с</a:t>
            </a:r>
            <a:r>
              <a:rPr sz="500" b="1" spc="40" dirty="0">
                <a:solidFill>
                  <a:srgbClr val="002A41"/>
                </a:solidFill>
                <a:latin typeface="Arial"/>
                <a:cs typeface="Arial"/>
              </a:rPr>
              <a:t>ь</a:t>
            </a:r>
            <a:r>
              <a:rPr sz="500" b="1" spc="35" dirty="0">
                <a:solidFill>
                  <a:srgbClr val="002A41"/>
                </a:solidFill>
                <a:latin typeface="Arial"/>
                <a:cs typeface="Arial"/>
              </a:rPr>
              <a:t>к</a:t>
            </a:r>
            <a:r>
              <a:rPr sz="500" b="1" spc="30" dirty="0">
                <a:solidFill>
                  <a:srgbClr val="002A41"/>
                </a:solidFill>
                <a:latin typeface="Arial"/>
                <a:cs typeface="Arial"/>
              </a:rPr>
              <a:t>а</a:t>
            </a:r>
            <a:endParaRPr sz="500">
              <a:latin typeface="Arial"/>
              <a:cs typeface="Arial"/>
            </a:endParaRPr>
          </a:p>
        </p:txBody>
      </p:sp>
      <p:sp>
        <p:nvSpPr>
          <p:cNvPr id="26" name="object 26"/>
          <p:cNvSpPr txBox="1"/>
          <p:nvPr/>
        </p:nvSpPr>
        <p:spPr>
          <a:xfrm rot="19020000">
            <a:off x="4964971" y="4021084"/>
            <a:ext cx="405058" cy="635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500"/>
              </a:lnSpc>
            </a:pPr>
            <a:r>
              <a:rPr sz="500" b="1" spc="20" dirty="0">
                <a:solidFill>
                  <a:srgbClr val="002A41"/>
                </a:solidFill>
                <a:latin typeface="Arial"/>
                <a:cs typeface="Arial"/>
              </a:rPr>
              <a:t>Х</a:t>
            </a:r>
            <a:r>
              <a:rPr sz="500" b="1" spc="10" dirty="0">
                <a:solidFill>
                  <a:srgbClr val="002A41"/>
                </a:solidFill>
                <a:latin typeface="Arial"/>
                <a:cs typeface="Arial"/>
              </a:rPr>
              <a:t>ер</a:t>
            </a:r>
            <a:r>
              <a:rPr sz="500" b="1" spc="-15" dirty="0">
                <a:solidFill>
                  <a:srgbClr val="002A41"/>
                </a:solidFill>
                <a:latin typeface="Arial"/>
                <a:cs typeface="Arial"/>
              </a:rPr>
              <a:t>со</a:t>
            </a:r>
            <a:r>
              <a:rPr sz="500" b="1" spc="40" dirty="0">
                <a:solidFill>
                  <a:srgbClr val="002A41"/>
                </a:solidFill>
                <a:latin typeface="Arial"/>
                <a:cs typeface="Arial"/>
              </a:rPr>
              <a:t>н</a:t>
            </a:r>
            <a:r>
              <a:rPr sz="500" b="1" spc="-15" dirty="0">
                <a:solidFill>
                  <a:srgbClr val="002A41"/>
                </a:solidFill>
                <a:latin typeface="Arial"/>
                <a:cs typeface="Arial"/>
              </a:rPr>
              <a:t>с</a:t>
            </a:r>
            <a:r>
              <a:rPr sz="500" b="1" spc="-25" dirty="0">
                <a:solidFill>
                  <a:srgbClr val="002A41"/>
                </a:solidFill>
                <a:latin typeface="Arial"/>
                <a:cs typeface="Arial"/>
              </a:rPr>
              <a:t>ь</a:t>
            </a:r>
            <a:r>
              <a:rPr sz="500" b="1" spc="90" dirty="0">
                <a:solidFill>
                  <a:srgbClr val="002A41"/>
                </a:solidFill>
                <a:latin typeface="Arial"/>
                <a:cs typeface="Arial"/>
              </a:rPr>
              <a:t>к</a:t>
            </a:r>
            <a:r>
              <a:rPr sz="500" b="1" spc="30" dirty="0">
                <a:solidFill>
                  <a:srgbClr val="002A41"/>
                </a:solidFill>
                <a:latin typeface="Arial"/>
                <a:cs typeface="Arial"/>
              </a:rPr>
              <a:t>а</a:t>
            </a:r>
            <a:endParaRPr sz="500">
              <a:latin typeface="Arial"/>
              <a:cs typeface="Arial"/>
            </a:endParaRPr>
          </a:p>
        </p:txBody>
      </p:sp>
      <p:sp>
        <p:nvSpPr>
          <p:cNvPr id="27" name="object 27"/>
          <p:cNvSpPr txBox="1"/>
          <p:nvPr/>
        </p:nvSpPr>
        <p:spPr>
          <a:xfrm rot="19020000">
            <a:off x="5145375" y="4037928"/>
            <a:ext cx="453413" cy="635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500"/>
              </a:lnSpc>
            </a:pPr>
            <a:r>
              <a:rPr sz="500" b="1" spc="20" dirty="0">
                <a:solidFill>
                  <a:srgbClr val="002A41"/>
                </a:solidFill>
                <a:latin typeface="Arial"/>
                <a:cs typeface="Arial"/>
              </a:rPr>
              <a:t>Ч</a:t>
            </a:r>
            <a:r>
              <a:rPr sz="500" b="1" spc="-5" dirty="0">
                <a:solidFill>
                  <a:srgbClr val="002A41"/>
                </a:solidFill>
                <a:latin typeface="Arial"/>
                <a:cs typeface="Arial"/>
              </a:rPr>
              <a:t>е</a:t>
            </a:r>
            <a:r>
              <a:rPr sz="500" b="1" dirty="0">
                <a:solidFill>
                  <a:srgbClr val="002A41"/>
                </a:solidFill>
                <a:latin typeface="Arial"/>
                <a:cs typeface="Arial"/>
              </a:rPr>
              <a:t>р</a:t>
            </a:r>
            <a:r>
              <a:rPr sz="500" b="1" spc="50" dirty="0">
                <a:solidFill>
                  <a:srgbClr val="002A41"/>
                </a:solidFill>
                <a:latin typeface="Arial"/>
                <a:cs typeface="Arial"/>
              </a:rPr>
              <a:t>н</a:t>
            </a:r>
            <a:r>
              <a:rPr sz="500" b="1" spc="40" dirty="0">
                <a:solidFill>
                  <a:srgbClr val="002A41"/>
                </a:solidFill>
                <a:latin typeface="Arial"/>
                <a:cs typeface="Arial"/>
              </a:rPr>
              <a:t>i</a:t>
            </a:r>
            <a:r>
              <a:rPr sz="500" b="1" spc="50" dirty="0">
                <a:solidFill>
                  <a:srgbClr val="002A41"/>
                </a:solidFill>
                <a:latin typeface="Arial"/>
                <a:cs typeface="Arial"/>
              </a:rPr>
              <a:t>г</a:t>
            </a:r>
            <a:r>
              <a:rPr sz="500" b="1" spc="40" dirty="0">
                <a:solidFill>
                  <a:srgbClr val="002A41"/>
                </a:solidFill>
                <a:latin typeface="Arial"/>
                <a:cs typeface="Arial"/>
              </a:rPr>
              <a:t>i</a:t>
            </a:r>
            <a:r>
              <a:rPr sz="500" b="1" spc="-5" dirty="0">
                <a:solidFill>
                  <a:srgbClr val="002A41"/>
                </a:solidFill>
                <a:latin typeface="Arial"/>
                <a:cs typeface="Arial"/>
              </a:rPr>
              <a:t>в</a:t>
            </a:r>
            <a:r>
              <a:rPr sz="500" b="1" spc="-10" dirty="0">
                <a:solidFill>
                  <a:srgbClr val="002A41"/>
                </a:solidFill>
                <a:latin typeface="Arial"/>
                <a:cs typeface="Arial"/>
              </a:rPr>
              <a:t>с</a:t>
            </a:r>
            <a:r>
              <a:rPr sz="500" b="1" spc="-20" dirty="0">
                <a:solidFill>
                  <a:srgbClr val="002A41"/>
                </a:solidFill>
                <a:latin typeface="Arial"/>
                <a:cs typeface="Arial"/>
              </a:rPr>
              <a:t>ь</a:t>
            </a:r>
            <a:r>
              <a:rPr sz="750" b="1" spc="135" baseline="5555" dirty="0">
                <a:solidFill>
                  <a:srgbClr val="002A41"/>
                </a:solidFill>
                <a:latin typeface="Arial"/>
                <a:cs typeface="Arial"/>
              </a:rPr>
              <a:t>к</a:t>
            </a:r>
            <a:r>
              <a:rPr sz="750" b="1" spc="44" baseline="5555" dirty="0">
                <a:solidFill>
                  <a:srgbClr val="002A41"/>
                </a:solidFill>
                <a:latin typeface="Arial"/>
                <a:cs typeface="Arial"/>
              </a:rPr>
              <a:t>а</a:t>
            </a:r>
            <a:endParaRPr sz="750" baseline="5555">
              <a:latin typeface="Arial"/>
              <a:cs typeface="Arial"/>
            </a:endParaRPr>
          </a:p>
        </p:txBody>
      </p:sp>
      <p:sp>
        <p:nvSpPr>
          <p:cNvPr id="28" name="object 28"/>
          <p:cNvSpPr txBox="1"/>
          <p:nvPr/>
        </p:nvSpPr>
        <p:spPr>
          <a:xfrm rot="19020000">
            <a:off x="5464194" y="3999164"/>
            <a:ext cx="342488" cy="635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500"/>
              </a:lnSpc>
            </a:pPr>
            <a:r>
              <a:rPr sz="500" b="1" spc="10" dirty="0">
                <a:solidFill>
                  <a:srgbClr val="002A41"/>
                </a:solidFill>
                <a:latin typeface="Arial"/>
                <a:cs typeface="Arial"/>
              </a:rPr>
              <a:t>Д</a:t>
            </a:r>
            <a:r>
              <a:rPr sz="500" b="1" spc="-15" dirty="0">
                <a:solidFill>
                  <a:srgbClr val="002A41"/>
                </a:solidFill>
                <a:latin typeface="Arial"/>
                <a:cs typeface="Arial"/>
              </a:rPr>
              <a:t>о</a:t>
            </a:r>
            <a:r>
              <a:rPr sz="500" b="1" spc="40" dirty="0">
                <a:solidFill>
                  <a:srgbClr val="002A41"/>
                </a:solidFill>
                <a:latin typeface="Arial"/>
                <a:cs typeface="Arial"/>
              </a:rPr>
              <a:t>н</a:t>
            </a:r>
            <a:r>
              <a:rPr sz="500" b="1" dirty="0">
                <a:solidFill>
                  <a:srgbClr val="002A41"/>
                </a:solidFill>
                <a:latin typeface="Arial"/>
                <a:cs typeface="Arial"/>
              </a:rPr>
              <a:t>е</a:t>
            </a:r>
            <a:r>
              <a:rPr sz="500" b="1" spc="45" dirty="0">
                <a:solidFill>
                  <a:srgbClr val="002A41"/>
                </a:solidFill>
                <a:latin typeface="Arial"/>
                <a:cs typeface="Arial"/>
              </a:rPr>
              <a:t>ц</a:t>
            </a:r>
            <a:r>
              <a:rPr sz="500" b="1" spc="-25" dirty="0">
                <a:solidFill>
                  <a:srgbClr val="002A41"/>
                </a:solidFill>
                <a:latin typeface="Arial"/>
                <a:cs typeface="Arial"/>
              </a:rPr>
              <a:t>ь</a:t>
            </a:r>
            <a:r>
              <a:rPr sz="500" b="1" spc="90" dirty="0">
                <a:solidFill>
                  <a:srgbClr val="002A41"/>
                </a:solidFill>
                <a:latin typeface="Arial"/>
                <a:cs typeface="Arial"/>
              </a:rPr>
              <a:t>к</a:t>
            </a:r>
            <a:r>
              <a:rPr sz="500" b="1" spc="30" dirty="0">
                <a:solidFill>
                  <a:srgbClr val="002A41"/>
                </a:solidFill>
                <a:latin typeface="Arial"/>
                <a:cs typeface="Arial"/>
              </a:rPr>
              <a:t>а</a:t>
            </a:r>
            <a:endParaRPr sz="500">
              <a:latin typeface="Arial"/>
              <a:cs typeface="Arial"/>
            </a:endParaRPr>
          </a:p>
        </p:txBody>
      </p:sp>
      <p:sp>
        <p:nvSpPr>
          <p:cNvPr id="29" name="object 29"/>
          <p:cNvSpPr txBox="1"/>
          <p:nvPr/>
        </p:nvSpPr>
        <p:spPr>
          <a:xfrm rot="19020000">
            <a:off x="5508837" y="4070531"/>
            <a:ext cx="547887" cy="635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500"/>
              </a:lnSpc>
            </a:pPr>
            <a:r>
              <a:rPr sz="500" b="1" spc="15" dirty="0">
                <a:solidFill>
                  <a:srgbClr val="002A41"/>
                </a:solidFill>
                <a:latin typeface="Arial"/>
                <a:cs typeface="Arial"/>
              </a:rPr>
              <a:t>Кiровоград</a:t>
            </a:r>
            <a:r>
              <a:rPr sz="750" b="1" spc="22" baseline="5555" dirty="0">
                <a:solidFill>
                  <a:srgbClr val="002A41"/>
                </a:solidFill>
                <a:latin typeface="Arial"/>
                <a:cs typeface="Arial"/>
              </a:rPr>
              <a:t>ська</a:t>
            </a:r>
            <a:endParaRPr sz="750" baseline="5555">
              <a:latin typeface="Arial"/>
              <a:cs typeface="Arial"/>
            </a:endParaRPr>
          </a:p>
        </p:txBody>
      </p:sp>
      <p:sp>
        <p:nvSpPr>
          <p:cNvPr id="30" name="object 30"/>
          <p:cNvSpPr txBox="1"/>
          <p:nvPr/>
        </p:nvSpPr>
        <p:spPr>
          <a:xfrm rot="19020000">
            <a:off x="5769071" y="4055384"/>
            <a:ext cx="503763" cy="635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500"/>
              </a:lnSpc>
            </a:pPr>
            <a:r>
              <a:rPr sz="500" b="1" spc="105" dirty="0">
                <a:solidFill>
                  <a:srgbClr val="002A41"/>
                </a:solidFill>
                <a:latin typeface="Arial"/>
                <a:cs typeface="Arial"/>
              </a:rPr>
              <a:t>М</a:t>
            </a:r>
            <a:r>
              <a:rPr sz="500" b="1" spc="50" dirty="0">
                <a:solidFill>
                  <a:srgbClr val="002A41"/>
                </a:solidFill>
                <a:latin typeface="Arial"/>
                <a:cs typeface="Arial"/>
              </a:rPr>
              <a:t>и</a:t>
            </a:r>
            <a:r>
              <a:rPr sz="500" b="1" spc="35" dirty="0">
                <a:solidFill>
                  <a:srgbClr val="002A41"/>
                </a:solidFill>
                <a:latin typeface="Arial"/>
                <a:cs typeface="Arial"/>
              </a:rPr>
              <a:t>к</a:t>
            </a:r>
            <a:r>
              <a:rPr sz="500" b="1" spc="50" dirty="0">
                <a:solidFill>
                  <a:srgbClr val="002A41"/>
                </a:solidFill>
                <a:latin typeface="Arial"/>
                <a:cs typeface="Arial"/>
              </a:rPr>
              <a:t>о</a:t>
            </a:r>
            <a:r>
              <a:rPr sz="500" b="1" spc="15" dirty="0">
                <a:solidFill>
                  <a:srgbClr val="002A41"/>
                </a:solidFill>
                <a:latin typeface="Arial"/>
                <a:cs typeface="Arial"/>
              </a:rPr>
              <a:t>л</a:t>
            </a:r>
            <a:r>
              <a:rPr sz="500" b="1" spc="20" dirty="0">
                <a:solidFill>
                  <a:srgbClr val="002A41"/>
                </a:solidFill>
                <a:latin typeface="Arial"/>
                <a:cs typeface="Arial"/>
              </a:rPr>
              <a:t>а</a:t>
            </a:r>
            <a:r>
              <a:rPr sz="500" b="1" spc="45" dirty="0">
                <a:solidFill>
                  <a:srgbClr val="002A41"/>
                </a:solidFill>
                <a:latin typeface="Arial"/>
                <a:cs typeface="Arial"/>
              </a:rPr>
              <a:t>і</a:t>
            </a:r>
            <a:r>
              <a:rPr sz="500" b="1" spc="-5" dirty="0">
                <a:solidFill>
                  <a:srgbClr val="002A41"/>
                </a:solidFill>
                <a:latin typeface="Arial"/>
                <a:cs typeface="Arial"/>
              </a:rPr>
              <a:t>̈в</a:t>
            </a:r>
            <a:r>
              <a:rPr sz="500" b="1" spc="-15" dirty="0">
                <a:solidFill>
                  <a:srgbClr val="002A41"/>
                </a:solidFill>
                <a:latin typeface="Arial"/>
                <a:cs typeface="Arial"/>
              </a:rPr>
              <a:t>с</a:t>
            </a:r>
            <a:r>
              <a:rPr sz="750" b="1" spc="-37" baseline="5555" dirty="0">
                <a:solidFill>
                  <a:srgbClr val="002A41"/>
                </a:solidFill>
                <a:latin typeface="Arial"/>
                <a:cs typeface="Arial"/>
              </a:rPr>
              <a:t>ь</a:t>
            </a:r>
            <a:r>
              <a:rPr sz="750" b="1" spc="135" baseline="5555" dirty="0">
                <a:solidFill>
                  <a:srgbClr val="002A41"/>
                </a:solidFill>
                <a:latin typeface="Arial"/>
                <a:cs typeface="Arial"/>
              </a:rPr>
              <a:t>к</a:t>
            </a:r>
            <a:r>
              <a:rPr sz="750" b="1" spc="44" baseline="5555" dirty="0">
                <a:solidFill>
                  <a:srgbClr val="002A41"/>
                </a:solidFill>
                <a:latin typeface="Arial"/>
                <a:cs typeface="Arial"/>
              </a:rPr>
              <a:t>а</a:t>
            </a:r>
            <a:endParaRPr sz="750" baseline="5555">
              <a:latin typeface="Arial"/>
              <a:cs typeface="Arial"/>
            </a:endParaRPr>
          </a:p>
        </p:txBody>
      </p:sp>
      <p:sp>
        <p:nvSpPr>
          <p:cNvPr id="31" name="object 31"/>
          <p:cNvSpPr txBox="1"/>
          <p:nvPr/>
        </p:nvSpPr>
        <p:spPr>
          <a:xfrm rot="19020000">
            <a:off x="6177175" y="3980684"/>
            <a:ext cx="290241" cy="635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500"/>
              </a:lnSpc>
            </a:pPr>
            <a:r>
              <a:rPr sz="500" b="1" spc="-10" dirty="0">
                <a:solidFill>
                  <a:srgbClr val="002A41"/>
                </a:solidFill>
                <a:latin typeface="Arial"/>
                <a:cs typeface="Arial"/>
              </a:rPr>
              <a:t>О</a:t>
            </a:r>
            <a:r>
              <a:rPr sz="500" b="1" spc="-15" dirty="0">
                <a:solidFill>
                  <a:srgbClr val="002A41"/>
                </a:solidFill>
                <a:latin typeface="Arial"/>
                <a:cs typeface="Arial"/>
              </a:rPr>
              <a:t>д</a:t>
            </a:r>
            <a:r>
              <a:rPr sz="500" b="1" spc="5" dirty="0">
                <a:solidFill>
                  <a:srgbClr val="002A41"/>
                </a:solidFill>
                <a:latin typeface="Arial"/>
                <a:cs typeface="Arial"/>
              </a:rPr>
              <a:t>е</a:t>
            </a:r>
            <a:r>
              <a:rPr sz="500" b="1" spc="-15" dirty="0">
                <a:solidFill>
                  <a:srgbClr val="002A41"/>
                </a:solidFill>
                <a:latin typeface="Arial"/>
                <a:cs typeface="Arial"/>
              </a:rPr>
              <a:t>с</a:t>
            </a:r>
            <a:r>
              <a:rPr sz="500" b="1" spc="-25" dirty="0">
                <a:solidFill>
                  <a:srgbClr val="002A41"/>
                </a:solidFill>
                <a:latin typeface="Arial"/>
                <a:cs typeface="Arial"/>
              </a:rPr>
              <a:t>ь</a:t>
            </a:r>
            <a:r>
              <a:rPr sz="500" b="1" spc="90" dirty="0">
                <a:solidFill>
                  <a:srgbClr val="002A41"/>
                </a:solidFill>
                <a:latin typeface="Arial"/>
                <a:cs typeface="Arial"/>
              </a:rPr>
              <a:t>к</a:t>
            </a:r>
            <a:r>
              <a:rPr sz="500" b="1" spc="30" dirty="0">
                <a:solidFill>
                  <a:srgbClr val="002A41"/>
                </a:solidFill>
                <a:latin typeface="Arial"/>
                <a:cs typeface="Arial"/>
              </a:rPr>
              <a:t>а</a:t>
            </a:r>
            <a:endParaRPr sz="500">
              <a:latin typeface="Arial"/>
              <a:cs typeface="Arial"/>
            </a:endParaRPr>
          </a:p>
        </p:txBody>
      </p:sp>
      <p:sp>
        <p:nvSpPr>
          <p:cNvPr id="32" name="object 32"/>
          <p:cNvSpPr txBox="1"/>
          <p:nvPr/>
        </p:nvSpPr>
        <p:spPr>
          <a:xfrm rot="19020000">
            <a:off x="6309007" y="4017184"/>
            <a:ext cx="394400" cy="635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500"/>
              </a:lnSpc>
            </a:pPr>
            <a:r>
              <a:rPr sz="500" b="1" spc="-5" dirty="0">
                <a:solidFill>
                  <a:srgbClr val="002A41"/>
                </a:solidFill>
                <a:latin typeface="Arial"/>
                <a:cs typeface="Arial"/>
              </a:rPr>
              <a:t>Р</a:t>
            </a:r>
            <a:r>
              <a:rPr sz="500" b="1" spc="40" dirty="0">
                <a:solidFill>
                  <a:srgbClr val="002A41"/>
                </a:solidFill>
                <a:latin typeface="Arial"/>
                <a:cs typeface="Arial"/>
              </a:rPr>
              <a:t>i</a:t>
            </a:r>
            <a:r>
              <a:rPr sz="500" b="1" spc="-15" dirty="0">
                <a:solidFill>
                  <a:srgbClr val="002A41"/>
                </a:solidFill>
                <a:latin typeface="Arial"/>
                <a:cs typeface="Arial"/>
              </a:rPr>
              <a:t>в</a:t>
            </a:r>
            <a:r>
              <a:rPr sz="500" b="1" spc="40" dirty="0">
                <a:solidFill>
                  <a:srgbClr val="002A41"/>
                </a:solidFill>
                <a:latin typeface="Arial"/>
                <a:cs typeface="Arial"/>
              </a:rPr>
              <a:t>н</a:t>
            </a:r>
            <a:r>
              <a:rPr sz="500" b="1" dirty="0">
                <a:solidFill>
                  <a:srgbClr val="002A41"/>
                </a:solidFill>
                <a:latin typeface="Arial"/>
                <a:cs typeface="Arial"/>
              </a:rPr>
              <a:t>е</a:t>
            </a:r>
            <a:r>
              <a:rPr sz="500" b="1" spc="40" dirty="0">
                <a:solidFill>
                  <a:srgbClr val="002A41"/>
                </a:solidFill>
                <a:latin typeface="Arial"/>
                <a:cs typeface="Arial"/>
              </a:rPr>
              <a:t>н</a:t>
            </a:r>
            <a:r>
              <a:rPr sz="500" b="1" spc="-15" dirty="0">
                <a:solidFill>
                  <a:srgbClr val="002A41"/>
                </a:solidFill>
                <a:latin typeface="Arial"/>
                <a:cs typeface="Arial"/>
              </a:rPr>
              <a:t>с</a:t>
            </a:r>
            <a:r>
              <a:rPr sz="500" b="1" spc="-25" dirty="0">
                <a:solidFill>
                  <a:srgbClr val="002A41"/>
                </a:solidFill>
                <a:latin typeface="Arial"/>
                <a:cs typeface="Arial"/>
              </a:rPr>
              <a:t>ь</a:t>
            </a:r>
            <a:r>
              <a:rPr sz="500" b="1" spc="90" dirty="0">
                <a:solidFill>
                  <a:srgbClr val="002A41"/>
                </a:solidFill>
                <a:latin typeface="Arial"/>
                <a:cs typeface="Arial"/>
              </a:rPr>
              <a:t>к</a:t>
            </a:r>
            <a:r>
              <a:rPr sz="500" b="1" spc="30" dirty="0">
                <a:solidFill>
                  <a:srgbClr val="002A41"/>
                </a:solidFill>
                <a:latin typeface="Arial"/>
                <a:cs typeface="Arial"/>
              </a:rPr>
              <a:t>а</a:t>
            </a:r>
            <a:endParaRPr sz="500">
              <a:latin typeface="Arial"/>
              <a:cs typeface="Arial"/>
            </a:endParaRPr>
          </a:p>
        </p:txBody>
      </p:sp>
      <p:sp>
        <p:nvSpPr>
          <p:cNvPr id="33" name="object 33"/>
          <p:cNvSpPr txBox="1"/>
          <p:nvPr/>
        </p:nvSpPr>
        <p:spPr>
          <a:xfrm rot="19020000">
            <a:off x="6536389" y="4015193"/>
            <a:ext cx="388761" cy="635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500"/>
              </a:lnSpc>
            </a:pPr>
            <a:r>
              <a:rPr sz="500" b="1" spc="-5" dirty="0">
                <a:solidFill>
                  <a:srgbClr val="002A41"/>
                </a:solidFill>
                <a:latin typeface="Arial"/>
                <a:cs typeface="Arial"/>
              </a:rPr>
              <a:t>З</a:t>
            </a:r>
            <a:r>
              <a:rPr sz="500" b="1" spc="30" dirty="0">
                <a:solidFill>
                  <a:srgbClr val="002A41"/>
                </a:solidFill>
                <a:latin typeface="Arial"/>
                <a:cs typeface="Arial"/>
              </a:rPr>
              <a:t>а</a:t>
            </a:r>
            <a:r>
              <a:rPr sz="500" b="1" spc="40" dirty="0">
                <a:solidFill>
                  <a:srgbClr val="002A41"/>
                </a:solidFill>
                <a:latin typeface="Arial"/>
                <a:cs typeface="Arial"/>
              </a:rPr>
              <a:t>п</a:t>
            </a:r>
            <a:r>
              <a:rPr sz="500" b="1" spc="-15" dirty="0">
                <a:solidFill>
                  <a:srgbClr val="002A41"/>
                </a:solidFill>
                <a:latin typeface="Arial"/>
                <a:cs typeface="Arial"/>
              </a:rPr>
              <a:t>о</a:t>
            </a:r>
            <a:r>
              <a:rPr sz="500" b="1" spc="30" dirty="0">
                <a:solidFill>
                  <a:srgbClr val="002A41"/>
                </a:solidFill>
                <a:latin typeface="Arial"/>
                <a:cs typeface="Arial"/>
              </a:rPr>
              <a:t>р</a:t>
            </a:r>
            <a:r>
              <a:rPr sz="500" b="1" spc="10" dirty="0">
                <a:solidFill>
                  <a:srgbClr val="002A41"/>
                </a:solidFill>
                <a:latin typeface="Arial"/>
                <a:cs typeface="Arial"/>
              </a:rPr>
              <a:t>i</a:t>
            </a:r>
            <a:r>
              <a:rPr sz="500" b="1" spc="5" dirty="0">
                <a:solidFill>
                  <a:srgbClr val="002A41"/>
                </a:solidFill>
                <a:latin typeface="Arial"/>
                <a:cs typeface="Arial"/>
              </a:rPr>
              <a:t>з</a:t>
            </a:r>
            <a:r>
              <a:rPr sz="500" b="1" spc="-25" dirty="0">
                <a:solidFill>
                  <a:srgbClr val="002A41"/>
                </a:solidFill>
                <a:latin typeface="Arial"/>
                <a:cs typeface="Arial"/>
              </a:rPr>
              <a:t>ь</a:t>
            </a:r>
            <a:r>
              <a:rPr sz="500" b="1" spc="90" dirty="0">
                <a:solidFill>
                  <a:srgbClr val="002A41"/>
                </a:solidFill>
                <a:latin typeface="Arial"/>
                <a:cs typeface="Arial"/>
              </a:rPr>
              <a:t>к</a:t>
            </a:r>
            <a:r>
              <a:rPr sz="500" b="1" spc="30" dirty="0">
                <a:solidFill>
                  <a:srgbClr val="002A41"/>
                </a:solidFill>
                <a:latin typeface="Arial"/>
                <a:cs typeface="Arial"/>
              </a:rPr>
              <a:t>а</a:t>
            </a:r>
            <a:endParaRPr sz="500">
              <a:latin typeface="Arial"/>
              <a:cs typeface="Arial"/>
            </a:endParaRPr>
          </a:p>
        </p:txBody>
      </p:sp>
      <p:sp>
        <p:nvSpPr>
          <p:cNvPr id="34" name="object 34"/>
          <p:cNvSpPr/>
          <p:nvPr/>
        </p:nvSpPr>
        <p:spPr>
          <a:xfrm>
            <a:off x="815299" y="1536344"/>
            <a:ext cx="6160770" cy="0"/>
          </a:xfrm>
          <a:custGeom>
            <a:avLst/>
            <a:gdLst/>
            <a:ahLst/>
            <a:cxnLst/>
            <a:rect l="l" t="t" r="r" b="b"/>
            <a:pathLst>
              <a:path w="6160770">
                <a:moveTo>
                  <a:pt x="0" y="0"/>
                </a:moveTo>
                <a:lnTo>
                  <a:pt x="6160300" y="0"/>
                </a:lnTo>
              </a:path>
            </a:pathLst>
          </a:custGeom>
          <a:ln w="12700">
            <a:solidFill>
              <a:srgbClr val="002A4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 txBox="1"/>
          <p:nvPr/>
        </p:nvSpPr>
        <p:spPr>
          <a:xfrm>
            <a:off x="802600" y="923598"/>
            <a:ext cx="5218430" cy="534035"/>
          </a:xfrm>
          <a:prstGeom prst="rect">
            <a:avLst/>
          </a:prstGeom>
        </p:spPr>
        <p:txBody>
          <a:bodyPr vert="horz" wrap="square" lIns="0" tIns="10858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855"/>
              </a:spcBef>
            </a:pPr>
            <a:r>
              <a:rPr sz="1400" b="1" spc="120" dirty="0">
                <a:solidFill>
                  <a:srgbClr val="002A41"/>
                </a:solidFill>
                <a:latin typeface="Arial"/>
                <a:cs typeface="Arial"/>
              </a:rPr>
              <a:t>Графік</a:t>
            </a:r>
            <a:r>
              <a:rPr sz="1400" b="1" spc="25" dirty="0">
                <a:solidFill>
                  <a:srgbClr val="002A41"/>
                </a:solidFill>
                <a:latin typeface="Arial"/>
                <a:cs typeface="Arial"/>
              </a:rPr>
              <a:t> </a:t>
            </a:r>
            <a:r>
              <a:rPr sz="1400" b="1" spc="20" dirty="0">
                <a:solidFill>
                  <a:srgbClr val="002A41"/>
                </a:solidFill>
                <a:latin typeface="Arial"/>
                <a:cs typeface="Arial"/>
              </a:rPr>
              <a:t>1.9.</a:t>
            </a:r>
            <a:r>
              <a:rPr sz="1400" b="1" spc="30" dirty="0">
                <a:solidFill>
                  <a:srgbClr val="002A41"/>
                </a:solidFill>
                <a:latin typeface="Arial"/>
                <a:cs typeface="Arial"/>
              </a:rPr>
              <a:t> </a:t>
            </a:r>
            <a:r>
              <a:rPr sz="1400" b="1" spc="130" dirty="0">
                <a:solidFill>
                  <a:srgbClr val="002A41"/>
                </a:solidFill>
                <a:latin typeface="Arial"/>
                <a:cs typeface="Arial"/>
              </a:rPr>
              <a:t>Які,</a:t>
            </a:r>
            <a:r>
              <a:rPr sz="1400" b="1" spc="30" dirty="0">
                <a:solidFill>
                  <a:srgbClr val="002A41"/>
                </a:solidFill>
                <a:latin typeface="Arial"/>
                <a:cs typeface="Arial"/>
              </a:rPr>
              <a:t> </a:t>
            </a:r>
            <a:r>
              <a:rPr sz="1400" b="1" spc="135" dirty="0">
                <a:solidFill>
                  <a:srgbClr val="002A41"/>
                </a:solidFill>
                <a:latin typeface="Arial"/>
                <a:cs typeface="Arial"/>
              </a:rPr>
              <a:t>на</a:t>
            </a:r>
            <a:r>
              <a:rPr sz="1400" b="1" spc="30" dirty="0">
                <a:solidFill>
                  <a:srgbClr val="002A41"/>
                </a:solidFill>
                <a:latin typeface="Arial"/>
                <a:cs typeface="Arial"/>
              </a:rPr>
              <a:t> </a:t>
            </a:r>
            <a:r>
              <a:rPr sz="1400" b="1" spc="135" dirty="0">
                <a:solidFill>
                  <a:srgbClr val="002A41"/>
                </a:solidFill>
                <a:latin typeface="Arial"/>
                <a:cs typeface="Arial"/>
              </a:rPr>
              <a:t>вашу</a:t>
            </a:r>
            <a:r>
              <a:rPr sz="1400" b="1" spc="30" dirty="0">
                <a:solidFill>
                  <a:srgbClr val="002A41"/>
                </a:solidFill>
                <a:latin typeface="Arial"/>
                <a:cs typeface="Arial"/>
              </a:rPr>
              <a:t> </a:t>
            </a:r>
            <a:r>
              <a:rPr sz="1400" b="1" spc="120" dirty="0">
                <a:solidFill>
                  <a:srgbClr val="002A41"/>
                </a:solidFill>
                <a:latin typeface="Arial"/>
                <a:cs typeface="Arial"/>
              </a:rPr>
              <a:t>думку,</a:t>
            </a:r>
            <a:r>
              <a:rPr sz="1400" b="1" spc="30" dirty="0">
                <a:solidFill>
                  <a:srgbClr val="002A41"/>
                </a:solidFill>
                <a:latin typeface="Arial"/>
                <a:cs typeface="Arial"/>
              </a:rPr>
              <a:t> </a:t>
            </a:r>
            <a:r>
              <a:rPr sz="1400" b="1" spc="140" dirty="0">
                <a:solidFill>
                  <a:srgbClr val="002A41"/>
                </a:solidFill>
                <a:latin typeface="Arial"/>
                <a:cs typeface="Arial"/>
              </a:rPr>
              <a:t>симптоми</a:t>
            </a:r>
            <a:r>
              <a:rPr sz="1400" b="1" spc="30" dirty="0">
                <a:solidFill>
                  <a:srgbClr val="002A41"/>
                </a:solidFill>
                <a:latin typeface="Arial"/>
                <a:cs typeface="Arial"/>
              </a:rPr>
              <a:t> </a:t>
            </a:r>
            <a:r>
              <a:rPr sz="1400" b="1" spc="70" dirty="0">
                <a:solidFill>
                  <a:srgbClr val="002A41"/>
                </a:solidFill>
                <a:latin typeface="Arial"/>
                <a:cs typeface="Arial"/>
              </a:rPr>
              <a:t>інсульту?</a:t>
            </a:r>
            <a:endParaRPr sz="1400">
              <a:latin typeface="Arial"/>
              <a:cs typeface="Arial"/>
            </a:endParaRPr>
          </a:p>
          <a:p>
            <a:pPr marL="43180">
              <a:lnSpc>
                <a:spcPct val="100000"/>
              </a:lnSpc>
              <a:spcBef>
                <a:spcPts val="489"/>
              </a:spcBef>
            </a:pPr>
            <a:r>
              <a:rPr sz="900" i="1" spc="85" dirty="0">
                <a:solidFill>
                  <a:srgbClr val="002A41"/>
                </a:solidFill>
                <a:latin typeface="Cambria"/>
                <a:cs typeface="Cambria"/>
              </a:rPr>
              <a:t>(мінімум </a:t>
            </a:r>
            <a:r>
              <a:rPr sz="900" i="1" spc="60" dirty="0">
                <a:solidFill>
                  <a:srgbClr val="002A41"/>
                </a:solidFill>
                <a:latin typeface="Cambria"/>
                <a:cs typeface="Cambria"/>
              </a:rPr>
              <a:t>два </a:t>
            </a:r>
            <a:r>
              <a:rPr sz="900" i="1" spc="114" dirty="0">
                <a:solidFill>
                  <a:srgbClr val="002A41"/>
                </a:solidFill>
                <a:latin typeface="Cambria"/>
                <a:cs typeface="Cambria"/>
              </a:rPr>
              <a:t>симптоми </a:t>
            </a:r>
            <a:r>
              <a:rPr sz="900" i="1" spc="70" dirty="0">
                <a:solidFill>
                  <a:srgbClr val="002A41"/>
                </a:solidFill>
                <a:latin typeface="Cambria"/>
                <a:cs typeface="Cambria"/>
              </a:rPr>
              <a:t>вказані</a:t>
            </a:r>
            <a:r>
              <a:rPr sz="900" i="1" spc="-85" dirty="0">
                <a:solidFill>
                  <a:srgbClr val="002A41"/>
                </a:solidFill>
                <a:latin typeface="Cambria"/>
                <a:cs typeface="Cambria"/>
              </a:rPr>
              <a:t> </a:t>
            </a:r>
            <a:r>
              <a:rPr sz="900" i="1" spc="60" dirty="0">
                <a:solidFill>
                  <a:srgbClr val="002A41"/>
                </a:solidFill>
                <a:latin typeface="Cambria"/>
                <a:cs typeface="Cambria"/>
              </a:rPr>
              <a:t>правильно)</a:t>
            </a:r>
            <a:endParaRPr sz="900">
              <a:latin typeface="Cambria"/>
              <a:cs typeface="Cambria"/>
            </a:endParaRPr>
          </a:p>
        </p:txBody>
      </p:sp>
      <p:grpSp>
        <p:nvGrpSpPr>
          <p:cNvPr id="36" name="object 36"/>
          <p:cNvGrpSpPr/>
          <p:nvPr/>
        </p:nvGrpSpPr>
        <p:grpSpPr>
          <a:xfrm>
            <a:off x="1238935" y="2034133"/>
            <a:ext cx="123189" cy="1800225"/>
            <a:chOff x="1238935" y="2034133"/>
            <a:chExt cx="123189" cy="1800225"/>
          </a:xfrm>
        </p:grpSpPr>
        <p:sp>
          <p:nvSpPr>
            <p:cNvPr id="37" name="object 37"/>
            <p:cNvSpPr/>
            <p:nvPr/>
          </p:nvSpPr>
          <p:spPr>
            <a:xfrm>
              <a:off x="1238935" y="2034133"/>
              <a:ext cx="123189" cy="1602105"/>
            </a:xfrm>
            <a:custGeom>
              <a:avLst/>
              <a:gdLst/>
              <a:ahLst/>
              <a:cxnLst/>
              <a:rect l="l" t="t" r="r" b="b"/>
              <a:pathLst>
                <a:path w="123190" h="1602104">
                  <a:moveTo>
                    <a:pt x="0" y="1601990"/>
                  </a:moveTo>
                  <a:lnTo>
                    <a:pt x="123050" y="1601990"/>
                  </a:lnTo>
                  <a:lnTo>
                    <a:pt x="123050" y="0"/>
                  </a:lnTo>
                  <a:lnTo>
                    <a:pt x="0" y="0"/>
                  </a:lnTo>
                  <a:lnTo>
                    <a:pt x="0" y="1601990"/>
                  </a:lnTo>
                  <a:close/>
                </a:path>
              </a:pathLst>
            </a:custGeom>
            <a:solidFill>
              <a:srgbClr val="26284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" name="object 38"/>
            <p:cNvSpPr/>
            <p:nvPr/>
          </p:nvSpPr>
          <p:spPr>
            <a:xfrm>
              <a:off x="1238935" y="3636124"/>
              <a:ext cx="123189" cy="198120"/>
            </a:xfrm>
            <a:custGeom>
              <a:avLst/>
              <a:gdLst/>
              <a:ahLst/>
              <a:cxnLst/>
              <a:rect l="l" t="t" r="r" b="b"/>
              <a:pathLst>
                <a:path w="123190" h="198120">
                  <a:moveTo>
                    <a:pt x="123050" y="0"/>
                  </a:moveTo>
                  <a:lnTo>
                    <a:pt x="0" y="0"/>
                  </a:lnTo>
                  <a:lnTo>
                    <a:pt x="0" y="198005"/>
                  </a:lnTo>
                  <a:lnTo>
                    <a:pt x="123050" y="198005"/>
                  </a:lnTo>
                  <a:lnTo>
                    <a:pt x="123050" y="0"/>
                  </a:lnTo>
                  <a:close/>
                </a:path>
              </a:pathLst>
            </a:custGeom>
            <a:solidFill>
              <a:srgbClr val="FAA73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39" name="object 39"/>
          <p:cNvGrpSpPr/>
          <p:nvPr/>
        </p:nvGrpSpPr>
        <p:grpSpPr>
          <a:xfrm>
            <a:off x="1461376" y="2034133"/>
            <a:ext cx="123189" cy="1800225"/>
            <a:chOff x="1461376" y="2034133"/>
            <a:chExt cx="123189" cy="1800225"/>
          </a:xfrm>
        </p:grpSpPr>
        <p:sp>
          <p:nvSpPr>
            <p:cNvPr id="40" name="object 40"/>
            <p:cNvSpPr/>
            <p:nvPr/>
          </p:nvSpPr>
          <p:spPr>
            <a:xfrm>
              <a:off x="1461376" y="2034133"/>
              <a:ext cx="123189" cy="1530350"/>
            </a:xfrm>
            <a:custGeom>
              <a:avLst/>
              <a:gdLst/>
              <a:ahLst/>
              <a:cxnLst/>
              <a:rect l="l" t="t" r="r" b="b"/>
              <a:pathLst>
                <a:path w="123190" h="1530350">
                  <a:moveTo>
                    <a:pt x="0" y="1529994"/>
                  </a:moveTo>
                  <a:lnTo>
                    <a:pt x="123050" y="1529994"/>
                  </a:lnTo>
                  <a:lnTo>
                    <a:pt x="123050" y="0"/>
                  </a:lnTo>
                  <a:lnTo>
                    <a:pt x="0" y="0"/>
                  </a:lnTo>
                  <a:lnTo>
                    <a:pt x="0" y="1529994"/>
                  </a:lnTo>
                  <a:close/>
                </a:path>
              </a:pathLst>
            </a:custGeom>
            <a:solidFill>
              <a:srgbClr val="26284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" name="object 41"/>
            <p:cNvSpPr/>
            <p:nvPr/>
          </p:nvSpPr>
          <p:spPr>
            <a:xfrm>
              <a:off x="1461376" y="3564127"/>
              <a:ext cx="123189" cy="270510"/>
            </a:xfrm>
            <a:custGeom>
              <a:avLst/>
              <a:gdLst/>
              <a:ahLst/>
              <a:cxnLst/>
              <a:rect l="l" t="t" r="r" b="b"/>
              <a:pathLst>
                <a:path w="123190" h="270510">
                  <a:moveTo>
                    <a:pt x="123050" y="0"/>
                  </a:moveTo>
                  <a:lnTo>
                    <a:pt x="0" y="0"/>
                  </a:lnTo>
                  <a:lnTo>
                    <a:pt x="0" y="270001"/>
                  </a:lnTo>
                  <a:lnTo>
                    <a:pt x="123050" y="270001"/>
                  </a:lnTo>
                  <a:lnTo>
                    <a:pt x="123050" y="0"/>
                  </a:lnTo>
                  <a:close/>
                </a:path>
              </a:pathLst>
            </a:custGeom>
            <a:solidFill>
              <a:srgbClr val="FAA73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42" name="object 42"/>
          <p:cNvGrpSpPr/>
          <p:nvPr/>
        </p:nvGrpSpPr>
        <p:grpSpPr>
          <a:xfrm>
            <a:off x="1683816" y="2034133"/>
            <a:ext cx="123189" cy="1800225"/>
            <a:chOff x="1683816" y="2034133"/>
            <a:chExt cx="123189" cy="1800225"/>
          </a:xfrm>
        </p:grpSpPr>
        <p:sp>
          <p:nvSpPr>
            <p:cNvPr id="43" name="object 43"/>
            <p:cNvSpPr/>
            <p:nvPr/>
          </p:nvSpPr>
          <p:spPr>
            <a:xfrm>
              <a:off x="1683816" y="2034133"/>
              <a:ext cx="123189" cy="1422400"/>
            </a:xfrm>
            <a:custGeom>
              <a:avLst/>
              <a:gdLst/>
              <a:ahLst/>
              <a:cxnLst/>
              <a:rect l="l" t="t" r="r" b="b"/>
              <a:pathLst>
                <a:path w="123189" h="1422400">
                  <a:moveTo>
                    <a:pt x="0" y="1421993"/>
                  </a:moveTo>
                  <a:lnTo>
                    <a:pt x="123050" y="1421993"/>
                  </a:lnTo>
                  <a:lnTo>
                    <a:pt x="123050" y="0"/>
                  </a:lnTo>
                  <a:lnTo>
                    <a:pt x="0" y="0"/>
                  </a:lnTo>
                  <a:lnTo>
                    <a:pt x="0" y="1421993"/>
                  </a:lnTo>
                  <a:close/>
                </a:path>
              </a:pathLst>
            </a:custGeom>
            <a:solidFill>
              <a:srgbClr val="26284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" name="object 44"/>
            <p:cNvSpPr/>
            <p:nvPr/>
          </p:nvSpPr>
          <p:spPr>
            <a:xfrm>
              <a:off x="1683816" y="3456127"/>
              <a:ext cx="123189" cy="378460"/>
            </a:xfrm>
            <a:custGeom>
              <a:avLst/>
              <a:gdLst/>
              <a:ahLst/>
              <a:cxnLst/>
              <a:rect l="l" t="t" r="r" b="b"/>
              <a:pathLst>
                <a:path w="123189" h="378460">
                  <a:moveTo>
                    <a:pt x="123050" y="0"/>
                  </a:moveTo>
                  <a:lnTo>
                    <a:pt x="0" y="0"/>
                  </a:lnTo>
                  <a:lnTo>
                    <a:pt x="0" y="378002"/>
                  </a:lnTo>
                  <a:lnTo>
                    <a:pt x="123050" y="378002"/>
                  </a:lnTo>
                  <a:lnTo>
                    <a:pt x="123050" y="0"/>
                  </a:lnTo>
                  <a:close/>
                </a:path>
              </a:pathLst>
            </a:custGeom>
            <a:solidFill>
              <a:srgbClr val="FAA73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45" name="object 45"/>
          <p:cNvGrpSpPr/>
          <p:nvPr/>
        </p:nvGrpSpPr>
        <p:grpSpPr>
          <a:xfrm>
            <a:off x="1906257" y="2034133"/>
            <a:ext cx="123189" cy="1800225"/>
            <a:chOff x="1906257" y="2034133"/>
            <a:chExt cx="123189" cy="1800225"/>
          </a:xfrm>
        </p:grpSpPr>
        <p:sp>
          <p:nvSpPr>
            <p:cNvPr id="46" name="object 46"/>
            <p:cNvSpPr/>
            <p:nvPr/>
          </p:nvSpPr>
          <p:spPr>
            <a:xfrm>
              <a:off x="1906257" y="2034133"/>
              <a:ext cx="123189" cy="1422400"/>
            </a:xfrm>
            <a:custGeom>
              <a:avLst/>
              <a:gdLst/>
              <a:ahLst/>
              <a:cxnLst/>
              <a:rect l="l" t="t" r="r" b="b"/>
              <a:pathLst>
                <a:path w="123189" h="1422400">
                  <a:moveTo>
                    <a:pt x="0" y="1421993"/>
                  </a:moveTo>
                  <a:lnTo>
                    <a:pt x="123050" y="1421993"/>
                  </a:lnTo>
                  <a:lnTo>
                    <a:pt x="123050" y="0"/>
                  </a:lnTo>
                  <a:lnTo>
                    <a:pt x="0" y="0"/>
                  </a:lnTo>
                  <a:lnTo>
                    <a:pt x="0" y="1421993"/>
                  </a:lnTo>
                  <a:close/>
                </a:path>
              </a:pathLst>
            </a:custGeom>
            <a:solidFill>
              <a:srgbClr val="26284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" name="object 47"/>
            <p:cNvSpPr/>
            <p:nvPr/>
          </p:nvSpPr>
          <p:spPr>
            <a:xfrm>
              <a:off x="1906257" y="3456127"/>
              <a:ext cx="123189" cy="378460"/>
            </a:xfrm>
            <a:custGeom>
              <a:avLst/>
              <a:gdLst/>
              <a:ahLst/>
              <a:cxnLst/>
              <a:rect l="l" t="t" r="r" b="b"/>
              <a:pathLst>
                <a:path w="123189" h="378460">
                  <a:moveTo>
                    <a:pt x="123050" y="0"/>
                  </a:moveTo>
                  <a:lnTo>
                    <a:pt x="0" y="0"/>
                  </a:lnTo>
                  <a:lnTo>
                    <a:pt x="0" y="378002"/>
                  </a:lnTo>
                  <a:lnTo>
                    <a:pt x="123050" y="378002"/>
                  </a:lnTo>
                  <a:lnTo>
                    <a:pt x="123050" y="0"/>
                  </a:lnTo>
                  <a:close/>
                </a:path>
              </a:pathLst>
            </a:custGeom>
            <a:solidFill>
              <a:srgbClr val="FAA73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48" name="object 48"/>
          <p:cNvGrpSpPr/>
          <p:nvPr/>
        </p:nvGrpSpPr>
        <p:grpSpPr>
          <a:xfrm>
            <a:off x="2128697" y="2034133"/>
            <a:ext cx="123189" cy="1800225"/>
            <a:chOff x="2128697" y="2034133"/>
            <a:chExt cx="123189" cy="1800225"/>
          </a:xfrm>
        </p:grpSpPr>
        <p:sp>
          <p:nvSpPr>
            <p:cNvPr id="49" name="object 49"/>
            <p:cNvSpPr/>
            <p:nvPr/>
          </p:nvSpPr>
          <p:spPr>
            <a:xfrm>
              <a:off x="2128697" y="2034133"/>
              <a:ext cx="123189" cy="1242060"/>
            </a:xfrm>
            <a:custGeom>
              <a:avLst/>
              <a:gdLst/>
              <a:ahLst/>
              <a:cxnLst/>
              <a:rect l="l" t="t" r="r" b="b"/>
              <a:pathLst>
                <a:path w="123189" h="1242060">
                  <a:moveTo>
                    <a:pt x="0" y="1241996"/>
                  </a:moveTo>
                  <a:lnTo>
                    <a:pt x="123050" y="1241996"/>
                  </a:lnTo>
                  <a:lnTo>
                    <a:pt x="123050" y="0"/>
                  </a:lnTo>
                  <a:lnTo>
                    <a:pt x="0" y="0"/>
                  </a:lnTo>
                  <a:lnTo>
                    <a:pt x="0" y="1241996"/>
                  </a:lnTo>
                  <a:close/>
                </a:path>
              </a:pathLst>
            </a:custGeom>
            <a:solidFill>
              <a:srgbClr val="26284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0" name="object 50"/>
            <p:cNvSpPr/>
            <p:nvPr/>
          </p:nvSpPr>
          <p:spPr>
            <a:xfrm>
              <a:off x="2128697" y="3276130"/>
              <a:ext cx="123189" cy="558165"/>
            </a:xfrm>
            <a:custGeom>
              <a:avLst/>
              <a:gdLst/>
              <a:ahLst/>
              <a:cxnLst/>
              <a:rect l="l" t="t" r="r" b="b"/>
              <a:pathLst>
                <a:path w="123189" h="558164">
                  <a:moveTo>
                    <a:pt x="123050" y="0"/>
                  </a:moveTo>
                  <a:lnTo>
                    <a:pt x="0" y="0"/>
                  </a:lnTo>
                  <a:lnTo>
                    <a:pt x="0" y="557999"/>
                  </a:lnTo>
                  <a:lnTo>
                    <a:pt x="123050" y="557999"/>
                  </a:lnTo>
                  <a:lnTo>
                    <a:pt x="123050" y="0"/>
                  </a:lnTo>
                  <a:close/>
                </a:path>
              </a:pathLst>
            </a:custGeom>
            <a:solidFill>
              <a:srgbClr val="FAA73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51" name="object 51"/>
          <p:cNvGrpSpPr/>
          <p:nvPr/>
        </p:nvGrpSpPr>
        <p:grpSpPr>
          <a:xfrm>
            <a:off x="2351138" y="2034133"/>
            <a:ext cx="123189" cy="1800225"/>
            <a:chOff x="2351138" y="2034133"/>
            <a:chExt cx="123189" cy="1800225"/>
          </a:xfrm>
        </p:grpSpPr>
        <p:sp>
          <p:nvSpPr>
            <p:cNvPr id="52" name="object 52"/>
            <p:cNvSpPr/>
            <p:nvPr/>
          </p:nvSpPr>
          <p:spPr>
            <a:xfrm>
              <a:off x="2351138" y="2034133"/>
              <a:ext cx="123189" cy="1206500"/>
            </a:xfrm>
            <a:custGeom>
              <a:avLst/>
              <a:gdLst/>
              <a:ahLst/>
              <a:cxnLst/>
              <a:rect l="l" t="t" r="r" b="b"/>
              <a:pathLst>
                <a:path w="123189" h="1206500">
                  <a:moveTo>
                    <a:pt x="0" y="1205991"/>
                  </a:moveTo>
                  <a:lnTo>
                    <a:pt x="123050" y="1205991"/>
                  </a:lnTo>
                  <a:lnTo>
                    <a:pt x="123050" y="0"/>
                  </a:lnTo>
                  <a:lnTo>
                    <a:pt x="0" y="0"/>
                  </a:lnTo>
                  <a:lnTo>
                    <a:pt x="0" y="1205991"/>
                  </a:lnTo>
                  <a:close/>
                </a:path>
              </a:pathLst>
            </a:custGeom>
            <a:solidFill>
              <a:srgbClr val="26284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3" name="object 53"/>
            <p:cNvSpPr/>
            <p:nvPr/>
          </p:nvSpPr>
          <p:spPr>
            <a:xfrm>
              <a:off x="2351138" y="3240125"/>
              <a:ext cx="123189" cy="594360"/>
            </a:xfrm>
            <a:custGeom>
              <a:avLst/>
              <a:gdLst/>
              <a:ahLst/>
              <a:cxnLst/>
              <a:rect l="l" t="t" r="r" b="b"/>
              <a:pathLst>
                <a:path w="123189" h="594360">
                  <a:moveTo>
                    <a:pt x="123050" y="0"/>
                  </a:moveTo>
                  <a:lnTo>
                    <a:pt x="0" y="0"/>
                  </a:lnTo>
                  <a:lnTo>
                    <a:pt x="0" y="594004"/>
                  </a:lnTo>
                  <a:lnTo>
                    <a:pt x="123050" y="594004"/>
                  </a:lnTo>
                  <a:lnTo>
                    <a:pt x="123050" y="0"/>
                  </a:lnTo>
                  <a:close/>
                </a:path>
              </a:pathLst>
            </a:custGeom>
            <a:solidFill>
              <a:srgbClr val="FAA73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54" name="object 54"/>
          <p:cNvGrpSpPr/>
          <p:nvPr/>
        </p:nvGrpSpPr>
        <p:grpSpPr>
          <a:xfrm>
            <a:off x="2573566" y="2034133"/>
            <a:ext cx="123189" cy="1800225"/>
            <a:chOff x="2573566" y="2034133"/>
            <a:chExt cx="123189" cy="1800225"/>
          </a:xfrm>
        </p:grpSpPr>
        <p:sp>
          <p:nvSpPr>
            <p:cNvPr id="55" name="object 55"/>
            <p:cNvSpPr/>
            <p:nvPr/>
          </p:nvSpPr>
          <p:spPr>
            <a:xfrm>
              <a:off x="2573566" y="2034133"/>
              <a:ext cx="123189" cy="1062355"/>
            </a:xfrm>
            <a:custGeom>
              <a:avLst/>
              <a:gdLst/>
              <a:ahLst/>
              <a:cxnLst/>
              <a:rect l="l" t="t" r="r" b="b"/>
              <a:pathLst>
                <a:path w="123189" h="1062355">
                  <a:moveTo>
                    <a:pt x="0" y="1061999"/>
                  </a:moveTo>
                  <a:lnTo>
                    <a:pt x="123050" y="1061999"/>
                  </a:lnTo>
                  <a:lnTo>
                    <a:pt x="123050" y="0"/>
                  </a:lnTo>
                  <a:lnTo>
                    <a:pt x="0" y="0"/>
                  </a:lnTo>
                  <a:lnTo>
                    <a:pt x="0" y="1061999"/>
                  </a:lnTo>
                  <a:close/>
                </a:path>
              </a:pathLst>
            </a:custGeom>
            <a:solidFill>
              <a:srgbClr val="26284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6" name="object 56"/>
            <p:cNvSpPr/>
            <p:nvPr/>
          </p:nvSpPr>
          <p:spPr>
            <a:xfrm>
              <a:off x="2573566" y="3096133"/>
              <a:ext cx="123189" cy="738505"/>
            </a:xfrm>
            <a:custGeom>
              <a:avLst/>
              <a:gdLst/>
              <a:ahLst/>
              <a:cxnLst/>
              <a:rect l="l" t="t" r="r" b="b"/>
              <a:pathLst>
                <a:path w="123189" h="738504">
                  <a:moveTo>
                    <a:pt x="123050" y="0"/>
                  </a:moveTo>
                  <a:lnTo>
                    <a:pt x="0" y="0"/>
                  </a:lnTo>
                  <a:lnTo>
                    <a:pt x="0" y="737997"/>
                  </a:lnTo>
                  <a:lnTo>
                    <a:pt x="123050" y="737997"/>
                  </a:lnTo>
                  <a:lnTo>
                    <a:pt x="123050" y="0"/>
                  </a:lnTo>
                  <a:close/>
                </a:path>
              </a:pathLst>
            </a:custGeom>
            <a:solidFill>
              <a:srgbClr val="FAA73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57" name="object 57"/>
          <p:cNvGrpSpPr/>
          <p:nvPr/>
        </p:nvGrpSpPr>
        <p:grpSpPr>
          <a:xfrm>
            <a:off x="2796006" y="2034133"/>
            <a:ext cx="123189" cy="1800225"/>
            <a:chOff x="2796006" y="2034133"/>
            <a:chExt cx="123189" cy="1800225"/>
          </a:xfrm>
        </p:grpSpPr>
        <p:sp>
          <p:nvSpPr>
            <p:cNvPr id="58" name="object 58"/>
            <p:cNvSpPr/>
            <p:nvPr/>
          </p:nvSpPr>
          <p:spPr>
            <a:xfrm>
              <a:off x="2796006" y="2034133"/>
              <a:ext cx="123189" cy="1008380"/>
            </a:xfrm>
            <a:custGeom>
              <a:avLst/>
              <a:gdLst/>
              <a:ahLst/>
              <a:cxnLst/>
              <a:rect l="l" t="t" r="r" b="b"/>
              <a:pathLst>
                <a:path w="123189" h="1008380">
                  <a:moveTo>
                    <a:pt x="0" y="1007998"/>
                  </a:moveTo>
                  <a:lnTo>
                    <a:pt x="123050" y="1007998"/>
                  </a:lnTo>
                  <a:lnTo>
                    <a:pt x="123050" y="0"/>
                  </a:lnTo>
                  <a:lnTo>
                    <a:pt x="0" y="0"/>
                  </a:lnTo>
                  <a:lnTo>
                    <a:pt x="0" y="1007998"/>
                  </a:lnTo>
                  <a:close/>
                </a:path>
              </a:pathLst>
            </a:custGeom>
            <a:solidFill>
              <a:srgbClr val="26284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9" name="object 59"/>
            <p:cNvSpPr/>
            <p:nvPr/>
          </p:nvSpPr>
          <p:spPr>
            <a:xfrm>
              <a:off x="2796006" y="3042132"/>
              <a:ext cx="123189" cy="792480"/>
            </a:xfrm>
            <a:custGeom>
              <a:avLst/>
              <a:gdLst/>
              <a:ahLst/>
              <a:cxnLst/>
              <a:rect l="l" t="t" r="r" b="b"/>
              <a:pathLst>
                <a:path w="123189" h="792479">
                  <a:moveTo>
                    <a:pt x="123050" y="0"/>
                  </a:moveTo>
                  <a:lnTo>
                    <a:pt x="0" y="0"/>
                  </a:lnTo>
                  <a:lnTo>
                    <a:pt x="0" y="791997"/>
                  </a:lnTo>
                  <a:lnTo>
                    <a:pt x="123050" y="791997"/>
                  </a:lnTo>
                  <a:lnTo>
                    <a:pt x="123050" y="0"/>
                  </a:lnTo>
                  <a:close/>
                </a:path>
              </a:pathLst>
            </a:custGeom>
            <a:solidFill>
              <a:srgbClr val="FAA73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60" name="object 60"/>
          <p:cNvGrpSpPr/>
          <p:nvPr/>
        </p:nvGrpSpPr>
        <p:grpSpPr>
          <a:xfrm>
            <a:off x="3018447" y="2034133"/>
            <a:ext cx="123189" cy="1800225"/>
            <a:chOff x="3018447" y="2034133"/>
            <a:chExt cx="123189" cy="1800225"/>
          </a:xfrm>
        </p:grpSpPr>
        <p:sp>
          <p:nvSpPr>
            <p:cNvPr id="61" name="object 61"/>
            <p:cNvSpPr/>
            <p:nvPr/>
          </p:nvSpPr>
          <p:spPr>
            <a:xfrm>
              <a:off x="3018447" y="2034133"/>
              <a:ext cx="123189" cy="954405"/>
            </a:xfrm>
            <a:custGeom>
              <a:avLst/>
              <a:gdLst/>
              <a:ahLst/>
              <a:cxnLst/>
              <a:rect l="l" t="t" r="r" b="b"/>
              <a:pathLst>
                <a:path w="123189" h="954405">
                  <a:moveTo>
                    <a:pt x="0" y="953998"/>
                  </a:moveTo>
                  <a:lnTo>
                    <a:pt x="123050" y="953998"/>
                  </a:lnTo>
                  <a:lnTo>
                    <a:pt x="123050" y="0"/>
                  </a:lnTo>
                  <a:lnTo>
                    <a:pt x="0" y="0"/>
                  </a:lnTo>
                  <a:lnTo>
                    <a:pt x="0" y="953998"/>
                  </a:lnTo>
                  <a:close/>
                </a:path>
              </a:pathLst>
            </a:custGeom>
            <a:solidFill>
              <a:srgbClr val="26284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2" name="object 62"/>
            <p:cNvSpPr/>
            <p:nvPr/>
          </p:nvSpPr>
          <p:spPr>
            <a:xfrm>
              <a:off x="3018447" y="2988132"/>
              <a:ext cx="123189" cy="846455"/>
            </a:xfrm>
            <a:custGeom>
              <a:avLst/>
              <a:gdLst/>
              <a:ahLst/>
              <a:cxnLst/>
              <a:rect l="l" t="t" r="r" b="b"/>
              <a:pathLst>
                <a:path w="123189" h="846454">
                  <a:moveTo>
                    <a:pt x="123050" y="0"/>
                  </a:moveTo>
                  <a:lnTo>
                    <a:pt x="0" y="0"/>
                  </a:lnTo>
                  <a:lnTo>
                    <a:pt x="0" y="845997"/>
                  </a:lnTo>
                  <a:lnTo>
                    <a:pt x="123050" y="845997"/>
                  </a:lnTo>
                  <a:lnTo>
                    <a:pt x="123050" y="0"/>
                  </a:lnTo>
                  <a:close/>
                </a:path>
              </a:pathLst>
            </a:custGeom>
            <a:solidFill>
              <a:srgbClr val="FAA73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63" name="object 63"/>
          <p:cNvGrpSpPr/>
          <p:nvPr/>
        </p:nvGrpSpPr>
        <p:grpSpPr>
          <a:xfrm>
            <a:off x="3240887" y="2034133"/>
            <a:ext cx="123189" cy="1800225"/>
            <a:chOff x="3240887" y="2034133"/>
            <a:chExt cx="123189" cy="1800225"/>
          </a:xfrm>
        </p:grpSpPr>
        <p:sp>
          <p:nvSpPr>
            <p:cNvPr id="64" name="object 64"/>
            <p:cNvSpPr/>
            <p:nvPr/>
          </p:nvSpPr>
          <p:spPr>
            <a:xfrm>
              <a:off x="3240887" y="2034133"/>
              <a:ext cx="123189" cy="918210"/>
            </a:xfrm>
            <a:custGeom>
              <a:avLst/>
              <a:gdLst/>
              <a:ahLst/>
              <a:cxnLst/>
              <a:rect l="l" t="t" r="r" b="b"/>
              <a:pathLst>
                <a:path w="123189" h="918210">
                  <a:moveTo>
                    <a:pt x="0" y="917994"/>
                  </a:moveTo>
                  <a:lnTo>
                    <a:pt x="123050" y="917994"/>
                  </a:lnTo>
                  <a:lnTo>
                    <a:pt x="123050" y="0"/>
                  </a:lnTo>
                  <a:lnTo>
                    <a:pt x="0" y="0"/>
                  </a:lnTo>
                  <a:lnTo>
                    <a:pt x="0" y="917994"/>
                  </a:lnTo>
                  <a:close/>
                </a:path>
              </a:pathLst>
            </a:custGeom>
            <a:solidFill>
              <a:srgbClr val="26284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5" name="object 65"/>
            <p:cNvSpPr/>
            <p:nvPr/>
          </p:nvSpPr>
          <p:spPr>
            <a:xfrm>
              <a:off x="3240887" y="2952127"/>
              <a:ext cx="123189" cy="882015"/>
            </a:xfrm>
            <a:custGeom>
              <a:avLst/>
              <a:gdLst/>
              <a:ahLst/>
              <a:cxnLst/>
              <a:rect l="l" t="t" r="r" b="b"/>
              <a:pathLst>
                <a:path w="123189" h="882014">
                  <a:moveTo>
                    <a:pt x="123050" y="0"/>
                  </a:moveTo>
                  <a:lnTo>
                    <a:pt x="0" y="0"/>
                  </a:lnTo>
                  <a:lnTo>
                    <a:pt x="0" y="882002"/>
                  </a:lnTo>
                  <a:lnTo>
                    <a:pt x="123050" y="882002"/>
                  </a:lnTo>
                  <a:lnTo>
                    <a:pt x="123050" y="0"/>
                  </a:lnTo>
                  <a:close/>
                </a:path>
              </a:pathLst>
            </a:custGeom>
            <a:solidFill>
              <a:srgbClr val="FAA73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66" name="object 66"/>
          <p:cNvGrpSpPr/>
          <p:nvPr/>
        </p:nvGrpSpPr>
        <p:grpSpPr>
          <a:xfrm>
            <a:off x="3463328" y="2034133"/>
            <a:ext cx="123189" cy="1800225"/>
            <a:chOff x="3463328" y="2034133"/>
            <a:chExt cx="123189" cy="1800225"/>
          </a:xfrm>
        </p:grpSpPr>
        <p:sp>
          <p:nvSpPr>
            <p:cNvPr id="67" name="object 67"/>
            <p:cNvSpPr/>
            <p:nvPr/>
          </p:nvSpPr>
          <p:spPr>
            <a:xfrm>
              <a:off x="3463328" y="2034133"/>
              <a:ext cx="123189" cy="918210"/>
            </a:xfrm>
            <a:custGeom>
              <a:avLst/>
              <a:gdLst/>
              <a:ahLst/>
              <a:cxnLst/>
              <a:rect l="l" t="t" r="r" b="b"/>
              <a:pathLst>
                <a:path w="123189" h="918210">
                  <a:moveTo>
                    <a:pt x="0" y="917994"/>
                  </a:moveTo>
                  <a:lnTo>
                    <a:pt x="123050" y="917994"/>
                  </a:lnTo>
                  <a:lnTo>
                    <a:pt x="123050" y="0"/>
                  </a:lnTo>
                  <a:lnTo>
                    <a:pt x="0" y="0"/>
                  </a:lnTo>
                  <a:lnTo>
                    <a:pt x="0" y="917994"/>
                  </a:lnTo>
                  <a:close/>
                </a:path>
              </a:pathLst>
            </a:custGeom>
            <a:solidFill>
              <a:srgbClr val="26284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8" name="object 68"/>
            <p:cNvSpPr/>
            <p:nvPr/>
          </p:nvSpPr>
          <p:spPr>
            <a:xfrm>
              <a:off x="3463328" y="2952127"/>
              <a:ext cx="123189" cy="882015"/>
            </a:xfrm>
            <a:custGeom>
              <a:avLst/>
              <a:gdLst/>
              <a:ahLst/>
              <a:cxnLst/>
              <a:rect l="l" t="t" r="r" b="b"/>
              <a:pathLst>
                <a:path w="123189" h="882014">
                  <a:moveTo>
                    <a:pt x="123050" y="0"/>
                  </a:moveTo>
                  <a:lnTo>
                    <a:pt x="0" y="0"/>
                  </a:lnTo>
                  <a:lnTo>
                    <a:pt x="0" y="882002"/>
                  </a:lnTo>
                  <a:lnTo>
                    <a:pt x="123050" y="882002"/>
                  </a:lnTo>
                  <a:lnTo>
                    <a:pt x="123050" y="0"/>
                  </a:lnTo>
                  <a:close/>
                </a:path>
              </a:pathLst>
            </a:custGeom>
            <a:solidFill>
              <a:srgbClr val="FAA73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69" name="object 69"/>
          <p:cNvGrpSpPr/>
          <p:nvPr/>
        </p:nvGrpSpPr>
        <p:grpSpPr>
          <a:xfrm>
            <a:off x="3679418" y="2027783"/>
            <a:ext cx="135890" cy="1812925"/>
            <a:chOff x="3679418" y="2027783"/>
            <a:chExt cx="135890" cy="1812925"/>
          </a:xfrm>
        </p:grpSpPr>
        <p:sp>
          <p:nvSpPr>
            <p:cNvPr id="70" name="object 70"/>
            <p:cNvSpPr/>
            <p:nvPr/>
          </p:nvSpPr>
          <p:spPr>
            <a:xfrm>
              <a:off x="3685768" y="2034133"/>
              <a:ext cx="123189" cy="1800225"/>
            </a:xfrm>
            <a:custGeom>
              <a:avLst/>
              <a:gdLst/>
              <a:ahLst/>
              <a:cxnLst/>
              <a:rect l="l" t="t" r="r" b="b"/>
              <a:pathLst>
                <a:path w="123189" h="1800225">
                  <a:moveTo>
                    <a:pt x="0" y="1799996"/>
                  </a:moveTo>
                  <a:lnTo>
                    <a:pt x="123050" y="1799996"/>
                  </a:lnTo>
                  <a:lnTo>
                    <a:pt x="123050" y="0"/>
                  </a:lnTo>
                  <a:lnTo>
                    <a:pt x="0" y="0"/>
                  </a:lnTo>
                  <a:lnTo>
                    <a:pt x="0" y="1799996"/>
                  </a:lnTo>
                  <a:close/>
                </a:path>
              </a:pathLst>
            </a:custGeom>
            <a:ln w="12700">
              <a:solidFill>
                <a:srgbClr val="26284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1" name="object 71"/>
            <p:cNvSpPr/>
            <p:nvPr/>
          </p:nvSpPr>
          <p:spPr>
            <a:xfrm>
              <a:off x="3682593" y="2937306"/>
              <a:ext cx="129539" cy="900430"/>
            </a:xfrm>
            <a:custGeom>
              <a:avLst/>
              <a:gdLst/>
              <a:ahLst/>
              <a:cxnLst/>
              <a:rect l="l" t="t" r="r" b="b"/>
              <a:pathLst>
                <a:path w="129539" h="900429">
                  <a:moveTo>
                    <a:pt x="129400" y="0"/>
                  </a:moveTo>
                  <a:lnTo>
                    <a:pt x="0" y="0"/>
                  </a:lnTo>
                  <a:lnTo>
                    <a:pt x="0" y="899998"/>
                  </a:lnTo>
                  <a:lnTo>
                    <a:pt x="129400" y="899998"/>
                  </a:lnTo>
                  <a:lnTo>
                    <a:pt x="129400" y="0"/>
                  </a:lnTo>
                  <a:close/>
                </a:path>
              </a:pathLst>
            </a:custGeom>
            <a:solidFill>
              <a:srgbClr val="FAA73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72" name="object 72"/>
          <p:cNvGrpSpPr/>
          <p:nvPr/>
        </p:nvGrpSpPr>
        <p:grpSpPr>
          <a:xfrm>
            <a:off x="3908196" y="2034133"/>
            <a:ext cx="123189" cy="1800225"/>
            <a:chOff x="3908196" y="2034133"/>
            <a:chExt cx="123189" cy="1800225"/>
          </a:xfrm>
        </p:grpSpPr>
        <p:sp>
          <p:nvSpPr>
            <p:cNvPr id="73" name="object 73"/>
            <p:cNvSpPr/>
            <p:nvPr/>
          </p:nvSpPr>
          <p:spPr>
            <a:xfrm>
              <a:off x="3908196" y="2034133"/>
              <a:ext cx="123189" cy="900430"/>
            </a:xfrm>
            <a:custGeom>
              <a:avLst/>
              <a:gdLst/>
              <a:ahLst/>
              <a:cxnLst/>
              <a:rect l="l" t="t" r="r" b="b"/>
              <a:pathLst>
                <a:path w="123189" h="900430">
                  <a:moveTo>
                    <a:pt x="0" y="899998"/>
                  </a:moveTo>
                  <a:lnTo>
                    <a:pt x="123050" y="899998"/>
                  </a:lnTo>
                  <a:lnTo>
                    <a:pt x="123050" y="0"/>
                  </a:lnTo>
                  <a:lnTo>
                    <a:pt x="0" y="0"/>
                  </a:lnTo>
                  <a:lnTo>
                    <a:pt x="0" y="899998"/>
                  </a:lnTo>
                  <a:close/>
                </a:path>
              </a:pathLst>
            </a:custGeom>
            <a:solidFill>
              <a:srgbClr val="26284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4" name="object 74"/>
            <p:cNvSpPr/>
            <p:nvPr/>
          </p:nvSpPr>
          <p:spPr>
            <a:xfrm>
              <a:off x="3908196" y="2934131"/>
              <a:ext cx="123189" cy="900430"/>
            </a:xfrm>
            <a:custGeom>
              <a:avLst/>
              <a:gdLst/>
              <a:ahLst/>
              <a:cxnLst/>
              <a:rect l="l" t="t" r="r" b="b"/>
              <a:pathLst>
                <a:path w="123189" h="900429">
                  <a:moveTo>
                    <a:pt x="123050" y="0"/>
                  </a:moveTo>
                  <a:lnTo>
                    <a:pt x="0" y="0"/>
                  </a:lnTo>
                  <a:lnTo>
                    <a:pt x="0" y="899998"/>
                  </a:lnTo>
                  <a:lnTo>
                    <a:pt x="123050" y="899998"/>
                  </a:lnTo>
                  <a:lnTo>
                    <a:pt x="123050" y="0"/>
                  </a:lnTo>
                  <a:close/>
                </a:path>
              </a:pathLst>
            </a:custGeom>
            <a:solidFill>
              <a:srgbClr val="FAA73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75" name="object 75"/>
          <p:cNvGrpSpPr/>
          <p:nvPr/>
        </p:nvGrpSpPr>
        <p:grpSpPr>
          <a:xfrm>
            <a:off x="4130637" y="2034133"/>
            <a:ext cx="123189" cy="1800225"/>
            <a:chOff x="4130637" y="2034133"/>
            <a:chExt cx="123189" cy="1800225"/>
          </a:xfrm>
        </p:grpSpPr>
        <p:sp>
          <p:nvSpPr>
            <p:cNvPr id="76" name="object 76"/>
            <p:cNvSpPr/>
            <p:nvPr/>
          </p:nvSpPr>
          <p:spPr>
            <a:xfrm>
              <a:off x="4130637" y="2034133"/>
              <a:ext cx="123189" cy="828040"/>
            </a:xfrm>
            <a:custGeom>
              <a:avLst/>
              <a:gdLst/>
              <a:ahLst/>
              <a:cxnLst/>
              <a:rect l="l" t="t" r="r" b="b"/>
              <a:pathLst>
                <a:path w="123189" h="828039">
                  <a:moveTo>
                    <a:pt x="0" y="828001"/>
                  </a:moveTo>
                  <a:lnTo>
                    <a:pt x="123050" y="828001"/>
                  </a:lnTo>
                  <a:lnTo>
                    <a:pt x="123050" y="0"/>
                  </a:lnTo>
                  <a:lnTo>
                    <a:pt x="0" y="0"/>
                  </a:lnTo>
                  <a:lnTo>
                    <a:pt x="0" y="828001"/>
                  </a:lnTo>
                  <a:close/>
                </a:path>
              </a:pathLst>
            </a:custGeom>
            <a:solidFill>
              <a:srgbClr val="26284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7" name="object 77"/>
            <p:cNvSpPr/>
            <p:nvPr/>
          </p:nvSpPr>
          <p:spPr>
            <a:xfrm>
              <a:off x="4130637" y="2862135"/>
              <a:ext cx="123189" cy="972185"/>
            </a:xfrm>
            <a:custGeom>
              <a:avLst/>
              <a:gdLst/>
              <a:ahLst/>
              <a:cxnLst/>
              <a:rect l="l" t="t" r="r" b="b"/>
              <a:pathLst>
                <a:path w="123189" h="972185">
                  <a:moveTo>
                    <a:pt x="123050" y="0"/>
                  </a:moveTo>
                  <a:lnTo>
                    <a:pt x="0" y="0"/>
                  </a:lnTo>
                  <a:lnTo>
                    <a:pt x="0" y="971994"/>
                  </a:lnTo>
                  <a:lnTo>
                    <a:pt x="123050" y="971994"/>
                  </a:lnTo>
                  <a:lnTo>
                    <a:pt x="123050" y="0"/>
                  </a:lnTo>
                  <a:close/>
                </a:path>
              </a:pathLst>
            </a:custGeom>
            <a:solidFill>
              <a:srgbClr val="FAA73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78" name="object 78"/>
          <p:cNvGrpSpPr/>
          <p:nvPr/>
        </p:nvGrpSpPr>
        <p:grpSpPr>
          <a:xfrm>
            <a:off x="4353077" y="2034133"/>
            <a:ext cx="123189" cy="1800225"/>
            <a:chOff x="4353077" y="2034133"/>
            <a:chExt cx="123189" cy="1800225"/>
          </a:xfrm>
        </p:grpSpPr>
        <p:sp>
          <p:nvSpPr>
            <p:cNvPr id="79" name="object 79"/>
            <p:cNvSpPr/>
            <p:nvPr/>
          </p:nvSpPr>
          <p:spPr>
            <a:xfrm>
              <a:off x="4353077" y="2034133"/>
              <a:ext cx="123189" cy="828040"/>
            </a:xfrm>
            <a:custGeom>
              <a:avLst/>
              <a:gdLst/>
              <a:ahLst/>
              <a:cxnLst/>
              <a:rect l="l" t="t" r="r" b="b"/>
              <a:pathLst>
                <a:path w="123189" h="828039">
                  <a:moveTo>
                    <a:pt x="0" y="828001"/>
                  </a:moveTo>
                  <a:lnTo>
                    <a:pt x="123050" y="828001"/>
                  </a:lnTo>
                  <a:lnTo>
                    <a:pt x="123050" y="0"/>
                  </a:lnTo>
                  <a:lnTo>
                    <a:pt x="0" y="0"/>
                  </a:lnTo>
                  <a:lnTo>
                    <a:pt x="0" y="828001"/>
                  </a:lnTo>
                  <a:close/>
                </a:path>
              </a:pathLst>
            </a:custGeom>
            <a:solidFill>
              <a:srgbClr val="26284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0" name="object 80"/>
            <p:cNvSpPr/>
            <p:nvPr/>
          </p:nvSpPr>
          <p:spPr>
            <a:xfrm>
              <a:off x="4353077" y="2862135"/>
              <a:ext cx="123189" cy="972185"/>
            </a:xfrm>
            <a:custGeom>
              <a:avLst/>
              <a:gdLst/>
              <a:ahLst/>
              <a:cxnLst/>
              <a:rect l="l" t="t" r="r" b="b"/>
              <a:pathLst>
                <a:path w="123189" h="972185">
                  <a:moveTo>
                    <a:pt x="123050" y="0"/>
                  </a:moveTo>
                  <a:lnTo>
                    <a:pt x="0" y="0"/>
                  </a:lnTo>
                  <a:lnTo>
                    <a:pt x="0" y="971994"/>
                  </a:lnTo>
                  <a:lnTo>
                    <a:pt x="123050" y="971994"/>
                  </a:lnTo>
                  <a:lnTo>
                    <a:pt x="123050" y="0"/>
                  </a:lnTo>
                  <a:close/>
                </a:path>
              </a:pathLst>
            </a:custGeom>
            <a:solidFill>
              <a:srgbClr val="FAA73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81" name="object 81"/>
          <p:cNvGrpSpPr/>
          <p:nvPr/>
        </p:nvGrpSpPr>
        <p:grpSpPr>
          <a:xfrm>
            <a:off x="4575518" y="2034133"/>
            <a:ext cx="123189" cy="1800225"/>
            <a:chOff x="4575518" y="2034133"/>
            <a:chExt cx="123189" cy="1800225"/>
          </a:xfrm>
        </p:grpSpPr>
        <p:sp>
          <p:nvSpPr>
            <p:cNvPr id="82" name="object 82"/>
            <p:cNvSpPr/>
            <p:nvPr/>
          </p:nvSpPr>
          <p:spPr>
            <a:xfrm>
              <a:off x="4575518" y="2034133"/>
              <a:ext cx="123189" cy="810260"/>
            </a:xfrm>
            <a:custGeom>
              <a:avLst/>
              <a:gdLst/>
              <a:ahLst/>
              <a:cxnLst/>
              <a:rect l="l" t="t" r="r" b="b"/>
              <a:pathLst>
                <a:path w="123189" h="810260">
                  <a:moveTo>
                    <a:pt x="0" y="809993"/>
                  </a:moveTo>
                  <a:lnTo>
                    <a:pt x="123050" y="809993"/>
                  </a:lnTo>
                  <a:lnTo>
                    <a:pt x="123050" y="0"/>
                  </a:lnTo>
                  <a:lnTo>
                    <a:pt x="0" y="0"/>
                  </a:lnTo>
                  <a:lnTo>
                    <a:pt x="0" y="809993"/>
                  </a:lnTo>
                  <a:close/>
                </a:path>
              </a:pathLst>
            </a:custGeom>
            <a:solidFill>
              <a:srgbClr val="26284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3" name="object 83"/>
            <p:cNvSpPr/>
            <p:nvPr/>
          </p:nvSpPr>
          <p:spPr>
            <a:xfrm>
              <a:off x="4575518" y="2844126"/>
              <a:ext cx="123189" cy="990600"/>
            </a:xfrm>
            <a:custGeom>
              <a:avLst/>
              <a:gdLst/>
              <a:ahLst/>
              <a:cxnLst/>
              <a:rect l="l" t="t" r="r" b="b"/>
              <a:pathLst>
                <a:path w="123189" h="990600">
                  <a:moveTo>
                    <a:pt x="123050" y="0"/>
                  </a:moveTo>
                  <a:lnTo>
                    <a:pt x="0" y="0"/>
                  </a:lnTo>
                  <a:lnTo>
                    <a:pt x="0" y="990003"/>
                  </a:lnTo>
                  <a:lnTo>
                    <a:pt x="123050" y="990003"/>
                  </a:lnTo>
                  <a:lnTo>
                    <a:pt x="123050" y="0"/>
                  </a:lnTo>
                  <a:close/>
                </a:path>
              </a:pathLst>
            </a:custGeom>
            <a:solidFill>
              <a:srgbClr val="FAA73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84" name="object 84"/>
          <p:cNvGrpSpPr/>
          <p:nvPr/>
        </p:nvGrpSpPr>
        <p:grpSpPr>
          <a:xfrm>
            <a:off x="4797958" y="2034133"/>
            <a:ext cx="123189" cy="1800225"/>
            <a:chOff x="4797958" y="2034133"/>
            <a:chExt cx="123189" cy="1800225"/>
          </a:xfrm>
        </p:grpSpPr>
        <p:sp>
          <p:nvSpPr>
            <p:cNvPr id="85" name="object 85"/>
            <p:cNvSpPr/>
            <p:nvPr/>
          </p:nvSpPr>
          <p:spPr>
            <a:xfrm>
              <a:off x="4797958" y="2034133"/>
              <a:ext cx="123189" cy="756285"/>
            </a:xfrm>
            <a:custGeom>
              <a:avLst/>
              <a:gdLst/>
              <a:ahLst/>
              <a:cxnLst/>
              <a:rect l="l" t="t" r="r" b="b"/>
              <a:pathLst>
                <a:path w="123189" h="756285">
                  <a:moveTo>
                    <a:pt x="0" y="755992"/>
                  </a:moveTo>
                  <a:lnTo>
                    <a:pt x="123050" y="755992"/>
                  </a:lnTo>
                  <a:lnTo>
                    <a:pt x="123050" y="0"/>
                  </a:lnTo>
                  <a:lnTo>
                    <a:pt x="0" y="0"/>
                  </a:lnTo>
                  <a:lnTo>
                    <a:pt x="0" y="755992"/>
                  </a:lnTo>
                  <a:close/>
                </a:path>
              </a:pathLst>
            </a:custGeom>
            <a:solidFill>
              <a:srgbClr val="26284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6" name="object 86"/>
            <p:cNvSpPr/>
            <p:nvPr/>
          </p:nvSpPr>
          <p:spPr>
            <a:xfrm>
              <a:off x="4797958" y="2790126"/>
              <a:ext cx="123189" cy="1044575"/>
            </a:xfrm>
            <a:custGeom>
              <a:avLst/>
              <a:gdLst/>
              <a:ahLst/>
              <a:cxnLst/>
              <a:rect l="l" t="t" r="r" b="b"/>
              <a:pathLst>
                <a:path w="123189" h="1044575">
                  <a:moveTo>
                    <a:pt x="123050" y="0"/>
                  </a:moveTo>
                  <a:lnTo>
                    <a:pt x="0" y="0"/>
                  </a:lnTo>
                  <a:lnTo>
                    <a:pt x="0" y="1044003"/>
                  </a:lnTo>
                  <a:lnTo>
                    <a:pt x="123050" y="1044003"/>
                  </a:lnTo>
                  <a:lnTo>
                    <a:pt x="123050" y="0"/>
                  </a:lnTo>
                  <a:close/>
                </a:path>
              </a:pathLst>
            </a:custGeom>
            <a:solidFill>
              <a:srgbClr val="FAA73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87" name="object 87"/>
          <p:cNvGrpSpPr/>
          <p:nvPr/>
        </p:nvGrpSpPr>
        <p:grpSpPr>
          <a:xfrm>
            <a:off x="5020398" y="2034133"/>
            <a:ext cx="123189" cy="1800225"/>
            <a:chOff x="5020398" y="2034133"/>
            <a:chExt cx="123189" cy="1800225"/>
          </a:xfrm>
        </p:grpSpPr>
        <p:sp>
          <p:nvSpPr>
            <p:cNvPr id="88" name="object 88"/>
            <p:cNvSpPr/>
            <p:nvPr/>
          </p:nvSpPr>
          <p:spPr>
            <a:xfrm>
              <a:off x="5020398" y="2034133"/>
              <a:ext cx="123189" cy="720090"/>
            </a:xfrm>
            <a:custGeom>
              <a:avLst/>
              <a:gdLst/>
              <a:ahLst/>
              <a:cxnLst/>
              <a:rect l="l" t="t" r="r" b="b"/>
              <a:pathLst>
                <a:path w="123189" h="720089">
                  <a:moveTo>
                    <a:pt x="0" y="720001"/>
                  </a:moveTo>
                  <a:lnTo>
                    <a:pt x="123050" y="720001"/>
                  </a:lnTo>
                  <a:lnTo>
                    <a:pt x="123050" y="0"/>
                  </a:lnTo>
                  <a:lnTo>
                    <a:pt x="0" y="0"/>
                  </a:lnTo>
                  <a:lnTo>
                    <a:pt x="0" y="720001"/>
                  </a:lnTo>
                  <a:close/>
                </a:path>
              </a:pathLst>
            </a:custGeom>
            <a:solidFill>
              <a:srgbClr val="26284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9" name="object 89"/>
            <p:cNvSpPr/>
            <p:nvPr/>
          </p:nvSpPr>
          <p:spPr>
            <a:xfrm>
              <a:off x="5020398" y="2754134"/>
              <a:ext cx="123189" cy="1080135"/>
            </a:xfrm>
            <a:custGeom>
              <a:avLst/>
              <a:gdLst/>
              <a:ahLst/>
              <a:cxnLst/>
              <a:rect l="l" t="t" r="r" b="b"/>
              <a:pathLst>
                <a:path w="123189" h="1080135">
                  <a:moveTo>
                    <a:pt x="123050" y="0"/>
                  </a:moveTo>
                  <a:lnTo>
                    <a:pt x="0" y="0"/>
                  </a:lnTo>
                  <a:lnTo>
                    <a:pt x="0" y="1079995"/>
                  </a:lnTo>
                  <a:lnTo>
                    <a:pt x="123050" y="1079995"/>
                  </a:lnTo>
                  <a:lnTo>
                    <a:pt x="123050" y="0"/>
                  </a:lnTo>
                  <a:close/>
                </a:path>
              </a:pathLst>
            </a:custGeom>
            <a:solidFill>
              <a:srgbClr val="FAA73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90" name="object 90"/>
          <p:cNvGrpSpPr/>
          <p:nvPr/>
        </p:nvGrpSpPr>
        <p:grpSpPr>
          <a:xfrm>
            <a:off x="5242826" y="2034133"/>
            <a:ext cx="123189" cy="1800225"/>
            <a:chOff x="5242826" y="2034133"/>
            <a:chExt cx="123189" cy="1800225"/>
          </a:xfrm>
        </p:grpSpPr>
        <p:sp>
          <p:nvSpPr>
            <p:cNvPr id="91" name="object 91"/>
            <p:cNvSpPr/>
            <p:nvPr/>
          </p:nvSpPr>
          <p:spPr>
            <a:xfrm>
              <a:off x="5242826" y="2034133"/>
              <a:ext cx="123189" cy="720090"/>
            </a:xfrm>
            <a:custGeom>
              <a:avLst/>
              <a:gdLst/>
              <a:ahLst/>
              <a:cxnLst/>
              <a:rect l="l" t="t" r="r" b="b"/>
              <a:pathLst>
                <a:path w="123189" h="720089">
                  <a:moveTo>
                    <a:pt x="0" y="720001"/>
                  </a:moveTo>
                  <a:lnTo>
                    <a:pt x="123050" y="720001"/>
                  </a:lnTo>
                  <a:lnTo>
                    <a:pt x="123050" y="0"/>
                  </a:lnTo>
                  <a:lnTo>
                    <a:pt x="0" y="0"/>
                  </a:lnTo>
                  <a:lnTo>
                    <a:pt x="0" y="720001"/>
                  </a:lnTo>
                  <a:close/>
                </a:path>
              </a:pathLst>
            </a:custGeom>
            <a:solidFill>
              <a:srgbClr val="26284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2" name="object 92"/>
            <p:cNvSpPr/>
            <p:nvPr/>
          </p:nvSpPr>
          <p:spPr>
            <a:xfrm>
              <a:off x="5242826" y="2754134"/>
              <a:ext cx="123189" cy="1080135"/>
            </a:xfrm>
            <a:custGeom>
              <a:avLst/>
              <a:gdLst/>
              <a:ahLst/>
              <a:cxnLst/>
              <a:rect l="l" t="t" r="r" b="b"/>
              <a:pathLst>
                <a:path w="123189" h="1080135">
                  <a:moveTo>
                    <a:pt x="123050" y="0"/>
                  </a:moveTo>
                  <a:lnTo>
                    <a:pt x="0" y="0"/>
                  </a:lnTo>
                  <a:lnTo>
                    <a:pt x="0" y="1079995"/>
                  </a:lnTo>
                  <a:lnTo>
                    <a:pt x="123050" y="1079995"/>
                  </a:lnTo>
                  <a:lnTo>
                    <a:pt x="123050" y="0"/>
                  </a:lnTo>
                  <a:close/>
                </a:path>
              </a:pathLst>
            </a:custGeom>
            <a:solidFill>
              <a:srgbClr val="FAA73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93" name="object 93"/>
          <p:cNvGrpSpPr/>
          <p:nvPr/>
        </p:nvGrpSpPr>
        <p:grpSpPr>
          <a:xfrm>
            <a:off x="5465267" y="2034133"/>
            <a:ext cx="123189" cy="1800225"/>
            <a:chOff x="5465267" y="2034133"/>
            <a:chExt cx="123189" cy="1800225"/>
          </a:xfrm>
        </p:grpSpPr>
        <p:sp>
          <p:nvSpPr>
            <p:cNvPr id="94" name="object 94"/>
            <p:cNvSpPr/>
            <p:nvPr/>
          </p:nvSpPr>
          <p:spPr>
            <a:xfrm>
              <a:off x="5465267" y="2034133"/>
              <a:ext cx="123189" cy="648335"/>
            </a:xfrm>
            <a:custGeom>
              <a:avLst/>
              <a:gdLst/>
              <a:ahLst/>
              <a:cxnLst/>
              <a:rect l="l" t="t" r="r" b="b"/>
              <a:pathLst>
                <a:path w="123189" h="648335">
                  <a:moveTo>
                    <a:pt x="0" y="647992"/>
                  </a:moveTo>
                  <a:lnTo>
                    <a:pt x="123050" y="647992"/>
                  </a:lnTo>
                  <a:lnTo>
                    <a:pt x="123050" y="0"/>
                  </a:lnTo>
                  <a:lnTo>
                    <a:pt x="0" y="0"/>
                  </a:lnTo>
                  <a:lnTo>
                    <a:pt x="0" y="647992"/>
                  </a:lnTo>
                  <a:close/>
                </a:path>
              </a:pathLst>
            </a:custGeom>
            <a:solidFill>
              <a:srgbClr val="26284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5" name="object 95"/>
            <p:cNvSpPr/>
            <p:nvPr/>
          </p:nvSpPr>
          <p:spPr>
            <a:xfrm>
              <a:off x="5465267" y="2682125"/>
              <a:ext cx="123189" cy="1152525"/>
            </a:xfrm>
            <a:custGeom>
              <a:avLst/>
              <a:gdLst/>
              <a:ahLst/>
              <a:cxnLst/>
              <a:rect l="l" t="t" r="r" b="b"/>
              <a:pathLst>
                <a:path w="123189" h="1152525">
                  <a:moveTo>
                    <a:pt x="123050" y="0"/>
                  </a:moveTo>
                  <a:lnTo>
                    <a:pt x="0" y="0"/>
                  </a:lnTo>
                  <a:lnTo>
                    <a:pt x="0" y="1152004"/>
                  </a:lnTo>
                  <a:lnTo>
                    <a:pt x="123050" y="1152004"/>
                  </a:lnTo>
                  <a:lnTo>
                    <a:pt x="123050" y="0"/>
                  </a:lnTo>
                  <a:close/>
                </a:path>
              </a:pathLst>
            </a:custGeom>
            <a:solidFill>
              <a:srgbClr val="FAA73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96" name="object 96"/>
          <p:cNvGrpSpPr/>
          <p:nvPr/>
        </p:nvGrpSpPr>
        <p:grpSpPr>
          <a:xfrm>
            <a:off x="5687707" y="2034133"/>
            <a:ext cx="123189" cy="1800225"/>
            <a:chOff x="5687707" y="2034133"/>
            <a:chExt cx="123189" cy="1800225"/>
          </a:xfrm>
        </p:grpSpPr>
        <p:sp>
          <p:nvSpPr>
            <p:cNvPr id="97" name="object 97"/>
            <p:cNvSpPr/>
            <p:nvPr/>
          </p:nvSpPr>
          <p:spPr>
            <a:xfrm>
              <a:off x="5687707" y="2034133"/>
              <a:ext cx="123189" cy="540385"/>
            </a:xfrm>
            <a:custGeom>
              <a:avLst/>
              <a:gdLst/>
              <a:ahLst/>
              <a:cxnLst/>
              <a:rect l="l" t="t" r="r" b="b"/>
              <a:pathLst>
                <a:path w="123189" h="540385">
                  <a:moveTo>
                    <a:pt x="0" y="539991"/>
                  </a:moveTo>
                  <a:lnTo>
                    <a:pt x="123050" y="539991"/>
                  </a:lnTo>
                  <a:lnTo>
                    <a:pt x="123050" y="0"/>
                  </a:lnTo>
                  <a:lnTo>
                    <a:pt x="0" y="0"/>
                  </a:lnTo>
                  <a:lnTo>
                    <a:pt x="0" y="539991"/>
                  </a:lnTo>
                  <a:close/>
                </a:path>
              </a:pathLst>
            </a:custGeom>
            <a:solidFill>
              <a:srgbClr val="26284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8" name="object 98"/>
            <p:cNvSpPr/>
            <p:nvPr/>
          </p:nvSpPr>
          <p:spPr>
            <a:xfrm>
              <a:off x="5687707" y="2574124"/>
              <a:ext cx="123189" cy="1260475"/>
            </a:xfrm>
            <a:custGeom>
              <a:avLst/>
              <a:gdLst/>
              <a:ahLst/>
              <a:cxnLst/>
              <a:rect l="l" t="t" r="r" b="b"/>
              <a:pathLst>
                <a:path w="123189" h="1260475">
                  <a:moveTo>
                    <a:pt x="123050" y="0"/>
                  </a:moveTo>
                  <a:lnTo>
                    <a:pt x="0" y="0"/>
                  </a:lnTo>
                  <a:lnTo>
                    <a:pt x="0" y="1260005"/>
                  </a:lnTo>
                  <a:lnTo>
                    <a:pt x="123050" y="1260005"/>
                  </a:lnTo>
                  <a:lnTo>
                    <a:pt x="123050" y="0"/>
                  </a:lnTo>
                  <a:close/>
                </a:path>
              </a:pathLst>
            </a:custGeom>
            <a:solidFill>
              <a:srgbClr val="FAA73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99" name="object 99"/>
          <p:cNvGrpSpPr/>
          <p:nvPr/>
        </p:nvGrpSpPr>
        <p:grpSpPr>
          <a:xfrm>
            <a:off x="5910148" y="2034133"/>
            <a:ext cx="123189" cy="1800225"/>
            <a:chOff x="5910148" y="2034133"/>
            <a:chExt cx="123189" cy="1800225"/>
          </a:xfrm>
        </p:grpSpPr>
        <p:sp>
          <p:nvSpPr>
            <p:cNvPr id="100" name="object 100"/>
            <p:cNvSpPr/>
            <p:nvPr/>
          </p:nvSpPr>
          <p:spPr>
            <a:xfrm>
              <a:off x="5910148" y="2034133"/>
              <a:ext cx="123189" cy="540385"/>
            </a:xfrm>
            <a:custGeom>
              <a:avLst/>
              <a:gdLst/>
              <a:ahLst/>
              <a:cxnLst/>
              <a:rect l="l" t="t" r="r" b="b"/>
              <a:pathLst>
                <a:path w="123189" h="540385">
                  <a:moveTo>
                    <a:pt x="0" y="539991"/>
                  </a:moveTo>
                  <a:lnTo>
                    <a:pt x="123050" y="539991"/>
                  </a:lnTo>
                  <a:lnTo>
                    <a:pt x="123050" y="0"/>
                  </a:lnTo>
                  <a:lnTo>
                    <a:pt x="0" y="0"/>
                  </a:lnTo>
                  <a:lnTo>
                    <a:pt x="0" y="539991"/>
                  </a:lnTo>
                  <a:close/>
                </a:path>
              </a:pathLst>
            </a:custGeom>
            <a:solidFill>
              <a:srgbClr val="26284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1" name="object 101"/>
            <p:cNvSpPr/>
            <p:nvPr/>
          </p:nvSpPr>
          <p:spPr>
            <a:xfrm>
              <a:off x="5910148" y="2574124"/>
              <a:ext cx="123189" cy="1260475"/>
            </a:xfrm>
            <a:custGeom>
              <a:avLst/>
              <a:gdLst/>
              <a:ahLst/>
              <a:cxnLst/>
              <a:rect l="l" t="t" r="r" b="b"/>
              <a:pathLst>
                <a:path w="123189" h="1260475">
                  <a:moveTo>
                    <a:pt x="123050" y="0"/>
                  </a:moveTo>
                  <a:lnTo>
                    <a:pt x="0" y="0"/>
                  </a:lnTo>
                  <a:lnTo>
                    <a:pt x="0" y="1260005"/>
                  </a:lnTo>
                  <a:lnTo>
                    <a:pt x="123050" y="1260005"/>
                  </a:lnTo>
                  <a:lnTo>
                    <a:pt x="123050" y="0"/>
                  </a:lnTo>
                  <a:close/>
                </a:path>
              </a:pathLst>
            </a:custGeom>
            <a:solidFill>
              <a:srgbClr val="FAA73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02" name="object 102"/>
          <p:cNvGrpSpPr/>
          <p:nvPr/>
        </p:nvGrpSpPr>
        <p:grpSpPr>
          <a:xfrm>
            <a:off x="6132588" y="2034133"/>
            <a:ext cx="123189" cy="1800225"/>
            <a:chOff x="6132588" y="2034133"/>
            <a:chExt cx="123189" cy="1800225"/>
          </a:xfrm>
        </p:grpSpPr>
        <p:sp>
          <p:nvSpPr>
            <p:cNvPr id="103" name="object 103"/>
            <p:cNvSpPr/>
            <p:nvPr/>
          </p:nvSpPr>
          <p:spPr>
            <a:xfrm>
              <a:off x="6132588" y="2034133"/>
              <a:ext cx="123189" cy="540385"/>
            </a:xfrm>
            <a:custGeom>
              <a:avLst/>
              <a:gdLst/>
              <a:ahLst/>
              <a:cxnLst/>
              <a:rect l="l" t="t" r="r" b="b"/>
              <a:pathLst>
                <a:path w="123189" h="540385">
                  <a:moveTo>
                    <a:pt x="0" y="539991"/>
                  </a:moveTo>
                  <a:lnTo>
                    <a:pt x="123050" y="539991"/>
                  </a:lnTo>
                  <a:lnTo>
                    <a:pt x="123050" y="0"/>
                  </a:lnTo>
                  <a:lnTo>
                    <a:pt x="0" y="0"/>
                  </a:lnTo>
                  <a:lnTo>
                    <a:pt x="0" y="539991"/>
                  </a:lnTo>
                  <a:close/>
                </a:path>
              </a:pathLst>
            </a:custGeom>
            <a:solidFill>
              <a:srgbClr val="26284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4" name="object 104"/>
            <p:cNvSpPr/>
            <p:nvPr/>
          </p:nvSpPr>
          <p:spPr>
            <a:xfrm>
              <a:off x="6132588" y="2574124"/>
              <a:ext cx="123189" cy="1260475"/>
            </a:xfrm>
            <a:custGeom>
              <a:avLst/>
              <a:gdLst/>
              <a:ahLst/>
              <a:cxnLst/>
              <a:rect l="l" t="t" r="r" b="b"/>
              <a:pathLst>
                <a:path w="123189" h="1260475">
                  <a:moveTo>
                    <a:pt x="123050" y="0"/>
                  </a:moveTo>
                  <a:lnTo>
                    <a:pt x="0" y="0"/>
                  </a:lnTo>
                  <a:lnTo>
                    <a:pt x="0" y="1260005"/>
                  </a:lnTo>
                  <a:lnTo>
                    <a:pt x="123050" y="1260005"/>
                  </a:lnTo>
                  <a:lnTo>
                    <a:pt x="123050" y="0"/>
                  </a:lnTo>
                  <a:close/>
                </a:path>
              </a:pathLst>
            </a:custGeom>
            <a:solidFill>
              <a:srgbClr val="FAA73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05" name="object 105"/>
          <p:cNvGrpSpPr/>
          <p:nvPr/>
        </p:nvGrpSpPr>
        <p:grpSpPr>
          <a:xfrm>
            <a:off x="6355029" y="2034133"/>
            <a:ext cx="123189" cy="1800225"/>
            <a:chOff x="6355029" y="2034133"/>
            <a:chExt cx="123189" cy="1800225"/>
          </a:xfrm>
        </p:grpSpPr>
        <p:sp>
          <p:nvSpPr>
            <p:cNvPr id="106" name="object 106"/>
            <p:cNvSpPr/>
            <p:nvPr/>
          </p:nvSpPr>
          <p:spPr>
            <a:xfrm>
              <a:off x="6355029" y="2034133"/>
              <a:ext cx="123189" cy="504190"/>
            </a:xfrm>
            <a:custGeom>
              <a:avLst/>
              <a:gdLst/>
              <a:ahLst/>
              <a:cxnLst/>
              <a:rect l="l" t="t" r="r" b="b"/>
              <a:pathLst>
                <a:path w="123189" h="504189">
                  <a:moveTo>
                    <a:pt x="0" y="503999"/>
                  </a:moveTo>
                  <a:lnTo>
                    <a:pt x="123050" y="503999"/>
                  </a:lnTo>
                  <a:lnTo>
                    <a:pt x="123050" y="0"/>
                  </a:lnTo>
                  <a:lnTo>
                    <a:pt x="0" y="0"/>
                  </a:lnTo>
                  <a:lnTo>
                    <a:pt x="0" y="503999"/>
                  </a:lnTo>
                  <a:close/>
                </a:path>
              </a:pathLst>
            </a:custGeom>
            <a:solidFill>
              <a:srgbClr val="26284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7" name="object 107"/>
            <p:cNvSpPr/>
            <p:nvPr/>
          </p:nvSpPr>
          <p:spPr>
            <a:xfrm>
              <a:off x="6355029" y="2538133"/>
              <a:ext cx="123189" cy="1296035"/>
            </a:xfrm>
            <a:custGeom>
              <a:avLst/>
              <a:gdLst/>
              <a:ahLst/>
              <a:cxnLst/>
              <a:rect l="l" t="t" r="r" b="b"/>
              <a:pathLst>
                <a:path w="123189" h="1296035">
                  <a:moveTo>
                    <a:pt x="123050" y="0"/>
                  </a:moveTo>
                  <a:lnTo>
                    <a:pt x="0" y="0"/>
                  </a:lnTo>
                  <a:lnTo>
                    <a:pt x="0" y="1295996"/>
                  </a:lnTo>
                  <a:lnTo>
                    <a:pt x="123050" y="1295996"/>
                  </a:lnTo>
                  <a:lnTo>
                    <a:pt x="123050" y="0"/>
                  </a:lnTo>
                  <a:close/>
                </a:path>
              </a:pathLst>
            </a:custGeom>
            <a:solidFill>
              <a:srgbClr val="FAA73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08" name="object 108"/>
          <p:cNvGrpSpPr/>
          <p:nvPr/>
        </p:nvGrpSpPr>
        <p:grpSpPr>
          <a:xfrm>
            <a:off x="6577456" y="2034133"/>
            <a:ext cx="123189" cy="1800225"/>
            <a:chOff x="6577456" y="2034133"/>
            <a:chExt cx="123189" cy="1800225"/>
          </a:xfrm>
        </p:grpSpPr>
        <p:sp>
          <p:nvSpPr>
            <p:cNvPr id="109" name="object 109"/>
            <p:cNvSpPr/>
            <p:nvPr/>
          </p:nvSpPr>
          <p:spPr>
            <a:xfrm>
              <a:off x="6577456" y="2034133"/>
              <a:ext cx="123189" cy="467995"/>
            </a:xfrm>
            <a:custGeom>
              <a:avLst/>
              <a:gdLst/>
              <a:ahLst/>
              <a:cxnLst/>
              <a:rect l="l" t="t" r="r" b="b"/>
              <a:pathLst>
                <a:path w="123190" h="467994">
                  <a:moveTo>
                    <a:pt x="0" y="467994"/>
                  </a:moveTo>
                  <a:lnTo>
                    <a:pt x="123050" y="467994"/>
                  </a:lnTo>
                  <a:lnTo>
                    <a:pt x="123050" y="0"/>
                  </a:lnTo>
                  <a:lnTo>
                    <a:pt x="0" y="0"/>
                  </a:lnTo>
                  <a:lnTo>
                    <a:pt x="0" y="467994"/>
                  </a:lnTo>
                  <a:close/>
                </a:path>
              </a:pathLst>
            </a:custGeom>
            <a:solidFill>
              <a:srgbClr val="26284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0" name="object 110"/>
            <p:cNvSpPr/>
            <p:nvPr/>
          </p:nvSpPr>
          <p:spPr>
            <a:xfrm>
              <a:off x="6577456" y="2502128"/>
              <a:ext cx="123189" cy="1332230"/>
            </a:xfrm>
            <a:custGeom>
              <a:avLst/>
              <a:gdLst/>
              <a:ahLst/>
              <a:cxnLst/>
              <a:rect l="l" t="t" r="r" b="b"/>
              <a:pathLst>
                <a:path w="123190" h="1332229">
                  <a:moveTo>
                    <a:pt x="123050" y="0"/>
                  </a:moveTo>
                  <a:lnTo>
                    <a:pt x="0" y="0"/>
                  </a:lnTo>
                  <a:lnTo>
                    <a:pt x="0" y="1332001"/>
                  </a:lnTo>
                  <a:lnTo>
                    <a:pt x="123050" y="1332001"/>
                  </a:lnTo>
                  <a:lnTo>
                    <a:pt x="123050" y="0"/>
                  </a:lnTo>
                  <a:close/>
                </a:path>
              </a:pathLst>
            </a:custGeom>
            <a:solidFill>
              <a:srgbClr val="FAA73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11" name="object 111"/>
          <p:cNvGrpSpPr/>
          <p:nvPr/>
        </p:nvGrpSpPr>
        <p:grpSpPr>
          <a:xfrm>
            <a:off x="6779018" y="2034133"/>
            <a:ext cx="123189" cy="1800225"/>
            <a:chOff x="6779018" y="2034133"/>
            <a:chExt cx="123189" cy="1800225"/>
          </a:xfrm>
        </p:grpSpPr>
        <p:sp>
          <p:nvSpPr>
            <p:cNvPr id="112" name="object 112"/>
            <p:cNvSpPr/>
            <p:nvPr/>
          </p:nvSpPr>
          <p:spPr>
            <a:xfrm>
              <a:off x="6779018" y="2034133"/>
              <a:ext cx="123189" cy="450215"/>
            </a:xfrm>
            <a:custGeom>
              <a:avLst/>
              <a:gdLst/>
              <a:ahLst/>
              <a:cxnLst/>
              <a:rect l="l" t="t" r="r" b="b"/>
              <a:pathLst>
                <a:path w="123190" h="450214">
                  <a:moveTo>
                    <a:pt x="0" y="449999"/>
                  </a:moveTo>
                  <a:lnTo>
                    <a:pt x="123050" y="449999"/>
                  </a:lnTo>
                  <a:lnTo>
                    <a:pt x="123050" y="0"/>
                  </a:lnTo>
                  <a:lnTo>
                    <a:pt x="0" y="0"/>
                  </a:lnTo>
                  <a:lnTo>
                    <a:pt x="0" y="449999"/>
                  </a:lnTo>
                  <a:close/>
                </a:path>
              </a:pathLst>
            </a:custGeom>
            <a:solidFill>
              <a:srgbClr val="26284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3" name="object 113"/>
            <p:cNvSpPr/>
            <p:nvPr/>
          </p:nvSpPr>
          <p:spPr>
            <a:xfrm>
              <a:off x="6779018" y="2484132"/>
              <a:ext cx="123189" cy="1350010"/>
            </a:xfrm>
            <a:custGeom>
              <a:avLst/>
              <a:gdLst/>
              <a:ahLst/>
              <a:cxnLst/>
              <a:rect l="l" t="t" r="r" b="b"/>
              <a:pathLst>
                <a:path w="123190" h="1350010">
                  <a:moveTo>
                    <a:pt x="123050" y="0"/>
                  </a:moveTo>
                  <a:lnTo>
                    <a:pt x="0" y="0"/>
                  </a:lnTo>
                  <a:lnTo>
                    <a:pt x="0" y="1349997"/>
                  </a:lnTo>
                  <a:lnTo>
                    <a:pt x="123050" y="1349997"/>
                  </a:lnTo>
                  <a:lnTo>
                    <a:pt x="123050" y="0"/>
                  </a:lnTo>
                  <a:close/>
                </a:path>
              </a:pathLst>
            </a:custGeom>
            <a:solidFill>
              <a:srgbClr val="FAA73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14" name="object 114"/>
          <p:cNvSpPr txBox="1"/>
          <p:nvPr/>
        </p:nvSpPr>
        <p:spPr>
          <a:xfrm>
            <a:off x="1262233" y="3454072"/>
            <a:ext cx="311150" cy="1739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21615">
              <a:lnSpc>
                <a:spcPts val="585"/>
              </a:lnSpc>
              <a:spcBef>
                <a:spcPts val="100"/>
              </a:spcBef>
            </a:pPr>
            <a:r>
              <a:rPr sz="500" b="1" spc="20" dirty="0">
                <a:solidFill>
                  <a:srgbClr val="F99F1B"/>
                </a:solidFill>
                <a:latin typeface="Arial"/>
                <a:cs typeface="Arial"/>
              </a:rPr>
              <a:t>15</a:t>
            </a:r>
            <a:endParaRPr sz="500">
              <a:latin typeface="Arial"/>
              <a:cs typeface="Arial"/>
            </a:endParaRPr>
          </a:p>
          <a:p>
            <a:pPr>
              <a:lnSpc>
                <a:spcPts val="585"/>
              </a:lnSpc>
            </a:pPr>
            <a:r>
              <a:rPr sz="500" b="1" spc="10" dirty="0">
                <a:solidFill>
                  <a:srgbClr val="F99F1B"/>
                </a:solidFill>
                <a:latin typeface="Arial"/>
                <a:cs typeface="Arial"/>
              </a:rPr>
              <a:t>11</a:t>
            </a:r>
            <a:endParaRPr sz="500">
              <a:latin typeface="Arial"/>
              <a:cs typeface="Arial"/>
            </a:endParaRPr>
          </a:p>
        </p:txBody>
      </p:sp>
      <p:sp>
        <p:nvSpPr>
          <p:cNvPr id="115" name="object 115"/>
          <p:cNvSpPr txBox="1"/>
          <p:nvPr/>
        </p:nvSpPr>
        <p:spPr>
          <a:xfrm>
            <a:off x="1706606" y="3346058"/>
            <a:ext cx="88900" cy="101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500" b="1" spc="15" dirty="0">
                <a:solidFill>
                  <a:srgbClr val="F99F1B"/>
                </a:solidFill>
                <a:latin typeface="Arial"/>
                <a:cs typeface="Arial"/>
              </a:rPr>
              <a:t>21</a:t>
            </a:r>
            <a:endParaRPr sz="500">
              <a:latin typeface="Arial"/>
              <a:cs typeface="Arial"/>
            </a:endParaRPr>
          </a:p>
        </p:txBody>
      </p:sp>
      <p:sp>
        <p:nvSpPr>
          <p:cNvPr id="116" name="object 116"/>
          <p:cNvSpPr txBox="1"/>
          <p:nvPr/>
        </p:nvSpPr>
        <p:spPr>
          <a:xfrm>
            <a:off x="1929047" y="3346058"/>
            <a:ext cx="88900" cy="101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500" b="1" spc="15" dirty="0">
                <a:solidFill>
                  <a:srgbClr val="F99F1B"/>
                </a:solidFill>
                <a:latin typeface="Arial"/>
                <a:cs typeface="Arial"/>
              </a:rPr>
              <a:t>21</a:t>
            </a:r>
            <a:endParaRPr sz="500">
              <a:latin typeface="Arial"/>
              <a:cs typeface="Arial"/>
            </a:endParaRPr>
          </a:p>
        </p:txBody>
      </p:sp>
      <p:sp>
        <p:nvSpPr>
          <p:cNvPr id="117" name="object 117"/>
          <p:cNvSpPr txBox="1"/>
          <p:nvPr/>
        </p:nvSpPr>
        <p:spPr>
          <a:xfrm>
            <a:off x="2151805" y="3166036"/>
            <a:ext cx="87630" cy="101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500" b="1" spc="10" dirty="0">
                <a:solidFill>
                  <a:srgbClr val="F99F1B"/>
                </a:solidFill>
                <a:latin typeface="Arial"/>
                <a:cs typeface="Arial"/>
              </a:rPr>
              <a:t>31</a:t>
            </a:r>
            <a:endParaRPr sz="500">
              <a:latin typeface="Arial"/>
              <a:cs typeface="Arial"/>
            </a:endParaRPr>
          </a:p>
        </p:txBody>
      </p:sp>
      <p:sp>
        <p:nvSpPr>
          <p:cNvPr id="118" name="object 118"/>
          <p:cNvSpPr txBox="1"/>
          <p:nvPr/>
        </p:nvSpPr>
        <p:spPr>
          <a:xfrm>
            <a:off x="2372785" y="3130031"/>
            <a:ext cx="93345" cy="101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500" b="1" spc="35" dirty="0">
                <a:solidFill>
                  <a:srgbClr val="F99F1B"/>
                </a:solidFill>
                <a:latin typeface="Arial"/>
                <a:cs typeface="Arial"/>
              </a:rPr>
              <a:t>33</a:t>
            </a:r>
            <a:endParaRPr sz="500">
              <a:latin typeface="Arial"/>
              <a:cs typeface="Arial"/>
            </a:endParaRPr>
          </a:p>
        </p:txBody>
      </p:sp>
      <p:sp>
        <p:nvSpPr>
          <p:cNvPr id="119" name="object 119"/>
          <p:cNvSpPr txBox="1"/>
          <p:nvPr/>
        </p:nvSpPr>
        <p:spPr>
          <a:xfrm>
            <a:off x="2573566" y="2034133"/>
            <a:ext cx="123189" cy="1062355"/>
          </a:xfrm>
          <a:prstGeom prst="rect">
            <a:avLst/>
          </a:prstGeom>
          <a:solidFill>
            <a:srgbClr val="26284F"/>
          </a:solidFill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600">
              <a:latin typeface="Times New Roman"/>
              <a:cs typeface="Times New Roman"/>
            </a:endParaRPr>
          </a:p>
          <a:p>
            <a:pPr marL="21590">
              <a:lnSpc>
                <a:spcPct val="100000"/>
              </a:lnSpc>
            </a:pPr>
            <a:r>
              <a:rPr sz="500" b="1" spc="25" dirty="0">
                <a:solidFill>
                  <a:srgbClr val="F99F1B"/>
                </a:solidFill>
                <a:latin typeface="Arial"/>
                <a:cs typeface="Arial"/>
              </a:rPr>
              <a:t>41</a:t>
            </a:r>
            <a:endParaRPr sz="500">
              <a:latin typeface="Arial"/>
              <a:cs typeface="Arial"/>
            </a:endParaRPr>
          </a:p>
        </p:txBody>
      </p:sp>
      <p:sp>
        <p:nvSpPr>
          <p:cNvPr id="120" name="object 120"/>
          <p:cNvSpPr txBox="1"/>
          <p:nvPr/>
        </p:nvSpPr>
        <p:spPr>
          <a:xfrm>
            <a:off x="2796006" y="2034133"/>
            <a:ext cx="123189" cy="1008380"/>
          </a:xfrm>
          <a:prstGeom prst="rect">
            <a:avLst/>
          </a:prstGeom>
          <a:solidFill>
            <a:srgbClr val="26284F"/>
          </a:solidFill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800">
              <a:latin typeface="Times New Roman"/>
              <a:cs typeface="Times New Roman"/>
            </a:endParaRPr>
          </a:p>
          <a:p>
            <a:pPr marL="17780">
              <a:lnSpc>
                <a:spcPct val="100000"/>
              </a:lnSpc>
            </a:pPr>
            <a:r>
              <a:rPr sz="500" b="1" spc="50" dirty="0">
                <a:solidFill>
                  <a:srgbClr val="F99F1B"/>
                </a:solidFill>
                <a:latin typeface="Arial"/>
                <a:cs typeface="Arial"/>
              </a:rPr>
              <a:t>44</a:t>
            </a:r>
            <a:endParaRPr sz="500">
              <a:latin typeface="Arial"/>
              <a:cs typeface="Arial"/>
            </a:endParaRPr>
          </a:p>
        </p:txBody>
      </p:sp>
      <p:sp>
        <p:nvSpPr>
          <p:cNvPr id="121" name="object 121"/>
          <p:cNvSpPr txBox="1"/>
          <p:nvPr/>
        </p:nvSpPr>
        <p:spPr>
          <a:xfrm>
            <a:off x="3018447" y="2034133"/>
            <a:ext cx="123189" cy="954405"/>
          </a:xfrm>
          <a:prstGeom prst="rect">
            <a:avLst/>
          </a:prstGeom>
          <a:solidFill>
            <a:srgbClr val="26284F"/>
          </a:solidFill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600">
              <a:latin typeface="Times New Roman"/>
              <a:cs typeface="Times New Roman"/>
            </a:endParaRPr>
          </a:p>
          <a:p>
            <a:pPr marL="22225">
              <a:lnSpc>
                <a:spcPct val="100000"/>
              </a:lnSpc>
              <a:spcBef>
                <a:spcPts val="535"/>
              </a:spcBef>
            </a:pPr>
            <a:r>
              <a:rPr sz="500" b="1" spc="20" dirty="0">
                <a:solidFill>
                  <a:srgbClr val="F99F1B"/>
                </a:solidFill>
                <a:latin typeface="Arial"/>
                <a:cs typeface="Arial"/>
              </a:rPr>
              <a:t>47</a:t>
            </a:r>
            <a:endParaRPr sz="500">
              <a:latin typeface="Arial"/>
              <a:cs typeface="Arial"/>
            </a:endParaRPr>
          </a:p>
        </p:txBody>
      </p:sp>
      <p:sp>
        <p:nvSpPr>
          <p:cNvPr id="122" name="object 122"/>
          <p:cNvSpPr txBox="1"/>
          <p:nvPr/>
        </p:nvSpPr>
        <p:spPr>
          <a:xfrm>
            <a:off x="3240887" y="2034133"/>
            <a:ext cx="123189" cy="918210"/>
          </a:xfrm>
          <a:prstGeom prst="rect">
            <a:avLst/>
          </a:prstGeom>
          <a:solidFill>
            <a:srgbClr val="26284F"/>
          </a:solidFill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800">
              <a:latin typeface="Times New Roman"/>
              <a:cs typeface="Times New Roman"/>
            </a:endParaRPr>
          </a:p>
          <a:p>
            <a:pPr marL="21590">
              <a:lnSpc>
                <a:spcPct val="100000"/>
              </a:lnSpc>
            </a:pPr>
            <a:r>
              <a:rPr sz="500" b="1" spc="35" dirty="0">
                <a:solidFill>
                  <a:srgbClr val="F99F1B"/>
                </a:solidFill>
                <a:latin typeface="Arial"/>
                <a:cs typeface="Arial"/>
              </a:rPr>
              <a:t>49</a:t>
            </a:r>
            <a:endParaRPr sz="500">
              <a:latin typeface="Arial"/>
              <a:cs typeface="Arial"/>
            </a:endParaRPr>
          </a:p>
        </p:txBody>
      </p:sp>
      <p:sp>
        <p:nvSpPr>
          <p:cNvPr id="123" name="object 123"/>
          <p:cNvSpPr txBox="1"/>
          <p:nvPr/>
        </p:nvSpPr>
        <p:spPr>
          <a:xfrm>
            <a:off x="3463328" y="2034133"/>
            <a:ext cx="123189" cy="918210"/>
          </a:xfrm>
          <a:prstGeom prst="rect">
            <a:avLst/>
          </a:prstGeom>
          <a:solidFill>
            <a:srgbClr val="26284F"/>
          </a:solidFill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800">
              <a:latin typeface="Times New Roman"/>
              <a:cs typeface="Times New Roman"/>
            </a:endParaRPr>
          </a:p>
          <a:p>
            <a:pPr marL="21590">
              <a:lnSpc>
                <a:spcPct val="100000"/>
              </a:lnSpc>
            </a:pPr>
            <a:r>
              <a:rPr sz="500" b="1" spc="35" dirty="0">
                <a:solidFill>
                  <a:srgbClr val="F99F1B"/>
                </a:solidFill>
                <a:latin typeface="Arial"/>
                <a:cs typeface="Arial"/>
              </a:rPr>
              <a:t>49</a:t>
            </a:r>
            <a:endParaRPr sz="500">
              <a:latin typeface="Arial"/>
              <a:cs typeface="Arial"/>
            </a:endParaRPr>
          </a:p>
        </p:txBody>
      </p:sp>
      <p:sp>
        <p:nvSpPr>
          <p:cNvPr id="124" name="object 124"/>
          <p:cNvSpPr txBox="1"/>
          <p:nvPr/>
        </p:nvSpPr>
        <p:spPr>
          <a:xfrm>
            <a:off x="3692118" y="2824025"/>
            <a:ext cx="110489" cy="101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4604">
              <a:lnSpc>
                <a:spcPct val="100000"/>
              </a:lnSpc>
              <a:spcBef>
                <a:spcPts val="100"/>
              </a:spcBef>
            </a:pPr>
            <a:r>
              <a:rPr sz="500" b="1" spc="40" dirty="0">
                <a:solidFill>
                  <a:srgbClr val="002A41"/>
                </a:solidFill>
                <a:latin typeface="Arial"/>
                <a:cs typeface="Arial"/>
              </a:rPr>
              <a:t>50</a:t>
            </a:r>
            <a:endParaRPr sz="500">
              <a:latin typeface="Arial"/>
              <a:cs typeface="Arial"/>
            </a:endParaRPr>
          </a:p>
        </p:txBody>
      </p:sp>
      <p:sp>
        <p:nvSpPr>
          <p:cNvPr id="125" name="object 125"/>
          <p:cNvSpPr txBox="1"/>
          <p:nvPr/>
        </p:nvSpPr>
        <p:spPr>
          <a:xfrm>
            <a:off x="3908196" y="2034133"/>
            <a:ext cx="123189" cy="900430"/>
          </a:xfrm>
          <a:prstGeom prst="rect">
            <a:avLst/>
          </a:prstGeom>
          <a:solidFill>
            <a:srgbClr val="26284F"/>
          </a:solidFill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650">
              <a:latin typeface="Times New Roman"/>
              <a:cs typeface="Times New Roman"/>
            </a:endParaRPr>
          </a:p>
          <a:p>
            <a:pPr marL="18415">
              <a:lnSpc>
                <a:spcPct val="100000"/>
              </a:lnSpc>
            </a:pPr>
            <a:r>
              <a:rPr sz="500" b="1" spc="40" dirty="0">
                <a:solidFill>
                  <a:srgbClr val="F99F1B"/>
                </a:solidFill>
                <a:latin typeface="Arial"/>
                <a:cs typeface="Arial"/>
              </a:rPr>
              <a:t>50</a:t>
            </a:r>
            <a:endParaRPr sz="500">
              <a:latin typeface="Arial"/>
              <a:cs typeface="Arial"/>
            </a:endParaRPr>
          </a:p>
        </p:txBody>
      </p:sp>
      <p:sp>
        <p:nvSpPr>
          <p:cNvPr id="126" name="object 126"/>
          <p:cNvSpPr txBox="1"/>
          <p:nvPr/>
        </p:nvSpPr>
        <p:spPr>
          <a:xfrm>
            <a:off x="4130637" y="2034133"/>
            <a:ext cx="123189" cy="828040"/>
          </a:xfrm>
          <a:prstGeom prst="rect">
            <a:avLst/>
          </a:prstGeom>
          <a:solidFill>
            <a:srgbClr val="26284F"/>
          </a:solidFill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800">
              <a:latin typeface="Times New Roman"/>
              <a:cs typeface="Times New Roman"/>
            </a:endParaRPr>
          </a:p>
          <a:p>
            <a:pPr marL="20320">
              <a:lnSpc>
                <a:spcPct val="100000"/>
              </a:lnSpc>
            </a:pPr>
            <a:r>
              <a:rPr sz="500" b="1" spc="50" dirty="0">
                <a:solidFill>
                  <a:srgbClr val="F99F1B"/>
                </a:solidFill>
                <a:latin typeface="Arial"/>
                <a:cs typeface="Arial"/>
              </a:rPr>
              <a:t>54</a:t>
            </a:r>
            <a:endParaRPr sz="500">
              <a:latin typeface="Arial"/>
              <a:cs typeface="Arial"/>
            </a:endParaRPr>
          </a:p>
        </p:txBody>
      </p:sp>
      <p:sp>
        <p:nvSpPr>
          <p:cNvPr id="127" name="object 127"/>
          <p:cNvSpPr txBox="1"/>
          <p:nvPr/>
        </p:nvSpPr>
        <p:spPr>
          <a:xfrm>
            <a:off x="4353077" y="2034133"/>
            <a:ext cx="123189" cy="828040"/>
          </a:xfrm>
          <a:prstGeom prst="rect">
            <a:avLst/>
          </a:prstGeom>
          <a:solidFill>
            <a:srgbClr val="26284F"/>
          </a:solidFill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800">
              <a:latin typeface="Times New Roman"/>
              <a:cs typeface="Times New Roman"/>
            </a:endParaRPr>
          </a:p>
          <a:p>
            <a:pPr marL="20320">
              <a:lnSpc>
                <a:spcPct val="100000"/>
              </a:lnSpc>
            </a:pPr>
            <a:r>
              <a:rPr sz="500" b="1" spc="50" dirty="0">
                <a:solidFill>
                  <a:srgbClr val="F99F1B"/>
                </a:solidFill>
                <a:latin typeface="Arial"/>
                <a:cs typeface="Arial"/>
              </a:rPr>
              <a:t>54</a:t>
            </a:r>
            <a:endParaRPr sz="500">
              <a:latin typeface="Arial"/>
              <a:cs typeface="Arial"/>
            </a:endParaRPr>
          </a:p>
        </p:txBody>
      </p:sp>
      <p:sp>
        <p:nvSpPr>
          <p:cNvPr id="128" name="object 128"/>
          <p:cNvSpPr txBox="1"/>
          <p:nvPr/>
        </p:nvSpPr>
        <p:spPr>
          <a:xfrm>
            <a:off x="4575518" y="2034133"/>
            <a:ext cx="123189" cy="810260"/>
          </a:xfrm>
          <a:prstGeom prst="rect">
            <a:avLst/>
          </a:prstGeom>
          <a:solidFill>
            <a:srgbClr val="26284F"/>
          </a:solidFill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600">
              <a:latin typeface="Times New Roman"/>
              <a:cs typeface="Times New Roman"/>
            </a:endParaRPr>
          </a:p>
          <a:p>
            <a:pPr marL="21590">
              <a:lnSpc>
                <a:spcPct val="100000"/>
              </a:lnSpc>
            </a:pPr>
            <a:r>
              <a:rPr sz="500" b="1" spc="35" dirty="0">
                <a:solidFill>
                  <a:srgbClr val="F99F1B"/>
                </a:solidFill>
                <a:latin typeface="Arial"/>
                <a:cs typeface="Arial"/>
              </a:rPr>
              <a:t>55</a:t>
            </a:r>
            <a:endParaRPr sz="500">
              <a:latin typeface="Arial"/>
              <a:cs typeface="Arial"/>
            </a:endParaRPr>
          </a:p>
        </p:txBody>
      </p:sp>
      <p:sp>
        <p:nvSpPr>
          <p:cNvPr id="129" name="object 129"/>
          <p:cNvSpPr txBox="1"/>
          <p:nvPr/>
        </p:nvSpPr>
        <p:spPr>
          <a:xfrm>
            <a:off x="4797958" y="2034133"/>
            <a:ext cx="123189" cy="756285"/>
          </a:xfrm>
          <a:prstGeom prst="rect">
            <a:avLst/>
          </a:prstGeom>
          <a:solidFill>
            <a:srgbClr val="26284F"/>
          </a:solidFill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600">
              <a:latin typeface="Times New Roman"/>
              <a:cs typeface="Times New Roman"/>
            </a:endParaRPr>
          </a:p>
          <a:p>
            <a:pPr marL="20955">
              <a:lnSpc>
                <a:spcPct val="100000"/>
              </a:lnSpc>
              <a:spcBef>
                <a:spcPts val="355"/>
              </a:spcBef>
            </a:pPr>
            <a:r>
              <a:rPr sz="500" b="1" spc="35" dirty="0">
                <a:solidFill>
                  <a:srgbClr val="F99F1B"/>
                </a:solidFill>
                <a:latin typeface="Arial"/>
                <a:cs typeface="Arial"/>
              </a:rPr>
              <a:t>58</a:t>
            </a:r>
            <a:endParaRPr sz="500">
              <a:latin typeface="Arial"/>
              <a:cs typeface="Arial"/>
            </a:endParaRPr>
          </a:p>
        </p:txBody>
      </p:sp>
      <p:sp>
        <p:nvSpPr>
          <p:cNvPr id="130" name="object 130"/>
          <p:cNvSpPr txBox="1"/>
          <p:nvPr/>
        </p:nvSpPr>
        <p:spPr>
          <a:xfrm>
            <a:off x="5020398" y="2034133"/>
            <a:ext cx="123189" cy="720090"/>
          </a:xfrm>
          <a:prstGeom prst="rect">
            <a:avLst/>
          </a:prstGeom>
          <a:solidFill>
            <a:srgbClr val="26284F"/>
          </a:solidFill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650">
              <a:latin typeface="Times New Roman"/>
              <a:cs typeface="Times New Roman"/>
            </a:endParaRPr>
          </a:p>
          <a:p>
            <a:pPr marL="23495">
              <a:lnSpc>
                <a:spcPct val="100000"/>
              </a:lnSpc>
            </a:pPr>
            <a:r>
              <a:rPr sz="500" b="1" spc="35" dirty="0">
                <a:solidFill>
                  <a:srgbClr val="F99F1B"/>
                </a:solidFill>
                <a:latin typeface="Arial"/>
                <a:cs typeface="Arial"/>
              </a:rPr>
              <a:t>60</a:t>
            </a:r>
            <a:endParaRPr sz="500">
              <a:latin typeface="Arial"/>
              <a:cs typeface="Arial"/>
            </a:endParaRPr>
          </a:p>
        </p:txBody>
      </p:sp>
      <p:sp>
        <p:nvSpPr>
          <p:cNvPr id="131" name="object 131"/>
          <p:cNvSpPr txBox="1"/>
          <p:nvPr/>
        </p:nvSpPr>
        <p:spPr>
          <a:xfrm>
            <a:off x="5242826" y="2034133"/>
            <a:ext cx="123189" cy="720090"/>
          </a:xfrm>
          <a:prstGeom prst="rect">
            <a:avLst/>
          </a:prstGeom>
          <a:solidFill>
            <a:srgbClr val="26284F"/>
          </a:solidFill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650">
              <a:latin typeface="Times New Roman"/>
              <a:cs typeface="Times New Roman"/>
            </a:endParaRPr>
          </a:p>
          <a:p>
            <a:pPr marL="20955">
              <a:lnSpc>
                <a:spcPct val="100000"/>
              </a:lnSpc>
            </a:pPr>
            <a:r>
              <a:rPr sz="500" b="1" spc="35" dirty="0">
                <a:solidFill>
                  <a:srgbClr val="F99F1B"/>
                </a:solidFill>
                <a:latin typeface="Arial"/>
                <a:cs typeface="Arial"/>
              </a:rPr>
              <a:t>60</a:t>
            </a:r>
            <a:endParaRPr sz="500">
              <a:latin typeface="Arial"/>
              <a:cs typeface="Arial"/>
            </a:endParaRPr>
          </a:p>
        </p:txBody>
      </p:sp>
      <p:sp>
        <p:nvSpPr>
          <p:cNvPr id="132" name="object 132"/>
          <p:cNvSpPr txBox="1"/>
          <p:nvPr/>
        </p:nvSpPr>
        <p:spPr>
          <a:xfrm>
            <a:off x="5465267" y="2034133"/>
            <a:ext cx="123189" cy="648335"/>
          </a:xfrm>
          <a:prstGeom prst="rect">
            <a:avLst/>
          </a:prstGeom>
          <a:solidFill>
            <a:srgbClr val="26284F"/>
          </a:solidFill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750">
              <a:latin typeface="Times New Roman"/>
              <a:cs typeface="Times New Roman"/>
            </a:endParaRPr>
          </a:p>
          <a:p>
            <a:pPr marL="20320">
              <a:lnSpc>
                <a:spcPct val="100000"/>
              </a:lnSpc>
            </a:pPr>
            <a:r>
              <a:rPr sz="500" b="1" spc="50" dirty="0">
                <a:solidFill>
                  <a:srgbClr val="F99F1B"/>
                </a:solidFill>
                <a:latin typeface="Arial"/>
                <a:cs typeface="Arial"/>
              </a:rPr>
              <a:t>64</a:t>
            </a:r>
            <a:endParaRPr sz="500">
              <a:latin typeface="Arial"/>
              <a:cs typeface="Arial"/>
            </a:endParaRPr>
          </a:p>
        </p:txBody>
      </p:sp>
      <p:sp>
        <p:nvSpPr>
          <p:cNvPr id="133" name="object 133"/>
          <p:cNvSpPr txBox="1"/>
          <p:nvPr/>
        </p:nvSpPr>
        <p:spPr>
          <a:xfrm>
            <a:off x="5687707" y="2034133"/>
            <a:ext cx="123189" cy="540385"/>
          </a:xfrm>
          <a:prstGeom prst="rect">
            <a:avLst/>
          </a:prstGeom>
          <a:solidFill>
            <a:srgbClr val="26284F"/>
          </a:solidFill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600">
              <a:latin typeface="Times New Roman"/>
              <a:cs typeface="Times New Roman"/>
            </a:endParaRPr>
          </a:p>
          <a:p>
            <a:pPr marL="22225">
              <a:lnSpc>
                <a:spcPct val="100000"/>
              </a:lnSpc>
              <a:spcBef>
                <a:spcPts val="5"/>
              </a:spcBef>
            </a:pPr>
            <a:r>
              <a:rPr sz="500" b="1" spc="25" dirty="0">
                <a:solidFill>
                  <a:srgbClr val="F99F1B"/>
                </a:solidFill>
                <a:latin typeface="Arial"/>
                <a:cs typeface="Arial"/>
              </a:rPr>
              <a:t>70</a:t>
            </a:r>
            <a:endParaRPr sz="500">
              <a:latin typeface="Arial"/>
              <a:cs typeface="Arial"/>
            </a:endParaRPr>
          </a:p>
        </p:txBody>
      </p:sp>
      <p:sp>
        <p:nvSpPr>
          <p:cNvPr id="134" name="object 134"/>
          <p:cNvSpPr txBox="1"/>
          <p:nvPr/>
        </p:nvSpPr>
        <p:spPr>
          <a:xfrm>
            <a:off x="5910148" y="2034133"/>
            <a:ext cx="123189" cy="540385"/>
          </a:xfrm>
          <a:prstGeom prst="rect">
            <a:avLst/>
          </a:prstGeom>
          <a:solidFill>
            <a:srgbClr val="26284F"/>
          </a:solidFill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600">
              <a:latin typeface="Times New Roman"/>
              <a:cs typeface="Times New Roman"/>
            </a:endParaRPr>
          </a:p>
          <a:p>
            <a:pPr marL="22225">
              <a:lnSpc>
                <a:spcPct val="100000"/>
              </a:lnSpc>
              <a:spcBef>
                <a:spcPts val="5"/>
              </a:spcBef>
            </a:pPr>
            <a:r>
              <a:rPr sz="500" b="1" spc="25" dirty="0">
                <a:solidFill>
                  <a:srgbClr val="F99F1B"/>
                </a:solidFill>
                <a:latin typeface="Arial"/>
                <a:cs typeface="Arial"/>
              </a:rPr>
              <a:t>70</a:t>
            </a:r>
            <a:endParaRPr sz="500">
              <a:latin typeface="Arial"/>
              <a:cs typeface="Arial"/>
            </a:endParaRPr>
          </a:p>
        </p:txBody>
      </p:sp>
      <p:sp>
        <p:nvSpPr>
          <p:cNvPr id="135" name="object 135"/>
          <p:cNvSpPr txBox="1"/>
          <p:nvPr/>
        </p:nvSpPr>
        <p:spPr>
          <a:xfrm>
            <a:off x="6132588" y="2034133"/>
            <a:ext cx="123189" cy="540385"/>
          </a:xfrm>
          <a:prstGeom prst="rect">
            <a:avLst/>
          </a:prstGeom>
          <a:solidFill>
            <a:srgbClr val="26284F"/>
          </a:solidFill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600">
              <a:latin typeface="Times New Roman"/>
              <a:cs typeface="Times New Roman"/>
            </a:endParaRPr>
          </a:p>
          <a:p>
            <a:pPr marL="22225">
              <a:lnSpc>
                <a:spcPct val="100000"/>
              </a:lnSpc>
              <a:spcBef>
                <a:spcPts val="5"/>
              </a:spcBef>
            </a:pPr>
            <a:r>
              <a:rPr sz="500" b="1" spc="25" dirty="0">
                <a:solidFill>
                  <a:srgbClr val="F99F1B"/>
                </a:solidFill>
                <a:latin typeface="Arial"/>
                <a:cs typeface="Arial"/>
              </a:rPr>
              <a:t>70</a:t>
            </a:r>
            <a:endParaRPr sz="500">
              <a:latin typeface="Arial"/>
              <a:cs typeface="Arial"/>
            </a:endParaRPr>
          </a:p>
        </p:txBody>
      </p:sp>
      <p:sp>
        <p:nvSpPr>
          <p:cNvPr id="136" name="object 136"/>
          <p:cNvSpPr txBox="1"/>
          <p:nvPr/>
        </p:nvSpPr>
        <p:spPr>
          <a:xfrm>
            <a:off x="6355029" y="2034133"/>
            <a:ext cx="123189" cy="504190"/>
          </a:xfrm>
          <a:prstGeom prst="rect">
            <a:avLst/>
          </a:prstGeom>
          <a:solidFill>
            <a:srgbClr val="26284F"/>
          </a:solidFill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600">
              <a:latin typeface="Times New Roman"/>
              <a:cs typeface="Times New Roman"/>
            </a:endParaRPr>
          </a:p>
          <a:p>
            <a:pPr marL="21590">
              <a:lnSpc>
                <a:spcPct val="100000"/>
              </a:lnSpc>
              <a:spcBef>
                <a:spcPts val="440"/>
              </a:spcBef>
            </a:pPr>
            <a:r>
              <a:rPr sz="500" b="1" spc="35" dirty="0">
                <a:solidFill>
                  <a:srgbClr val="F99F1B"/>
                </a:solidFill>
                <a:latin typeface="Arial"/>
                <a:cs typeface="Arial"/>
              </a:rPr>
              <a:t>72</a:t>
            </a:r>
            <a:endParaRPr sz="500">
              <a:latin typeface="Arial"/>
              <a:cs typeface="Arial"/>
            </a:endParaRPr>
          </a:p>
        </p:txBody>
      </p:sp>
      <p:sp>
        <p:nvSpPr>
          <p:cNvPr id="137" name="object 137"/>
          <p:cNvSpPr txBox="1"/>
          <p:nvPr/>
        </p:nvSpPr>
        <p:spPr>
          <a:xfrm>
            <a:off x="6577456" y="2034133"/>
            <a:ext cx="123189" cy="467995"/>
          </a:xfrm>
          <a:prstGeom prst="rect">
            <a:avLst/>
          </a:prstGeom>
          <a:solidFill>
            <a:srgbClr val="26284F"/>
          </a:solidFill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700">
              <a:latin typeface="Times New Roman"/>
              <a:cs typeface="Times New Roman"/>
            </a:endParaRPr>
          </a:p>
          <a:p>
            <a:pPr marL="20955">
              <a:lnSpc>
                <a:spcPct val="100000"/>
              </a:lnSpc>
            </a:pPr>
            <a:r>
              <a:rPr sz="500" b="1" spc="5" dirty="0">
                <a:solidFill>
                  <a:srgbClr val="F99F1B"/>
                </a:solidFill>
                <a:latin typeface="Arial"/>
                <a:cs typeface="Arial"/>
              </a:rPr>
              <a:t>74</a:t>
            </a:r>
            <a:endParaRPr sz="500">
              <a:latin typeface="Arial"/>
              <a:cs typeface="Arial"/>
            </a:endParaRPr>
          </a:p>
        </p:txBody>
      </p:sp>
      <p:sp>
        <p:nvSpPr>
          <p:cNvPr id="138" name="object 138"/>
          <p:cNvSpPr txBox="1"/>
          <p:nvPr/>
        </p:nvSpPr>
        <p:spPr>
          <a:xfrm>
            <a:off x="6779018" y="2034133"/>
            <a:ext cx="123189" cy="450215"/>
          </a:xfrm>
          <a:prstGeom prst="rect">
            <a:avLst/>
          </a:prstGeom>
          <a:solidFill>
            <a:srgbClr val="26284F"/>
          </a:solidFill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600">
              <a:latin typeface="Times New Roman"/>
              <a:cs typeface="Times New Roman"/>
            </a:endParaRPr>
          </a:p>
          <a:p>
            <a:pPr marL="19685">
              <a:lnSpc>
                <a:spcPct val="100000"/>
              </a:lnSpc>
            </a:pPr>
            <a:r>
              <a:rPr sz="500" b="1" spc="25" dirty="0">
                <a:solidFill>
                  <a:srgbClr val="F99F1B"/>
                </a:solidFill>
                <a:latin typeface="Arial"/>
                <a:cs typeface="Arial"/>
              </a:rPr>
              <a:t>75</a:t>
            </a:r>
            <a:endParaRPr sz="500">
              <a:latin typeface="Arial"/>
              <a:cs typeface="Arial"/>
            </a:endParaRPr>
          </a:p>
        </p:txBody>
      </p:sp>
      <p:sp>
        <p:nvSpPr>
          <p:cNvPr id="139" name="object 139"/>
          <p:cNvSpPr txBox="1"/>
          <p:nvPr/>
        </p:nvSpPr>
        <p:spPr>
          <a:xfrm>
            <a:off x="6844323" y="629925"/>
            <a:ext cx="145415" cy="1473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spc="35" dirty="0">
                <a:solidFill>
                  <a:srgbClr val="002A41"/>
                </a:solidFill>
                <a:latin typeface="Tahoma"/>
                <a:cs typeface="Tahoma"/>
              </a:rPr>
              <a:t>37</a:t>
            </a:r>
            <a:endParaRPr sz="800">
              <a:latin typeface="Tahoma"/>
              <a:cs typeface="Tahoma"/>
            </a:endParaRPr>
          </a:p>
        </p:txBody>
      </p:sp>
      <p:sp>
        <p:nvSpPr>
          <p:cNvPr id="140" name="object 140"/>
          <p:cNvSpPr txBox="1"/>
          <p:nvPr/>
        </p:nvSpPr>
        <p:spPr>
          <a:xfrm>
            <a:off x="5152227" y="629925"/>
            <a:ext cx="1370965" cy="1473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spc="100" dirty="0">
                <a:solidFill>
                  <a:srgbClr val="002A41"/>
                </a:solidFill>
                <a:latin typeface="Times New Roman"/>
                <a:cs typeface="Times New Roman"/>
              </a:rPr>
              <a:t>Індекс </a:t>
            </a:r>
            <a:r>
              <a:rPr sz="800" spc="65" dirty="0">
                <a:solidFill>
                  <a:srgbClr val="002A41"/>
                </a:solidFill>
                <a:latin typeface="Times New Roman"/>
                <a:cs typeface="Times New Roman"/>
              </a:rPr>
              <a:t>здоров’я.</a:t>
            </a:r>
            <a:r>
              <a:rPr sz="800" spc="10" dirty="0">
                <a:solidFill>
                  <a:srgbClr val="002A41"/>
                </a:solidFill>
                <a:latin typeface="Times New Roman"/>
                <a:cs typeface="Times New Roman"/>
              </a:rPr>
              <a:t> </a:t>
            </a:r>
            <a:r>
              <a:rPr sz="800" spc="100" dirty="0">
                <a:solidFill>
                  <a:srgbClr val="002A41"/>
                </a:solidFill>
                <a:latin typeface="Times New Roman"/>
                <a:cs typeface="Times New Roman"/>
              </a:rPr>
              <a:t>Україна</a:t>
            </a:r>
            <a:endParaRPr sz="800">
              <a:latin typeface="Times New Roman"/>
              <a:cs typeface="Times New Roman"/>
            </a:endParaRPr>
          </a:p>
        </p:txBody>
      </p:sp>
      <p:sp>
        <p:nvSpPr>
          <p:cNvPr id="141" name="object 141"/>
          <p:cNvSpPr/>
          <p:nvPr/>
        </p:nvSpPr>
        <p:spPr>
          <a:xfrm>
            <a:off x="660704" y="476986"/>
            <a:ext cx="5873750" cy="83820"/>
          </a:xfrm>
          <a:custGeom>
            <a:avLst/>
            <a:gdLst/>
            <a:ahLst/>
            <a:cxnLst/>
            <a:rect l="l" t="t" r="r" b="b"/>
            <a:pathLst>
              <a:path w="5873750" h="83820">
                <a:moveTo>
                  <a:pt x="5873305" y="0"/>
                </a:moveTo>
                <a:lnTo>
                  <a:pt x="0" y="0"/>
                </a:lnTo>
                <a:lnTo>
                  <a:pt x="0" y="83654"/>
                </a:lnTo>
                <a:lnTo>
                  <a:pt x="5873305" y="83654"/>
                </a:lnTo>
                <a:lnTo>
                  <a:pt x="5873305" y="0"/>
                </a:lnTo>
                <a:close/>
              </a:path>
            </a:pathLst>
          </a:custGeom>
          <a:solidFill>
            <a:srgbClr val="384E6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2" name="object 142"/>
          <p:cNvSpPr/>
          <p:nvPr/>
        </p:nvSpPr>
        <p:spPr>
          <a:xfrm>
            <a:off x="6587578" y="476986"/>
            <a:ext cx="541020" cy="83820"/>
          </a:xfrm>
          <a:custGeom>
            <a:avLst/>
            <a:gdLst/>
            <a:ahLst/>
            <a:cxnLst/>
            <a:rect l="l" t="t" r="r" b="b"/>
            <a:pathLst>
              <a:path w="541020" h="83820">
                <a:moveTo>
                  <a:pt x="540854" y="0"/>
                </a:moveTo>
                <a:lnTo>
                  <a:pt x="0" y="0"/>
                </a:lnTo>
                <a:lnTo>
                  <a:pt x="0" y="83654"/>
                </a:lnTo>
                <a:lnTo>
                  <a:pt x="540854" y="83654"/>
                </a:lnTo>
                <a:lnTo>
                  <a:pt x="540854" y="0"/>
                </a:lnTo>
                <a:close/>
              </a:path>
            </a:pathLst>
          </a:custGeom>
          <a:solidFill>
            <a:srgbClr val="F99F1B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858657" y="1522077"/>
            <a:ext cx="2602865" cy="8134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12300"/>
              </a:lnSpc>
              <a:spcBef>
                <a:spcPts val="100"/>
              </a:spcBef>
            </a:pPr>
            <a:r>
              <a:rPr sz="2300" spc="295" dirty="0">
                <a:solidFill>
                  <a:srgbClr val="384E64"/>
                </a:solidFill>
                <a:latin typeface="Cambria"/>
                <a:cs typeface="Cambria"/>
              </a:rPr>
              <a:t>САМООЦІНКА  </a:t>
            </a:r>
            <a:r>
              <a:rPr sz="2300" spc="254" dirty="0">
                <a:solidFill>
                  <a:srgbClr val="384E64"/>
                </a:solidFill>
                <a:latin typeface="Cambria"/>
                <a:cs typeface="Cambria"/>
              </a:rPr>
              <a:t>СТАНУ</a:t>
            </a:r>
            <a:r>
              <a:rPr sz="2300" spc="25" dirty="0">
                <a:solidFill>
                  <a:srgbClr val="384E64"/>
                </a:solidFill>
                <a:latin typeface="Cambria"/>
                <a:cs typeface="Cambria"/>
              </a:rPr>
              <a:t> </a:t>
            </a:r>
            <a:r>
              <a:rPr sz="2300" spc="110" dirty="0">
                <a:solidFill>
                  <a:srgbClr val="384E64"/>
                </a:solidFill>
                <a:latin typeface="Cambria"/>
                <a:cs typeface="Cambria"/>
              </a:rPr>
              <a:t>ЗДОРОВ’Я</a:t>
            </a:r>
            <a:endParaRPr sz="2300">
              <a:latin typeface="Cambria"/>
              <a:cs typeface="Cambria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1086219" y="1629617"/>
            <a:ext cx="616585" cy="615950"/>
            <a:chOff x="1086219" y="1629617"/>
            <a:chExt cx="616585" cy="615950"/>
          </a:xfrm>
        </p:grpSpPr>
        <p:sp>
          <p:nvSpPr>
            <p:cNvPr id="4" name="object 4"/>
            <p:cNvSpPr/>
            <p:nvPr/>
          </p:nvSpPr>
          <p:spPr>
            <a:xfrm>
              <a:off x="1086219" y="1629617"/>
              <a:ext cx="616585" cy="615950"/>
            </a:xfrm>
            <a:custGeom>
              <a:avLst/>
              <a:gdLst/>
              <a:ahLst/>
              <a:cxnLst/>
              <a:rect l="l" t="t" r="r" b="b"/>
              <a:pathLst>
                <a:path w="616585" h="615950">
                  <a:moveTo>
                    <a:pt x="308190" y="0"/>
                  </a:moveTo>
                  <a:lnTo>
                    <a:pt x="262649" y="3338"/>
                  </a:lnTo>
                  <a:lnTo>
                    <a:pt x="219182" y="13038"/>
                  </a:lnTo>
                  <a:lnTo>
                    <a:pt x="178267" y="28621"/>
                  </a:lnTo>
                  <a:lnTo>
                    <a:pt x="140379" y="49612"/>
                  </a:lnTo>
                  <a:lnTo>
                    <a:pt x="105996" y="75535"/>
                  </a:lnTo>
                  <a:lnTo>
                    <a:pt x="75595" y="105913"/>
                  </a:lnTo>
                  <a:lnTo>
                    <a:pt x="49652" y="140269"/>
                  </a:lnTo>
                  <a:lnTo>
                    <a:pt x="28644" y="178129"/>
                  </a:lnTo>
                  <a:lnTo>
                    <a:pt x="13048" y="219015"/>
                  </a:lnTo>
                  <a:lnTo>
                    <a:pt x="3341" y="262452"/>
                  </a:lnTo>
                  <a:lnTo>
                    <a:pt x="0" y="307962"/>
                  </a:lnTo>
                  <a:lnTo>
                    <a:pt x="3341" y="353472"/>
                  </a:lnTo>
                  <a:lnTo>
                    <a:pt x="13048" y="396908"/>
                  </a:lnTo>
                  <a:lnTo>
                    <a:pt x="28644" y="437794"/>
                  </a:lnTo>
                  <a:lnTo>
                    <a:pt x="49652" y="475654"/>
                  </a:lnTo>
                  <a:lnTo>
                    <a:pt x="75595" y="510011"/>
                  </a:lnTo>
                  <a:lnTo>
                    <a:pt x="105996" y="540389"/>
                  </a:lnTo>
                  <a:lnTo>
                    <a:pt x="140379" y="566312"/>
                  </a:lnTo>
                  <a:lnTo>
                    <a:pt x="178267" y="587303"/>
                  </a:lnTo>
                  <a:lnTo>
                    <a:pt x="219182" y="602886"/>
                  </a:lnTo>
                  <a:lnTo>
                    <a:pt x="262649" y="612585"/>
                  </a:lnTo>
                  <a:lnTo>
                    <a:pt x="308190" y="615924"/>
                  </a:lnTo>
                  <a:lnTo>
                    <a:pt x="353732" y="612585"/>
                  </a:lnTo>
                  <a:lnTo>
                    <a:pt x="397199" y="602886"/>
                  </a:lnTo>
                  <a:lnTo>
                    <a:pt x="438114" y="587303"/>
                  </a:lnTo>
                  <a:lnTo>
                    <a:pt x="476002" y="566312"/>
                  </a:lnTo>
                  <a:lnTo>
                    <a:pt x="510385" y="540389"/>
                  </a:lnTo>
                  <a:lnTo>
                    <a:pt x="540786" y="510011"/>
                  </a:lnTo>
                  <a:lnTo>
                    <a:pt x="566729" y="475654"/>
                  </a:lnTo>
                  <a:lnTo>
                    <a:pt x="587737" y="437794"/>
                  </a:lnTo>
                  <a:lnTo>
                    <a:pt x="603332" y="396908"/>
                  </a:lnTo>
                  <a:lnTo>
                    <a:pt x="613040" y="353472"/>
                  </a:lnTo>
                  <a:lnTo>
                    <a:pt x="616381" y="307962"/>
                  </a:lnTo>
                  <a:lnTo>
                    <a:pt x="613040" y="262452"/>
                  </a:lnTo>
                  <a:lnTo>
                    <a:pt x="603332" y="219015"/>
                  </a:lnTo>
                  <a:lnTo>
                    <a:pt x="587737" y="178129"/>
                  </a:lnTo>
                  <a:lnTo>
                    <a:pt x="566729" y="140269"/>
                  </a:lnTo>
                  <a:lnTo>
                    <a:pt x="540786" y="105913"/>
                  </a:lnTo>
                  <a:lnTo>
                    <a:pt x="510385" y="75535"/>
                  </a:lnTo>
                  <a:lnTo>
                    <a:pt x="476002" y="49612"/>
                  </a:lnTo>
                  <a:lnTo>
                    <a:pt x="438114" y="28621"/>
                  </a:lnTo>
                  <a:lnTo>
                    <a:pt x="397199" y="13038"/>
                  </a:lnTo>
                  <a:lnTo>
                    <a:pt x="353732" y="3338"/>
                  </a:lnTo>
                  <a:lnTo>
                    <a:pt x="30819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1258036" y="1728736"/>
              <a:ext cx="291465" cy="347980"/>
            </a:xfrm>
            <a:custGeom>
              <a:avLst/>
              <a:gdLst/>
              <a:ahLst/>
              <a:cxnLst/>
              <a:rect l="l" t="t" r="r" b="b"/>
              <a:pathLst>
                <a:path w="291465" h="347980">
                  <a:moveTo>
                    <a:pt x="262001" y="195313"/>
                  </a:moveTo>
                  <a:lnTo>
                    <a:pt x="255041" y="187731"/>
                  </a:lnTo>
                  <a:lnTo>
                    <a:pt x="246468" y="187731"/>
                  </a:lnTo>
                  <a:lnTo>
                    <a:pt x="237896" y="187731"/>
                  </a:lnTo>
                  <a:lnTo>
                    <a:pt x="230924" y="195313"/>
                  </a:lnTo>
                  <a:lnTo>
                    <a:pt x="230924" y="213956"/>
                  </a:lnTo>
                  <a:lnTo>
                    <a:pt x="237896" y="221538"/>
                  </a:lnTo>
                  <a:lnTo>
                    <a:pt x="255041" y="221538"/>
                  </a:lnTo>
                  <a:lnTo>
                    <a:pt x="262001" y="213956"/>
                  </a:lnTo>
                  <a:lnTo>
                    <a:pt x="262001" y="195313"/>
                  </a:lnTo>
                  <a:close/>
                </a:path>
                <a:path w="291465" h="347980">
                  <a:moveTo>
                    <a:pt x="291020" y="204635"/>
                  </a:moveTo>
                  <a:lnTo>
                    <a:pt x="287515" y="185801"/>
                  </a:lnTo>
                  <a:lnTo>
                    <a:pt x="280301" y="174167"/>
                  </a:lnTo>
                  <a:lnTo>
                    <a:pt x="277952" y="170383"/>
                  </a:lnTo>
                  <a:lnTo>
                    <a:pt x="274472" y="167830"/>
                  </a:lnTo>
                  <a:lnTo>
                    <a:pt x="274472" y="204635"/>
                  </a:lnTo>
                  <a:lnTo>
                    <a:pt x="272262" y="216484"/>
                  </a:lnTo>
                  <a:lnTo>
                    <a:pt x="266268" y="226174"/>
                  </a:lnTo>
                  <a:lnTo>
                    <a:pt x="257365" y="232714"/>
                  </a:lnTo>
                  <a:lnTo>
                    <a:pt x="246468" y="235102"/>
                  </a:lnTo>
                  <a:lnTo>
                    <a:pt x="235572" y="232714"/>
                  </a:lnTo>
                  <a:lnTo>
                    <a:pt x="226669" y="226174"/>
                  </a:lnTo>
                  <a:lnTo>
                    <a:pt x="220662" y="216484"/>
                  </a:lnTo>
                  <a:lnTo>
                    <a:pt x="218452" y="204635"/>
                  </a:lnTo>
                  <a:lnTo>
                    <a:pt x="220662" y="192786"/>
                  </a:lnTo>
                  <a:lnTo>
                    <a:pt x="226669" y="183108"/>
                  </a:lnTo>
                  <a:lnTo>
                    <a:pt x="235572" y="176568"/>
                  </a:lnTo>
                  <a:lnTo>
                    <a:pt x="246468" y="174167"/>
                  </a:lnTo>
                  <a:lnTo>
                    <a:pt x="257365" y="176568"/>
                  </a:lnTo>
                  <a:lnTo>
                    <a:pt x="266268" y="183108"/>
                  </a:lnTo>
                  <a:lnTo>
                    <a:pt x="272262" y="192786"/>
                  </a:lnTo>
                  <a:lnTo>
                    <a:pt x="274472" y="204635"/>
                  </a:lnTo>
                  <a:lnTo>
                    <a:pt x="274472" y="167830"/>
                  </a:lnTo>
                  <a:lnTo>
                    <a:pt x="263791" y="159994"/>
                  </a:lnTo>
                  <a:lnTo>
                    <a:pt x="246468" y="156171"/>
                  </a:lnTo>
                  <a:lnTo>
                    <a:pt x="229133" y="159994"/>
                  </a:lnTo>
                  <a:lnTo>
                    <a:pt x="214972" y="170383"/>
                  </a:lnTo>
                  <a:lnTo>
                    <a:pt x="205409" y="185801"/>
                  </a:lnTo>
                  <a:lnTo>
                    <a:pt x="201904" y="204635"/>
                  </a:lnTo>
                  <a:lnTo>
                    <a:pt x="204381" y="220497"/>
                  </a:lnTo>
                  <a:lnTo>
                    <a:pt x="211226" y="234124"/>
                  </a:lnTo>
                  <a:lnTo>
                    <a:pt x="221615" y="244627"/>
                  </a:lnTo>
                  <a:lnTo>
                    <a:pt x="234670" y="251155"/>
                  </a:lnTo>
                  <a:lnTo>
                    <a:pt x="234543" y="268668"/>
                  </a:lnTo>
                  <a:lnTo>
                    <a:pt x="223850" y="307263"/>
                  </a:lnTo>
                  <a:lnTo>
                    <a:pt x="179971" y="320535"/>
                  </a:lnTo>
                  <a:lnTo>
                    <a:pt x="162560" y="319786"/>
                  </a:lnTo>
                  <a:lnTo>
                    <a:pt x="125806" y="298869"/>
                  </a:lnTo>
                  <a:lnTo>
                    <a:pt x="122618" y="269074"/>
                  </a:lnTo>
                  <a:lnTo>
                    <a:pt x="122834" y="251155"/>
                  </a:lnTo>
                  <a:lnTo>
                    <a:pt x="123075" y="234607"/>
                  </a:lnTo>
                  <a:lnTo>
                    <a:pt x="158445" y="222796"/>
                  </a:lnTo>
                  <a:lnTo>
                    <a:pt x="172440" y="208432"/>
                  </a:lnTo>
                  <a:lnTo>
                    <a:pt x="181622" y="199021"/>
                  </a:lnTo>
                  <a:lnTo>
                    <a:pt x="196888" y="166420"/>
                  </a:lnTo>
                  <a:lnTo>
                    <a:pt x="208559" y="128104"/>
                  </a:lnTo>
                  <a:lnTo>
                    <a:pt x="212661" y="113525"/>
                  </a:lnTo>
                  <a:lnTo>
                    <a:pt x="214934" y="105879"/>
                  </a:lnTo>
                  <a:lnTo>
                    <a:pt x="218389" y="87833"/>
                  </a:lnTo>
                  <a:lnTo>
                    <a:pt x="217906" y="70612"/>
                  </a:lnTo>
                  <a:lnTo>
                    <a:pt x="213537" y="54648"/>
                  </a:lnTo>
                  <a:lnTo>
                    <a:pt x="208267" y="45466"/>
                  </a:lnTo>
                  <a:lnTo>
                    <a:pt x="205333" y="40335"/>
                  </a:lnTo>
                  <a:lnTo>
                    <a:pt x="199771" y="33870"/>
                  </a:lnTo>
                  <a:lnTo>
                    <a:pt x="193675" y="28397"/>
                  </a:lnTo>
                  <a:lnTo>
                    <a:pt x="187236" y="23901"/>
                  </a:lnTo>
                  <a:lnTo>
                    <a:pt x="180619" y="20345"/>
                  </a:lnTo>
                  <a:lnTo>
                    <a:pt x="177761" y="12280"/>
                  </a:lnTo>
                  <a:lnTo>
                    <a:pt x="172694" y="5829"/>
                  </a:lnTo>
                  <a:lnTo>
                    <a:pt x="165887" y="1549"/>
                  </a:lnTo>
                  <a:lnTo>
                    <a:pt x="157873" y="0"/>
                  </a:lnTo>
                  <a:lnTo>
                    <a:pt x="148844" y="1981"/>
                  </a:lnTo>
                  <a:lnTo>
                    <a:pt x="141478" y="7391"/>
                  </a:lnTo>
                  <a:lnTo>
                    <a:pt x="136499" y="15405"/>
                  </a:lnTo>
                  <a:lnTo>
                    <a:pt x="134670" y="25222"/>
                  </a:lnTo>
                  <a:lnTo>
                    <a:pt x="136499" y="35039"/>
                  </a:lnTo>
                  <a:lnTo>
                    <a:pt x="141478" y="43065"/>
                  </a:lnTo>
                  <a:lnTo>
                    <a:pt x="148844" y="48475"/>
                  </a:lnTo>
                  <a:lnTo>
                    <a:pt x="157873" y="50457"/>
                  </a:lnTo>
                  <a:lnTo>
                    <a:pt x="163029" y="50457"/>
                  </a:lnTo>
                  <a:lnTo>
                    <a:pt x="167741" y="48564"/>
                  </a:lnTo>
                  <a:lnTo>
                    <a:pt x="171602" y="45466"/>
                  </a:lnTo>
                  <a:lnTo>
                    <a:pt x="176657" y="47967"/>
                  </a:lnTo>
                  <a:lnTo>
                    <a:pt x="193636" y="86144"/>
                  </a:lnTo>
                  <a:lnTo>
                    <a:pt x="191312" y="97586"/>
                  </a:lnTo>
                  <a:lnTo>
                    <a:pt x="189001" y="105371"/>
                  </a:lnTo>
                  <a:lnTo>
                    <a:pt x="184823" y="120218"/>
                  </a:lnTo>
                  <a:lnTo>
                    <a:pt x="172593" y="159804"/>
                  </a:lnTo>
                  <a:lnTo>
                    <a:pt x="158826" y="187274"/>
                  </a:lnTo>
                  <a:lnTo>
                    <a:pt x="139141" y="203250"/>
                  </a:lnTo>
                  <a:lnTo>
                    <a:pt x="109181" y="208432"/>
                  </a:lnTo>
                  <a:lnTo>
                    <a:pt x="79222" y="203250"/>
                  </a:lnTo>
                  <a:lnTo>
                    <a:pt x="59550" y="187261"/>
                  </a:lnTo>
                  <a:lnTo>
                    <a:pt x="45783" y="159804"/>
                  </a:lnTo>
                  <a:lnTo>
                    <a:pt x="33566" y="120205"/>
                  </a:lnTo>
                  <a:lnTo>
                    <a:pt x="29375" y="105359"/>
                  </a:lnTo>
                  <a:lnTo>
                    <a:pt x="27076" y="97586"/>
                  </a:lnTo>
                  <a:lnTo>
                    <a:pt x="24752" y="86144"/>
                  </a:lnTo>
                  <a:lnTo>
                    <a:pt x="24828" y="75615"/>
                  </a:lnTo>
                  <a:lnTo>
                    <a:pt x="27330" y="66052"/>
                  </a:lnTo>
                  <a:lnTo>
                    <a:pt x="32219" y="57467"/>
                  </a:lnTo>
                  <a:lnTo>
                    <a:pt x="36398" y="51943"/>
                  </a:lnTo>
                  <a:lnTo>
                    <a:pt x="41732" y="47967"/>
                  </a:lnTo>
                  <a:lnTo>
                    <a:pt x="46786" y="45466"/>
                  </a:lnTo>
                  <a:lnTo>
                    <a:pt x="50647" y="48564"/>
                  </a:lnTo>
                  <a:lnTo>
                    <a:pt x="55359" y="50457"/>
                  </a:lnTo>
                  <a:lnTo>
                    <a:pt x="60515" y="50457"/>
                  </a:lnTo>
                  <a:lnTo>
                    <a:pt x="69545" y="48475"/>
                  </a:lnTo>
                  <a:lnTo>
                    <a:pt x="73634" y="45466"/>
                  </a:lnTo>
                  <a:lnTo>
                    <a:pt x="76911" y="43065"/>
                  </a:lnTo>
                  <a:lnTo>
                    <a:pt x="81876" y="35039"/>
                  </a:lnTo>
                  <a:lnTo>
                    <a:pt x="83705" y="25222"/>
                  </a:lnTo>
                  <a:lnTo>
                    <a:pt x="81876" y="15405"/>
                  </a:lnTo>
                  <a:lnTo>
                    <a:pt x="76911" y="7391"/>
                  </a:lnTo>
                  <a:lnTo>
                    <a:pt x="69545" y="1981"/>
                  </a:lnTo>
                  <a:lnTo>
                    <a:pt x="60515" y="0"/>
                  </a:lnTo>
                  <a:lnTo>
                    <a:pt x="52489" y="1549"/>
                  </a:lnTo>
                  <a:lnTo>
                    <a:pt x="45694" y="5829"/>
                  </a:lnTo>
                  <a:lnTo>
                    <a:pt x="40614" y="12280"/>
                  </a:lnTo>
                  <a:lnTo>
                    <a:pt x="37769" y="20345"/>
                  </a:lnTo>
                  <a:lnTo>
                    <a:pt x="31153" y="23901"/>
                  </a:lnTo>
                  <a:lnTo>
                    <a:pt x="4838" y="54660"/>
                  </a:lnTo>
                  <a:lnTo>
                    <a:pt x="0" y="87833"/>
                  </a:lnTo>
                  <a:lnTo>
                    <a:pt x="3454" y="105879"/>
                  </a:lnTo>
                  <a:lnTo>
                    <a:pt x="5727" y="113538"/>
                  </a:lnTo>
                  <a:lnTo>
                    <a:pt x="9829" y="128130"/>
                  </a:lnTo>
                  <a:lnTo>
                    <a:pt x="21704" y="167043"/>
                  </a:lnTo>
                  <a:lnTo>
                    <a:pt x="37388" y="200012"/>
                  </a:lnTo>
                  <a:lnTo>
                    <a:pt x="61404" y="223735"/>
                  </a:lnTo>
                  <a:lnTo>
                    <a:pt x="98259" y="234911"/>
                  </a:lnTo>
                  <a:lnTo>
                    <a:pt x="98018" y="251155"/>
                  </a:lnTo>
                  <a:lnTo>
                    <a:pt x="99263" y="293801"/>
                  </a:lnTo>
                  <a:lnTo>
                    <a:pt x="124282" y="336321"/>
                  </a:lnTo>
                  <a:lnTo>
                    <a:pt x="179971" y="347535"/>
                  </a:lnTo>
                  <a:lnTo>
                    <a:pt x="199872" y="346214"/>
                  </a:lnTo>
                  <a:lnTo>
                    <a:pt x="241668" y="326059"/>
                  </a:lnTo>
                  <a:lnTo>
                    <a:pt x="259168" y="272630"/>
                  </a:lnTo>
                  <a:lnTo>
                    <a:pt x="259473" y="250748"/>
                  </a:lnTo>
                  <a:lnTo>
                    <a:pt x="272072" y="244043"/>
                  </a:lnTo>
                  <a:lnTo>
                    <a:pt x="280606" y="235102"/>
                  </a:lnTo>
                  <a:lnTo>
                    <a:pt x="282067" y="233578"/>
                  </a:lnTo>
                  <a:lnTo>
                    <a:pt x="288645" y="220167"/>
                  </a:lnTo>
                  <a:lnTo>
                    <a:pt x="291020" y="204635"/>
                  </a:lnTo>
                  <a:close/>
                </a:path>
              </a:pathLst>
            </a:custGeom>
            <a:solidFill>
              <a:srgbClr val="F99F1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/>
          <p:nvPr/>
        </p:nvSpPr>
        <p:spPr>
          <a:xfrm>
            <a:off x="802599" y="629925"/>
            <a:ext cx="145415" cy="1473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spc="35" dirty="0">
                <a:solidFill>
                  <a:srgbClr val="002A41"/>
                </a:solidFill>
                <a:latin typeface="Tahoma"/>
                <a:cs typeface="Tahoma"/>
              </a:rPr>
              <a:t>38</a:t>
            </a:r>
            <a:endParaRPr sz="800">
              <a:latin typeface="Tahoma"/>
              <a:cs typeface="Tahoma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229319" y="629925"/>
            <a:ext cx="1370965" cy="1473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spc="70" dirty="0">
                <a:solidFill>
                  <a:srgbClr val="002A41"/>
                </a:solidFill>
                <a:latin typeface="Tahoma"/>
                <a:cs typeface="Tahoma"/>
              </a:rPr>
              <a:t>Індекс </a:t>
            </a:r>
            <a:r>
              <a:rPr sz="800" spc="25" dirty="0">
                <a:solidFill>
                  <a:srgbClr val="002A41"/>
                </a:solidFill>
                <a:latin typeface="Tahoma"/>
                <a:cs typeface="Tahoma"/>
              </a:rPr>
              <a:t>здоров’я.</a:t>
            </a:r>
            <a:r>
              <a:rPr sz="800" spc="-95" dirty="0">
                <a:solidFill>
                  <a:srgbClr val="002A41"/>
                </a:solidFill>
                <a:latin typeface="Tahoma"/>
                <a:cs typeface="Tahoma"/>
              </a:rPr>
              <a:t> </a:t>
            </a:r>
            <a:r>
              <a:rPr sz="800" spc="95" dirty="0">
                <a:solidFill>
                  <a:srgbClr val="002A41"/>
                </a:solidFill>
                <a:latin typeface="Tahoma"/>
                <a:cs typeface="Tahoma"/>
              </a:rPr>
              <a:t>Україна</a:t>
            </a:r>
            <a:endParaRPr sz="800">
              <a:latin typeface="Tahoma"/>
              <a:cs typeface="Tahoma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1245603" y="476986"/>
            <a:ext cx="5876290" cy="83820"/>
          </a:xfrm>
          <a:custGeom>
            <a:avLst/>
            <a:gdLst/>
            <a:ahLst/>
            <a:cxnLst/>
            <a:rect l="l" t="t" r="r" b="b"/>
            <a:pathLst>
              <a:path w="5876290" h="83820">
                <a:moveTo>
                  <a:pt x="5876048" y="0"/>
                </a:moveTo>
                <a:lnTo>
                  <a:pt x="0" y="0"/>
                </a:lnTo>
                <a:lnTo>
                  <a:pt x="0" y="83654"/>
                </a:lnTo>
                <a:lnTo>
                  <a:pt x="5876048" y="83654"/>
                </a:lnTo>
                <a:lnTo>
                  <a:pt x="5876048" y="0"/>
                </a:lnTo>
                <a:close/>
              </a:path>
            </a:pathLst>
          </a:custGeom>
          <a:solidFill>
            <a:srgbClr val="384E6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654354" y="476986"/>
            <a:ext cx="541020" cy="83820"/>
          </a:xfrm>
          <a:custGeom>
            <a:avLst/>
            <a:gdLst/>
            <a:ahLst/>
            <a:cxnLst/>
            <a:rect l="l" t="t" r="r" b="b"/>
            <a:pathLst>
              <a:path w="541019" h="83820">
                <a:moveTo>
                  <a:pt x="540854" y="0"/>
                </a:moveTo>
                <a:lnTo>
                  <a:pt x="0" y="0"/>
                </a:lnTo>
                <a:lnTo>
                  <a:pt x="0" y="83654"/>
                </a:lnTo>
                <a:lnTo>
                  <a:pt x="540854" y="83654"/>
                </a:lnTo>
                <a:lnTo>
                  <a:pt x="540854" y="0"/>
                </a:lnTo>
                <a:close/>
              </a:path>
            </a:pathLst>
          </a:custGeom>
          <a:solidFill>
            <a:srgbClr val="F99F1B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82300" y="1340705"/>
            <a:ext cx="640080" cy="12598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100" spc="880" dirty="0">
                <a:solidFill>
                  <a:srgbClr val="F99F1B"/>
                </a:solidFill>
                <a:latin typeface="Cambria"/>
                <a:cs typeface="Cambria"/>
              </a:rPr>
              <a:t>«</a:t>
            </a:r>
            <a:endParaRPr sz="8100">
              <a:latin typeface="Cambria"/>
              <a:cs typeface="Cambria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660704" y="476986"/>
            <a:ext cx="6468110" cy="1066165"/>
            <a:chOff x="660704" y="476986"/>
            <a:chExt cx="6468110" cy="1066165"/>
          </a:xfrm>
        </p:grpSpPr>
        <p:sp>
          <p:nvSpPr>
            <p:cNvPr id="4" name="object 4"/>
            <p:cNvSpPr/>
            <p:nvPr/>
          </p:nvSpPr>
          <p:spPr>
            <a:xfrm>
              <a:off x="815299" y="1536344"/>
              <a:ext cx="6160770" cy="0"/>
            </a:xfrm>
            <a:custGeom>
              <a:avLst/>
              <a:gdLst/>
              <a:ahLst/>
              <a:cxnLst/>
              <a:rect l="l" t="t" r="r" b="b"/>
              <a:pathLst>
                <a:path w="6160770">
                  <a:moveTo>
                    <a:pt x="0" y="0"/>
                  </a:moveTo>
                  <a:lnTo>
                    <a:pt x="6160300" y="0"/>
                  </a:lnTo>
                </a:path>
              </a:pathLst>
            </a:custGeom>
            <a:ln w="12700">
              <a:solidFill>
                <a:srgbClr val="002A4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660704" y="476986"/>
              <a:ext cx="5873750" cy="83820"/>
            </a:xfrm>
            <a:custGeom>
              <a:avLst/>
              <a:gdLst/>
              <a:ahLst/>
              <a:cxnLst/>
              <a:rect l="l" t="t" r="r" b="b"/>
              <a:pathLst>
                <a:path w="5873750" h="83820">
                  <a:moveTo>
                    <a:pt x="5873305" y="0"/>
                  </a:moveTo>
                  <a:lnTo>
                    <a:pt x="0" y="0"/>
                  </a:lnTo>
                  <a:lnTo>
                    <a:pt x="0" y="83654"/>
                  </a:lnTo>
                  <a:lnTo>
                    <a:pt x="5873305" y="83654"/>
                  </a:lnTo>
                  <a:lnTo>
                    <a:pt x="5873305" y="0"/>
                  </a:lnTo>
                  <a:close/>
                </a:path>
              </a:pathLst>
            </a:custGeom>
            <a:solidFill>
              <a:srgbClr val="384E6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6587579" y="476986"/>
              <a:ext cx="541020" cy="83820"/>
            </a:xfrm>
            <a:custGeom>
              <a:avLst/>
              <a:gdLst/>
              <a:ahLst/>
              <a:cxnLst/>
              <a:rect l="l" t="t" r="r" b="b"/>
              <a:pathLst>
                <a:path w="541020" h="83820">
                  <a:moveTo>
                    <a:pt x="540854" y="0"/>
                  </a:moveTo>
                  <a:lnTo>
                    <a:pt x="0" y="0"/>
                  </a:lnTo>
                  <a:lnTo>
                    <a:pt x="0" y="83654"/>
                  </a:lnTo>
                  <a:lnTo>
                    <a:pt x="540854" y="83654"/>
                  </a:lnTo>
                  <a:lnTo>
                    <a:pt x="540854" y="0"/>
                  </a:lnTo>
                  <a:close/>
                </a:path>
              </a:pathLst>
            </a:custGeom>
            <a:solidFill>
              <a:srgbClr val="F99F1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 txBox="1"/>
          <p:nvPr/>
        </p:nvSpPr>
        <p:spPr>
          <a:xfrm>
            <a:off x="5020999" y="4076694"/>
            <a:ext cx="1597660" cy="66992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b="1" spc="60" dirty="0">
                <a:solidFill>
                  <a:srgbClr val="002A41"/>
                </a:solidFill>
                <a:latin typeface="Arial"/>
                <a:cs typeface="Arial"/>
              </a:rPr>
              <a:t>Вікторія</a:t>
            </a:r>
            <a:r>
              <a:rPr sz="800" b="1" spc="-20" dirty="0">
                <a:solidFill>
                  <a:srgbClr val="002A41"/>
                </a:solidFill>
                <a:latin typeface="Arial"/>
                <a:cs typeface="Arial"/>
              </a:rPr>
              <a:t> </a:t>
            </a:r>
            <a:r>
              <a:rPr sz="800" b="1" spc="60" dirty="0">
                <a:solidFill>
                  <a:srgbClr val="002A41"/>
                </a:solidFill>
                <a:latin typeface="Arial"/>
                <a:cs typeface="Arial"/>
              </a:rPr>
              <a:t>Тимошевська</a:t>
            </a:r>
            <a:endParaRPr sz="800" dirty="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705"/>
              </a:spcBef>
            </a:pPr>
            <a:r>
              <a:rPr sz="700" i="1" spc="15" dirty="0">
                <a:solidFill>
                  <a:srgbClr val="002A41"/>
                </a:solidFill>
                <a:latin typeface="Georgia"/>
                <a:cs typeface="Georgia"/>
              </a:rPr>
              <a:t>Директор Програмної</a:t>
            </a:r>
            <a:r>
              <a:rPr sz="700" i="1" spc="25" dirty="0">
                <a:solidFill>
                  <a:srgbClr val="002A41"/>
                </a:solidFill>
                <a:latin typeface="Georgia"/>
                <a:cs typeface="Georgia"/>
              </a:rPr>
              <a:t> </a:t>
            </a:r>
            <a:r>
              <a:rPr sz="700" i="1" spc="15" dirty="0">
                <a:solidFill>
                  <a:srgbClr val="002A41"/>
                </a:solidFill>
                <a:latin typeface="Georgia"/>
                <a:cs typeface="Georgia"/>
              </a:rPr>
              <a:t>ініціативи</a:t>
            </a:r>
            <a:endParaRPr sz="700" dirty="0">
              <a:latin typeface="Georgia"/>
              <a:cs typeface="Georgia"/>
            </a:endParaRPr>
          </a:p>
          <a:p>
            <a:pPr marL="12700">
              <a:lnSpc>
                <a:spcPct val="100000"/>
              </a:lnSpc>
              <a:spcBef>
                <a:spcPts val="160"/>
              </a:spcBef>
            </a:pPr>
            <a:r>
              <a:rPr sz="700" i="1" spc="15" dirty="0">
                <a:solidFill>
                  <a:srgbClr val="002A41"/>
                </a:solidFill>
                <a:latin typeface="Georgia"/>
                <a:cs typeface="Georgia"/>
              </a:rPr>
              <a:t>«Громадське</a:t>
            </a:r>
            <a:r>
              <a:rPr sz="700" i="1" spc="20" dirty="0">
                <a:solidFill>
                  <a:srgbClr val="002A41"/>
                </a:solidFill>
                <a:latin typeface="Georgia"/>
                <a:cs typeface="Georgia"/>
              </a:rPr>
              <a:t> </a:t>
            </a:r>
            <a:r>
              <a:rPr sz="700" i="1" spc="5" dirty="0">
                <a:solidFill>
                  <a:srgbClr val="002A41"/>
                </a:solidFill>
                <a:latin typeface="Georgia"/>
                <a:cs typeface="Georgia"/>
              </a:rPr>
              <a:t>здоров’я»</a:t>
            </a:r>
            <a:endParaRPr sz="700" dirty="0">
              <a:latin typeface="Georgia"/>
              <a:cs typeface="Georgia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600" dirty="0">
              <a:latin typeface="Georgia"/>
              <a:cs typeface="Georgia"/>
            </a:endParaRPr>
          </a:p>
          <a:p>
            <a:pPr marL="12700">
              <a:lnSpc>
                <a:spcPct val="100000"/>
              </a:lnSpc>
            </a:pPr>
            <a:r>
              <a:rPr sz="700" i="1" spc="15" dirty="0">
                <a:solidFill>
                  <a:srgbClr val="002A41"/>
                </a:solidFill>
                <a:latin typeface="Georgia"/>
                <a:cs typeface="Georgia"/>
              </a:rPr>
              <a:t>Міжнародний </a:t>
            </a:r>
            <a:r>
              <a:rPr sz="700" i="1" spc="30" dirty="0">
                <a:solidFill>
                  <a:srgbClr val="002A41"/>
                </a:solidFill>
                <a:latin typeface="Georgia"/>
                <a:cs typeface="Georgia"/>
              </a:rPr>
              <a:t>фонд</a:t>
            </a:r>
            <a:r>
              <a:rPr sz="700" i="1" spc="5" dirty="0">
                <a:solidFill>
                  <a:srgbClr val="002A41"/>
                </a:solidFill>
                <a:latin typeface="Georgia"/>
                <a:cs typeface="Georgia"/>
              </a:rPr>
              <a:t> «Відродження»</a:t>
            </a:r>
            <a:endParaRPr sz="700" dirty="0">
              <a:latin typeface="Georgia"/>
              <a:cs typeface="Georgia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072600" y="2052360"/>
            <a:ext cx="3529329" cy="1397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750" spc="50" dirty="0">
                <a:solidFill>
                  <a:srgbClr val="002A41"/>
                </a:solidFill>
                <a:latin typeface="Tahoma"/>
                <a:cs typeface="Tahoma"/>
              </a:rPr>
              <a:t>В</a:t>
            </a:r>
            <a:r>
              <a:rPr sz="750" spc="-30" dirty="0">
                <a:solidFill>
                  <a:srgbClr val="002A41"/>
                </a:solidFill>
                <a:latin typeface="Tahoma"/>
                <a:cs typeface="Tahoma"/>
              </a:rPr>
              <a:t> </a:t>
            </a:r>
            <a:r>
              <a:rPr sz="750" spc="80" dirty="0">
                <a:solidFill>
                  <a:srgbClr val="002A41"/>
                </a:solidFill>
                <a:latin typeface="Tahoma"/>
                <a:cs typeface="Tahoma"/>
              </a:rPr>
              <a:t>Україні</a:t>
            </a:r>
            <a:r>
              <a:rPr sz="750" spc="-30" dirty="0">
                <a:solidFill>
                  <a:srgbClr val="002A41"/>
                </a:solidFill>
                <a:latin typeface="Tahoma"/>
                <a:cs typeface="Tahoma"/>
              </a:rPr>
              <a:t> </a:t>
            </a:r>
            <a:r>
              <a:rPr sz="750" dirty="0">
                <a:solidFill>
                  <a:srgbClr val="002A41"/>
                </a:solidFill>
                <a:latin typeface="Tahoma"/>
                <a:cs typeface="Tahoma"/>
              </a:rPr>
              <a:t>50%</a:t>
            </a:r>
            <a:r>
              <a:rPr sz="750" spc="-25" dirty="0">
                <a:solidFill>
                  <a:srgbClr val="002A41"/>
                </a:solidFill>
                <a:latin typeface="Tahoma"/>
                <a:cs typeface="Tahoma"/>
              </a:rPr>
              <a:t> </a:t>
            </a:r>
            <a:r>
              <a:rPr sz="750" spc="65" dirty="0">
                <a:solidFill>
                  <a:srgbClr val="002A41"/>
                </a:solidFill>
                <a:latin typeface="Tahoma"/>
                <a:cs typeface="Tahoma"/>
              </a:rPr>
              <a:t>населення</a:t>
            </a:r>
            <a:r>
              <a:rPr sz="750" spc="-30" dirty="0">
                <a:solidFill>
                  <a:srgbClr val="002A41"/>
                </a:solidFill>
                <a:latin typeface="Tahoma"/>
                <a:cs typeface="Tahoma"/>
              </a:rPr>
              <a:t> </a:t>
            </a:r>
            <a:r>
              <a:rPr sz="750" spc="70" dirty="0">
                <a:solidFill>
                  <a:srgbClr val="002A41"/>
                </a:solidFill>
                <a:latin typeface="Tahoma"/>
                <a:cs typeface="Tahoma"/>
              </a:rPr>
              <a:t>мають</a:t>
            </a:r>
            <a:r>
              <a:rPr sz="750" spc="-25" dirty="0">
                <a:solidFill>
                  <a:srgbClr val="002A41"/>
                </a:solidFill>
                <a:latin typeface="Tahoma"/>
                <a:cs typeface="Tahoma"/>
              </a:rPr>
              <a:t> </a:t>
            </a:r>
            <a:r>
              <a:rPr sz="750" spc="75" dirty="0">
                <a:solidFill>
                  <a:srgbClr val="002A41"/>
                </a:solidFill>
                <a:latin typeface="Tahoma"/>
                <a:cs typeface="Tahoma"/>
              </a:rPr>
              <a:t>надлишкову</a:t>
            </a:r>
            <a:r>
              <a:rPr sz="750" spc="-30" dirty="0">
                <a:solidFill>
                  <a:srgbClr val="002A41"/>
                </a:solidFill>
                <a:latin typeface="Tahoma"/>
                <a:cs typeface="Tahoma"/>
              </a:rPr>
              <a:t> </a:t>
            </a:r>
            <a:r>
              <a:rPr sz="750" spc="80" dirty="0">
                <a:solidFill>
                  <a:srgbClr val="002A41"/>
                </a:solidFill>
                <a:latin typeface="Tahoma"/>
                <a:cs typeface="Tahoma"/>
              </a:rPr>
              <a:t>масу</a:t>
            </a:r>
            <a:r>
              <a:rPr sz="750" spc="-25" dirty="0">
                <a:solidFill>
                  <a:srgbClr val="002A41"/>
                </a:solidFill>
                <a:latin typeface="Tahoma"/>
                <a:cs typeface="Tahoma"/>
              </a:rPr>
              <a:t> </a:t>
            </a:r>
            <a:r>
              <a:rPr sz="750" spc="60" dirty="0">
                <a:solidFill>
                  <a:srgbClr val="002A41"/>
                </a:solidFill>
                <a:latin typeface="Tahoma"/>
                <a:cs typeface="Tahoma"/>
              </a:rPr>
              <a:t>тіла</a:t>
            </a:r>
            <a:r>
              <a:rPr sz="750" spc="-30" dirty="0">
                <a:solidFill>
                  <a:srgbClr val="002A41"/>
                </a:solidFill>
                <a:latin typeface="Tahoma"/>
                <a:cs typeface="Tahoma"/>
              </a:rPr>
              <a:t> </a:t>
            </a:r>
            <a:r>
              <a:rPr sz="750" spc="35" dirty="0">
                <a:solidFill>
                  <a:srgbClr val="002A41"/>
                </a:solidFill>
                <a:latin typeface="Tahoma"/>
                <a:cs typeface="Tahoma"/>
              </a:rPr>
              <a:t>або</a:t>
            </a:r>
            <a:r>
              <a:rPr sz="750" spc="-25" dirty="0">
                <a:solidFill>
                  <a:srgbClr val="002A41"/>
                </a:solidFill>
                <a:latin typeface="Tahoma"/>
                <a:cs typeface="Tahoma"/>
              </a:rPr>
              <a:t> </a:t>
            </a:r>
            <a:r>
              <a:rPr sz="750" spc="70" dirty="0">
                <a:solidFill>
                  <a:srgbClr val="002A41"/>
                </a:solidFill>
                <a:latin typeface="Tahoma"/>
                <a:cs typeface="Tahoma"/>
              </a:rPr>
              <a:t>ожиріння,</a:t>
            </a:r>
            <a:endParaRPr sz="750">
              <a:latin typeface="Tahoma"/>
              <a:cs typeface="Tahoma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1072600" y="2192092"/>
            <a:ext cx="3816985" cy="1397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750" spc="55" dirty="0">
                <a:solidFill>
                  <a:srgbClr val="002A41"/>
                </a:solidFill>
                <a:latin typeface="Tahoma"/>
                <a:cs typeface="Tahoma"/>
              </a:rPr>
              <a:t>що</a:t>
            </a:r>
            <a:r>
              <a:rPr sz="750" spc="-25" dirty="0">
                <a:solidFill>
                  <a:srgbClr val="002A41"/>
                </a:solidFill>
                <a:latin typeface="Tahoma"/>
                <a:cs typeface="Tahoma"/>
              </a:rPr>
              <a:t> </a:t>
            </a:r>
            <a:r>
              <a:rPr sz="750" spc="25" dirty="0">
                <a:solidFill>
                  <a:srgbClr val="002A41"/>
                </a:solidFill>
                <a:latin typeface="Tahoma"/>
                <a:cs typeface="Tahoma"/>
              </a:rPr>
              <a:t>є</a:t>
            </a:r>
            <a:r>
              <a:rPr sz="750" spc="-25" dirty="0">
                <a:solidFill>
                  <a:srgbClr val="002A41"/>
                </a:solidFill>
                <a:latin typeface="Tahoma"/>
                <a:cs typeface="Tahoma"/>
              </a:rPr>
              <a:t> </a:t>
            </a:r>
            <a:r>
              <a:rPr sz="750" spc="90" dirty="0">
                <a:solidFill>
                  <a:srgbClr val="002A41"/>
                </a:solidFill>
                <a:latin typeface="Tahoma"/>
                <a:cs typeface="Tahoma"/>
              </a:rPr>
              <a:t>одним</a:t>
            </a:r>
            <a:r>
              <a:rPr sz="750" spc="-20" dirty="0">
                <a:solidFill>
                  <a:srgbClr val="002A41"/>
                </a:solidFill>
                <a:latin typeface="Tahoma"/>
                <a:cs typeface="Tahoma"/>
              </a:rPr>
              <a:t> </a:t>
            </a:r>
            <a:r>
              <a:rPr sz="750" spc="-10" dirty="0">
                <a:solidFill>
                  <a:srgbClr val="002A41"/>
                </a:solidFill>
                <a:latin typeface="Tahoma"/>
                <a:cs typeface="Tahoma"/>
              </a:rPr>
              <a:t>із</a:t>
            </a:r>
            <a:r>
              <a:rPr sz="750" spc="-25" dirty="0">
                <a:solidFill>
                  <a:srgbClr val="002A41"/>
                </a:solidFill>
                <a:latin typeface="Tahoma"/>
                <a:cs typeface="Tahoma"/>
              </a:rPr>
              <a:t> </a:t>
            </a:r>
            <a:r>
              <a:rPr sz="750" spc="65" dirty="0">
                <a:solidFill>
                  <a:srgbClr val="002A41"/>
                </a:solidFill>
                <a:latin typeface="Tahoma"/>
                <a:cs typeface="Tahoma"/>
              </a:rPr>
              <a:t>основних</a:t>
            </a:r>
            <a:r>
              <a:rPr sz="750" spc="-25" dirty="0">
                <a:solidFill>
                  <a:srgbClr val="002A41"/>
                </a:solidFill>
                <a:latin typeface="Tahoma"/>
                <a:cs typeface="Tahoma"/>
              </a:rPr>
              <a:t> </a:t>
            </a:r>
            <a:r>
              <a:rPr sz="750" spc="55" dirty="0">
                <a:solidFill>
                  <a:srgbClr val="002A41"/>
                </a:solidFill>
                <a:latin typeface="Tahoma"/>
                <a:cs typeface="Tahoma"/>
              </a:rPr>
              <a:t>факторів</a:t>
            </a:r>
            <a:r>
              <a:rPr sz="750" spc="-20" dirty="0">
                <a:solidFill>
                  <a:srgbClr val="002A41"/>
                </a:solidFill>
                <a:latin typeface="Tahoma"/>
                <a:cs typeface="Tahoma"/>
              </a:rPr>
              <a:t> </a:t>
            </a:r>
            <a:r>
              <a:rPr sz="750" spc="50" dirty="0">
                <a:solidFill>
                  <a:srgbClr val="002A41"/>
                </a:solidFill>
                <a:latin typeface="Tahoma"/>
                <a:cs typeface="Tahoma"/>
              </a:rPr>
              <a:t>ризику</a:t>
            </a:r>
            <a:r>
              <a:rPr sz="750" spc="-25" dirty="0">
                <a:solidFill>
                  <a:srgbClr val="002A41"/>
                </a:solidFill>
                <a:latin typeface="Tahoma"/>
                <a:cs typeface="Tahoma"/>
              </a:rPr>
              <a:t> </a:t>
            </a:r>
            <a:r>
              <a:rPr sz="750" spc="45" dirty="0">
                <a:solidFill>
                  <a:srgbClr val="002A41"/>
                </a:solidFill>
                <a:latin typeface="Tahoma"/>
                <a:cs typeface="Tahoma"/>
              </a:rPr>
              <a:t>розвитку</a:t>
            </a:r>
            <a:r>
              <a:rPr sz="750" spc="-25" dirty="0">
                <a:solidFill>
                  <a:srgbClr val="002A41"/>
                </a:solidFill>
                <a:latin typeface="Tahoma"/>
                <a:cs typeface="Tahoma"/>
              </a:rPr>
              <a:t> </a:t>
            </a:r>
            <a:r>
              <a:rPr sz="750" spc="50" dirty="0">
                <a:solidFill>
                  <a:srgbClr val="002A41"/>
                </a:solidFill>
                <a:latin typeface="Tahoma"/>
                <a:cs typeface="Tahoma"/>
              </a:rPr>
              <a:t>артеріальної</a:t>
            </a:r>
            <a:r>
              <a:rPr sz="750" spc="-20" dirty="0">
                <a:solidFill>
                  <a:srgbClr val="002A41"/>
                </a:solidFill>
                <a:latin typeface="Tahoma"/>
                <a:cs typeface="Tahoma"/>
              </a:rPr>
              <a:t> </a:t>
            </a:r>
            <a:r>
              <a:rPr sz="750" spc="45" dirty="0">
                <a:solidFill>
                  <a:srgbClr val="002A41"/>
                </a:solidFill>
                <a:latin typeface="Tahoma"/>
                <a:cs typeface="Tahoma"/>
              </a:rPr>
              <a:t>гіпертензії,</a:t>
            </a:r>
            <a:endParaRPr sz="750">
              <a:latin typeface="Tahoma"/>
              <a:cs typeface="Tahoma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1072600" y="2331824"/>
            <a:ext cx="3563620" cy="1397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750" spc="60" dirty="0">
                <a:solidFill>
                  <a:srgbClr val="002A41"/>
                </a:solidFill>
                <a:latin typeface="Tahoma"/>
                <a:cs typeface="Tahoma"/>
              </a:rPr>
              <a:t>метаболічного</a:t>
            </a:r>
            <a:r>
              <a:rPr sz="750" spc="-25" dirty="0">
                <a:solidFill>
                  <a:srgbClr val="002A41"/>
                </a:solidFill>
                <a:latin typeface="Tahoma"/>
                <a:cs typeface="Tahoma"/>
              </a:rPr>
              <a:t> </a:t>
            </a:r>
            <a:r>
              <a:rPr sz="750" spc="60" dirty="0">
                <a:solidFill>
                  <a:srgbClr val="002A41"/>
                </a:solidFill>
                <a:latin typeface="Tahoma"/>
                <a:cs typeface="Tahoma"/>
              </a:rPr>
              <a:t>синдрому,</a:t>
            </a:r>
            <a:r>
              <a:rPr sz="750" spc="-25" dirty="0">
                <a:solidFill>
                  <a:srgbClr val="002A41"/>
                </a:solidFill>
                <a:latin typeface="Tahoma"/>
                <a:cs typeface="Tahoma"/>
              </a:rPr>
              <a:t> </a:t>
            </a:r>
            <a:r>
              <a:rPr sz="750" spc="55" dirty="0">
                <a:solidFill>
                  <a:srgbClr val="002A41"/>
                </a:solidFill>
                <a:latin typeface="Tahoma"/>
                <a:cs typeface="Tahoma"/>
              </a:rPr>
              <a:t>діабету</a:t>
            </a:r>
            <a:r>
              <a:rPr sz="750" spc="-25" dirty="0">
                <a:solidFill>
                  <a:srgbClr val="002A41"/>
                </a:solidFill>
                <a:latin typeface="Tahoma"/>
                <a:cs typeface="Tahoma"/>
              </a:rPr>
              <a:t> </a:t>
            </a:r>
            <a:r>
              <a:rPr sz="750" spc="40" dirty="0">
                <a:solidFill>
                  <a:srgbClr val="002A41"/>
                </a:solidFill>
                <a:latin typeface="Tahoma"/>
                <a:cs typeface="Tahoma"/>
              </a:rPr>
              <a:t>та</a:t>
            </a:r>
            <a:r>
              <a:rPr sz="750" spc="-25" dirty="0">
                <a:solidFill>
                  <a:srgbClr val="002A41"/>
                </a:solidFill>
                <a:latin typeface="Tahoma"/>
                <a:cs typeface="Tahoma"/>
              </a:rPr>
              <a:t> </a:t>
            </a:r>
            <a:r>
              <a:rPr sz="750" spc="95" dirty="0">
                <a:solidFill>
                  <a:srgbClr val="002A41"/>
                </a:solidFill>
                <a:latin typeface="Tahoma"/>
                <a:cs typeface="Tahoma"/>
              </a:rPr>
              <a:t>інших</a:t>
            </a:r>
            <a:r>
              <a:rPr sz="750" spc="-25" dirty="0">
                <a:solidFill>
                  <a:srgbClr val="002A41"/>
                </a:solidFill>
                <a:latin typeface="Tahoma"/>
                <a:cs typeface="Tahoma"/>
              </a:rPr>
              <a:t> </a:t>
            </a:r>
            <a:r>
              <a:rPr sz="750" spc="35" dirty="0">
                <a:solidFill>
                  <a:srgbClr val="002A41"/>
                </a:solidFill>
                <a:latin typeface="Tahoma"/>
                <a:cs typeface="Tahoma"/>
              </a:rPr>
              <a:t>захворювань.</a:t>
            </a:r>
            <a:r>
              <a:rPr sz="750" spc="-25" dirty="0">
                <a:solidFill>
                  <a:srgbClr val="002A41"/>
                </a:solidFill>
                <a:latin typeface="Tahoma"/>
                <a:cs typeface="Tahoma"/>
              </a:rPr>
              <a:t> </a:t>
            </a:r>
            <a:r>
              <a:rPr sz="750" spc="85" dirty="0">
                <a:solidFill>
                  <a:srgbClr val="002A41"/>
                </a:solidFill>
                <a:latin typeface="Tahoma"/>
                <a:cs typeface="Tahoma"/>
              </a:rPr>
              <a:t>У</a:t>
            </a:r>
            <a:r>
              <a:rPr sz="750" spc="-25" dirty="0">
                <a:solidFill>
                  <a:srgbClr val="002A41"/>
                </a:solidFill>
                <a:latin typeface="Tahoma"/>
                <a:cs typeface="Tahoma"/>
              </a:rPr>
              <a:t> </a:t>
            </a:r>
            <a:r>
              <a:rPr sz="750" spc="45" dirty="0">
                <a:solidFill>
                  <a:srgbClr val="002A41"/>
                </a:solidFill>
                <a:latin typeface="Tahoma"/>
                <a:cs typeface="Tahoma"/>
              </a:rPr>
              <a:t>свою</a:t>
            </a:r>
            <a:r>
              <a:rPr sz="750" spc="-25" dirty="0">
                <a:solidFill>
                  <a:srgbClr val="002A41"/>
                </a:solidFill>
                <a:latin typeface="Tahoma"/>
                <a:cs typeface="Tahoma"/>
              </a:rPr>
              <a:t> </a:t>
            </a:r>
            <a:r>
              <a:rPr sz="750" spc="30" dirty="0">
                <a:solidFill>
                  <a:srgbClr val="002A41"/>
                </a:solidFill>
                <a:latin typeface="Tahoma"/>
                <a:cs typeface="Tahoma"/>
              </a:rPr>
              <a:t>чергу,</a:t>
            </a:r>
            <a:endParaRPr sz="750">
              <a:latin typeface="Tahoma"/>
              <a:cs typeface="Tahoma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1072600" y="2446124"/>
            <a:ext cx="3615054" cy="7245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22300"/>
              </a:lnSpc>
              <a:spcBef>
                <a:spcPts val="100"/>
              </a:spcBef>
            </a:pPr>
            <a:r>
              <a:rPr sz="750" spc="85" dirty="0">
                <a:solidFill>
                  <a:srgbClr val="002A41"/>
                </a:solidFill>
                <a:latin typeface="Tahoma"/>
                <a:cs typeface="Tahoma"/>
              </a:rPr>
              <a:t>ці </a:t>
            </a:r>
            <a:r>
              <a:rPr sz="750" spc="55" dirty="0">
                <a:solidFill>
                  <a:srgbClr val="002A41"/>
                </a:solidFill>
                <a:latin typeface="Tahoma"/>
                <a:cs typeface="Tahoma"/>
              </a:rPr>
              <a:t>захворювання </a:t>
            </a:r>
            <a:r>
              <a:rPr sz="750" spc="50" dirty="0">
                <a:solidFill>
                  <a:srgbClr val="002A41"/>
                </a:solidFill>
                <a:latin typeface="Tahoma"/>
                <a:cs typeface="Tahoma"/>
              </a:rPr>
              <a:t>стають </a:t>
            </a:r>
            <a:r>
              <a:rPr sz="750" spc="75" dirty="0">
                <a:solidFill>
                  <a:srgbClr val="002A41"/>
                </a:solidFill>
                <a:latin typeface="Tahoma"/>
                <a:cs typeface="Tahoma"/>
              </a:rPr>
              <a:t>причиною </a:t>
            </a:r>
            <a:r>
              <a:rPr sz="750" spc="45" dirty="0">
                <a:solidFill>
                  <a:srgbClr val="002A41"/>
                </a:solidFill>
                <a:latin typeface="Tahoma"/>
                <a:cs typeface="Tahoma"/>
              </a:rPr>
              <a:t>розвитку </a:t>
            </a:r>
            <a:r>
              <a:rPr sz="750" spc="65" dirty="0">
                <a:solidFill>
                  <a:srgbClr val="002A41"/>
                </a:solidFill>
                <a:latin typeface="Tahoma"/>
                <a:cs typeface="Tahoma"/>
              </a:rPr>
              <a:t>інфарктів </a:t>
            </a:r>
            <a:r>
              <a:rPr sz="750" spc="40" dirty="0">
                <a:solidFill>
                  <a:srgbClr val="002A41"/>
                </a:solidFill>
                <a:latin typeface="Tahoma"/>
                <a:cs typeface="Tahoma"/>
              </a:rPr>
              <a:t>та </a:t>
            </a:r>
            <a:r>
              <a:rPr sz="750" spc="60" dirty="0">
                <a:solidFill>
                  <a:srgbClr val="002A41"/>
                </a:solidFill>
                <a:latin typeface="Tahoma"/>
                <a:cs typeface="Tahoma"/>
              </a:rPr>
              <a:t>інсультів </a:t>
            </a:r>
            <a:r>
              <a:rPr sz="750" spc="65" dirty="0">
                <a:solidFill>
                  <a:srgbClr val="002A41"/>
                </a:solidFill>
                <a:latin typeface="Tahoma"/>
                <a:cs typeface="Tahoma"/>
              </a:rPr>
              <a:t>—  </a:t>
            </a:r>
            <a:r>
              <a:rPr sz="750" spc="55" dirty="0">
                <a:solidFill>
                  <a:srgbClr val="002A41"/>
                </a:solidFill>
                <a:latin typeface="Tahoma"/>
                <a:cs typeface="Tahoma"/>
              </a:rPr>
              <a:t>основної</a:t>
            </a:r>
            <a:r>
              <a:rPr sz="750" spc="-25" dirty="0">
                <a:solidFill>
                  <a:srgbClr val="002A41"/>
                </a:solidFill>
                <a:latin typeface="Tahoma"/>
                <a:cs typeface="Tahoma"/>
              </a:rPr>
              <a:t> </a:t>
            </a:r>
            <a:r>
              <a:rPr sz="750" spc="90" dirty="0">
                <a:solidFill>
                  <a:srgbClr val="002A41"/>
                </a:solidFill>
                <a:latin typeface="Tahoma"/>
                <a:cs typeface="Tahoma"/>
              </a:rPr>
              <a:t>причини</a:t>
            </a:r>
            <a:r>
              <a:rPr sz="750" spc="-20" dirty="0">
                <a:solidFill>
                  <a:srgbClr val="002A41"/>
                </a:solidFill>
                <a:latin typeface="Tahoma"/>
                <a:cs typeface="Tahoma"/>
              </a:rPr>
              <a:t> </a:t>
            </a:r>
            <a:r>
              <a:rPr sz="750" spc="65" dirty="0">
                <a:solidFill>
                  <a:srgbClr val="002A41"/>
                </a:solidFill>
                <a:latin typeface="Tahoma"/>
                <a:cs typeface="Tahoma"/>
              </a:rPr>
              <a:t>інвалідизації</a:t>
            </a:r>
            <a:r>
              <a:rPr sz="750" spc="-20" dirty="0">
                <a:solidFill>
                  <a:srgbClr val="002A41"/>
                </a:solidFill>
                <a:latin typeface="Tahoma"/>
                <a:cs typeface="Tahoma"/>
              </a:rPr>
              <a:t> </a:t>
            </a:r>
            <a:r>
              <a:rPr sz="750" spc="40" dirty="0">
                <a:solidFill>
                  <a:srgbClr val="002A41"/>
                </a:solidFill>
                <a:latin typeface="Tahoma"/>
                <a:cs typeface="Tahoma"/>
              </a:rPr>
              <a:t>та</a:t>
            </a:r>
            <a:r>
              <a:rPr sz="750" spc="-25" dirty="0">
                <a:solidFill>
                  <a:srgbClr val="002A41"/>
                </a:solidFill>
                <a:latin typeface="Tahoma"/>
                <a:cs typeface="Tahoma"/>
              </a:rPr>
              <a:t> </a:t>
            </a:r>
            <a:r>
              <a:rPr sz="750" spc="65" dirty="0">
                <a:solidFill>
                  <a:srgbClr val="002A41"/>
                </a:solidFill>
                <a:latin typeface="Tahoma"/>
                <a:cs typeface="Tahoma"/>
              </a:rPr>
              <a:t>смертності</a:t>
            </a:r>
            <a:r>
              <a:rPr sz="750" spc="-20" dirty="0">
                <a:solidFill>
                  <a:srgbClr val="002A41"/>
                </a:solidFill>
                <a:latin typeface="Tahoma"/>
                <a:cs typeface="Tahoma"/>
              </a:rPr>
              <a:t> </a:t>
            </a:r>
            <a:r>
              <a:rPr sz="750" spc="55" dirty="0">
                <a:solidFill>
                  <a:srgbClr val="002A41"/>
                </a:solidFill>
                <a:latin typeface="Tahoma"/>
                <a:cs typeface="Tahoma"/>
              </a:rPr>
              <a:t>населення.</a:t>
            </a:r>
            <a:r>
              <a:rPr sz="750" spc="-20" dirty="0">
                <a:solidFill>
                  <a:srgbClr val="002A41"/>
                </a:solidFill>
                <a:latin typeface="Tahoma"/>
                <a:cs typeface="Tahoma"/>
              </a:rPr>
              <a:t> </a:t>
            </a:r>
            <a:r>
              <a:rPr sz="750" spc="80" dirty="0">
                <a:solidFill>
                  <a:srgbClr val="002A41"/>
                </a:solidFill>
                <a:latin typeface="Tahoma"/>
                <a:cs typeface="Tahoma"/>
              </a:rPr>
              <a:t>Підвищення  </a:t>
            </a:r>
            <a:r>
              <a:rPr sz="750" spc="50" dirty="0">
                <a:solidFill>
                  <a:srgbClr val="002A41"/>
                </a:solidFill>
                <a:latin typeface="Tahoma"/>
                <a:cs typeface="Tahoma"/>
              </a:rPr>
              <a:t>фізичної </a:t>
            </a:r>
            <a:r>
              <a:rPr sz="750" spc="70" dirty="0">
                <a:solidFill>
                  <a:srgbClr val="002A41"/>
                </a:solidFill>
                <a:latin typeface="Tahoma"/>
                <a:cs typeface="Tahoma"/>
              </a:rPr>
              <a:t>активності </a:t>
            </a:r>
            <a:r>
              <a:rPr sz="750" spc="40" dirty="0">
                <a:solidFill>
                  <a:srgbClr val="002A41"/>
                </a:solidFill>
                <a:latin typeface="Tahoma"/>
                <a:cs typeface="Tahoma"/>
              </a:rPr>
              <a:t>та </a:t>
            </a:r>
            <a:r>
              <a:rPr sz="750" spc="45" dirty="0">
                <a:solidFill>
                  <a:srgbClr val="002A41"/>
                </a:solidFill>
                <a:latin typeface="Tahoma"/>
                <a:cs typeface="Tahoma"/>
              </a:rPr>
              <a:t>збалансована </a:t>
            </a:r>
            <a:r>
              <a:rPr sz="750" spc="50" dirty="0">
                <a:solidFill>
                  <a:srgbClr val="002A41"/>
                </a:solidFill>
                <a:latin typeface="Tahoma"/>
                <a:cs typeface="Tahoma"/>
              </a:rPr>
              <a:t>дієта </a:t>
            </a:r>
            <a:r>
              <a:rPr sz="750" spc="25" dirty="0">
                <a:solidFill>
                  <a:srgbClr val="002A41"/>
                </a:solidFill>
                <a:latin typeface="Tahoma"/>
                <a:cs typeface="Tahoma"/>
              </a:rPr>
              <a:t>є </a:t>
            </a:r>
            <a:r>
              <a:rPr sz="750" spc="80" dirty="0">
                <a:solidFill>
                  <a:srgbClr val="002A41"/>
                </a:solidFill>
                <a:latin typeface="Tahoma"/>
                <a:cs typeface="Tahoma"/>
              </a:rPr>
              <a:t>фундаментом  </a:t>
            </a:r>
            <a:r>
              <a:rPr sz="750" spc="75" dirty="0">
                <a:solidFill>
                  <a:srgbClr val="002A41"/>
                </a:solidFill>
                <a:latin typeface="Tahoma"/>
                <a:cs typeface="Tahoma"/>
              </a:rPr>
              <a:t>профілактики</a:t>
            </a:r>
            <a:r>
              <a:rPr sz="750" spc="-30" dirty="0">
                <a:solidFill>
                  <a:srgbClr val="002A41"/>
                </a:solidFill>
                <a:latin typeface="Tahoma"/>
                <a:cs typeface="Tahoma"/>
              </a:rPr>
              <a:t> </a:t>
            </a:r>
            <a:r>
              <a:rPr sz="750" spc="90" dirty="0">
                <a:solidFill>
                  <a:srgbClr val="002A41"/>
                </a:solidFill>
                <a:latin typeface="Tahoma"/>
                <a:cs typeface="Tahoma"/>
              </a:rPr>
              <a:t>цих</a:t>
            </a:r>
            <a:r>
              <a:rPr sz="750" spc="-30" dirty="0">
                <a:solidFill>
                  <a:srgbClr val="002A41"/>
                </a:solidFill>
                <a:latin typeface="Tahoma"/>
                <a:cs typeface="Tahoma"/>
              </a:rPr>
              <a:t> </a:t>
            </a:r>
            <a:r>
              <a:rPr sz="750" spc="45" dirty="0">
                <a:solidFill>
                  <a:srgbClr val="002A41"/>
                </a:solidFill>
                <a:latin typeface="Tahoma"/>
                <a:cs typeface="Tahoma"/>
              </a:rPr>
              <a:t>захворювань</a:t>
            </a:r>
            <a:r>
              <a:rPr sz="750" spc="-30" dirty="0">
                <a:solidFill>
                  <a:srgbClr val="002A41"/>
                </a:solidFill>
                <a:latin typeface="Tahoma"/>
                <a:cs typeface="Tahoma"/>
              </a:rPr>
              <a:t> </a:t>
            </a:r>
            <a:r>
              <a:rPr sz="750" spc="40" dirty="0">
                <a:solidFill>
                  <a:srgbClr val="002A41"/>
                </a:solidFill>
                <a:latin typeface="Tahoma"/>
                <a:cs typeface="Tahoma"/>
              </a:rPr>
              <a:t>та</a:t>
            </a:r>
            <a:r>
              <a:rPr sz="750" spc="-30" dirty="0">
                <a:solidFill>
                  <a:srgbClr val="002A41"/>
                </a:solidFill>
                <a:latin typeface="Tahoma"/>
                <a:cs typeface="Tahoma"/>
              </a:rPr>
              <a:t> </a:t>
            </a:r>
            <a:r>
              <a:rPr sz="750" spc="90" dirty="0">
                <a:solidFill>
                  <a:srgbClr val="002A41"/>
                </a:solidFill>
                <a:latin typeface="Tahoma"/>
                <a:cs typeface="Tahoma"/>
              </a:rPr>
              <a:t>тяжких</a:t>
            </a:r>
            <a:r>
              <a:rPr sz="750" spc="-30" dirty="0">
                <a:solidFill>
                  <a:srgbClr val="002A41"/>
                </a:solidFill>
                <a:latin typeface="Tahoma"/>
                <a:cs typeface="Tahoma"/>
              </a:rPr>
              <a:t> </a:t>
            </a:r>
            <a:r>
              <a:rPr sz="750" spc="70" dirty="0">
                <a:solidFill>
                  <a:srgbClr val="002A41"/>
                </a:solidFill>
                <a:latin typeface="Tahoma"/>
                <a:cs typeface="Tahoma"/>
              </a:rPr>
              <a:t>наслідків</a:t>
            </a:r>
            <a:endParaRPr sz="75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  <a:spcBef>
                <a:spcPts val="200"/>
              </a:spcBef>
            </a:pPr>
            <a:r>
              <a:rPr sz="750" spc="80" dirty="0">
                <a:solidFill>
                  <a:srgbClr val="002A41"/>
                </a:solidFill>
                <a:latin typeface="Tahoma"/>
                <a:cs typeface="Tahoma"/>
              </a:rPr>
              <a:t>як</a:t>
            </a:r>
            <a:r>
              <a:rPr sz="750" spc="-30" dirty="0">
                <a:solidFill>
                  <a:srgbClr val="002A41"/>
                </a:solidFill>
                <a:latin typeface="Tahoma"/>
                <a:cs typeface="Tahoma"/>
              </a:rPr>
              <a:t> </a:t>
            </a:r>
            <a:r>
              <a:rPr sz="750" spc="65" dirty="0">
                <a:solidFill>
                  <a:srgbClr val="002A41"/>
                </a:solidFill>
                <a:latin typeface="Tahoma"/>
                <a:cs typeface="Tahoma"/>
              </a:rPr>
              <a:t>для</a:t>
            </a:r>
            <a:r>
              <a:rPr sz="750" spc="-30" dirty="0">
                <a:solidFill>
                  <a:srgbClr val="002A41"/>
                </a:solidFill>
                <a:latin typeface="Tahoma"/>
                <a:cs typeface="Tahoma"/>
              </a:rPr>
              <a:t> </a:t>
            </a:r>
            <a:r>
              <a:rPr sz="750" spc="45" dirty="0">
                <a:solidFill>
                  <a:srgbClr val="002A41"/>
                </a:solidFill>
                <a:latin typeface="Tahoma"/>
                <a:cs typeface="Tahoma"/>
              </a:rPr>
              <a:t>осіб</a:t>
            </a:r>
            <a:r>
              <a:rPr sz="750" spc="-30" dirty="0">
                <a:solidFill>
                  <a:srgbClr val="002A41"/>
                </a:solidFill>
                <a:latin typeface="Tahoma"/>
                <a:cs typeface="Tahoma"/>
              </a:rPr>
              <a:t> </a:t>
            </a:r>
            <a:r>
              <a:rPr sz="750" spc="-10" dirty="0">
                <a:solidFill>
                  <a:srgbClr val="002A41"/>
                </a:solidFill>
                <a:latin typeface="Tahoma"/>
                <a:cs typeface="Tahoma"/>
              </a:rPr>
              <a:t>із</a:t>
            </a:r>
            <a:r>
              <a:rPr sz="750" spc="-30" dirty="0">
                <a:solidFill>
                  <a:srgbClr val="002A41"/>
                </a:solidFill>
                <a:latin typeface="Tahoma"/>
                <a:cs typeface="Tahoma"/>
              </a:rPr>
              <a:t> </a:t>
            </a:r>
            <a:r>
              <a:rPr sz="750" spc="75" dirty="0">
                <a:solidFill>
                  <a:srgbClr val="002A41"/>
                </a:solidFill>
                <a:latin typeface="Tahoma"/>
                <a:cs typeface="Tahoma"/>
              </a:rPr>
              <a:t>надмірною</a:t>
            </a:r>
            <a:r>
              <a:rPr sz="750" spc="-30" dirty="0">
                <a:solidFill>
                  <a:srgbClr val="002A41"/>
                </a:solidFill>
                <a:latin typeface="Tahoma"/>
                <a:cs typeface="Tahoma"/>
              </a:rPr>
              <a:t> </a:t>
            </a:r>
            <a:r>
              <a:rPr sz="750" spc="35" dirty="0">
                <a:solidFill>
                  <a:srgbClr val="002A41"/>
                </a:solidFill>
                <a:latin typeface="Tahoma"/>
                <a:cs typeface="Tahoma"/>
              </a:rPr>
              <a:t>вагою,</a:t>
            </a:r>
            <a:r>
              <a:rPr sz="750" spc="-30" dirty="0">
                <a:solidFill>
                  <a:srgbClr val="002A41"/>
                </a:solidFill>
                <a:latin typeface="Tahoma"/>
                <a:cs typeface="Tahoma"/>
              </a:rPr>
              <a:t> </a:t>
            </a:r>
            <a:r>
              <a:rPr sz="750" spc="60" dirty="0">
                <a:solidFill>
                  <a:srgbClr val="002A41"/>
                </a:solidFill>
                <a:latin typeface="Tahoma"/>
                <a:cs typeface="Tahoma"/>
              </a:rPr>
              <a:t>так</a:t>
            </a:r>
            <a:r>
              <a:rPr sz="750" spc="-30" dirty="0">
                <a:solidFill>
                  <a:srgbClr val="002A41"/>
                </a:solidFill>
                <a:latin typeface="Tahoma"/>
                <a:cs typeface="Tahoma"/>
              </a:rPr>
              <a:t> </a:t>
            </a:r>
            <a:r>
              <a:rPr sz="750" spc="70" dirty="0">
                <a:solidFill>
                  <a:srgbClr val="002A41"/>
                </a:solidFill>
                <a:latin typeface="Tahoma"/>
                <a:cs typeface="Tahoma"/>
              </a:rPr>
              <a:t>і</a:t>
            </a:r>
            <a:r>
              <a:rPr sz="750" spc="-30" dirty="0">
                <a:solidFill>
                  <a:srgbClr val="002A41"/>
                </a:solidFill>
                <a:latin typeface="Tahoma"/>
                <a:cs typeface="Tahoma"/>
              </a:rPr>
              <a:t> </a:t>
            </a:r>
            <a:r>
              <a:rPr sz="750" spc="65" dirty="0">
                <a:solidFill>
                  <a:srgbClr val="002A41"/>
                </a:solidFill>
                <a:latin typeface="Tahoma"/>
                <a:cs typeface="Tahoma"/>
              </a:rPr>
              <a:t>для</a:t>
            </a:r>
            <a:r>
              <a:rPr sz="750" spc="-30" dirty="0">
                <a:solidFill>
                  <a:srgbClr val="002A41"/>
                </a:solidFill>
                <a:latin typeface="Tahoma"/>
                <a:cs typeface="Tahoma"/>
              </a:rPr>
              <a:t> </a:t>
            </a:r>
            <a:r>
              <a:rPr sz="750" spc="75" dirty="0">
                <a:solidFill>
                  <a:srgbClr val="002A41"/>
                </a:solidFill>
                <a:latin typeface="Tahoma"/>
                <a:cs typeface="Tahoma"/>
              </a:rPr>
              <a:t>громади</a:t>
            </a:r>
            <a:r>
              <a:rPr sz="750" spc="-30" dirty="0">
                <a:solidFill>
                  <a:srgbClr val="002A41"/>
                </a:solidFill>
                <a:latin typeface="Tahoma"/>
                <a:cs typeface="Tahoma"/>
              </a:rPr>
              <a:t> </a:t>
            </a:r>
            <a:r>
              <a:rPr sz="750" spc="40" dirty="0">
                <a:solidFill>
                  <a:srgbClr val="002A41"/>
                </a:solidFill>
                <a:latin typeface="Tahoma"/>
                <a:cs typeface="Tahoma"/>
              </a:rPr>
              <a:t>в</a:t>
            </a:r>
            <a:r>
              <a:rPr sz="750" spc="-30" dirty="0">
                <a:solidFill>
                  <a:srgbClr val="002A41"/>
                </a:solidFill>
                <a:latin typeface="Tahoma"/>
                <a:cs typeface="Tahoma"/>
              </a:rPr>
              <a:t> </a:t>
            </a:r>
            <a:r>
              <a:rPr sz="750" spc="60" dirty="0">
                <a:solidFill>
                  <a:srgbClr val="002A41"/>
                </a:solidFill>
                <a:latin typeface="Tahoma"/>
                <a:cs typeface="Tahoma"/>
              </a:rPr>
              <a:t>цілому.</a:t>
            </a:r>
            <a:endParaRPr sz="750">
              <a:latin typeface="Tahoma"/>
              <a:cs typeface="Tahoma"/>
            </a:endParaRPr>
          </a:p>
        </p:txBody>
      </p:sp>
      <p:sp>
        <p:nvSpPr>
          <p:cNvPr id="12" name="object 12"/>
          <p:cNvSpPr txBox="1"/>
          <p:nvPr/>
        </p:nvSpPr>
        <p:spPr>
          <a:xfrm rot="10800000">
            <a:off x="3868418" y="2721143"/>
            <a:ext cx="961711" cy="8255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6500"/>
              </a:lnSpc>
            </a:pPr>
            <a:r>
              <a:rPr sz="6500" spc="705" dirty="0">
                <a:solidFill>
                  <a:srgbClr val="F99F1B"/>
                </a:solidFill>
                <a:latin typeface="Cambria"/>
                <a:cs typeface="Cambria"/>
              </a:rPr>
              <a:t>«</a:t>
            </a:r>
            <a:endParaRPr sz="6500">
              <a:latin typeface="Cambria"/>
              <a:cs typeface="Cambria"/>
            </a:endParaRPr>
          </a:p>
        </p:txBody>
      </p:sp>
      <p:sp>
        <p:nvSpPr>
          <p:cNvPr id="14" name="object 14"/>
          <p:cNvSpPr txBox="1">
            <a:spLocks noGrp="1"/>
          </p:cNvSpPr>
          <p:nvPr>
            <p:ph type="title"/>
          </p:nvPr>
        </p:nvSpPr>
        <p:spPr>
          <a:xfrm>
            <a:off x="1255508" y="629925"/>
            <a:ext cx="5267733" cy="1359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909060">
              <a:lnSpc>
                <a:spcPct val="100000"/>
              </a:lnSpc>
              <a:spcBef>
                <a:spcPts val="100"/>
              </a:spcBef>
            </a:pPr>
            <a:endParaRPr spc="95" dirty="0"/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95149" y="2420333"/>
            <a:ext cx="4025265" cy="12153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22200"/>
              </a:lnSpc>
              <a:spcBef>
                <a:spcPts val="100"/>
              </a:spcBef>
            </a:pPr>
            <a:r>
              <a:rPr sz="750" spc="40" dirty="0">
                <a:solidFill>
                  <a:srgbClr val="002A41"/>
                </a:solidFill>
                <a:latin typeface="Tahoma"/>
                <a:cs typeface="Tahoma"/>
              </a:rPr>
              <a:t>За </a:t>
            </a:r>
            <a:r>
              <a:rPr sz="750" spc="45" dirty="0">
                <a:solidFill>
                  <a:srgbClr val="002A41"/>
                </a:solidFill>
                <a:latin typeface="Tahoma"/>
                <a:cs typeface="Tahoma"/>
              </a:rPr>
              <a:t>самооцінкою, </a:t>
            </a:r>
            <a:r>
              <a:rPr sz="750" spc="-15" dirty="0">
                <a:solidFill>
                  <a:srgbClr val="002A41"/>
                </a:solidFill>
                <a:latin typeface="Tahoma"/>
                <a:cs typeface="Tahoma"/>
              </a:rPr>
              <a:t>39% </a:t>
            </a:r>
            <a:r>
              <a:rPr sz="750" spc="60" dirty="0">
                <a:solidFill>
                  <a:srgbClr val="002A41"/>
                </a:solidFill>
                <a:latin typeface="Tahoma"/>
                <a:cs typeface="Tahoma"/>
              </a:rPr>
              <a:t>жителів </a:t>
            </a:r>
            <a:r>
              <a:rPr sz="750" spc="70" dirty="0">
                <a:solidFill>
                  <a:srgbClr val="002A41"/>
                </a:solidFill>
                <a:latin typeface="Tahoma"/>
                <a:cs typeface="Tahoma"/>
              </a:rPr>
              <a:t>України </a:t>
            </a:r>
            <a:r>
              <a:rPr sz="750" spc="60" dirty="0">
                <a:solidFill>
                  <a:srgbClr val="002A41"/>
                </a:solidFill>
                <a:latin typeface="Tahoma"/>
                <a:cs typeface="Tahoma"/>
              </a:rPr>
              <a:t>мають </a:t>
            </a:r>
            <a:r>
              <a:rPr sz="750" spc="30" dirty="0">
                <a:solidFill>
                  <a:srgbClr val="002A41"/>
                </a:solidFill>
                <a:latin typeface="Tahoma"/>
                <a:cs typeface="Tahoma"/>
              </a:rPr>
              <a:t>хороше </a:t>
            </a:r>
            <a:r>
              <a:rPr sz="750" spc="25" dirty="0">
                <a:solidFill>
                  <a:srgbClr val="002A41"/>
                </a:solidFill>
                <a:latin typeface="Tahoma"/>
                <a:cs typeface="Tahoma"/>
              </a:rPr>
              <a:t>або </a:t>
            </a:r>
            <a:r>
              <a:rPr sz="750" spc="60" dirty="0">
                <a:solidFill>
                  <a:srgbClr val="002A41"/>
                </a:solidFill>
                <a:latin typeface="Tahoma"/>
                <a:cs typeface="Tahoma"/>
              </a:rPr>
              <a:t>дуже </a:t>
            </a:r>
            <a:r>
              <a:rPr sz="750" spc="30" dirty="0">
                <a:solidFill>
                  <a:srgbClr val="002A41"/>
                </a:solidFill>
                <a:latin typeface="Tahoma"/>
                <a:cs typeface="Tahoma"/>
              </a:rPr>
              <a:t>хороше </a:t>
            </a:r>
            <a:r>
              <a:rPr sz="750" spc="-10" dirty="0">
                <a:solidFill>
                  <a:srgbClr val="002A41"/>
                </a:solidFill>
                <a:latin typeface="Tahoma"/>
                <a:cs typeface="Tahoma"/>
              </a:rPr>
              <a:t>здоров’я,  </a:t>
            </a:r>
            <a:r>
              <a:rPr sz="750" spc="-15" dirty="0">
                <a:solidFill>
                  <a:srgbClr val="002A41"/>
                </a:solidFill>
                <a:latin typeface="Tahoma"/>
                <a:cs typeface="Tahoma"/>
              </a:rPr>
              <a:t>44%</a:t>
            </a:r>
            <a:r>
              <a:rPr sz="750" spc="-60" dirty="0">
                <a:solidFill>
                  <a:srgbClr val="002A41"/>
                </a:solidFill>
                <a:latin typeface="Tahoma"/>
                <a:cs typeface="Tahoma"/>
              </a:rPr>
              <a:t> </a:t>
            </a:r>
            <a:r>
              <a:rPr sz="750" spc="65" dirty="0">
                <a:solidFill>
                  <a:srgbClr val="002A41"/>
                </a:solidFill>
                <a:latin typeface="Tahoma"/>
                <a:cs typeface="Tahoma"/>
              </a:rPr>
              <a:t>—</a:t>
            </a:r>
            <a:r>
              <a:rPr sz="750" spc="-55" dirty="0">
                <a:solidFill>
                  <a:srgbClr val="002A41"/>
                </a:solidFill>
                <a:latin typeface="Tahoma"/>
                <a:cs typeface="Tahoma"/>
              </a:rPr>
              <a:t> </a:t>
            </a:r>
            <a:r>
              <a:rPr sz="750" spc="30" dirty="0">
                <a:solidFill>
                  <a:srgbClr val="002A41"/>
                </a:solidFill>
                <a:latin typeface="Tahoma"/>
                <a:cs typeface="Tahoma"/>
              </a:rPr>
              <a:t>посереднє,</a:t>
            </a:r>
            <a:r>
              <a:rPr sz="750" spc="-60" dirty="0">
                <a:solidFill>
                  <a:srgbClr val="002A41"/>
                </a:solidFill>
                <a:latin typeface="Tahoma"/>
                <a:cs typeface="Tahoma"/>
              </a:rPr>
              <a:t> </a:t>
            </a:r>
            <a:r>
              <a:rPr sz="750" spc="-30" dirty="0">
                <a:solidFill>
                  <a:srgbClr val="002A41"/>
                </a:solidFill>
                <a:latin typeface="Tahoma"/>
                <a:cs typeface="Tahoma"/>
              </a:rPr>
              <a:t>17%</a:t>
            </a:r>
            <a:r>
              <a:rPr sz="750" spc="-55" dirty="0">
                <a:solidFill>
                  <a:srgbClr val="002A41"/>
                </a:solidFill>
                <a:latin typeface="Tahoma"/>
                <a:cs typeface="Tahoma"/>
              </a:rPr>
              <a:t> </a:t>
            </a:r>
            <a:r>
              <a:rPr sz="750" spc="65" dirty="0">
                <a:solidFill>
                  <a:srgbClr val="002A41"/>
                </a:solidFill>
                <a:latin typeface="Tahoma"/>
                <a:cs typeface="Tahoma"/>
              </a:rPr>
              <a:t>—</a:t>
            </a:r>
            <a:r>
              <a:rPr sz="750" spc="-60" dirty="0">
                <a:solidFill>
                  <a:srgbClr val="002A41"/>
                </a:solidFill>
                <a:latin typeface="Tahoma"/>
                <a:cs typeface="Tahoma"/>
              </a:rPr>
              <a:t> </a:t>
            </a:r>
            <a:r>
              <a:rPr sz="750" spc="45" dirty="0">
                <a:solidFill>
                  <a:srgbClr val="002A41"/>
                </a:solidFill>
                <a:latin typeface="Tahoma"/>
                <a:cs typeface="Tahoma"/>
              </a:rPr>
              <a:t>погане</a:t>
            </a:r>
            <a:r>
              <a:rPr sz="750" spc="-55" dirty="0">
                <a:solidFill>
                  <a:srgbClr val="002A41"/>
                </a:solidFill>
                <a:latin typeface="Tahoma"/>
                <a:cs typeface="Tahoma"/>
              </a:rPr>
              <a:t> </a:t>
            </a:r>
            <a:r>
              <a:rPr sz="750" spc="25" dirty="0">
                <a:solidFill>
                  <a:srgbClr val="002A41"/>
                </a:solidFill>
                <a:latin typeface="Tahoma"/>
                <a:cs typeface="Tahoma"/>
              </a:rPr>
              <a:t>або</a:t>
            </a:r>
            <a:r>
              <a:rPr sz="750" spc="-60" dirty="0">
                <a:solidFill>
                  <a:srgbClr val="002A41"/>
                </a:solidFill>
                <a:latin typeface="Tahoma"/>
                <a:cs typeface="Tahoma"/>
              </a:rPr>
              <a:t> </a:t>
            </a:r>
            <a:r>
              <a:rPr sz="750" spc="60" dirty="0">
                <a:solidFill>
                  <a:srgbClr val="002A41"/>
                </a:solidFill>
                <a:latin typeface="Tahoma"/>
                <a:cs typeface="Tahoma"/>
              </a:rPr>
              <a:t>дуже</a:t>
            </a:r>
            <a:r>
              <a:rPr sz="750" spc="-55" dirty="0">
                <a:solidFill>
                  <a:srgbClr val="002A41"/>
                </a:solidFill>
                <a:latin typeface="Tahoma"/>
                <a:cs typeface="Tahoma"/>
              </a:rPr>
              <a:t> </a:t>
            </a:r>
            <a:r>
              <a:rPr sz="750" spc="30" dirty="0">
                <a:solidFill>
                  <a:srgbClr val="002A41"/>
                </a:solidFill>
                <a:latin typeface="Tahoma"/>
                <a:cs typeface="Tahoma"/>
              </a:rPr>
              <a:t>погане.</a:t>
            </a:r>
            <a:r>
              <a:rPr sz="750" spc="-60" dirty="0">
                <a:solidFill>
                  <a:srgbClr val="002A41"/>
                </a:solidFill>
                <a:latin typeface="Tahoma"/>
                <a:cs typeface="Tahoma"/>
              </a:rPr>
              <a:t> </a:t>
            </a:r>
            <a:r>
              <a:rPr sz="750" spc="30" dirty="0">
                <a:solidFill>
                  <a:srgbClr val="002A41"/>
                </a:solidFill>
                <a:latin typeface="Tahoma"/>
                <a:cs typeface="Tahoma"/>
              </a:rPr>
              <a:t>Дещо</a:t>
            </a:r>
            <a:r>
              <a:rPr sz="750" spc="-55" dirty="0">
                <a:solidFill>
                  <a:srgbClr val="002A41"/>
                </a:solidFill>
                <a:latin typeface="Tahoma"/>
                <a:cs typeface="Tahoma"/>
              </a:rPr>
              <a:t> </a:t>
            </a:r>
            <a:r>
              <a:rPr sz="750" spc="50" dirty="0">
                <a:solidFill>
                  <a:srgbClr val="002A41"/>
                </a:solidFill>
                <a:latin typeface="Tahoma"/>
                <a:cs typeface="Tahoma"/>
              </a:rPr>
              <a:t>краще</a:t>
            </a:r>
            <a:r>
              <a:rPr sz="750" spc="-60" dirty="0">
                <a:solidFill>
                  <a:srgbClr val="002A41"/>
                </a:solidFill>
                <a:latin typeface="Tahoma"/>
                <a:cs typeface="Tahoma"/>
              </a:rPr>
              <a:t> </a:t>
            </a:r>
            <a:r>
              <a:rPr sz="750" spc="50" dirty="0">
                <a:solidFill>
                  <a:srgbClr val="002A41"/>
                </a:solidFill>
                <a:latin typeface="Tahoma"/>
                <a:cs typeface="Tahoma"/>
              </a:rPr>
              <a:t>стан</a:t>
            </a:r>
            <a:r>
              <a:rPr sz="750" spc="-55" dirty="0">
                <a:solidFill>
                  <a:srgbClr val="002A41"/>
                </a:solidFill>
                <a:latin typeface="Tahoma"/>
                <a:cs typeface="Tahoma"/>
              </a:rPr>
              <a:t> </a:t>
            </a:r>
            <a:r>
              <a:rPr sz="750" spc="30" dirty="0">
                <a:solidFill>
                  <a:srgbClr val="002A41"/>
                </a:solidFill>
                <a:latin typeface="Tahoma"/>
                <a:cs typeface="Tahoma"/>
              </a:rPr>
              <a:t>свого</a:t>
            </a:r>
            <a:r>
              <a:rPr sz="750" spc="-60" dirty="0">
                <a:solidFill>
                  <a:srgbClr val="002A41"/>
                </a:solidFill>
                <a:latin typeface="Tahoma"/>
                <a:cs typeface="Tahoma"/>
              </a:rPr>
              <a:t> </a:t>
            </a:r>
            <a:r>
              <a:rPr sz="750" dirty="0">
                <a:solidFill>
                  <a:srgbClr val="002A41"/>
                </a:solidFill>
                <a:latin typeface="Tahoma"/>
                <a:cs typeface="Tahoma"/>
              </a:rPr>
              <a:t>здоров’я  </a:t>
            </a:r>
            <a:r>
              <a:rPr sz="750" spc="50" dirty="0">
                <a:solidFill>
                  <a:srgbClr val="002A41"/>
                </a:solidFill>
                <a:latin typeface="Tahoma"/>
                <a:cs typeface="Tahoma"/>
              </a:rPr>
              <a:t>оцінюють</a:t>
            </a:r>
            <a:r>
              <a:rPr sz="750" spc="-50" dirty="0">
                <a:solidFill>
                  <a:srgbClr val="002A41"/>
                </a:solidFill>
                <a:latin typeface="Tahoma"/>
                <a:cs typeface="Tahoma"/>
              </a:rPr>
              <a:t> </a:t>
            </a:r>
            <a:r>
              <a:rPr sz="750" spc="50" dirty="0">
                <a:solidFill>
                  <a:srgbClr val="002A41"/>
                </a:solidFill>
                <a:latin typeface="Tahoma"/>
                <a:cs typeface="Tahoma"/>
              </a:rPr>
              <a:t>чоловіки</a:t>
            </a:r>
            <a:r>
              <a:rPr sz="750" spc="-50" dirty="0">
                <a:solidFill>
                  <a:srgbClr val="002A41"/>
                </a:solidFill>
                <a:latin typeface="Tahoma"/>
                <a:cs typeface="Tahoma"/>
              </a:rPr>
              <a:t> </a:t>
            </a:r>
            <a:r>
              <a:rPr sz="750" spc="40" dirty="0">
                <a:solidFill>
                  <a:srgbClr val="002A41"/>
                </a:solidFill>
                <a:latin typeface="Tahoma"/>
                <a:cs typeface="Tahoma"/>
              </a:rPr>
              <a:t>(мають</a:t>
            </a:r>
            <a:r>
              <a:rPr sz="750" spc="-50" dirty="0">
                <a:solidFill>
                  <a:srgbClr val="002A41"/>
                </a:solidFill>
                <a:latin typeface="Tahoma"/>
                <a:cs typeface="Tahoma"/>
              </a:rPr>
              <a:t> </a:t>
            </a:r>
            <a:r>
              <a:rPr sz="750" spc="30" dirty="0">
                <a:solidFill>
                  <a:srgbClr val="002A41"/>
                </a:solidFill>
                <a:latin typeface="Tahoma"/>
                <a:cs typeface="Tahoma"/>
              </a:rPr>
              <a:t>хороше</a:t>
            </a:r>
            <a:r>
              <a:rPr sz="750" spc="-50" dirty="0">
                <a:solidFill>
                  <a:srgbClr val="002A41"/>
                </a:solidFill>
                <a:latin typeface="Tahoma"/>
                <a:cs typeface="Tahoma"/>
              </a:rPr>
              <a:t> </a:t>
            </a:r>
            <a:r>
              <a:rPr sz="750" spc="25" dirty="0">
                <a:solidFill>
                  <a:srgbClr val="002A41"/>
                </a:solidFill>
                <a:latin typeface="Tahoma"/>
                <a:cs typeface="Tahoma"/>
              </a:rPr>
              <a:t>або</a:t>
            </a:r>
            <a:r>
              <a:rPr sz="750" spc="-50" dirty="0">
                <a:solidFill>
                  <a:srgbClr val="002A41"/>
                </a:solidFill>
                <a:latin typeface="Tahoma"/>
                <a:cs typeface="Tahoma"/>
              </a:rPr>
              <a:t> </a:t>
            </a:r>
            <a:r>
              <a:rPr sz="750" spc="60" dirty="0">
                <a:solidFill>
                  <a:srgbClr val="002A41"/>
                </a:solidFill>
                <a:latin typeface="Tahoma"/>
                <a:cs typeface="Tahoma"/>
              </a:rPr>
              <a:t>дуже</a:t>
            </a:r>
            <a:r>
              <a:rPr sz="750" spc="-50" dirty="0">
                <a:solidFill>
                  <a:srgbClr val="002A41"/>
                </a:solidFill>
                <a:latin typeface="Tahoma"/>
                <a:cs typeface="Tahoma"/>
              </a:rPr>
              <a:t> </a:t>
            </a:r>
            <a:r>
              <a:rPr sz="750" spc="30" dirty="0">
                <a:solidFill>
                  <a:srgbClr val="002A41"/>
                </a:solidFill>
                <a:latin typeface="Tahoma"/>
                <a:cs typeface="Tahoma"/>
              </a:rPr>
              <a:t>хороше</a:t>
            </a:r>
            <a:r>
              <a:rPr sz="750" spc="-50" dirty="0">
                <a:solidFill>
                  <a:srgbClr val="002A41"/>
                </a:solidFill>
                <a:latin typeface="Tahoma"/>
                <a:cs typeface="Tahoma"/>
              </a:rPr>
              <a:t> </a:t>
            </a:r>
            <a:r>
              <a:rPr sz="750" spc="-15" dirty="0">
                <a:solidFill>
                  <a:srgbClr val="002A41"/>
                </a:solidFill>
                <a:latin typeface="Tahoma"/>
                <a:cs typeface="Tahoma"/>
              </a:rPr>
              <a:t>здоров’я),</a:t>
            </a:r>
            <a:r>
              <a:rPr sz="750" spc="-45" dirty="0">
                <a:solidFill>
                  <a:srgbClr val="002A41"/>
                </a:solidFill>
                <a:latin typeface="Tahoma"/>
                <a:cs typeface="Tahoma"/>
              </a:rPr>
              <a:t> </a:t>
            </a:r>
            <a:r>
              <a:rPr sz="750" spc="80" dirty="0">
                <a:solidFill>
                  <a:srgbClr val="002A41"/>
                </a:solidFill>
                <a:latin typeface="Tahoma"/>
                <a:cs typeface="Tahoma"/>
              </a:rPr>
              <a:t>аніж</a:t>
            </a:r>
            <a:r>
              <a:rPr sz="750" spc="-50" dirty="0">
                <a:solidFill>
                  <a:srgbClr val="002A41"/>
                </a:solidFill>
                <a:latin typeface="Tahoma"/>
                <a:cs typeface="Tahoma"/>
              </a:rPr>
              <a:t> </a:t>
            </a:r>
            <a:r>
              <a:rPr sz="750" spc="70" dirty="0">
                <a:solidFill>
                  <a:srgbClr val="002A41"/>
                </a:solidFill>
                <a:latin typeface="Tahoma"/>
                <a:cs typeface="Tahoma"/>
              </a:rPr>
              <a:t>жінки,</a:t>
            </a:r>
            <a:r>
              <a:rPr sz="750" spc="-50" dirty="0">
                <a:solidFill>
                  <a:srgbClr val="002A41"/>
                </a:solidFill>
                <a:latin typeface="Tahoma"/>
                <a:cs typeface="Tahoma"/>
              </a:rPr>
              <a:t> </a:t>
            </a:r>
            <a:r>
              <a:rPr sz="750" spc="45" dirty="0">
                <a:solidFill>
                  <a:srgbClr val="002A41"/>
                </a:solidFill>
                <a:latin typeface="Tahoma"/>
                <a:cs typeface="Tahoma"/>
              </a:rPr>
              <a:t>а</a:t>
            </a:r>
            <a:r>
              <a:rPr sz="750" spc="-50" dirty="0">
                <a:solidFill>
                  <a:srgbClr val="002A41"/>
                </a:solidFill>
                <a:latin typeface="Tahoma"/>
                <a:cs typeface="Tahoma"/>
              </a:rPr>
              <a:t> </a:t>
            </a:r>
            <a:r>
              <a:rPr sz="750" spc="50" dirty="0">
                <a:solidFill>
                  <a:srgbClr val="002A41"/>
                </a:solidFill>
                <a:latin typeface="Tahoma"/>
                <a:cs typeface="Tahoma"/>
              </a:rPr>
              <a:t>також  </a:t>
            </a:r>
            <a:r>
              <a:rPr sz="750" spc="55" dirty="0">
                <a:solidFill>
                  <a:srgbClr val="002A41"/>
                </a:solidFill>
                <a:latin typeface="Tahoma"/>
                <a:cs typeface="Tahoma"/>
              </a:rPr>
              <a:t>молоді</a:t>
            </a:r>
            <a:r>
              <a:rPr sz="750" spc="-60" dirty="0">
                <a:solidFill>
                  <a:srgbClr val="002A41"/>
                </a:solidFill>
                <a:latin typeface="Tahoma"/>
                <a:cs typeface="Tahoma"/>
              </a:rPr>
              <a:t> </a:t>
            </a:r>
            <a:r>
              <a:rPr sz="750" spc="60" dirty="0">
                <a:solidFill>
                  <a:srgbClr val="002A41"/>
                </a:solidFill>
                <a:latin typeface="Tahoma"/>
                <a:cs typeface="Tahoma"/>
              </a:rPr>
              <a:t>люди</a:t>
            </a:r>
            <a:r>
              <a:rPr sz="750" spc="-60" dirty="0">
                <a:solidFill>
                  <a:srgbClr val="002A41"/>
                </a:solidFill>
                <a:latin typeface="Tahoma"/>
                <a:cs typeface="Tahoma"/>
              </a:rPr>
              <a:t> </a:t>
            </a:r>
            <a:r>
              <a:rPr sz="750" spc="10" dirty="0">
                <a:solidFill>
                  <a:srgbClr val="002A41"/>
                </a:solidFill>
                <a:latin typeface="Tahoma"/>
                <a:cs typeface="Tahoma"/>
              </a:rPr>
              <a:t>(серед</a:t>
            </a:r>
            <a:r>
              <a:rPr sz="750" spc="-55" dirty="0">
                <a:solidFill>
                  <a:srgbClr val="002A41"/>
                </a:solidFill>
                <a:latin typeface="Tahoma"/>
                <a:cs typeface="Tahoma"/>
              </a:rPr>
              <a:t> </a:t>
            </a:r>
            <a:r>
              <a:rPr sz="750" spc="5" dirty="0">
                <a:solidFill>
                  <a:srgbClr val="002A41"/>
                </a:solidFill>
                <a:latin typeface="Tahoma"/>
                <a:cs typeface="Tahoma"/>
              </a:rPr>
              <a:t>18-29</a:t>
            </a:r>
            <a:r>
              <a:rPr sz="750" spc="-60" dirty="0">
                <a:solidFill>
                  <a:srgbClr val="002A41"/>
                </a:solidFill>
                <a:latin typeface="Tahoma"/>
                <a:cs typeface="Tahoma"/>
              </a:rPr>
              <a:t> </a:t>
            </a:r>
            <a:r>
              <a:rPr sz="750" spc="65" dirty="0">
                <a:solidFill>
                  <a:srgbClr val="002A41"/>
                </a:solidFill>
                <a:latin typeface="Tahoma"/>
                <a:cs typeface="Tahoma"/>
              </a:rPr>
              <a:t>річних</a:t>
            </a:r>
            <a:r>
              <a:rPr sz="750" spc="-60" dirty="0">
                <a:solidFill>
                  <a:srgbClr val="002A41"/>
                </a:solidFill>
                <a:latin typeface="Tahoma"/>
                <a:cs typeface="Tahoma"/>
              </a:rPr>
              <a:t> </a:t>
            </a:r>
            <a:r>
              <a:rPr sz="750" spc="30" dirty="0">
                <a:solidFill>
                  <a:srgbClr val="002A41"/>
                </a:solidFill>
                <a:latin typeface="Tahoma"/>
                <a:cs typeface="Tahoma"/>
              </a:rPr>
              <a:t>хороше</a:t>
            </a:r>
            <a:r>
              <a:rPr sz="750" spc="-55" dirty="0">
                <a:solidFill>
                  <a:srgbClr val="002A41"/>
                </a:solidFill>
                <a:latin typeface="Tahoma"/>
                <a:cs typeface="Tahoma"/>
              </a:rPr>
              <a:t> </a:t>
            </a:r>
            <a:r>
              <a:rPr sz="750" dirty="0">
                <a:solidFill>
                  <a:srgbClr val="002A41"/>
                </a:solidFill>
                <a:latin typeface="Tahoma"/>
                <a:cs typeface="Tahoma"/>
              </a:rPr>
              <a:t>здоров’я</a:t>
            </a:r>
            <a:r>
              <a:rPr sz="750" spc="-60" dirty="0">
                <a:solidFill>
                  <a:srgbClr val="002A41"/>
                </a:solidFill>
                <a:latin typeface="Tahoma"/>
                <a:cs typeface="Tahoma"/>
              </a:rPr>
              <a:t> </a:t>
            </a:r>
            <a:r>
              <a:rPr sz="750" spc="60" dirty="0">
                <a:solidFill>
                  <a:srgbClr val="002A41"/>
                </a:solidFill>
                <a:latin typeface="Tahoma"/>
                <a:cs typeface="Tahoma"/>
              </a:rPr>
              <a:t>мають</a:t>
            </a:r>
            <a:r>
              <a:rPr sz="750" spc="-60" dirty="0">
                <a:solidFill>
                  <a:srgbClr val="002A41"/>
                </a:solidFill>
                <a:latin typeface="Tahoma"/>
                <a:cs typeface="Tahoma"/>
              </a:rPr>
              <a:t> </a:t>
            </a:r>
            <a:r>
              <a:rPr sz="750" spc="-40" dirty="0">
                <a:solidFill>
                  <a:srgbClr val="002A41"/>
                </a:solidFill>
                <a:latin typeface="Tahoma"/>
                <a:cs typeface="Tahoma"/>
              </a:rPr>
              <a:t>78%),</a:t>
            </a:r>
            <a:r>
              <a:rPr sz="750" spc="-55" dirty="0">
                <a:solidFill>
                  <a:srgbClr val="002A41"/>
                </a:solidFill>
                <a:latin typeface="Tahoma"/>
                <a:cs typeface="Tahoma"/>
              </a:rPr>
              <a:t> </a:t>
            </a:r>
            <a:r>
              <a:rPr sz="750" spc="80" dirty="0">
                <a:solidFill>
                  <a:srgbClr val="002A41"/>
                </a:solidFill>
                <a:latin typeface="Tahoma"/>
                <a:cs typeface="Tahoma"/>
              </a:rPr>
              <a:t>аніж</a:t>
            </a:r>
            <a:r>
              <a:rPr sz="750" spc="-60" dirty="0">
                <a:solidFill>
                  <a:srgbClr val="002A41"/>
                </a:solidFill>
                <a:latin typeface="Tahoma"/>
                <a:cs typeface="Tahoma"/>
              </a:rPr>
              <a:t> </a:t>
            </a:r>
            <a:r>
              <a:rPr sz="750" spc="45" dirty="0">
                <a:solidFill>
                  <a:srgbClr val="002A41"/>
                </a:solidFill>
                <a:latin typeface="Tahoma"/>
                <a:cs typeface="Tahoma"/>
              </a:rPr>
              <a:t>літні.</a:t>
            </a:r>
            <a:endParaRPr sz="750">
              <a:latin typeface="Tahoma"/>
              <a:cs typeface="Tahoma"/>
            </a:endParaRPr>
          </a:p>
          <a:p>
            <a:pPr marL="12700" marR="146050">
              <a:lnSpc>
                <a:spcPct val="122300"/>
              </a:lnSpc>
              <a:spcBef>
                <a:spcPts val="565"/>
              </a:spcBef>
            </a:pPr>
            <a:r>
              <a:rPr sz="750" spc="55" dirty="0">
                <a:solidFill>
                  <a:srgbClr val="002A41"/>
                </a:solidFill>
                <a:latin typeface="Tahoma"/>
                <a:cs typeface="Tahoma"/>
              </a:rPr>
              <a:t>Найгірше</a:t>
            </a:r>
            <a:r>
              <a:rPr sz="750" spc="-50" dirty="0">
                <a:solidFill>
                  <a:srgbClr val="002A41"/>
                </a:solidFill>
                <a:latin typeface="Tahoma"/>
                <a:cs typeface="Tahoma"/>
              </a:rPr>
              <a:t> </a:t>
            </a:r>
            <a:r>
              <a:rPr sz="750" spc="50" dirty="0">
                <a:solidFill>
                  <a:srgbClr val="002A41"/>
                </a:solidFill>
                <a:latin typeface="Tahoma"/>
                <a:cs typeface="Tahoma"/>
              </a:rPr>
              <a:t>стан</a:t>
            </a:r>
            <a:r>
              <a:rPr sz="750" spc="-50" dirty="0">
                <a:solidFill>
                  <a:srgbClr val="002A41"/>
                </a:solidFill>
                <a:latin typeface="Tahoma"/>
                <a:cs typeface="Tahoma"/>
              </a:rPr>
              <a:t> </a:t>
            </a:r>
            <a:r>
              <a:rPr sz="750" spc="30" dirty="0">
                <a:solidFill>
                  <a:srgbClr val="002A41"/>
                </a:solidFill>
                <a:latin typeface="Tahoma"/>
                <a:cs typeface="Tahoma"/>
              </a:rPr>
              <a:t>свого</a:t>
            </a:r>
            <a:r>
              <a:rPr sz="750" spc="-45" dirty="0">
                <a:solidFill>
                  <a:srgbClr val="002A41"/>
                </a:solidFill>
                <a:latin typeface="Tahoma"/>
                <a:cs typeface="Tahoma"/>
              </a:rPr>
              <a:t> </a:t>
            </a:r>
            <a:r>
              <a:rPr sz="750" dirty="0">
                <a:solidFill>
                  <a:srgbClr val="002A41"/>
                </a:solidFill>
                <a:latin typeface="Tahoma"/>
                <a:cs typeface="Tahoma"/>
              </a:rPr>
              <a:t>здоров’я</a:t>
            </a:r>
            <a:r>
              <a:rPr sz="750" spc="-50" dirty="0">
                <a:solidFill>
                  <a:srgbClr val="002A41"/>
                </a:solidFill>
                <a:latin typeface="Tahoma"/>
                <a:cs typeface="Tahoma"/>
              </a:rPr>
              <a:t> </a:t>
            </a:r>
            <a:r>
              <a:rPr sz="750" spc="50" dirty="0">
                <a:solidFill>
                  <a:srgbClr val="002A41"/>
                </a:solidFill>
                <a:latin typeface="Tahoma"/>
                <a:cs typeface="Tahoma"/>
              </a:rPr>
              <a:t>оцінюють</a:t>
            </a:r>
            <a:r>
              <a:rPr sz="750" spc="-45" dirty="0">
                <a:solidFill>
                  <a:srgbClr val="002A41"/>
                </a:solidFill>
                <a:latin typeface="Tahoma"/>
                <a:cs typeface="Tahoma"/>
              </a:rPr>
              <a:t> </a:t>
            </a:r>
            <a:r>
              <a:rPr sz="750" spc="60" dirty="0">
                <a:solidFill>
                  <a:srgbClr val="002A41"/>
                </a:solidFill>
                <a:latin typeface="Tahoma"/>
                <a:cs typeface="Tahoma"/>
              </a:rPr>
              <a:t>жителі</a:t>
            </a:r>
            <a:r>
              <a:rPr sz="750" spc="-50" dirty="0">
                <a:solidFill>
                  <a:srgbClr val="002A41"/>
                </a:solidFill>
                <a:latin typeface="Tahoma"/>
                <a:cs typeface="Tahoma"/>
              </a:rPr>
              <a:t> </a:t>
            </a:r>
            <a:r>
              <a:rPr sz="750" spc="40" dirty="0">
                <a:solidFill>
                  <a:srgbClr val="002A41"/>
                </a:solidFill>
                <a:latin typeface="Tahoma"/>
                <a:cs typeface="Tahoma"/>
              </a:rPr>
              <a:t>Закарпатської</a:t>
            </a:r>
            <a:r>
              <a:rPr sz="750" spc="-45" dirty="0">
                <a:solidFill>
                  <a:srgbClr val="002A41"/>
                </a:solidFill>
                <a:latin typeface="Tahoma"/>
                <a:cs typeface="Tahoma"/>
              </a:rPr>
              <a:t> </a:t>
            </a:r>
            <a:r>
              <a:rPr sz="750" spc="35" dirty="0">
                <a:solidFill>
                  <a:srgbClr val="002A41"/>
                </a:solidFill>
                <a:latin typeface="Tahoma"/>
                <a:cs typeface="Tahoma"/>
              </a:rPr>
              <a:t>та</a:t>
            </a:r>
            <a:r>
              <a:rPr sz="750" spc="-50" dirty="0">
                <a:solidFill>
                  <a:srgbClr val="002A41"/>
                </a:solidFill>
                <a:latin typeface="Tahoma"/>
                <a:cs typeface="Tahoma"/>
              </a:rPr>
              <a:t> </a:t>
            </a:r>
            <a:r>
              <a:rPr sz="750" spc="65" dirty="0">
                <a:solidFill>
                  <a:srgbClr val="002A41"/>
                </a:solidFill>
                <a:latin typeface="Tahoma"/>
                <a:cs typeface="Tahoma"/>
              </a:rPr>
              <a:t>Житомирської  </a:t>
            </a:r>
            <a:r>
              <a:rPr sz="750" spc="35" dirty="0">
                <a:solidFill>
                  <a:srgbClr val="002A41"/>
                </a:solidFill>
                <a:latin typeface="Tahoma"/>
                <a:cs typeface="Tahoma"/>
              </a:rPr>
              <a:t>областей</a:t>
            </a:r>
            <a:r>
              <a:rPr sz="750" spc="-60" dirty="0">
                <a:solidFill>
                  <a:srgbClr val="002A41"/>
                </a:solidFill>
                <a:latin typeface="Tahoma"/>
                <a:cs typeface="Tahoma"/>
              </a:rPr>
              <a:t> </a:t>
            </a:r>
            <a:r>
              <a:rPr sz="750" spc="40" dirty="0">
                <a:solidFill>
                  <a:srgbClr val="002A41"/>
                </a:solidFill>
                <a:latin typeface="Tahoma"/>
                <a:cs typeface="Tahoma"/>
              </a:rPr>
              <a:t>(лише</a:t>
            </a:r>
            <a:r>
              <a:rPr sz="750" spc="-55" dirty="0">
                <a:solidFill>
                  <a:srgbClr val="002A41"/>
                </a:solidFill>
                <a:latin typeface="Tahoma"/>
                <a:cs typeface="Tahoma"/>
              </a:rPr>
              <a:t> </a:t>
            </a:r>
            <a:r>
              <a:rPr sz="750" spc="-20" dirty="0">
                <a:solidFill>
                  <a:srgbClr val="002A41"/>
                </a:solidFill>
                <a:latin typeface="Tahoma"/>
                <a:cs typeface="Tahoma"/>
              </a:rPr>
              <a:t>25%</a:t>
            </a:r>
            <a:r>
              <a:rPr sz="750" spc="-55" dirty="0">
                <a:solidFill>
                  <a:srgbClr val="002A41"/>
                </a:solidFill>
                <a:latin typeface="Tahoma"/>
                <a:cs typeface="Tahoma"/>
              </a:rPr>
              <a:t> </a:t>
            </a:r>
            <a:r>
              <a:rPr sz="750" spc="35" dirty="0">
                <a:solidFill>
                  <a:srgbClr val="002A41"/>
                </a:solidFill>
                <a:latin typeface="Tahoma"/>
                <a:cs typeface="Tahoma"/>
              </a:rPr>
              <a:t>та</a:t>
            </a:r>
            <a:r>
              <a:rPr sz="750" spc="-55" dirty="0">
                <a:solidFill>
                  <a:srgbClr val="002A41"/>
                </a:solidFill>
                <a:latin typeface="Tahoma"/>
                <a:cs typeface="Tahoma"/>
              </a:rPr>
              <a:t> </a:t>
            </a:r>
            <a:r>
              <a:rPr sz="750" spc="-25" dirty="0">
                <a:solidFill>
                  <a:srgbClr val="002A41"/>
                </a:solidFill>
                <a:latin typeface="Tahoma"/>
                <a:cs typeface="Tahoma"/>
              </a:rPr>
              <a:t>26%</a:t>
            </a:r>
            <a:r>
              <a:rPr sz="750" spc="-55" dirty="0">
                <a:solidFill>
                  <a:srgbClr val="002A41"/>
                </a:solidFill>
                <a:latin typeface="Tahoma"/>
                <a:cs typeface="Tahoma"/>
              </a:rPr>
              <a:t> </a:t>
            </a:r>
            <a:r>
              <a:rPr sz="750" spc="45" dirty="0">
                <a:solidFill>
                  <a:srgbClr val="002A41"/>
                </a:solidFill>
                <a:latin typeface="Tahoma"/>
                <a:cs typeface="Tahoma"/>
              </a:rPr>
              <a:t>відповідно</a:t>
            </a:r>
            <a:r>
              <a:rPr sz="750" spc="-55" dirty="0">
                <a:solidFill>
                  <a:srgbClr val="002A41"/>
                </a:solidFill>
                <a:latin typeface="Tahoma"/>
                <a:cs typeface="Tahoma"/>
              </a:rPr>
              <a:t> </a:t>
            </a:r>
            <a:r>
              <a:rPr sz="750" spc="25" dirty="0">
                <a:solidFill>
                  <a:srgbClr val="002A41"/>
                </a:solidFill>
                <a:latin typeface="Tahoma"/>
                <a:cs typeface="Tahoma"/>
              </a:rPr>
              <a:t>вказали,</a:t>
            </a:r>
            <a:r>
              <a:rPr sz="750" spc="-55" dirty="0">
                <a:solidFill>
                  <a:srgbClr val="002A41"/>
                </a:solidFill>
                <a:latin typeface="Tahoma"/>
                <a:cs typeface="Tahoma"/>
              </a:rPr>
              <a:t> </a:t>
            </a:r>
            <a:r>
              <a:rPr sz="750" spc="50" dirty="0">
                <a:solidFill>
                  <a:srgbClr val="002A41"/>
                </a:solidFill>
                <a:latin typeface="Tahoma"/>
                <a:cs typeface="Tahoma"/>
              </a:rPr>
              <a:t>що</a:t>
            </a:r>
            <a:r>
              <a:rPr sz="750" spc="-55" dirty="0">
                <a:solidFill>
                  <a:srgbClr val="002A41"/>
                </a:solidFill>
                <a:latin typeface="Tahoma"/>
                <a:cs typeface="Tahoma"/>
              </a:rPr>
              <a:t> </a:t>
            </a:r>
            <a:r>
              <a:rPr sz="750" spc="60" dirty="0">
                <a:solidFill>
                  <a:srgbClr val="002A41"/>
                </a:solidFill>
                <a:latin typeface="Tahoma"/>
                <a:cs typeface="Tahoma"/>
              </a:rPr>
              <a:t>мають</a:t>
            </a:r>
            <a:r>
              <a:rPr sz="750" spc="-55" dirty="0">
                <a:solidFill>
                  <a:srgbClr val="002A41"/>
                </a:solidFill>
                <a:latin typeface="Tahoma"/>
                <a:cs typeface="Tahoma"/>
              </a:rPr>
              <a:t> </a:t>
            </a:r>
            <a:r>
              <a:rPr sz="750" spc="20" dirty="0">
                <a:solidFill>
                  <a:srgbClr val="002A41"/>
                </a:solidFill>
                <a:latin typeface="Tahoma"/>
                <a:cs typeface="Tahoma"/>
              </a:rPr>
              <a:t>добре</a:t>
            </a:r>
            <a:r>
              <a:rPr sz="750" spc="-55" dirty="0">
                <a:solidFill>
                  <a:srgbClr val="002A41"/>
                </a:solidFill>
                <a:latin typeface="Tahoma"/>
                <a:cs typeface="Tahoma"/>
              </a:rPr>
              <a:t> </a:t>
            </a:r>
            <a:r>
              <a:rPr sz="750" spc="25" dirty="0">
                <a:solidFill>
                  <a:srgbClr val="002A41"/>
                </a:solidFill>
                <a:latin typeface="Tahoma"/>
                <a:cs typeface="Tahoma"/>
              </a:rPr>
              <a:t>або</a:t>
            </a:r>
            <a:r>
              <a:rPr sz="750" spc="-55" dirty="0">
                <a:solidFill>
                  <a:srgbClr val="002A41"/>
                </a:solidFill>
                <a:latin typeface="Tahoma"/>
                <a:cs typeface="Tahoma"/>
              </a:rPr>
              <a:t> </a:t>
            </a:r>
            <a:r>
              <a:rPr sz="750" spc="60" dirty="0">
                <a:solidFill>
                  <a:srgbClr val="002A41"/>
                </a:solidFill>
                <a:latin typeface="Tahoma"/>
                <a:cs typeface="Tahoma"/>
              </a:rPr>
              <a:t>дуже</a:t>
            </a:r>
            <a:r>
              <a:rPr sz="750" spc="-55" dirty="0">
                <a:solidFill>
                  <a:srgbClr val="002A41"/>
                </a:solidFill>
                <a:latin typeface="Tahoma"/>
                <a:cs typeface="Tahoma"/>
              </a:rPr>
              <a:t> </a:t>
            </a:r>
            <a:r>
              <a:rPr sz="750" spc="20" dirty="0">
                <a:solidFill>
                  <a:srgbClr val="002A41"/>
                </a:solidFill>
                <a:latin typeface="Tahoma"/>
                <a:cs typeface="Tahoma"/>
              </a:rPr>
              <a:t>добре  </a:t>
            </a:r>
            <a:r>
              <a:rPr sz="750" spc="-15" dirty="0">
                <a:solidFill>
                  <a:srgbClr val="002A41"/>
                </a:solidFill>
                <a:latin typeface="Tahoma"/>
                <a:cs typeface="Tahoma"/>
              </a:rPr>
              <a:t>здоров’я), </a:t>
            </a:r>
            <a:r>
              <a:rPr sz="750" spc="40" dirty="0">
                <a:solidFill>
                  <a:srgbClr val="002A41"/>
                </a:solidFill>
                <a:latin typeface="Tahoma"/>
                <a:cs typeface="Tahoma"/>
              </a:rPr>
              <a:t>Донецької </a:t>
            </a:r>
            <a:r>
              <a:rPr sz="750" spc="35" dirty="0">
                <a:solidFill>
                  <a:srgbClr val="002A41"/>
                </a:solidFill>
                <a:latin typeface="Tahoma"/>
                <a:cs typeface="Tahoma"/>
              </a:rPr>
              <a:t>та </a:t>
            </a:r>
            <a:r>
              <a:rPr sz="750" spc="50" dirty="0">
                <a:solidFill>
                  <a:srgbClr val="002A41"/>
                </a:solidFill>
                <a:latin typeface="Tahoma"/>
                <a:cs typeface="Tahoma"/>
              </a:rPr>
              <a:t>Чернігівської </a:t>
            </a:r>
            <a:r>
              <a:rPr sz="750" spc="-30" dirty="0">
                <a:solidFill>
                  <a:srgbClr val="002A41"/>
                </a:solidFill>
                <a:latin typeface="Tahoma"/>
                <a:cs typeface="Tahoma"/>
              </a:rPr>
              <a:t>(27%) </a:t>
            </a:r>
            <a:r>
              <a:rPr sz="750" spc="25" dirty="0">
                <a:solidFill>
                  <a:srgbClr val="002A41"/>
                </a:solidFill>
                <a:latin typeface="Tahoma"/>
                <a:cs typeface="Tahoma"/>
              </a:rPr>
              <a:t>областей, </a:t>
            </a:r>
            <a:r>
              <a:rPr sz="750" spc="45" dirty="0">
                <a:solidFill>
                  <a:srgbClr val="002A41"/>
                </a:solidFill>
                <a:latin typeface="Tahoma"/>
                <a:cs typeface="Tahoma"/>
              </a:rPr>
              <a:t>а </a:t>
            </a:r>
            <a:r>
              <a:rPr sz="750" spc="60" dirty="0">
                <a:solidFill>
                  <a:srgbClr val="002A41"/>
                </a:solidFill>
                <a:latin typeface="Tahoma"/>
                <a:cs typeface="Tahoma"/>
              </a:rPr>
              <a:t>найкраще </a:t>
            </a:r>
            <a:r>
              <a:rPr sz="750" spc="65" dirty="0">
                <a:solidFill>
                  <a:srgbClr val="002A41"/>
                </a:solidFill>
                <a:latin typeface="Tahoma"/>
                <a:cs typeface="Tahoma"/>
              </a:rPr>
              <a:t>— </a:t>
            </a:r>
            <a:r>
              <a:rPr sz="750" spc="60" dirty="0">
                <a:solidFill>
                  <a:srgbClr val="002A41"/>
                </a:solidFill>
                <a:latin typeface="Tahoma"/>
                <a:cs typeface="Tahoma"/>
              </a:rPr>
              <a:t>жителі  Хмельницької</a:t>
            </a:r>
            <a:r>
              <a:rPr sz="750" spc="-60" dirty="0">
                <a:solidFill>
                  <a:srgbClr val="002A41"/>
                </a:solidFill>
                <a:latin typeface="Tahoma"/>
                <a:cs typeface="Tahoma"/>
              </a:rPr>
              <a:t> </a:t>
            </a:r>
            <a:r>
              <a:rPr sz="750" spc="-35" dirty="0">
                <a:solidFill>
                  <a:srgbClr val="002A41"/>
                </a:solidFill>
                <a:latin typeface="Tahoma"/>
                <a:cs typeface="Tahoma"/>
              </a:rPr>
              <a:t>(48%),</a:t>
            </a:r>
            <a:r>
              <a:rPr sz="750" spc="-55" dirty="0">
                <a:solidFill>
                  <a:srgbClr val="002A41"/>
                </a:solidFill>
                <a:latin typeface="Tahoma"/>
                <a:cs typeface="Tahoma"/>
              </a:rPr>
              <a:t> </a:t>
            </a:r>
            <a:r>
              <a:rPr sz="750" spc="45" dirty="0">
                <a:solidFill>
                  <a:srgbClr val="002A41"/>
                </a:solidFill>
                <a:latin typeface="Tahoma"/>
                <a:cs typeface="Tahoma"/>
              </a:rPr>
              <a:t>Луганської</a:t>
            </a:r>
            <a:r>
              <a:rPr sz="750" spc="-55" dirty="0">
                <a:solidFill>
                  <a:srgbClr val="002A41"/>
                </a:solidFill>
                <a:latin typeface="Tahoma"/>
                <a:cs typeface="Tahoma"/>
              </a:rPr>
              <a:t> </a:t>
            </a:r>
            <a:r>
              <a:rPr sz="750" spc="-40" dirty="0">
                <a:solidFill>
                  <a:srgbClr val="002A41"/>
                </a:solidFill>
                <a:latin typeface="Tahoma"/>
                <a:cs typeface="Tahoma"/>
              </a:rPr>
              <a:t>(49%),</a:t>
            </a:r>
            <a:r>
              <a:rPr sz="750" spc="-55" dirty="0">
                <a:solidFill>
                  <a:srgbClr val="002A41"/>
                </a:solidFill>
                <a:latin typeface="Tahoma"/>
                <a:cs typeface="Tahoma"/>
              </a:rPr>
              <a:t> </a:t>
            </a:r>
            <a:r>
              <a:rPr sz="750" spc="30" dirty="0">
                <a:solidFill>
                  <a:srgbClr val="002A41"/>
                </a:solidFill>
                <a:latin typeface="Tahoma"/>
                <a:cs typeface="Tahoma"/>
              </a:rPr>
              <a:t>Одеської</a:t>
            </a:r>
            <a:r>
              <a:rPr sz="750" spc="-55" dirty="0">
                <a:solidFill>
                  <a:srgbClr val="002A41"/>
                </a:solidFill>
                <a:latin typeface="Tahoma"/>
                <a:cs typeface="Tahoma"/>
              </a:rPr>
              <a:t> </a:t>
            </a:r>
            <a:r>
              <a:rPr sz="750" spc="35" dirty="0">
                <a:solidFill>
                  <a:srgbClr val="002A41"/>
                </a:solidFill>
                <a:latin typeface="Tahoma"/>
                <a:cs typeface="Tahoma"/>
              </a:rPr>
              <a:t>та</a:t>
            </a:r>
            <a:r>
              <a:rPr sz="750" spc="-55" dirty="0">
                <a:solidFill>
                  <a:srgbClr val="002A41"/>
                </a:solidFill>
                <a:latin typeface="Tahoma"/>
                <a:cs typeface="Tahoma"/>
              </a:rPr>
              <a:t> </a:t>
            </a:r>
            <a:r>
              <a:rPr sz="750" spc="55" dirty="0">
                <a:solidFill>
                  <a:srgbClr val="002A41"/>
                </a:solidFill>
                <a:latin typeface="Tahoma"/>
                <a:cs typeface="Tahoma"/>
              </a:rPr>
              <a:t>Сумської</a:t>
            </a:r>
            <a:r>
              <a:rPr sz="750" spc="-55" dirty="0">
                <a:solidFill>
                  <a:srgbClr val="002A41"/>
                </a:solidFill>
                <a:latin typeface="Tahoma"/>
                <a:cs typeface="Tahoma"/>
              </a:rPr>
              <a:t> </a:t>
            </a:r>
            <a:r>
              <a:rPr sz="750" spc="35" dirty="0">
                <a:solidFill>
                  <a:srgbClr val="002A41"/>
                </a:solidFill>
                <a:latin typeface="Tahoma"/>
                <a:cs typeface="Tahoma"/>
              </a:rPr>
              <a:t>областей</a:t>
            </a:r>
            <a:r>
              <a:rPr sz="750" spc="-55" dirty="0">
                <a:solidFill>
                  <a:srgbClr val="002A41"/>
                </a:solidFill>
                <a:latin typeface="Tahoma"/>
                <a:cs typeface="Tahoma"/>
              </a:rPr>
              <a:t> </a:t>
            </a:r>
            <a:r>
              <a:rPr sz="750" spc="-35" dirty="0">
                <a:solidFill>
                  <a:srgbClr val="002A41"/>
                </a:solidFill>
                <a:latin typeface="Tahoma"/>
                <a:cs typeface="Tahoma"/>
              </a:rPr>
              <a:t>(50%).</a:t>
            </a:r>
            <a:endParaRPr sz="750">
              <a:latin typeface="Tahoma"/>
              <a:cs typeface="Tahoma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796100" y="1045535"/>
            <a:ext cx="3339465" cy="254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500" b="1" spc="145" dirty="0">
                <a:solidFill>
                  <a:srgbClr val="002A41"/>
                </a:solidFill>
                <a:latin typeface="Arial"/>
                <a:cs typeface="Arial"/>
              </a:rPr>
              <a:t>САМООЦІНКА </a:t>
            </a:r>
            <a:r>
              <a:rPr sz="1500" b="1" spc="110" dirty="0">
                <a:solidFill>
                  <a:srgbClr val="002A41"/>
                </a:solidFill>
                <a:latin typeface="Arial"/>
                <a:cs typeface="Arial"/>
              </a:rPr>
              <a:t>СТАНУ</a:t>
            </a:r>
            <a:r>
              <a:rPr sz="1500" b="1" spc="-245" dirty="0">
                <a:solidFill>
                  <a:srgbClr val="002A41"/>
                </a:solidFill>
                <a:latin typeface="Arial"/>
                <a:cs typeface="Arial"/>
              </a:rPr>
              <a:t> </a:t>
            </a:r>
            <a:r>
              <a:rPr sz="1500" b="1" spc="-20" dirty="0">
                <a:solidFill>
                  <a:srgbClr val="002A41"/>
                </a:solidFill>
                <a:latin typeface="Arial"/>
                <a:cs typeface="Arial"/>
              </a:rPr>
              <a:t>ЗДОРОВ’Я</a:t>
            </a:r>
            <a:endParaRPr sz="150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654350" y="1549044"/>
            <a:ext cx="6160770" cy="0"/>
          </a:xfrm>
          <a:custGeom>
            <a:avLst/>
            <a:gdLst/>
            <a:ahLst/>
            <a:cxnLst/>
            <a:rect l="l" t="t" r="r" b="b"/>
            <a:pathLst>
              <a:path w="6160770">
                <a:moveTo>
                  <a:pt x="0" y="0"/>
                </a:moveTo>
                <a:lnTo>
                  <a:pt x="6160300" y="0"/>
                </a:lnTo>
              </a:path>
            </a:pathLst>
          </a:custGeom>
          <a:ln w="12700">
            <a:solidFill>
              <a:srgbClr val="002A4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802599" y="629925"/>
            <a:ext cx="145415" cy="1473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spc="35" dirty="0">
                <a:solidFill>
                  <a:srgbClr val="002A41"/>
                </a:solidFill>
                <a:latin typeface="Tahoma"/>
                <a:cs typeface="Tahoma"/>
              </a:rPr>
              <a:t>40</a:t>
            </a:r>
            <a:endParaRPr sz="800">
              <a:latin typeface="Tahoma"/>
              <a:cs typeface="Tahoma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229300" y="629925"/>
            <a:ext cx="1370965" cy="1473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spc="100" dirty="0">
                <a:solidFill>
                  <a:srgbClr val="002A41"/>
                </a:solidFill>
                <a:latin typeface="Times New Roman"/>
                <a:cs typeface="Times New Roman"/>
              </a:rPr>
              <a:t>Індекс </a:t>
            </a:r>
            <a:r>
              <a:rPr sz="800" spc="65" dirty="0">
                <a:solidFill>
                  <a:srgbClr val="002A41"/>
                </a:solidFill>
                <a:latin typeface="Times New Roman"/>
                <a:cs typeface="Times New Roman"/>
              </a:rPr>
              <a:t>здоров’я.</a:t>
            </a:r>
            <a:r>
              <a:rPr sz="800" spc="10" dirty="0">
                <a:solidFill>
                  <a:srgbClr val="002A41"/>
                </a:solidFill>
                <a:latin typeface="Times New Roman"/>
                <a:cs typeface="Times New Roman"/>
              </a:rPr>
              <a:t> </a:t>
            </a:r>
            <a:r>
              <a:rPr sz="800" spc="100" dirty="0">
                <a:solidFill>
                  <a:srgbClr val="002A41"/>
                </a:solidFill>
                <a:latin typeface="Times New Roman"/>
                <a:cs typeface="Times New Roman"/>
              </a:rPr>
              <a:t>Україна</a:t>
            </a:r>
            <a:endParaRPr sz="800">
              <a:latin typeface="Times New Roman"/>
              <a:cs typeface="Times New Roman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1245603" y="476986"/>
            <a:ext cx="5876290" cy="83820"/>
          </a:xfrm>
          <a:custGeom>
            <a:avLst/>
            <a:gdLst/>
            <a:ahLst/>
            <a:cxnLst/>
            <a:rect l="l" t="t" r="r" b="b"/>
            <a:pathLst>
              <a:path w="5876290" h="83820">
                <a:moveTo>
                  <a:pt x="5876048" y="0"/>
                </a:moveTo>
                <a:lnTo>
                  <a:pt x="0" y="0"/>
                </a:lnTo>
                <a:lnTo>
                  <a:pt x="0" y="83654"/>
                </a:lnTo>
                <a:lnTo>
                  <a:pt x="5876048" y="83654"/>
                </a:lnTo>
                <a:lnTo>
                  <a:pt x="5876048" y="0"/>
                </a:lnTo>
                <a:close/>
              </a:path>
            </a:pathLst>
          </a:custGeom>
          <a:solidFill>
            <a:srgbClr val="384E6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654354" y="476986"/>
            <a:ext cx="541020" cy="83820"/>
          </a:xfrm>
          <a:custGeom>
            <a:avLst/>
            <a:gdLst/>
            <a:ahLst/>
            <a:cxnLst/>
            <a:rect l="l" t="t" r="r" b="b"/>
            <a:pathLst>
              <a:path w="541019" h="83820">
                <a:moveTo>
                  <a:pt x="540854" y="0"/>
                </a:moveTo>
                <a:lnTo>
                  <a:pt x="0" y="0"/>
                </a:lnTo>
                <a:lnTo>
                  <a:pt x="0" y="83654"/>
                </a:lnTo>
                <a:lnTo>
                  <a:pt x="540854" y="83654"/>
                </a:lnTo>
                <a:lnTo>
                  <a:pt x="540854" y="0"/>
                </a:lnTo>
                <a:close/>
              </a:path>
            </a:pathLst>
          </a:custGeom>
          <a:solidFill>
            <a:srgbClr val="F99F1B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50899" y="3754607"/>
            <a:ext cx="73025" cy="11683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600" b="1" spc="35" dirty="0">
                <a:solidFill>
                  <a:srgbClr val="002A41"/>
                </a:solidFill>
                <a:latin typeface="Arial"/>
                <a:cs typeface="Arial"/>
              </a:rPr>
              <a:t>0</a:t>
            </a:r>
            <a:endParaRPr sz="6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7056348" y="3754607"/>
            <a:ext cx="73025" cy="11683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600" b="1" spc="35" dirty="0">
                <a:solidFill>
                  <a:srgbClr val="002A41"/>
                </a:solidFill>
                <a:latin typeface="Arial"/>
                <a:cs typeface="Arial"/>
              </a:rPr>
              <a:t>0</a:t>
            </a:r>
            <a:endParaRPr sz="6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950899" y="2867868"/>
            <a:ext cx="123825" cy="11683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600" b="1" spc="45" dirty="0">
                <a:solidFill>
                  <a:srgbClr val="002A41"/>
                </a:solidFill>
                <a:latin typeface="Arial"/>
                <a:cs typeface="Arial"/>
              </a:rPr>
              <a:t>50</a:t>
            </a:r>
            <a:endParaRPr sz="6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7007276" y="2867868"/>
            <a:ext cx="123825" cy="11683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600" b="1" spc="45" dirty="0">
                <a:solidFill>
                  <a:srgbClr val="002A41"/>
                </a:solidFill>
                <a:latin typeface="Arial"/>
                <a:cs typeface="Arial"/>
              </a:rPr>
              <a:t>50</a:t>
            </a:r>
            <a:endParaRPr sz="6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950899" y="2012904"/>
            <a:ext cx="167005" cy="11683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600" b="1" spc="10" dirty="0">
                <a:solidFill>
                  <a:srgbClr val="002A41"/>
                </a:solidFill>
                <a:latin typeface="Arial"/>
                <a:cs typeface="Arial"/>
              </a:rPr>
              <a:t>1</a:t>
            </a:r>
            <a:r>
              <a:rPr sz="600" b="1" spc="50" dirty="0">
                <a:solidFill>
                  <a:srgbClr val="002A41"/>
                </a:solidFill>
                <a:latin typeface="Arial"/>
                <a:cs typeface="Arial"/>
              </a:rPr>
              <a:t>0</a:t>
            </a:r>
            <a:r>
              <a:rPr sz="600" b="1" spc="35" dirty="0">
                <a:solidFill>
                  <a:srgbClr val="002A41"/>
                </a:solidFill>
                <a:latin typeface="Arial"/>
                <a:cs typeface="Arial"/>
              </a:rPr>
              <a:t>0</a:t>
            </a:r>
            <a:endParaRPr sz="6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6962470" y="2012904"/>
            <a:ext cx="167005" cy="11683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600" b="1" spc="10" dirty="0">
                <a:solidFill>
                  <a:srgbClr val="002A41"/>
                </a:solidFill>
                <a:latin typeface="Arial"/>
                <a:cs typeface="Arial"/>
              </a:rPr>
              <a:t>1</a:t>
            </a:r>
            <a:r>
              <a:rPr sz="600" b="1" spc="50" dirty="0">
                <a:solidFill>
                  <a:srgbClr val="002A41"/>
                </a:solidFill>
                <a:latin typeface="Arial"/>
                <a:cs typeface="Arial"/>
              </a:rPr>
              <a:t>0</a:t>
            </a:r>
            <a:r>
              <a:rPr sz="600" b="1" spc="35" dirty="0">
                <a:solidFill>
                  <a:srgbClr val="002A41"/>
                </a:solidFill>
                <a:latin typeface="Arial"/>
                <a:cs typeface="Arial"/>
              </a:rPr>
              <a:t>0</a:t>
            </a:r>
            <a:endParaRPr sz="60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 rot="19020000">
            <a:off x="892113" y="4049067"/>
            <a:ext cx="484871" cy="635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500"/>
              </a:lnSpc>
            </a:pPr>
            <a:r>
              <a:rPr sz="500" b="1" spc="-5" dirty="0">
                <a:solidFill>
                  <a:srgbClr val="002A41"/>
                </a:solidFill>
                <a:latin typeface="Arial"/>
                <a:cs typeface="Arial"/>
              </a:rPr>
              <a:t>З</a:t>
            </a:r>
            <a:r>
              <a:rPr sz="500" b="1" spc="30" dirty="0">
                <a:solidFill>
                  <a:srgbClr val="002A41"/>
                </a:solidFill>
                <a:latin typeface="Arial"/>
                <a:cs typeface="Arial"/>
              </a:rPr>
              <a:t>а</a:t>
            </a:r>
            <a:r>
              <a:rPr sz="500" b="1" spc="90" dirty="0">
                <a:solidFill>
                  <a:srgbClr val="002A41"/>
                </a:solidFill>
                <a:latin typeface="Arial"/>
                <a:cs typeface="Arial"/>
              </a:rPr>
              <a:t>к</a:t>
            </a:r>
            <a:r>
              <a:rPr sz="500" b="1" spc="15" dirty="0">
                <a:solidFill>
                  <a:srgbClr val="002A41"/>
                </a:solidFill>
                <a:latin typeface="Arial"/>
                <a:cs typeface="Arial"/>
              </a:rPr>
              <a:t>а</a:t>
            </a:r>
            <a:r>
              <a:rPr sz="500" b="1" dirty="0">
                <a:solidFill>
                  <a:srgbClr val="002A41"/>
                </a:solidFill>
                <a:latin typeface="Arial"/>
                <a:cs typeface="Arial"/>
              </a:rPr>
              <a:t>р</a:t>
            </a:r>
            <a:r>
              <a:rPr sz="500" b="1" spc="45" dirty="0">
                <a:solidFill>
                  <a:srgbClr val="002A41"/>
                </a:solidFill>
                <a:latin typeface="Arial"/>
                <a:cs typeface="Arial"/>
              </a:rPr>
              <a:t>п</a:t>
            </a:r>
            <a:r>
              <a:rPr sz="500" b="1" spc="25" dirty="0">
                <a:solidFill>
                  <a:srgbClr val="002A41"/>
                </a:solidFill>
                <a:latin typeface="Arial"/>
                <a:cs typeface="Arial"/>
              </a:rPr>
              <a:t>ат</a:t>
            </a:r>
            <a:r>
              <a:rPr sz="500" b="1" spc="-15" dirty="0">
                <a:solidFill>
                  <a:srgbClr val="002A41"/>
                </a:solidFill>
                <a:latin typeface="Arial"/>
                <a:cs typeface="Arial"/>
              </a:rPr>
              <a:t>с</a:t>
            </a:r>
            <a:r>
              <a:rPr sz="500" b="1" spc="40" dirty="0">
                <a:solidFill>
                  <a:srgbClr val="002A41"/>
                </a:solidFill>
                <a:latin typeface="Arial"/>
                <a:cs typeface="Arial"/>
              </a:rPr>
              <a:t>ь</a:t>
            </a:r>
            <a:r>
              <a:rPr sz="500" b="1" spc="35" dirty="0">
                <a:solidFill>
                  <a:srgbClr val="002A41"/>
                </a:solidFill>
                <a:latin typeface="Arial"/>
                <a:cs typeface="Arial"/>
              </a:rPr>
              <a:t>к</a:t>
            </a:r>
            <a:r>
              <a:rPr sz="750" b="1" spc="44" baseline="5555" dirty="0">
                <a:solidFill>
                  <a:srgbClr val="002A41"/>
                </a:solidFill>
                <a:latin typeface="Arial"/>
                <a:cs typeface="Arial"/>
              </a:rPr>
              <a:t>а</a:t>
            </a:r>
            <a:endParaRPr sz="750" baseline="5555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 rot="19020000">
            <a:off x="1100919" y="4054531"/>
            <a:ext cx="500613" cy="635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500"/>
              </a:lnSpc>
            </a:pPr>
            <a:r>
              <a:rPr sz="500" b="1" spc="130" dirty="0">
                <a:solidFill>
                  <a:srgbClr val="002A41"/>
                </a:solidFill>
                <a:latin typeface="Arial"/>
                <a:cs typeface="Arial"/>
              </a:rPr>
              <a:t>Ж</a:t>
            </a:r>
            <a:r>
              <a:rPr sz="500" b="1" spc="55" dirty="0">
                <a:solidFill>
                  <a:srgbClr val="002A41"/>
                </a:solidFill>
                <a:latin typeface="Arial"/>
                <a:cs typeface="Arial"/>
              </a:rPr>
              <a:t>и</a:t>
            </a:r>
            <a:r>
              <a:rPr sz="500" b="1" spc="25" dirty="0">
                <a:solidFill>
                  <a:srgbClr val="002A41"/>
                </a:solidFill>
                <a:latin typeface="Arial"/>
                <a:cs typeface="Arial"/>
              </a:rPr>
              <a:t>т</a:t>
            </a:r>
            <a:r>
              <a:rPr sz="500" b="1" spc="-15" dirty="0">
                <a:solidFill>
                  <a:srgbClr val="002A41"/>
                </a:solidFill>
                <a:latin typeface="Arial"/>
                <a:cs typeface="Arial"/>
              </a:rPr>
              <a:t>о</a:t>
            </a:r>
            <a:r>
              <a:rPr sz="500" b="1" spc="65" dirty="0">
                <a:solidFill>
                  <a:srgbClr val="002A41"/>
                </a:solidFill>
                <a:latin typeface="Arial"/>
                <a:cs typeface="Arial"/>
              </a:rPr>
              <a:t>м</a:t>
            </a:r>
            <a:r>
              <a:rPr sz="500" b="1" spc="50" dirty="0">
                <a:solidFill>
                  <a:srgbClr val="002A41"/>
                </a:solidFill>
                <a:latin typeface="Arial"/>
                <a:cs typeface="Arial"/>
              </a:rPr>
              <a:t>и</a:t>
            </a:r>
            <a:r>
              <a:rPr sz="500" b="1" spc="10" dirty="0">
                <a:solidFill>
                  <a:srgbClr val="002A41"/>
                </a:solidFill>
                <a:latin typeface="Arial"/>
                <a:cs typeface="Arial"/>
              </a:rPr>
              <a:t>р</a:t>
            </a:r>
            <a:r>
              <a:rPr sz="500" b="1" spc="-10" dirty="0">
                <a:solidFill>
                  <a:srgbClr val="002A41"/>
                </a:solidFill>
                <a:latin typeface="Arial"/>
                <a:cs typeface="Arial"/>
              </a:rPr>
              <a:t>с</a:t>
            </a:r>
            <a:r>
              <a:rPr sz="500" b="1" spc="-20" dirty="0">
                <a:solidFill>
                  <a:srgbClr val="002A41"/>
                </a:solidFill>
                <a:latin typeface="Arial"/>
                <a:cs typeface="Arial"/>
              </a:rPr>
              <a:t>ь</a:t>
            </a:r>
            <a:r>
              <a:rPr sz="750" b="1" spc="135" baseline="5555" dirty="0">
                <a:solidFill>
                  <a:srgbClr val="002A41"/>
                </a:solidFill>
                <a:latin typeface="Arial"/>
                <a:cs typeface="Arial"/>
              </a:rPr>
              <a:t>к</a:t>
            </a:r>
            <a:r>
              <a:rPr sz="750" b="1" spc="44" baseline="5555" dirty="0">
                <a:solidFill>
                  <a:srgbClr val="002A41"/>
                </a:solidFill>
                <a:latin typeface="Arial"/>
                <a:cs typeface="Arial"/>
              </a:rPr>
              <a:t>а</a:t>
            </a:r>
            <a:endParaRPr sz="750" baseline="5555"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 rot="19020000">
            <a:off x="1460494" y="3999400"/>
            <a:ext cx="342488" cy="635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500"/>
              </a:lnSpc>
            </a:pPr>
            <a:r>
              <a:rPr sz="500" b="1" spc="10" dirty="0">
                <a:solidFill>
                  <a:srgbClr val="002A41"/>
                </a:solidFill>
                <a:latin typeface="Arial"/>
                <a:cs typeface="Arial"/>
              </a:rPr>
              <a:t>Д</a:t>
            </a:r>
            <a:r>
              <a:rPr sz="500" b="1" spc="-15" dirty="0">
                <a:solidFill>
                  <a:srgbClr val="002A41"/>
                </a:solidFill>
                <a:latin typeface="Arial"/>
                <a:cs typeface="Arial"/>
              </a:rPr>
              <a:t>о</a:t>
            </a:r>
            <a:r>
              <a:rPr sz="500" b="1" spc="40" dirty="0">
                <a:solidFill>
                  <a:srgbClr val="002A41"/>
                </a:solidFill>
                <a:latin typeface="Arial"/>
                <a:cs typeface="Arial"/>
              </a:rPr>
              <a:t>н</a:t>
            </a:r>
            <a:r>
              <a:rPr sz="500" b="1" dirty="0">
                <a:solidFill>
                  <a:srgbClr val="002A41"/>
                </a:solidFill>
                <a:latin typeface="Arial"/>
                <a:cs typeface="Arial"/>
              </a:rPr>
              <a:t>е</a:t>
            </a:r>
            <a:r>
              <a:rPr sz="500" b="1" spc="45" dirty="0">
                <a:solidFill>
                  <a:srgbClr val="002A41"/>
                </a:solidFill>
                <a:latin typeface="Arial"/>
                <a:cs typeface="Arial"/>
              </a:rPr>
              <a:t>ц</a:t>
            </a:r>
            <a:r>
              <a:rPr sz="500" b="1" spc="-25" dirty="0">
                <a:solidFill>
                  <a:srgbClr val="002A41"/>
                </a:solidFill>
                <a:latin typeface="Arial"/>
                <a:cs typeface="Arial"/>
              </a:rPr>
              <a:t>ь</a:t>
            </a:r>
            <a:r>
              <a:rPr sz="500" b="1" spc="90" dirty="0">
                <a:solidFill>
                  <a:srgbClr val="002A41"/>
                </a:solidFill>
                <a:latin typeface="Arial"/>
                <a:cs typeface="Arial"/>
              </a:rPr>
              <a:t>к</a:t>
            </a:r>
            <a:r>
              <a:rPr sz="500" b="1" spc="30" dirty="0">
                <a:solidFill>
                  <a:srgbClr val="002A41"/>
                </a:solidFill>
                <a:latin typeface="Arial"/>
                <a:cs typeface="Arial"/>
              </a:rPr>
              <a:t>а</a:t>
            </a:r>
            <a:endParaRPr sz="500">
              <a:latin typeface="Arial"/>
              <a:cs typeface="Arial"/>
            </a:endParaRPr>
          </a:p>
        </p:txBody>
      </p:sp>
      <p:sp>
        <p:nvSpPr>
          <p:cNvPr id="11" name="object 11"/>
          <p:cNvSpPr txBox="1"/>
          <p:nvPr/>
        </p:nvSpPr>
        <p:spPr>
          <a:xfrm rot="19020000">
            <a:off x="1586533" y="4038135"/>
            <a:ext cx="453413" cy="635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500"/>
              </a:lnSpc>
            </a:pPr>
            <a:r>
              <a:rPr sz="500" b="1" spc="20" dirty="0">
                <a:solidFill>
                  <a:srgbClr val="002A41"/>
                </a:solidFill>
                <a:latin typeface="Arial"/>
                <a:cs typeface="Arial"/>
              </a:rPr>
              <a:t>Ч</a:t>
            </a:r>
            <a:r>
              <a:rPr sz="500" b="1" spc="-5" dirty="0">
                <a:solidFill>
                  <a:srgbClr val="002A41"/>
                </a:solidFill>
                <a:latin typeface="Arial"/>
                <a:cs typeface="Arial"/>
              </a:rPr>
              <a:t>е</a:t>
            </a:r>
            <a:r>
              <a:rPr sz="500" b="1" dirty="0">
                <a:solidFill>
                  <a:srgbClr val="002A41"/>
                </a:solidFill>
                <a:latin typeface="Arial"/>
                <a:cs typeface="Arial"/>
              </a:rPr>
              <a:t>р</a:t>
            </a:r>
            <a:r>
              <a:rPr sz="500" b="1" spc="50" dirty="0">
                <a:solidFill>
                  <a:srgbClr val="002A41"/>
                </a:solidFill>
                <a:latin typeface="Arial"/>
                <a:cs typeface="Arial"/>
              </a:rPr>
              <a:t>н</a:t>
            </a:r>
            <a:r>
              <a:rPr sz="500" b="1" spc="40" dirty="0">
                <a:solidFill>
                  <a:srgbClr val="002A41"/>
                </a:solidFill>
                <a:latin typeface="Arial"/>
                <a:cs typeface="Arial"/>
              </a:rPr>
              <a:t>i</a:t>
            </a:r>
            <a:r>
              <a:rPr sz="500" b="1" spc="50" dirty="0">
                <a:solidFill>
                  <a:srgbClr val="002A41"/>
                </a:solidFill>
                <a:latin typeface="Arial"/>
                <a:cs typeface="Arial"/>
              </a:rPr>
              <a:t>г</a:t>
            </a:r>
            <a:r>
              <a:rPr sz="500" b="1" spc="40" dirty="0">
                <a:solidFill>
                  <a:srgbClr val="002A41"/>
                </a:solidFill>
                <a:latin typeface="Arial"/>
                <a:cs typeface="Arial"/>
              </a:rPr>
              <a:t>i</a:t>
            </a:r>
            <a:r>
              <a:rPr sz="500" b="1" spc="-5" dirty="0">
                <a:solidFill>
                  <a:srgbClr val="002A41"/>
                </a:solidFill>
                <a:latin typeface="Arial"/>
                <a:cs typeface="Arial"/>
              </a:rPr>
              <a:t>в</a:t>
            </a:r>
            <a:r>
              <a:rPr sz="500" b="1" spc="-10" dirty="0">
                <a:solidFill>
                  <a:srgbClr val="002A41"/>
                </a:solidFill>
                <a:latin typeface="Arial"/>
                <a:cs typeface="Arial"/>
              </a:rPr>
              <a:t>с</a:t>
            </a:r>
            <a:r>
              <a:rPr sz="500" b="1" spc="-20" dirty="0">
                <a:solidFill>
                  <a:srgbClr val="002A41"/>
                </a:solidFill>
                <a:latin typeface="Arial"/>
                <a:cs typeface="Arial"/>
              </a:rPr>
              <a:t>ь</a:t>
            </a:r>
            <a:r>
              <a:rPr sz="750" b="1" spc="135" baseline="5555" dirty="0">
                <a:solidFill>
                  <a:srgbClr val="002A41"/>
                </a:solidFill>
                <a:latin typeface="Arial"/>
                <a:cs typeface="Arial"/>
              </a:rPr>
              <a:t>к</a:t>
            </a:r>
            <a:r>
              <a:rPr sz="750" b="1" spc="44" baseline="5555" dirty="0">
                <a:solidFill>
                  <a:srgbClr val="002A41"/>
                </a:solidFill>
                <a:latin typeface="Arial"/>
                <a:cs typeface="Arial"/>
              </a:rPr>
              <a:t>а</a:t>
            </a:r>
            <a:endParaRPr sz="750" baseline="5555">
              <a:latin typeface="Arial"/>
              <a:cs typeface="Arial"/>
            </a:endParaRPr>
          </a:p>
        </p:txBody>
      </p:sp>
      <p:sp>
        <p:nvSpPr>
          <p:cNvPr id="12" name="object 12"/>
          <p:cNvSpPr txBox="1"/>
          <p:nvPr/>
        </p:nvSpPr>
        <p:spPr>
          <a:xfrm rot="19020000">
            <a:off x="1880388" y="4009424"/>
            <a:ext cx="371231" cy="635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500"/>
              </a:lnSpc>
            </a:pPr>
            <a:r>
              <a:rPr sz="500" b="1" spc="20" dirty="0">
                <a:solidFill>
                  <a:srgbClr val="002A41"/>
                </a:solidFill>
                <a:latin typeface="Arial"/>
                <a:cs typeface="Arial"/>
              </a:rPr>
              <a:t>Ч</a:t>
            </a:r>
            <a:r>
              <a:rPr sz="500" b="1" spc="10" dirty="0">
                <a:solidFill>
                  <a:srgbClr val="002A41"/>
                </a:solidFill>
                <a:latin typeface="Arial"/>
                <a:cs typeface="Arial"/>
              </a:rPr>
              <a:t>е</a:t>
            </a:r>
            <a:r>
              <a:rPr sz="500" b="1" dirty="0">
                <a:solidFill>
                  <a:srgbClr val="002A41"/>
                </a:solidFill>
                <a:latin typeface="Arial"/>
                <a:cs typeface="Arial"/>
              </a:rPr>
              <a:t>р</a:t>
            </a:r>
            <a:r>
              <a:rPr sz="500" b="1" spc="90" dirty="0">
                <a:solidFill>
                  <a:srgbClr val="002A41"/>
                </a:solidFill>
                <a:latin typeface="Arial"/>
                <a:cs typeface="Arial"/>
              </a:rPr>
              <a:t>к</a:t>
            </a:r>
            <a:r>
              <a:rPr sz="500" b="1" spc="5" dirty="0">
                <a:solidFill>
                  <a:srgbClr val="002A41"/>
                </a:solidFill>
                <a:latin typeface="Arial"/>
                <a:cs typeface="Arial"/>
              </a:rPr>
              <a:t>ас</a:t>
            </a:r>
            <a:r>
              <a:rPr sz="500" b="1" spc="-25" dirty="0">
                <a:solidFill>
                  <a:srgbClr val="002A41"/>
                </a:solidFill>
                <a:latin typeface="Arial"/>
                <a:cs typeface="Arial"/>
              </a:rPr>
              <a:t>ь</a:t>
            </a:r>
            <a:r>
              <a:rPr sz="500" b="1" spc="90" dirty="0">
                <a:solidFill>
                  <a:srgbClr val="002A41"/>
                </a:solidFill>
                <a:latin typeface="Arial"/>
                <a:cs typeface="Arial"/>
              </a:rPr>
              <a:t>к</a:t>
            </a:r>
            <a:r>
              <a:rPr sz="500" b="1" spc="30" dirty="0">
                <a:solidFill>
                  <a:srgbClr val="002A41"/>
                </a:solidFill>
                <a:latin typeface="Arial"/>
                <a:cs typeface="Arial"/>
              </a:rPr>
              <a:t>а</a:t>
            </a:r>
            <a:endParaRPr sz="500">
              <a:latin typeface="Arial"/>
              <a:cs typeface="Arial"/>
            </a:endParaRPr>
          </a:p>
        </p:txBody>
      </p:sp>
      <p:sp>
        <p:nvSpPr>
          <p:cNvPr id="13" name="object 13"/>
          <p:cNvSpPr txBox="1"/>
          <p:nvPr/>
        </p:nvSpPr>
        <p:spPr>
          <a:xfrm rot="19020000">
            <a:off x="2087830" y="4015459"/>
            <a:ext cx="388761" cy="635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500"/>
              </a:lnSpc>
            </a:pPr>
            <a:r>
              <a:rPr sz="500" b="1" spc="-5" dirty="0">
                <a:solidFill>
                  <a:srgbClr val="002A41"/>
                </a:solidFill>
                <a:latin typeface="Arial"/>
                <a:cs typeface="Arial"/>
              </a:rPr>
              <a:t>З</a:t>
            </a:r>
            <a:r>
              <a:rPr sz="500" b="1" spc="30" dirty="0">
                <a:solidFill>
                  <a:srgbClr val="002A41"/>
                </a:solidFill>
                <a:latin typeface="Arial"/>
                <a:cs typeface="Arial"/>
              </a:rPr>
              <a:t>а</a:t>
            </a:r>
            <a:r>
              <a:rPr sz="500" b="1" spc="40" dirty="0">
                <a:solidFill>
                  <a:srgbClr val="002A41"/>
                </a:solidFill>
                <a:latin typeface="Arial"/>
                <a:cs typeface="Arial"/>
              </a:rPr>
              <a:t>п</a:t>
            </a:r>
            <a:r>
              <a:rPr sz="500" b="1" spc="-15" dirty="0">
                <a:solidFill>
                  <a:srgbClr val="002A41"/>
                </a:solidFill>
                <a:latin typeface="Arial"/>
                <a:cs typeface="Arial"/>
              </a:rPr>
              <a:t>о</a:t>
            </a:r>
            <a:r>
              <a:rPr sz="500" b="1" spc="30" dirty="0">
                <a:solidFill>
                  <a:srgbClr val="002A41"/>
                </a:solidFill>
                <a:latin typeface="Arial"/>
                <a:cs typeface="Arial"/>
              </a:rPr>
              <a:t>р</a:t>
            </a:r>
            <a:r>
              <a:rPr sz="500" b="1" spc="10" dirty="0">
                <a:solidFill>
                  <a:srgbClr val="002A41"/>
                </a:solidFill>
                <a:latin typeface="Arial"/>
                <a:cs typeface="Arial"/>
              </a:rPr>
              <a:t>i</a:t>
            </a:r>
            <a:r>
              <a:rPr sz="500" b="1" spc="5" dirty="0">
                <a:solidFill>
                  <a:srgbClr val="002A41"/>
                </a:solidFill>
                <a:latin typeface="Arial"/>
                <a:cs typeface="Arial"/>
              </a:rPr>
              <a:t>з</a:t>
            </a:r>
            <a:r>
              <a:rPr sz="500" b="1" spc="-25" dirty="0">
                <a:solidFill>
                  <a:srgbClr val="002A41"/>
                </a:solidFill>
                <a:latin typeface="Arial"/>
                <a:cs typeface="Arial"/>
              </a:rPr>
              <a:t>ь</a:t>
            </a:r>
            <a:r>
              <a:rPr sz="500" b="1" spc="90" dirty="0">
                <a:solidFill>
                  <a:srgbClr val="002A41"/>
                </a:solidFill>
                <a:latin typeface="Arial"/>
                <a:cs typeface="Arial"/>
              </a:rPr>
              <a:t>к</a:t>
            </a:r>
            <a:r>
              <a:rPr sz="500" b="1" spc="30" dirty="0">
                <a:solidFill>
                  <a:srgbClr val="002A41"/>
                </a:solidFill>
                <a:latin typeface="Arial"/>
                <a:cs typeface="Arial"/>
              </a:rPr>
              <a:t>а</a:t>
            </a:r>
            <a:endParaRPr sz="500">
              <a:latin typeface="Arial"/>
              <a:cs typeface="Arial"/>
            </a:endParaRPr>
          </a:p>
        </p:txBody>
      </p:sp>
      <p:sp>
        <p:nvSpPr>
          <p:cNvPr id="14" name="object 14"/>
          <p:cNvSpPr txBox="1"/>
          <p:nvPr/>
        </p:nvSpPr>
        <p:spPr>
          <a:xfrm rot="19020000">
            <a:off x="2317308" y="4012563"/>
            <a:ext cx="380619" cy="635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500"/>
              </a:lnSpc>
            </a:pPr>
            <a:r>
              <a:rPr sz="500" b="1" spc="-25" dirty="0">
                <a:solidFill>
                  <a:srgbClr val="002A41"/>
                </a:solidFill>
                <a:latin typeface="Arial"/>
                <a:cs typeface="Arial"/>
              </a:rPr>
              <a:t>В</a:t>
            </a:r>
            <a:r>
              <a:rPr sz="500" b="1" spc="40" dirty="0">
                <a:solidFill>
                  <a:srgbClr val="002A41"/>
                </a:solidFill>
                <a:latin typeface="Arial"/>
                <a:cs typeface="Arial"/>
              </a:rPr>
              <a:t>iнниц</a:t>
            </a:r>
            <a:r>
              <a:rPr sz="500" b="1" spc="30" dirty="0">
                <a:solidFill>
                  <a:srgbClr val="002A41"/>
                </a:solidFill>
                <a:latin typeface="Arial"/>
                <a:cs typeface="Arial"/>
              </a:rPr>
              <a:t>ь</a:t>
            </a:r>
            <a:r>
              <a:rPr sz="500" b="1" spc="90" dirty="0">
                <a:solidFill>
                  <a:srgbClr val="002A41"/>
                </a:solidFill>
                <a:latin typeface="Arial"/>
                <a:cs typeface="Arial"/>
              </a:rPr>
              <a:t>к</a:t>
            </a:r>
            <a:r>
              <a:rPr sz="500" b="1" spc="30" dirty="0">
                <a:solidFill>
                  <a:srgbClr val="002A41"/>
                </a:solidFill>
                <a:latin typeface="Arial"/>
                <a:cs typeface="Arial"/>
              </a:rPr>
              <a:t>а</a:t>
            </a:r>
            <a:endParaRPr sz="500">
              <a:latin typeface="Arial"/>
              <a:cs typeface="Arial"/>
            </a:endParaRPr>
          </a:p>
        </p:txBody>
      </p:sp>
      <p:sp>
        <p:nvSpPr>
          <p:cNvPr id="15" name="object 15"/>
          <p:cNvSpPr txBox="1"/>
          <p:nvPr/>
        </p:nvSpPr>
        <p:spPr>
          <a:xfrm rot="19020000">
            <a:off x="2291159" y="4112212"/>
            <a:ext cx="667238" cy="635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500"/>
              </a:lnSpc>
            </a:pPr>
            <a:r>
              <a:rPr sz="500" b="1" spc="25" dirty="0">
                <a:solidFill>
                  <a:srgbClr val="002A41"/>
                </a:solidFill>
                <a:latin typeface="Arial"/>
                <a:cs typeface="Arial"/>
              </a:rPr>
              <a:t>Iвано-Франк</a:t>
            </a:r>
            <a:r>
              <a:rPr sz="750" b="1" spc="37" baseline="5555" dirty="0">
                <a:solidFill>
                  <a:srgbClr val="002A41"/>
                </a:solidFill>
                <a:latin typeface="Arial"/>
                <a:cs typeface="Arial"/>
              </a:rPr>
              <a:t>iвська</a:t>
            </a:r>
            <a:endParaRPr sz="750" baseline="5555">
              <a:latin typeface="Arial"/>
              <a:cs typeface="Arial"/>
            </a:endParaRPr>
          </a:p>
        </p:txBody>
      </p:sp>
      <p:sp>
        <p:nvSpPr>
          <p:cNvPr id="16" name="object 16"/>
          <p:cNvSpPr txBox="1"/>
          <p:nvPr/>
        </p:nvSpPr>
        <p:spPr>
          <a:xfrm rot="19020000">
            <a:off x="2750120" y="4017434"/>
            <a:ext cx="394400" cy="635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500"/>
              </a:lnSpc>
            </a:pPr>
            <a:r>
              <a:rPr sz="500" b="1" spc="-5" dirty="0">
                <a:solidFill>
                  <a:srgbClr val="002A41"/>
                </a:solidFill>
                <a:latin typeface="Arial"/>
                <a:cs typeface="Arial"/>
              </a:rPr>
              <a:t>Р</a:t>
            </a:r>
            <a:r>
              <a:rPr sz="500" b="1" spc="40" dirty="0">
                <a:solidFill>
                  <a:srgbClr val="002A41"/>
                </a:solidFill>
                <a:latin typeface="Arial"/>
                <a:cs typeface="Arial"/>
              </a:rPr>
              <a:t>i</a:t>
            </a:r>
            <a:r>
              <a:rPr sz="500" b="1" spc="-15" dirty="0">
                <a:solidFill>
                  <a:srgbClr val="002A41"/>
                </a:solidFill>
                <a:latin typeface="Arial"/>
                <a:cs typeface="Arial"/>
              </a:rPr>
              <a:t>в</a:t>
            </a:r>
            <a:r>
              <a:rPr sz="500" b="1" spc="40" dirty="0">
                <a:solidFill>
                  <a:srgbClr val="002A41"/>
                </a:solidFill>
                <a:latin typeface="Arial"/>
                <a:cs typeface="Arial"/>
              </a:rPr>
              <a:t>н</a:t>
            </a:r>
            <a:r>
              <a:rPr sz="500" b="1" dirty="0">
                <a:solidFill>
                  <a:srgbClr val="002A41"/>
                </a:solidFill>
                <a:latin typeface="Arial"/>
                <a:cs typeface="Arial"/>
              </a:rPr>
              <a:t>е</a:t>
            </a:r>
            <a:r>
              <a:rPr sz="500" b="1" spc="40" dirty="0">
                <a:solidFill>
                  <a:srgbClr val="002A41"/>
                </a:solidFill>
                <a:latin typeface="Arial"/>
                <a:cs typeface="Arial"/>
              </a:rPr>
              <a:t>н</a:t>
            </a:r>
            <a:r>
              <a:rPr sz="500" b="1" spc="-15" dirty="0">
                <a:solidFill>
                  <a:srgbClr val="002A41"/>
                </a:solidFill>
                <a:latin typeface="Arial"/>
                <a:cs typeface="Arial"/>
              </a:rPr>
              <a:t>с</a:t>
            </a:r>
            <a:r>
              <a:rPr sz="500" b="1" spc="-25" dirty="0">
                <a:solidFill>
                  <a:srgbClr val="002A41"/>
                </a:solidFill>
                <a:latin typeface="Arial"/>
                <a:cs typeface="Arial"/>
              </a:rPr>
              <a:t>ь</a:t>
            </a:r>
            <a:r>
              <a:rPr sz="500" b="1" spc="90" dirty="0">
                <a:solidFill>
                  <a:srgbClr val="002A41"/>
                </a:solidFill>
                <a:latin typeface="Arial"/>
                <a:cs typeface="Arial"/>
              </a:rPr>
              <a:t>к</a:t>
            </a:r>
            <a:r>
              <a:rPr sz="500" b="1" spc="30" dirty="0">
                <a:solidFill>
                  <a:srgbClr val="002A41"/>
                </a:solidFill>
                <a:latin typeface="Arial"/>
                <a:cs typeface="Arial"/>
              </a:rPr>
              <a:t>а</a:t>
            </a:r>
            <a:endParaRPr sz="500">
              <a:latin typeface="Arial"/>
              <a:cs typeface="Arial"/>
            </a:endParaRPr>
          </a:p>
        </p:txBody>
      </p:sp>
      <p:sp>
        <p:nvSpPr>
          <p:cNvPr id="17" name="object 17"/>
          <p:cNvSpPr txBox="1"/>
          <p:nvPr/>
        </p:nvSpPr>
        <p:spPr>
          <a:xfrm rot="19020000">
            <a:off x="2870378" y="4058418"/>
            <a:ext cx="511953" cy="635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500"/>
              </a:lnSpc>
            </a:pPr>
            <a:r>
              <a:rPr sz="500" b="1" dirty="0">
                <a:solidFill>
                  <a:srgbClr val="002A41"/>
                </a:solidFill>
                <a:latin typeface="Arial"/>
                <a:cs typeface="Arial"/>
              </a:rPr>
              <a:t>Т</a:t>
            </a:r>
            <a:r>
              <a:rPr sz="500" b="1" spc="-5" dirty="0">
                <a:solidFill>
                  <a:srgbClr val="002A41"/>
                </a:solidFill>
                <a:latin typeface="Arial"/>
                <a:cs typeface="Arial"/>
              </a:rPr>
              <a:t>е</a:t>
            </a:r>
            <a:r>
              <a:rPr sz="500" b="1" dirty="0">
                <a:solidFill>
                  <a:srgbClr val="002A41"/>
                </a:solidFill>
                <a:latin typeface="Arial"/>
                <a:cs typeface="Arial"/>
              </a:rPr>
              <a:t>р</a:t>
            </a:r>
            <a:r>
              <a:rPr sz="500" b="1" spc="40" dirty="0">
                <a:solidFill>
                  <a:srgbClr val="002A41"/>
                </a:solidFill>
                <a:latin typeface="Arial"/>
                <a:cs typeface="Arial"/>
              </a:rPr>
              <a:t>н</a:t>
            </a:r>
            <a:r>
              <a:rPr sz="500" b="1" spc="-15" dirty="0">
                <a:solidFill>
                  <a:srgbClr val="002A41"/>
                </a:solidFill>
                <a:latin typeface="Arial"/>
                <a:cs typeface="Arial"/>
              </a:rPr>
              <a:t>о</a:t>
            </a:r>
            <a:r>
              <a:rPr sz="500" b="1" spc="50" dirty="0">
                <a:solidFill>
                  <a:srgbClr val="002A41"/>
                </a:solidFill>
                <a:latin typeface="Arial"/>
                <a:cs typeface="Arial"/>
              </a:rPr>
              <a:t>пi</a:t>
            </a:r>
            <a:r>
              <a:rPr sz="500" b="1" spc="5" dirty="0">
                <a:solidFill>
                  <a:srgbClr val="002A41"/>
                </a:solidFill>
                <a:latin typeface="Arial"/>
                <a:cs typeface="Arial"/>
              </a:rPr>
              <a:t>л</a:t>
            </a:r>
            <a:r>
              <a:rPr sz="500" b="1" spc="-15" dirty="0">
                <a:solidFill>
                  <a:srgbClr val="002A41"/>
                </a:solidFill>
                <a:latin typeface="Arial"/>
                <a:cs typeface="Arial"/>
              </a:rPr>
              <a:t>ьс</a:t>
            </a:r>
            <a:r>
              <a:rPr sz="750" b="1" spc="-37" baseline="5555" dirty="0">
                <a:solidFill>
                  <a:srgbClr val="002A41"/>
                </a:solidFill>
                <a:latin typeface="Arial"/>
                <a:cs typeface="Arial"/>
              </a:rPr>
              <a:t>ь</a:t>
            </a:r>
            <a:r>
              <a:rPr sz="750" b="1" spc="135" baseline="5555" dirty="0">
                <a:solidFill>
                  <a:srgbClr val="002A41"/>
                </a:solidFill>
                <a:latin typeface="Arial"/>
                <a:cs typeface="Arial"/>
              </a:rPr>
              <a:t>к</a:t>
            </a:r>
            <a:r>
              <a:rPr sz="750" b="1" spc="44" baseline="5555" dirty="0">
                <a:solidFill>
                  <a:srgbClr val="002A41"/>
                </a:solidFill>
                <a:latin typeface="Arial"/>
                <a:cs typeface="Arial"/>
              </a:rPr>
              <a:t>а</a:t>
            </a:r>
            <a:endParaRPr sz="750" baseline="5555">
              <a:latin typeface="Arial"/>
              <a:cs typeface="Arial"/>
            </a:endParaRPr>
          </a:p>
        </p:txBody>
      </p:sp>
      <p:sp>
        <p:nvSpPr>
          <p:cNvPr id="18" name="object 18"/>
          <p:cNvSpPr txBox="1"/>
          <p:nvPr/>
        </p:nvSpPr>
        <p:spPr>
          <a:xfrm rot="19020000">
            <a:off x="3192096" y="4018563"/>
            <a:ext cx="397534" cy="635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500"/>
              </a:lnSpc>
            </a:pPr>
            <a:r>
              <a:rPr sz="500" b="1" spc="40" dirty="0">
                <a:solidFill>
                  <a:srgbClr val="002A41"/>
                </a:solidFill>
                <a:latin typeface="Arial"/>
                <a:cs typeface="Arial"/>
              </a:rPr>
              <a:t>Х</a:t>
            </a:r>
            <a:r>
              <a:rPr sz="500" b="1" spc="15" dirty="0">
                <a:solidFill>
                  <a:srgbClr val="002A41"/>
                </a:solidFill>
                <a:latin typeface="Arial"/>
                <a:cs typeface="Arial"/>
              </a:rPr>
              <a:t>а</a:t>
            </a:r>
            <a:r>
              <a:rPr sz="500" b="1" dirty="0">
                <a:solidFill>
                  <a:srgbClr val="002A41"/>
                </a:solidFill>
                <a:latin typeface="Arial"/>
                <a:cs typeface="Arial"/>
              </a:rPr>
              <a:t>р</a:t>
            </a:r>
            <a:r>
              <a:rPr sz="500" b="1" spc="95" dirty="0">
                <a:solidFill>
                  <a:srgbClr val="002A41"/>
                </a:solidFill>
                <a:latin typeface="Arial"/>
                <a:cs typeface="Arial"/>
              </a:rPr>
              <a:t>к</a:t>
            </a:r>
            <a:r>
              <a:rPr sz="500" b="1" spc="40" dirty="0">
                <a:solidFill>
                  <a:srgbClr val="002A41"/>
                </a:solidFill>
                <a:latin typeface="Arial"/>
                <a:cs typeface="Arial"/>
              </a:rPr>
              <a:t>i</a:t>
            </a:r>
            <a:r>
              <a:rPr sz="500" b="1" spc="-5" dirty="0">
                <a:solidFill>
                  <a:srgbClr val="002A41"/>
                </a:solidFill>
                <a:latin typeface="Arial"/>
                <a:cs typeface="Arial"/>
              </a:rPr>
              <a:t>в</a:t>
            </a:r>
            <a:r>
              <a:rPr sz="500" b="1" spc="-10" dirty="0">
                <a:solidFill>
                  <a:srgbClr val="002A41"/>
                </a:solidFill>
                <a:latin typeface="Arial"/>
                <a:cs typeface="Arial"/>
              </a:rPr>
              <a:t>с</a:t>
            </a:r>
            <a:r>
              <a:rPr sz="500" b="1" spc="-20" dirty="0">
                <a:solidFill>
                  <a:srgbClr val="002A41"/>
                </a:solidFill>
                <a:latin typeface="Arial"/>
                <a:cs typeface="Arial"/>
              </a:rPr>
              <a:t>ь</a:t>
            </a:r>
            <a:r>
              <a:rPr sz="500" b="1" spc="90" dirty="0">
                <a:solidFill>
                  <a:srgbClr val="002A41"/>
                </a:solidFill>
                <a:latin typeface="Arial"/>
                <a:cs typeface="Arial"/>
              </a:rPr>
              <a:t>к</a:t>
            </a:r>
            <a:r>
              <a:rPr sz="500" b="1" spc="30" dirty="0">
                <a:solidFill>
                  <a:srgbClr val="002A41"/>
                </a:solidFill>
                <a:latin typeface="Arial"/>
                <a:cs typeface="Arial"/>
              </a:rPr>
              <a:t>а</a:t>
            </a:r>
            <a:endParaRPr sz="500">
              <a:latin typeface="Arial"/>
              <a:cs typeface="Arial"/>
            </a:endParaRPr>
          </a:p>
        </p:txBody>
      </p:sp>
      <p:sp>
        <p:nvSpPr>
          <p:cNvPr id="19" name="object 19"/>
          <p:cNvSpPr txBox="1"/>
          <p:nvPr/>
        </p:nvSpPr>
        <p:spPr>
          <a:xfrm rot="19020000">
            <a:off x="3242655" y="4087445"/>
            <a:ext cx="595848" cy="635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500"/>
              </a:lnSpc>
            </a:pPr>
            <a:r>
              <a:rPr sz="500" b="1" spc="35" dirty="0">
                <a:solidFill>
                  <a:srgbClr val="002A41"/>
                </a:solidFill>
                <a:latin typeface="Arial"/>
                <a:cs typeface="Arial"/>
              </a:rPr>
              <a:t>Україна</a:t>
            </a:r>
            <a:r>
              <a:rPr sz="500" b="1" spc="-70" dirty="0">
                <a:solidFill>
                  <a:srgbClr val="002A41"/>
                </a:solidFill>
                <a:latin typeface="Arial"/>
                <a:cs typeface="Arial"/>
              </a:rPr>
              <a:t> </a:t>
            </a:r>
            <a:r>
              <a:rPr sz="500" b="1" dirty="0">
                <a:solidFill>
                  <a:srgbClr val="002A41"/>
                </a:solidFill>
                <a:latin typeface="Arial"/>
                <a:cs typeface="Arial"/>
              </a:rPr>
              <a:t>в</a:t>
            </a:r>
            <a:r>
              <a:rPr sz="500" b="1" spc="-70" dirty="0">
                <a:solidFill>
                  <a:srgbClr val="002A41"/>
                </a:solidFill>
                <a:latin typeface="Arial"/>
                <a:cs typeface="Arial"/>
              </a:rPr>
              <a:t> </a:t>
            </a:r>
            <a:r>
              <a:rPr sz="500" b="1" spc="30" dirty="0">
                <a:solidFill>
                  <a:srgbClr val="002A41"/>
                </a:solidFill>
                <a:latin typeface="Arial"/>
                <a:cs typeface="Arial"/>
              </a:rPr>
              <a:t>ц</a:t>
            </a:r>
            <a:r>
              <a:rPr sz="750" b="1" spc="44" baseline="5555" dirty="0">
                <a:solidFill>
                  <a:srgbClr val="002A41"/>
                </a:solidFill>
                <a:latin typeface="Arial"/>
                <a:cs typeface="Arial"/>
              </a:rPr>
              <a:t>ілому</a:t>
            </a:r>
            <a:endParaRPr sz="750" baseline="5555">
              <a:latin typeface="Arial"/>
              <a:cs typeface="Arial"/>
            </a:endParaRPr>
          </a:p>
        </p:txBody>
      </p:sp>
      <p:sp>
        <p:nvSpPr>
          <p:cNvPr id="20" name="object 20"/>
          <p:cNvSpPr txBox="1"/>
          <p:nvPr/>
        </p:nvSpPr>
        <p:spPr>
          <a:xfrm rot="19020000">
            <a:off x="3699698" y="3993262"/>
            <a:ext cx="325033" cy="635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500"/>
              </a:lnSpc>
            </a:pPr>
            <a:r>
              <a:rPr sz="500" b="1" spc="95" dirty="0">
                <a:solidFill>
                  <a:srgbClr val="002A41"/>
                </a:solidFill>
                <a:latin typeface="Arial"/>
                <a:cs typeface="Arial"/>
              </a:rPr>
              <a:t>К</a:t>
            </a:r>
            <a:r>
              <a:rPr sz="500" b="1" spc="50" dirty="0">
                <a:solidFill>
                  <a:srgbClr val="002A41"/>
                </a:solidFill>
                <a:latin typeface="Arial"/>
                <a:cs typeface="Arial"/>
              </a:rPr>
              <a:t>и</a:t>
            </a:r>
            <a:r>
              <a:rPr sz="500" b="1" spc="45" dirty="0">
                <a:solidFill>
                  <a:srgbClr val="002A41"/>
                </a:solidFill>
                <a:latin typeface="Arial"/>
                <a:cs typeface="Arial"/>
              </a:rPr>
              <a:t>і</a:t>
            </a:r>
            <a:r>
              <a:rPr sz="500" b="1" spc="-5" dirty="0">
                <a:solidFill>
                  <a:srgbClr val="002A41"/>
                </a:solidFill>
                <a:latin typeface="Arial"/>
                <a:cs typeface="Arial"/>
              </a:rPr>
              <a:t>̈в</a:t>
            </a:r>
            <a:r>
              <a:rPr sz="500" b="1" spc="-10" dirty="0">
                <a:solidFill>
                  <a:srgbClr val="002A41"/>
                </a:solidFill>
                <a:latin typeface="Arial"/>
                <a:cs typeface="Arial"/>
              </a:rPr>
              <a:t>с</a:t>
            </a:r>
            <a:r>
              <a:rPr sz="500" b="1" spc="-20" dirty="0">
                <a:solidFill>
                  <a:srgbClr val="002A41"/>
                </a:solidFill>
                <a:latin typeface="Arial"/>
                <a:cs typeface="Arial"/>
              </a:rPr>
              <a:t>ь</a:t>
            </a:r>
            <a:r>
              <a:rPr sz="500" b="1" spc="90" dirty="0">
                <a:solidFill>
                  <a:srgbClr val="002A41"/>
                </a:solidFill>
                <a:latin typeface="Arial"/>
                <a:cs typeface="Arial"/>
              </a:rPr>
              <a:t>к</a:t>
            </a:r>
            <a:r>
              <a:rPr sz="500" b="1" spc="30" dirty="0">
                <a:solidFill>
                  <a:srgbClr val="002A41"/>
                </a:solidFill>
                <a:latin typeface="Arial"/>
                <a:cs typeface="Arial"/>
              </a:rPr>
              <a:t>а</a:t>
            </a:r>
            <a:endParaRPr sz="500">
              <a:latin typeface="Arial"/>
              <a:cs typeface="Arial"/>
            </a:endParaRPr>
          </a:p>
        </p:txBody>
      </p:sp>
      <p:sp>
        <p:nvSpPr>
          <p:cNvPr id="21" name="object 21"/>
          <p:cNvSpPr txBox="1"/>
          <p:nvPr/>
        </p:nvSpPr>
        <p:spPr>
          <a:xfrm rot="19020000">
            <a:off x="3729385" y="4070663"/>
            <a:ext cx="547887" cy="635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500"/>
              </a:lnSpc>
            </a:pPr>
            <a:r>
              <a:rPr sz="500" b="1" spc="15" dirty="0">
                <a:solidFill>
                  <a:srgbClr val="002A41"/>
                </a:solidFill>
                <a:latin typeface="Arial"/>
                <a:cs typeface="Arial"/>
              </a:rPr>
              <a:t>Кiровоград</a:t>
            </a:r>
            <a:r>
              <a:rPr sz="750" b="1" spc="22" baseline="5555" dirty="0">
                <a:solidFill>
                  <a:srgbClr val="002A41"/>
                </a:solidFill>
                <a:latin typeface="Arial"/>
                <a:cs typeface="Arial"/>
              </a:rPr>
              <a:t>ська</a:t>
            </a:r>
            <a:endParaRPr sz="750" baseline="5555">
              <a:latin typeface="Arial"/>
              <a:cs typeface="Arial"/>
            </a:endParaRPr>
          </a:p>
        </p:txBody>
      </p:sp>
      <p:sp>
        <p:nvSpPr>
          <p:cNvPr id="22" name="object 22"/>
          <p:cNvSpPr txBox="1"/>
          <p:nvPr/>
        </p:nvSpPr>
        <p:spPr>
          <a:xfrm rot="19020000">
            <a:off x="4041002" y="4034894"/>
            <a:ext cx="444612" cy="635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500"/>
              </a:lnSpc>
            </a:pPr>
            <a:r>
              <a:rPr sz="500" b="1" spc="20" dirty="0">
                <a:solidFill>
                  <a:srgbClr val="002A41"/>
                </a:solidFill>
                <a:latin typeface="Arial"/>
                <a:cs typeface="Arial"/>
              </a:rPr>
              <a:t>Ч</a:t>
            </a:r>
            <a:r>
              <a:rPr sz="500" b="1" spc="-5" dirty="0">
                <a:solidFill>
                  <a:srgbClr val="002A41"/>
                </a:solidFill>
                <a:latin typeface="Arial"/>
                <a:cs typeface="Arial"/>
              </a:rPr>
              <a:t>е</a:t>
            </a:r>
            <a:r>
              <a:rPr sz="500" b="1" dirty="0">
                <a:solidFill>
                  <a:srgbClr val="002A41"/>
                </a:solidFill>
                <a:latin typeface="Arial"/>
                <a:cs typeface="Arial"/>
              </a:rPr>
              <a:t>р</a:t>
            </a:r>
            <a:r>
              <a:rPr sz="500" b="1" spc="50" dirty="0">
                <a:solidFill>
                  <a:srgbClr val="002A41"/>
                </a:solidFill>
                <a:latin typeface="Arial"/>
                <a:cs typeface="Arial"/>
              </a:rPr>
              <a:t>н</a:t>
            </a:r>
            <a:r>
              <a:rPr sz="500" b="1" spc="40" dirty="0">
                <a:solidFill>
                  <a:srgbClr val="002A41"/>
                </a:solidFill>
                <a:latin typeface="Arial"/>
                <a:cs typeface="Arial"/>
              </a:rPr>
              <a:t>i</a:t>
            </a:r>
            <a:r>
              <a:rPr sz="500" b="1" spc="-5" dirty="0">
                <a:solidFill>
                  <a:srgbClr val="002A41"/>
                </a:solidFill>
                <a:latin typeface="Arial"/>
                <a:cs typeface="Arial"/>
              </a:rPr>
              <a:t>в</a:t>
            </a:r>
            <a:r>
              <a:rPr sz="500" b="1" dirty="0">
                <a:solidFill>
                  <a:srgbClr val="002A41"/>
                </a:solidFill>
                <a:latin typeface="Arial"/>
                <a:cs typeface="Arial"/>
              </a:rPr>
              <a:t>е</a:t>
            </a:r>
            <a:r>
              <a:rPr sz="500" b="1" spc="20" dirty="0">
                <a:solidFill>
                  <a:srgbClr val="002A41"/>
                </a:solidFill>
                <a:latin typeface="Arial"/>
                <a:cs typeface="Arial"/>
              </a:rPr>
              <a:t>ц</a:t>
            </a:r>
            <a:r>
              <a:rPr sz="500" b="1" spc="10" dirty="0">
                <a:solidFill>
                  <a:srgbClr val="002A41"/>
                </a:solidFill>
                <a:latin typeface="Arial"/>
                <a:cs typeface="Arial"/>
              </a:rPr>
              <a:t>ь</a:t>
            </a:r>
            <a:r>
              <a:rPr sz="500" b="1" spc="90" dirty="0">
                <a:solidFill>
                  <a:srgbClr val="002A41"/>
                </a:solidFill>
                <a:latin typeface="Arial"/>
                <a:cs typeface="Arial"/>
              </a:rPr>
              <a:t>к</a:t>
            </a:r>
            <a:r>
              <a:rPr sz="750" b="1" spc="44" baseline="5555" dirty="0">
                <a:solidFill>
                  <a:srgbClr val="002A41"/>
                </a:solidFill>
                <a:latin typeface="Arial"/>
                <a:cs typeface="Arial"/>
              </a:rPr>
              <a:t>а</a:t>
            </a:r>
            <a:endParaRPr sz="750" baseline="5555">
              <a:latin typeface="Arial"/>
              <a:cs typeface="Arial"/>
            </a:endParaRPr>
          </a:p>
        </p:txBody>
      </p:sp>
      <p:sp>
        <p:nvSpPr>
          <p:cNvPr id="23" name="object 23"/>
          <p:cNvSpPr txBox="1"/>
          <p:nvPr/>
        </p:nvSpPr>
        <p:spPr>
          <a:xfrm rot="19020000">
            <a:off x="4426665" y="3969070"/>
            <a:ext cx="256891" cy="635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500"/>
              </a:lnSpc>
            </a:pPr>
            <a:r>
              <a:rPr sz="500" b="1" spc="25" dirty="0">
                <a:solidFill>
                  <a:srgbClr val="002A41"/>
                </a:solidFill>
                <a:latin typeface="Arial"/>
                <a:cs typeface="Arial"/>
              </a:rPr>
              <a:t>м.</a:t>
            </a:r>
            <a:r>
              <a:rPr sz="500" b="1" spc="-95" dirty="0">
                <a:solidFill>
                  <a:srgbClr val="002A41"/>
                </a:solidFill>
                <a:latin typeface="Arial"/>
                <a:cs typeface="Arial"/>
              </a:rPr>
              <a:t> </a:t>
            </a:r>
            <a:r>
              <a:rPr sz="500" b="1" spc="35" dirty="0">
                <a:solidFill>
                  <a:srgbClr val="002A41"/>
                </a:solidFill>
                <a:latin typeface="Arial"/>
                <a:cs typeface="Arial"/>
              </a:rPr>
              <a:t>Київ</a:t>
            </a:r>
            <a:endParaRPr sz="500">
              <a:latin typeface="Arial"/>
              <a:cs typeface="Arial"/>
            </a:endParaRPr>
          </a:p>
        </p:txBody>
      </p:sp>
      <p:sp>
        <p:nvSpPr>
          <p:cNvPr id="24" name="object 24"/>
          <p:cNvSpPr txBox="1"/>
          <p:nvPr/>
        </p:nvSpPr>
        <p:spPr>
          <a:xfrm rot="19020000">
            <a:off x="4314664" y="4103437"/>
            <a:ext cx="642590" cy="635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500"/>
              </a:lnSpc>
            </a:pPr>
            <a:r>
              <a:rPr sz="500" b="1" spc="20" dirty="0">
                <a:solidFill>
                  <a:srgbClr val="002A41"/>
                </a:solidFill>
                <a:latin typeface="Arial"/>
                <a:cs typeface="Arial"/>
              </a:rPr>
              <a:t>Днiпропетр</a:t>
            </a:r>
            <a:r>
              <a:rPr sz="750" b="1" spc="30" baseline="5555" dirty="0">
                <a:solidFill>
                  <a:srgbClr val="002A41"/>
                </a:solidFill>
                <a:latin typeface="Arial"/>
                <a:cs typeface="Arial"/>
              </a:rPr>
              <a:t>овська</a:t>
            </a:r>
            <a:endParaRPr sz="750" baseline="5555">
              <a:latin typeface="Arial"/>
              <a:cs typeface="Arial"/>
            </a:endParaRPr>
          </a:p>
        </p:txBody>
      </p:sp>
      <p:sp>
        <p:nvSpPr>
          <p:cNvPr id="25" name="object 25"/>
          <p:cNvSpPr txBox="1"/>
          <p:nvPr/>
        </p:nvSpPr>
        <p:spPr>
          <a:xfrm rot="19020000">
            <a:off x="4789348" y="4002252"/>
            <a:ext cx="351227" cy="635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500"/>
              </a:lnSpc>
            </a:pPr>
            <a:r>
              <a:rPr sz="500" b="1" spc="30" dirty="0">
                <a:solidFill>
                  <a:srgbClr val="002A41"/>
                </a:solidFill>
                <a:latin typeface="Arial"/>
                <a:cs typeface="Arial"/>
              </a:rPr>
              <a:t>Л</a:t>
            </a:r>
            <a:r>
              <a:rPr sz="500" b="1" spc="-15" dirty="0">
                <a:solidFill>
                  <a:srgbClr val="002A41"/>
                </a:solidFill>
                <a:latin typeface="Arial"/>
                <a:cs typeface="Arial"/>
              </a:rPr>
              <a:t>ь</a:t>
            </a:r>
            <a:r>
              <a:rPr sz="500" b="1" spc="-25" dirty="0">
                <a:solidFill>
                  <a:srgbClr val="002A41"/>
                </a:solidFill>
                <a:latin typeface="Arial"/>
                <a:cs typeface="Arial"/>
              </a:rPr>
              <a:t>в</a:t>
            </a:r>
            <a:r>
              <a:rPr sz="500" b="1" spc="40" dirty="0">
                <a:solidFill>
                  <a:srgbClr val="002A41"/>
                </a:solidFill>
                <a:latin typeface="Arial"/>
                <a:cs typeface="Arial"/>
              </a:rPr>
              <a:t>i</a:t>
            </a:r>
            <a:r>
              <a:rPr sz="500" b="1" spc="-5" dirty="0">
                <a:solidFill>
                  <a:srgbClr val="002A41"/>
                </a:solidFill>
                <a:latin typeface="Arial"/>
                <a:cs typeface="Arial"/>
              </a:rPr>
              <a:t>в</a:t>
            </a:r>
            <a:r>
              <a:rPr sz="500" b="1" spc="-15" dirty="0">
                <a:solidFill>
                  <a:srgbClr val="002A41"/>
                </a:solidFill>
                <a:latin typeface="Arial"/>
                <a:cs typeface="Arial"/>
              </a:rPr>
              <a:t>с</a:t>
            </a:r>
            <a:r>
              <a:rPr sz="500" b="1" spc="40" dirty="0">
                <a:solidFill>
                  <a:srgbClr val="002A41"/>
                </a:solidFill>
                <a:latin typeface="Arial"/>
                <a:cs typeface="Arial"/>
              </a:rPr>
              <a:t>ь</a:t>
            </a:r>
            <a:r>
              <a:rPr sz="500" b="1" spc="35" dirty="0">
                <a:solidFill>
                  <a:srgbClr val="002A41"/>
                </a:solidFill>
                <a:latin typeface="Arial"/>
                <a:cs typeface="Arial"/>
              </a:rPr>
              <a:t>к</a:t>
            </a:r>
            <a:r>
              <a:rPr sz="500" b="1" spc="30" dirty="0">
                <a:solidFill>
                  <a:srgbClr val="002A41"/>
                </a:solidFill>
                <a:latin typeface="Arial"/>
                <a:cs typeface="Arial"/>
              </a:rPr>
              <a:t>а</a:t>
            </a:r>
            <a:endParaRPr sz="500">
              <a:latin typeface="Arial"/>
              <a:cs typeface="Arial"/>
            </a:endParaRPr>
          </a:p>
        </p:txBody>
      </p:sp>
      <p:sp>
        <p:nvSpPr>
          <p:cNvPr id="26" name="object 26"/>
          <p:cNvSpPr txBox="1"/>
          <p:nvPr/>
        </p:nvSpPr>
        <p:spPr>
          <a:xfrm rot="19020000">
            <a:off x="4879337" y="4055457"/>
            <a:ext cx="503763" cy="635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500"/>
              </a:lnSpc>
            </a:pPr>
            <a:r>
              <a:rPr sz="500" b="1" spc="105" dirty="0">
                <a:solidFill>
                  <a:srgbClr val="002A41"/>
                </a:solidFill>
                <a:latin typeface="Arial"/>
                <a:cs typeface="Arial"/>
              </a:rPr>
              <a:t>М</a:t>
            </a:r>
            <a:r>
              <a:rPr sz="500" b="1" spc="50" dirty="0">
                <a:solidFill>
                  <a:srgbClr val="002A41"/>
                </a:solidFill>
                <a:latin typeface="Arial"/>
                <a:cs typeface="Arial"/>
              </a:rPr>
              <a:t>и</a:t>
            </a:r>
            <a:r>
              <a:rPr sz="500" b="1" spc="35" dirty="0">
                <a:solidFill>
                  <a:srgbClr val="002A41"/>
                </a:solidFill>
                <a:latin typeface="Arial"/>
                <a:cs typeface="Arial"/>
              </a:rPr>
              <a:t>к</a:t>
            </a:r>
            <a:r>
              <a:rPr sz="500" b="1" spc="50" dirty="0">
                <a:solidFill>
                  <a:srgbClr val="002A41"/>
                </a:solidFill>
                <a:latin typeface="Arial"/>
                <a:cs typeface="Arial"/>
              </a:rPr>
              <a:t>о</a:t>
            </a:r>
            <a:r>
              <a:rPr sz="500" b="1" spc="15" dirty="0">
                <a:solidFill>
                  <a:srgbClr val="002A41"/>
                </a:solidFill>
                <a:latin typeface="Arial"/>
                <a:cs typeface="Arial"/>
              </a:rPr>
              <a:t>л</a:t>
            </a:r>
            <a:r>
              <a:rPr sz="500" b="1" spc="20" dirty="0">
                <a:solidFill>
                  <a:srgbClr val="002A41"/>
                </a:solidFill>
                <a:latin typeface="Arial"/>
                <a:cs typeface="Arial"/>
              </a:rPr>
              <a:t>а</a:t>
            </a:r>
            <a:r>
              <a:rPr sz="500" b="1" spc="45" dirty="0">
                <a:solidFill>
                  <a:srgbClr val="002A41"/>
                </a:solidFill>
                <a:latin typeface="Arial"/>
                <a:cs typeface="Arial"/>
              </a:rPr>
              <a:t>і</a:t>
            </a:r>
            <a:r>
              <a:rPr sz="500" b="1" spc="-5" dirty="0">
                <a:solidFill>
                  <a:srgbClr val="002A41"/>
                </a:solidFill>
                <a:latin typeface="Arial"/>
                <a:cs typeface="Arial"/>
              </a:rPr>
              <a:t>̈в</a:t>
            </a:r>
            <a:r>
              <a:rPr sz="500" b="1" spc="-15" dirty="0">
                <a:solidFill>
                  <a:srgbClr val="002A41"/>
                </a:solidFill>
                <a:latin typeface="Arial"/>
                <a:cs typeface="Arial"/>
              </a:rPr>
              <a:t>с</a:t>
            </a:r>
            <a:r>
              <a:rPr sz="750" b="1" spc="-37" baseline="5555" dirty="0">
                <a:solidFill>
                  <a:srgbClr val="002A41"/>
                </a:solidFill>
                <a:latin typeface="Arial"/>
                <a:cs typeface="Arial"/>
              </a:rPr>
              <a:t>ь</a:t>
            </a:r>
            <a:r>
              <a:rPr sz="750" b="1" spc="135" baseline="5555" dirty="0">
                <a:solidFill>
                  <a:srgbClr val="002A41"/>
                </a:solidFill>
                <a:latin typeface="Arial"/>
                <a:cs typeface="Arial"/>
              </a:rPr>
              <a:t>к</a:t>
            </a:r>
            <a:r>
              <a:rPr sz="750" b="1" spc="44" baseline="5555" dirty="0">
                <a:solidFill>
                  <a:srgbClr val="002A41"/>
                </a:solidFill>
                <a:latin typeface="Arial"/>
                <a:cs typeface="Arial"/>
              </a:rPr>
              <a:t>а</a:t>
            </a:r>
            <a:endParaRPr sz="750" baseline="5555">
              <a:latin typeface="Arial"/>
              <a:cs typeface="Arial"/>
            </a:endParaRPr>
          </a:p>
        </p:txBody>
      </p:sp>
      <p:sp>
        <p:nvSpPr>
          <p:cNvPr id="27" name="object 27"/>
          <p:cNvSpPr txBox="1"/>
          <p:nvPr/>
        </p:nvSpPr>
        <p:spPr>
          <a:xfrm rot="19020000">
            <a:off x="5181830" y="4023298"/>
            <a:ext cx="411331" cy="635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500"/>
              </a:lnSpc>
            </a:pPr>
            <a:r>
              <a:rPr sz="500" b="1" spc="40" dirty="0">
                <a:solidFill>
                  <a:srgbClr val="002A41"/>
                </a:solidFill>
                <a:latin typeface="Arial"/>
                <a:cs typeface="Arial"/>
              </a:rPr>
              <a:t>П</a:t>
            </a:r>
            <a:r>
              <a:rPr sz="500" b="1" spc="10" dirty="0">
                <a:solidFill>
                  <a:srgbClr val="002A41"/>
                </a:solidFill>
                <a:latin typeface="Arial"/>
                <a:cs typeface="Arial"/>
              </a:rPr>
              <a:t>о</a:t>
            </a:r>
            <a:r>
              <a:rPr sz="500" b="1" spc="5" dirty="0">
                <a:solidFill>
                  <a:srgbClr val="002A41"/>
                </a:solidFill>
                <a:latin typeface="Arial"/>
                <a:cs typeface="Arial"/>
              </a:rPr>
              <a:t>л</a:t>
            </a:r>
            <a:r>
              <a:rPr sz="500" b="1" spc="15" dirty="0">
                <a:solidFill>
                  <a:srgbClr val="002A41"/>
                </a:solidFill>
                <a:latin typeface="Arial"/>
                <a:cs typeface="Arial"/>
              </a:rPr>
              <a:t>т</a:t>
            </a:r>
            <a:r>
              <a:rPr sz="500" b="1" spc="20" dirty="0">
                <a:solidFill>
                  <a:srgbClr val="002A41"/>
                </a:solidFill>
                <a:latin typeface="Arial"/>
                <a:cs typeface="Arial"/>
              </a:rPr>
              <a:t>а</a:t>
            </a:r>
            <a:r>
              <a:rPr sz="500" b="1" spc="10" dirty="0">
                <a:solidFill>
                  <a:srgbClr val="002A41"/>
                </a:solidFill>
                <a:latin typeface="Arial"/>
                <a:cs typeface="Arial"/>
              </a:rPr>
              <a:t>в</a:t>
            </a:r>
            <a:r>
              <a:rPr sz="500" b="1" spc="-15" dirty="0">
                <a:solidFill>
                  <a:srgbClr val="002A41"/>
                </a:solidFill>
                <a:latin typeface="Arial"/>
                <a:cs typeface="Arial"/>
              </a:rPr>
              <a:t>с</a:t>
            </a:r>
            <a:r>
              <a:rPr sz="500" b="1" spc="-25" dirty="0">
                <a:solidFill>
                  <a:srgbClr val="002A41"/>
                </a:solidFill>
                <a:latin typeface="Arial"/>
                <a:cs typeface="Arial"/>
              </a:rPr>
              <a:t>ь</a:t>
            </a:r>
            <a:r>
              <a:rPr sz="500" b="1" spc="90" dirty="0">
                <a:solidFill>
                  <a:srgbClr val="002A41"/>
                </a:solidFill>
                <a:latin typeface="Arial"/>
                <a:cs typeface="Arial"/>
              </a:rPr>
              <a:t>к</a:t>
            </a:r>
            <a:r>
              <a:rPr sz="750" b="1" spc="44" baseline="5555" dirty="0">
                <a:solidFill>
                  <a:srgbClr val="002A41"/>
                </a:solidFill>
                <a:latin typeface="Arial"/>
                <a:cs typeface="Arial"/>
              </a:rPr>
              <a:t>а</a:t>
            </a:r>
            <a:endParaRPr sz="750" baseline="5555">
              <a:latin typeface="Arial"/>
              <a:cs typeface="Arial"/>
            </a:endParaRPr>
          </a:p>
        </p:txBody>
      </p:sp>
      <p:sp>
        <p:nvSpPr>
          <p:cNvPr id="28" name="object 28"/>
          <p:cNvSpPr txBox="1"/>
          <p:nvPr/>
        </p:nvSpPr>
        <p:spPr>
          <a:xfrm rot="19020000">
            <a:off x="5430414" y="4012779"/>
            <a:ext cx="381245" cy="635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500"/>
              </a:lnSpc>
            </a:pPr>
            <a:r>
              <a:rPr sz="500" b="1" spc="-15" dirty="0">
                <a:solidFill>
                  <a:srgbClr val="002A41"/>
                </a:solidFill>
                <a:latin typeface="Arial"/>
                <a:cs typeface="Arial"/>
              </a:rPr>
              <a:t>В</a:t>
            </a:r>
            <a:r>
              <a:rPr sz="500" b="1" dirty="0">
                <a:solidFill>
                  <a:srgbClr val="002A41"/>
                </a:solidFill>
                <a:latin typeface="Arial"/>
                <a:cs typeface="Arial"/>
              </a:rPr>
              <a:t>о</a:t>
            </a:r>
            <a:r>
              <a:rPr sz="500" b="1" spc="5" dirty="0">
                <a:solidFill>
                  <a:srgbClr val="002A41"/>
                </a:solidFill>
                <a:latin typeface="Arial"/>
                <a:cs typeface="Arial"/>
              </a:rPr>
              <a:t>л</a:t>
            </a:r>
            <a:r>
              <a:rPr sz="500" b="1" spc="55" dirty="0">
                <a:solidFill>
                  <a:srgbClr val="002A41"/>
                </a:solidFill>
                <a:latin typeface="Arial"/>
                <a:cs typeface="Arial"/>
              </a:rPr>
              <a:t>и</a:t>
            </a:r>
            <a:r>
              <a:rPr sz="500" b="1" spc="40" dirty="0">
                <a:solidFill>
                  <a:srgbClr val="002A41"/>
                </a:solidFill>
                <a:latin typeface="Arial"/>
                <a:cs typeface="Arial"/>
              </a:rPr>
              <a:t>н</a:t>
            </a:r>
            <a:r>
              <a:rPr sz="500" b="1" spc="-10" dirty="0">
                <a:solidFill>
                  <a:srgbClr val="002A41"/>
                </a:solidFill>
                <a:latin typeface="Arial"/>
                <a:cs typeface="Arial"/>
              </a:rPr>
              <a:t>с</a:t>
            </a:r>
            <a:r>
              <a:rPr sz="500" b="1" spc="-20" dirty="0">
                <a:solidFill>
                  <a:srgbClr val="002A41"/>
                </a:solidFill>
                <a:latin typeface="Arial"/>
                <a:cs typeface="Arial"/>
              </a:rPr>
              <a:t>ь</a:t>
            </a:r>
            <a:r>
              <a:rPr sz="500" b="1" spc="90" dirty="0">
                <a:solidFill>
                  <a:srgbClr val="002A41"/>
                </a:solidFill>
                <a:latin typeface="Arial"/>
                <a:cs typeface="Arial"/>
              </a:rPr>
              <a:t>к</a:t>
            </a:r>
            <a:r>
              <a:rPr sz="500" b="1" spc="30" dirty="0">
                <a:solidFill>
                  <a:srgbClr val="002A41"/>
                </a:solidFill>
                <a:latin typeface="Arial"/>
                <a:cs typeface="Arial"/>
              </a:rPr>
              <a:t>а</a:t>
            </a:r>
            <a:endParaRPr sz="500">
              <a:latin typeface="Arial"/>
              <a:cs typeface="Arial"/>
            </a:endParaRPr>
          </a:p>
        </p:txBody>
      </p:sp>
      <p:sp>
        <p:nvSpPr>
          <p:cNvPr id="29" name="object 29"/>
          <p:cNvSpPr txBox="1"/>
          <p:nvPr/>
        </p:nvSpPr>
        <p:spPr>
          <a:xfrm rot="19020000">
            <a:off x="5632244" y="4021054"/>
            <a:ext cx="405058" cy="635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500"/>
              </a:lnSpc>
            </a:pPr>
            <a:r>
              <a:rPr sz="500" b="1" spc="20" dirty="0">
                <a:solidFill>
                  <a:srgbClr val="002A41"/>
                </a:solidFill>
                <a:latin typeface="Arial"/>
                <a:cs typeface="Arial"/>
              </a:rPr>
              <a:t>Х</a:t>
            </a:r>
            <a:r>
              <a:rPr sz="500" b="1" spc="10" dirty="0">
                <a:solidFill>
                  <a:srgbClr val="002A41"/>
                </a:solidFill>
                <a:latin typeface="Arial"/>
                <a:cs typeface="Arial"/>
              </a:rPr>
              <a:t>ер</a:t>
            </a:r>
            <a:r>
              <a:rPr sz="500" b="1" spc="-15" dirty="0">
                <a:solidFill>
                  <a:srgbClr val="002A41"/>
                </a:solidFill>
                <a:latin typeface="Arial"/>
                <a:cs typeface="Arial"/>
              </a:rPr>
              <a:t>со</a:t>
            </a:r>
            <a:r>
              <a:rPr sz="500" b="1" spc="40" dirty="0">
                <a:solidFill>
                  <a:srgbClr val="002A41"/>
                </a:solidFill>
                <a:latin typeface="Arial"/>
                <a:cs typeface="Arial"/>
              </a:rPr>
              <a:t>н</a:t>
            </a:r>
            <a:r>
              <a:rPr sz="500" b="1" spc="-15" dirty="0">
                <a:solidFill>
                  <a:srgbClr val="002A41"/>
                </a:solidFill>
                <a:latin typeface="Arial"/>
                <a:cs typeface="Arial"/>
              </a:rPr>
              <a:t>с</a:t>
            </a:r>
            <a:r>
              <a:rPr sz="500" b="1" spc="-25" dirty="0">
                <a:solidFill>
                  <a:srgbClr val="002A41"/>
                </a:solidFill>
                <a:latin typeface="Arial"/>
                <a:cs typeface="Arial"/>
              </a:rPr>
              <a:t>ь</a:t>
            </a:r>
            <a:r>
              <a:rPr sz="500" b="1" spc="90" dirty="0">
                <a:solidFill>
                  <a:srgbClr val="002A41"/>
                </a:solidFill>
                <a:latin typeface="Arial"/>
                <a:cs typeface="Arial"/>
              </a:rPr>
              <a:t>к</a:t>
            </a:r>
            <a:r>
              <a:rPr sz="500" b="1" spc="30" dirty="0">
                <a:solidFill>
                  <a:srgbClr val="002A41"/>
                </a:solidFill>
                <a:latin typeface="Arial"/>
                <a:cs typeface="Arial"/>
              </a:rPr>
              <a:t>а</a:t>
            </a:r>
            <a:endParaRPr sz="500">
              <a:latin typeface="Arial"/>
              <a:cs typeface="Arial"/>
            </a:endParaRPr>
          </a:p>
        </p:txBody>
      </p:sp>
      <p:sp>
        <p:nvSpPr>
          <p:cNvPr id="30" name="object 30"/>
          <p:cNvSpPr txBox="1"/>
          <p:nvPr/>
        </p:nvSpPr>
        <p:spPr>
          <a:xfrm rot="19020000">
            <a:off x="5783543" y="4049546"/>
            <a:ext cx="487389" cy="635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500"/>
              </a:lnSpc>
            </a:pPr>
            <a:r>
              <a:rPr sz="500" b="1" spc="50" dirty="0">
                <a:solidFill>
                  <a:srgbClr val="002A41"/>
                </a:solidFill>
                <a:latin typeface="Arial"/>
                <a:cs typeface="Arial"/>
              </a:rPr>
              <a:t>Х</a:t>
            </a:r>
            <a:r>
              <a:rPr sz="500" b="1" spc="45" dirty="0">
                <a:solidFill>
                  <a:srgbClr val="002A41"/>
                </a:solidFill>
                <a:latin typeface="Arial"/>
                <a:cs typeface="Arial"/>
              </a:rPr>
              <a:t>м</a:t>
            </a:r>
            <a:r>
              <a:rPr sz="500" b="1" spc="10" dirty="0">
                <a:solidFill>
                  <a:srgbClr val="002A41"/>
                </a:solidFill>
                <a:latin typeface="Arial"/>
                <a:cs typeface="Arial"/>
              </a:rPr>
              <a:t>е</a:t>
            </a:r>
            <a:r>
              <a:rPr sz="500" b="1" spc="5" dirty="0">
                <a:solidFill>
                  <a:srgbClr val="002A41"/>
                </a:solidFill>
                <a:latin typeface="Arial"/>
                <a:cs typeface="Arial"/>
              </a:rPr>
              <a:t>л</a:t>
            </a:r>
            <a:r>
              <a:rPr sz="500" b="1" spc="-25" dirty="0">
                <a:solidFill>
                  <a:srgbClr val="002A41"/>
                </a:solidFill>
                <a:latin typeface="Arial"/>
                <a:cs typeface="Arial"/>
              </a:rPr>
              <a:t>ь</a:t>
            </a:r>
            <a:r>
              <a:rPr sz="500" b="1" spc="35" dirty="0">
                <a:solidFill>
                  <a:srgbClr val="002A41"/>
                </a:solidFill>
                <a:latin typeface="Arial"/>
                <a:cs typeface="Arial"/>
              </a:rPr>
              <a:t>ниц</a:t>
            </a:r>
            <a:r>
              <a:rPr sz="500" b="1" spc="25" dirty="0">
                <a:solidFill>
                  <a:srgbClr val="002A41"/>
                </a:solidFill>
                <a:latin typeface="Arial"/>
                <a:cs typeface="Arial"/>
              </a:rPr>
              <a:t>ь</a:t>
            </a:r>
            <a:r>
              <a:rPr sz="750" b="1" spc="135" baseline="5555" dirty="0">
                <a:solidFill>
                  <a:srgbClr val="002A41"/>
                </a:solidFill>
                <a:latin typeface="Arial"/>
                <a:cs typeface="Arial"/>
              </a:rPr>
              <a:t>к</a:t>
            </a:r>
            <a:r>
              <a:rPr sz="750" b="1" spc="44" baseline="5555" dirty="0">
                <a:solidFill>
                  <a:srgbClr val="002A41"/>
                </a:solidFill>
                <a:latin typeface="Arial"/>
                <a:cs typeface="Arial"/>
              </a:rPr>
              <a:t>а</a:t>
            </a:r>
            <a:endParaRPr sz="750" baseline="5555">
              <a:latin typeface="Arial"/>
              <a:cs typeface="Arial"/>
            </a:endParaRPr>
          </a:p>
        </p:txBody>
      </p:sp>
      <p:sp>
        <p:nvSpPr>
          <p:cNvPr id="31" name="object 31"/>
          <p:cNvSpPr txBox="1"/>
          <p:nvPr/>
        </p:nvSpPr>
        <p:spPr>
          <a:xfrm rot="19020000">
            <a:off x="6107156" y="4008930"/>
            <a:ext cx="370605" cy="635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500"/>
              </a:lnSpc>
            </a:pPr>
            <a:r>
              <a:rPr sz="500" b="1" spc="20" dirty="0">
                <a:solidFill>
                  <a:srgbClr val="002A41"/>
                </a:solidFill>
                <a:latin typeface="Arial"/>
                <a:cs typeface="Arial"/>
              </a:rPr>
              <a:t>Л</a:t>
            </a:r>
            <a:r>
              <a:rPr sz="500" b="1" spc="35" dirty="0">
                <a:solidFill>
                  <a:srgbClr val="002A41"/>
                </a:solidFill>
                <a:latin typeface="Arial"/>
                <a:cs typeface="Arial"/>
              </a:rPr>
              <a:t>у</a:t>
            </a:r>
            <a:r>
              <a:rPr sz="500" b="1" spc="40" dirty="0">
                <a:solidFill>
                  <a:srgbClr val="002A41"/>
                </a:solidFill>
                <a:latin typeface="Arial"/>
                <a:cs typeface="Arial"/>
              </a:rPr>
              <a:t>г</a:t>
            </a:r>
            <a:r>
              <a:rPr sz="500" b="1" spc="30" dirty="0">
                <a:solidFill>
                  <a:srgbClr val="002A41"/>
                </a:solidFill>
                <a:latin typeface="Arial"/>
                <a:cs typeface="Arial"/>
              </a:rPr>
              <a:t>а</a:t>
            </a:r>
            <a:r>
              <a:rPr sz="500" b="1" spc="15" dirty="0">
                <a:solidFill>
                  <a:srgbClr val="002A41"/>
                </a:solidFill>
                <a:latin typeface="Arial"/>
                <a:cs typeface="Arial"/>
              </a:rPr>
              <a:t>нс</a:t>
            </a:r>
            <a:r>
              <a:rPr sz="500" b="1" spc="-25" dirty="0">
                <a:solidFill>
                  <a:srgbClr val="002A41"/>
                </a:solidFill>
                <a:latin typeface="Arial"/>
                <a:cs typeface="Arial"/>
              </a:rPr>
              <a:t>ь</a:t>
            </a:r>
            <a:r>
              <a:rPr sz="500" b="1" spc="90" dirty="0">
                <a:solidFill>
                  <a:srgbClr val="002A41"/>
                </a:solidFill>
                <a:latin typeface="Arial"/>
                <a:cs typeface="Arial"/>
              </a:rPr>
              <a:t>к</a:t>
            </a:r>
            <a:r>
              <a:rPr sz="500" b="1" spc="30" dirty="0">
                <a:solidFill>
                  <a:srgbClr val="002A41"/>
                </a:solidFill>
                <a:latin typeface="Arial"/>
                <a:cs typeface="Arial"/>
              </a:rPr>
              <a:t>а</a:t>
            </a:r>
            <a:endParaRPr sz="500">
              <a:latin typeface="Arial"/>
              <a:cs typeface="Arial"/>
            </a:endParaRPr>
          </a:p>
        </p:txBody>
      </p:sp>
      <p:sp>
        <p:nvSpPr>
          <p:cNvPr id="32" name="object 32"/>
          <p:cNvSpPr txBox="1"/>
          <p:nvPr/>
        </p:nvSpPr>
        <p:spPr>
          <a:xfrm rot="19020000">
            <a:off x="6399634" y="3980641"/>
            <a:ext cx="290241" cy="635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500"/>
              </a:lnSpc>
            </a:pPr>
            <a:r>
              <a:rPr sz="500" b="1" spc="-10" dirty="0">
                <a:solidFill>
                  <a:srgbClr val="002A41"/>
                </a:solidFill>
                <a:latin typeface="Arial"/>
                <a:cs typeface="Arial"/>
              </a:rPr>
              <a:t>О</a:t>
            </a:r>
            <a:r>
              <a:rPr sz="500" b="1" spc="-15" dirty="0">
                <a:solidFill>
                  <a:srgbClr val="002A41"/>
                </a:solidFill>
                <a:latin typeface="Arial"/>
                <a:cs typeface="Arial"/>
              </a:rPr>
              <a:t>д</a:t>
            </a:r>
            <a:r>
              <a:rPr sz="500" b="1" spc="5" dirty="0">
                <a:solidFill>
                  <a:srgbClr val="002A41"/>
                </a:solidFill>
                <a:latin typeface="Arial"/>
                <a:cs typeface="Arial"/>
              </a:rPr>
              <a:t>е</a:t>
            </a:r>
            <a:r>
              <a:rPr sz="500" b="1" spc="-15" dirty="0">
                <a:solidFill>
                  <a:srgbClr val="002A41"/>
                </a:solidFill>
                <a:latin typeface="Arial"/>
                <a:cs typeface="Arial"/>
              </a:rPr>
              <a:t>с</a:t>
            </a:r>
            <a:r>
              <a:rPr sz="500" b="1" spc="-25" dirty="0">
                <a:solidFill>
                  <a:srgbClr val="002A41"/>
                </a:solidFill>
                <a:latin typeface="Arial"/>
                <a:cs typeface="Arial"/>
              </a:rPr>
              <a:t>ь</a:t>
            </a:r>
            <a:r>
              <a:rPr sz="500" b="1" spc="90" dirty="0">
                <a:solidFill>
                  <a:srgbClr val="002A41"/>
                </a:solidFill>
                <a:latin typeface="Arial"/>
                <a:cs typeface="Arial"/>
              </a:rPr>
              <a:t>к</a:t>
            </a:r>
            <a:r>
              <a:rPr sz="500" b="1" spc="30" dirty="0">
                <a:solidFill>
                  <a:srgbClr val="002A41"/>
                </a:solidFill>
                <a:latin typeface="Arial"/>
                <a:cs typeface="Arial"/>
              </a:rPr>
              <a:t>а</a:t>
            </a:r>
            <a:endParaRPr sz="500">
              <a:latin typeface="Arial"/>
              <a:cs typeface="Arial"/>
            </a:endParaRPr>
          </a:p>
        </p:txBody>
      </p:sp>
      <p:sp>
        <p:nvSpPr>
          <p:cNvPr id="33" name="object 33"/>
          <p:cNvSpPr txBox="1"/>
          <p:nvPr/>
        </p:nvSpPr>
        <p:spPr>
          <a:xfrm rot="19020000">
            <a:off x="6609466" y="3985712"/>
            <a:ext cx="304509" cy="635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500"/>
              </a:lnSpc>
            </a:pPr>
            <a:r>
              <a:rPr sz="500" b="1" spc="-10" dirty="0">
                <a:solidFill>
                  <a:srgbClr val="002A41"/>
                </a:solidFill>
                <a:latin typeface="Arial"/>
                <a:cs typeface="Arial"/>
              </a:rPr>
              <a:t>С</a:t>
            </a:r>
            <a:r>
              <a:rPr sz="500" b="1" spc="30" dirty="0">
                <a:solidFill>
                  <a:srgbClr val="002A41"/>
                </a:solidFill>
                <a:latin typeface="Arial"/>
                <a:cs typeface="Arial"/>
              </a:rPr>
              <a:t>у</a:t>
            </a:r>
            <a:r>
              <a:rPr sz="500" b="1" spc="20" dirty="0">
                <a:solidFill>
                  <a:srgbClr val="002A41"/>
                </a:solidFill>
                <a:latin typeface="Arial"/>
                <a:cs typeface="Arial"/>
              </a:rPr>
              <a:t>м</a:t>
            </a:r>
            <a:r>
              <a:rPr sz="500" b="1" spc="15" dirty="0">
                <a:solidFill>
                  <a:srgbClr val="002A41"/>
                </a:solidFill>
                <a:latin typeface="Arial"/>
                <a:cs typeface="Arial"/>
              </a:rPr>
              <a:t>с</a:t>
            </a:r>
            <a:r>
              <a:rPr sz="500" b="1" spc="-25" dirty="0">
                <a:solidFill>
                  <a:srgbClr val="002A41"/>
                </a:solidFill>
                <a:latin typeface="Arial"/>
                <a:cs typeface="Arial"/>
              </a:rPr>
              <a:t>ь</a:t>
            </a:r>
            <a:r>
              <a:rPr sz="500" b="1" spc="90" dirty="0">
                <a:solidFill>
                  <a:srgbClr val="002A41"/>
                </a:solidFill>
                <a:latin typeface="Arial"/>
                <a:cs typeface="Arial"/>
              </a:rPr>
              <a:t>к</a:t>
            </a:r>
            <a:r>
              <a:rPr sz="500" b="1" spc="30" dirty="0">
                <a:solidFill>
                  <a:srgbClr val="002A41"/>
                </a:solidFill>
                <a:latin typeface="Arial"/>
                <a:cs typeface="Arial"/>
              </a:rPr>
              <a:t>а</a:t>
            </a:r>
            <a:endParaRPr sz="500">
              <a:latin typeface="Arial"/>
              <a:cs typeface="Arial"/>
            </a:endParaRPr>
          </a:p>
        </p:txBody>
      </p:sp>
      <p:sp>
        <p:nvSpPr>
          <p:cNvPr id="34" name="object 34"/>
          <p:cNvSpPr/>
          <p:nvPr/>
        </p:nvSpPr>
        <p:spPr>
          <a:xfrm>
            <a:off x="815299" y="1536344"/>
            <a:ext cx="6160770" cy="0"/>
          </a:xfrm>
          <a:custGeom>
            <a:avLst/>
            <a:gdLst/>
            <a:ahLst/>
            <a:cxnLst/>
            <a:rect l="l" t="t" r="r" b="b"/>
            <a:pathLst>
              <a:path w="6160770">
                <a:moveTo>
                  <a:pt x="0" y="0"/>
                </a:moveTo>
                <a:lnTo>
                  <a:pt x="6160300" y="0"/>
                </a:lnTo>
              </a:path>
            </a:pathLst>
          </a:custGeom>
          <a:ln w="12700">
            <a:solidFill>
              <a:srgbClr val="002A4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5" name="object 35"/>
          <p:cNvGrpSpPr/>
          <p:nvPr/>
        </p:nvGrpSpPr>
        <p:grpSpPr>
          <a:xfrm>
            <a:off x="1238935" y="2034133"/>
            <a:ext cx="123189" cy="1800225"/>
            <a:chOff x="1238935" y="2034133"/>
            <a:chExt cx="123189" cy="1800225"/>
          </a:xfrm>
        </p:grpSpPr>
        <p:sp>
          <p:nvSpPr>
            <p:cNvPr id="36" name="object 36"/>
            <p:cNvSpPr/>
            <p:nvPr/>
          </p:nvSpPr>
          <p:spPr>
            <a:xfrm>
              <a:off x="1238935" y="2034133"/>
              <a:ext cx="123189" cy="1350010"/>
            </a:xfrm>
            <a:custGeom>
              <a:avLst/>
              <a:gdLst/>
              <a:ahLst/>
              <a:cxnLst/>
              <a:rect l="l" t="t" r="r" b="b"/>
              <a:pathLst>
                <a:path w="123190" h="1350010">
                  <a:moveTo>
                    <a:pt x="0" y="1349997"/>
                  </a:moveTo>
                  <a:lnTo>
                    <a:pt x="123050" y="1349997"/>
                  </a:lnTo>
                  <a:lnTo>
                    <a:pt x="123050" y="0"/>
                  </a:lnTo>
                  <a:lnTo>
                    <a:pt x="0" y="0"/>
                  </a:lnTo>
                  <a:lnTo>
                    <a:pt x="0" y="1349997"/>
                  </a:lnTo>
                  <a:close/>
                </a:path>
              </a:pathLst>
            </a:custGeom>
            <a:solidFill>
              <a:srgbClr val="26284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" name="object 37"/>
            <p:cNvSpPr/>
            <p:nvPr/>
          </p:nvSpPr>
          <p:spPr>
            <a:xfrm>
              <a:off x="1238935" y="3384130"/>
              <a:ext cx="123189" cy="450215"/>
            </a:xfrm>
            <a:custGeom>
              <a:avLst/>
              <a:gdLst/>
              <a:ahLst/>
              <a:cxnLst/>
              <a:rect l="l" t="t" r="r" b="b"/>
              <a:pathLst>
                <a:path w="123190" h="450214">
                  <a:moveTo>
                    <a:pt x="123050" y="0"/>
                  </a:moveTo>
                  <a:lnTo>
                    <a:pt x="0" y="0"/>
                  </a:lnTo>
                  <a:lnTo>
                    <a:pt x="0" y="449999"/>
                  </a:lnTo>
                  <a:lnTo>
                    <a:pt x="123050" y="449999"/>
                  </a:lnTo>
                  <a:lnTo>
                    <a:pt x="123050" y="0"/>
                  </a:lnTo>
                  <a:close/>
                </a:path>
              </a:pathLst>
            </a:custGeom>
            <a:solidFill>
              <a:srgbClr val="FAA73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38" name="object 38"/>
          <p:cNvGrpSpPr/>
          <p:nvPr/>
        </p:nvGrpSpPr>
        <p:grpSpPr>
          <a:xfrm>
            <a:off x="1461376" y="2034133"/>
            <a:ext cx="123189" cy="1800225"/>
            <a:chOff x="1461376" y="2034133"/>
            <a:chExt cx="123189" cy="1800225"/>
          </a:xfrm>
        </p:grpSpPr>
        <p:sp>
          <p:nvSpPr>
            <p:cNvPr id="39" name="object 39"/>
            <p:cNvSpPr/>
            <p:nvPr/>
          </p:nvSpPr>
          <p:spPr>
            <a:xfrm>
              <a:off x="1461376" y="2034133"/>
              <a:ext cx="123189" cy="1332230"/>
            </a:xfrm>
            <a:custGeom>
              <a:avLst/>
              <a:gdLst/>
              <a:ahLst/>
              <a:cxnLst/>
              <a:rect l="l" t="t" r="r" b="b"/>
              <a:pathLst>
                <a:path w="123190" h="1332229">
                  <a:moveTo>
                    <a:pt x="0" y="1332001"/>
                  </a:moveTo>
                  <a:lnTo>
                    <a:pt x="123050" y="1332001"/>
                  </a:lnTo>
                  <a:lnTo>
                    <a:pt x="123050" y="0"/>
                  </a:lnTo>
                  <a:lnTo>
                    <a:pt x="0" y="0"/>
                  </a:lnTo>
                  <a:lnTo>
                    <a:pt x="0" y="1332001"/>
                  </a:lnTo>
                  <a:close/>
                </a:path>
              </a:pathLst>
            </a:custGeom>
            <a:solidFill>
              <a:srgbClr val="26284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" name="object 40"/>
            <p:cNvSpPr/>
            <p:nvPr/>
          </p:nvSpPr>
          <p:spPr>
            <a:xfrm>
              <a:off x="1461376" y="3366135"/>
              <a:ext cx="123189" cy="467995"/>
            </a:xfrm>
            <a:custGeom>
              <a:avLst/>
              <a:gdLst/>
              <a:ahLst/>
              <a:cxnLst/>
              <a:rect l="l" t="t" r="r" b="b"/>
              <a:pathLst>
                <a:path w="123190" h="467995">
                  <a:moveTo>
                    <a:pt x="123050" y="0"/>
                  </a:moveTo>
                  <a:lnTo>
                    <a:pt x="0" y="0"/>
                  </a:lnTo>
                  <a:lnTo>
                    <a:pt x="0" y="467995"/>
                  </a:lnTo>
                  <a:lnTo>
                    <a:pt x="123050" y="467995"/>
                  </a:lnTo>
                  <a:lnTo>
                    <a:pt x="123050" y="0"/>
                  </a:lnTo>
                  <a:close/>
                </a:path>
              </a:pathLst>
            </a:custGeom>
            <a:solidFill>
              <a:srgbClr val="FAA73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41" name="object 41"/>
          <p:cNvGrpSpPr/>
          <p:nvPr/>
        </p:nvGrpSpPr>
        <p:grpSpPr>
          <a:xfrm>
            <a:off x="1683816" y="2034133"/>
            <a:ext cx="123189" cy="1800225"/>
            <a:chOff x="1683816" y="2034133"/>
            <a:chExt cx="123189" cy="1800225"/>
          </a:xfrm>
        </p:grpSpPr>
        <p:sp>
          <p:nvSpPr>
            <p:cNvPr id="42" name="object 42"/>
            <p:cNvSpPr/>
            <p:nvPr/>
          </p:nvSpPr>
          <p:spPr>
            <a:xfrm>
              <a:off x="1683816" y="2034133"/>
              <a:ext cx="123189" cy="1314450"/>
            </a:xfrm>
            <a:custGeom>
              <a:avLst/>
              <a:gdLst/>
              <a:ahLst/>
              <a:cxnLst/>
              <a:rect l="l" t="t" r="r" b="b"/>
              <a:pathLst>
                <a:path w="123189" h="1314450">
                  <a:moveTo>
                    <a:pt x="0" y="1313992"/>
                  </a:moveTo>
                  <a:lnTo>
                    <a:pt x="123050" y="1313992"/>
                  </a:lnTo>
                  <a:lnTo>
                    <a:pt x="123050" y="0"/>
                  </a:lnTo>
                  <a:lnTo>
                    <a:pt x="0" y="0"/>
                  </a:lnTo>
                  <a:lnTo>
                    <a:pt x="0" y="1313992"/>
                  </a:lnTo>
                  <a:close/>
                </a:path>
              </a:pathLst>
            </a:custGeom>
            <a:solidFill>
              <a:srgbClr val="26284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" name="object 43"/>
            <p:cNvSpPr/>
            <p:nvPr/>
          </p:nvSpPr>
          <p:spPr>
            <a:xfrm>
              <a:off x="1683816" y="3348126"/>
              <a:ext cx="123189" cy="486409"/>
            </a:xfrm>
            <a:custGeom>
              <a:avLst/>
              <a:gdLst/>
              <a:ahLst/>
              <a:cxnLst/>
              <a:rect l="l" t="t" r="r" b="b"/>
              <a:pathLst>
                <a:path w="123189" h="486410">
                  <a:moveTo>
                    <a:pt x="123050" y="0"/>
                  </a:moveTo>
                  <a:lnTo>
                    <a:pt x="0" y="0"/>
                  </a:lnTo>
                  <a:lnTo>
                    <a:pt x="0" y="486003"/>
                  </a:lnTo>
                  <a:lnTo>
                    <a:pt x="123050" y="486003"/>
                  </a:lnTo>
                  <a:lnTo>
                    <a:pt x="123050" y="0"/>
                  </a:lnTo>
                  <a:close/>
                </a:path>
              </a:pathLst>
            </a:custGeom>
            <a:solidFill>
              <a:srgbClr val="FAA73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44" name="object 44"/>
          <p:cNvGrpSpPr/>
          <p:nvPr/>
        </p:nvGrpSpPr>
        <p:grpSpPr>
          <a:xfrm>
            <a:off x="1906257" y="2034133"/>
            <a:ext cx="123189" cy="1800225"/>
            <a:chOff x="1906257" y="2034133"/>
            <a:chExt cx="123189" cy="1800225"/>
          </a:xfrm>
        </p:grpSpPr>
        <p:sp>
          <p:nvSpPr>
            <p:cNvPr id="45" name="object 45"/>
            <p:cNvSpPr/>
            <p:nvPr/>
          </p:nvSpPr>
          <p:spPr>
            <a:xfrm>
              <a:off x="1906257" y="2034133"/>
              <a:ext cx="123189" cy="1314450"/>
            </a:xfrm>
            <a:custGeom>
              <a:avLst/>
              <a:gdLst/>
              <a:ahLst/>
              <a:cxnLst/>
              <a:rect l="l" t="t" r="r" b="b"/>
              <a:pathLst>
                <a:path w="123189" h="1314450">
                  <a:moveTo>
                    <a:pt x="0" y="1313992"/>
                  </a:moveTo>
                  <a:lnTo>
                    <a:pt x="123050" y="1313992"/>
                  </a:lnTo>
                  <a:lnTo>
                    <a:pt x="123050" y="0"/>
                  </a:lnTo>
                  <a:lnTo>
                    <a:pt x="0" y="0"/>
                  </a:lnTo>
                  <a:lnTo>
                    <a:pt x="0" y="1313992"/>
                  </a:lnTo>
                  <a:close/>
                </a:path>
              </a:pathLst>
            </a:custGeom>
            <a:solidFill>
              <a:srgbClr val="26284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" name="object 46"/>
            <p:cNvSpPr/>
            <p:nvPr/>
          </p:nvSpPr>
          <p:spPr>
            <a:xfrm>
              <a:off x="1906257" y="3348126"/>
              <a:ext cx="123189" cy="486409"/>
            </a:xfrm>
            <a:custGeom>
              <a:avLst/>
              <a:gdLst/>
              <a:ahLst/>
              <a:cxnLst/>
              <a:rect l="l" t="t" r="r" b="b"/>
              <a:pathLst>
                <a:path w="123189" h="486410">
                  <a:moveTo>
                    <a:pt x="123050" y="0"/>
                  </a:moveTo>
                  <a:lnTo>
                    <a:pt x="0" y="0"/>
                  </a:lnTo>
                  <a:lnTo>
                    <a:pt x="0" y="486003"/>
                  </a:lnTo>
                  <a:lnTo>
                    <a:pt x="123050" y="486003"/>
                  </a:lnTo>
                  <a:lnTo>
                    <a:pt x="123050" y="0"/>
                  </a:lnTo>
                  <a:close/>
                </a:path>
              </a:pathLst>
            </a:custGeom>
            <a:solidFill>
              <a:srgbClr val="FAA73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47" name="object 47"/>
          <p:cNvGrpSpPr/>
          <p:nvPr/>
        </p:nvGrpSpPr>
        <p:grpSpPr>
          <a:xfrm>
            <a:off x="2128697" y="2034133"/>
            <a:ext cx="123189" cy="1800225"/>
            <a:chOff x="2128697" y="2034133"/>
            <a:chExt cx="123189" cy="1800225"/>
          </a:xfrm>
        </p:grpSpPr>
        <p:sp>
          <p:nvSpPr>
            <p:cNvPr id="48" name="object 48"/>
            <p:cNvSpPr/>
            <p:nvPr/>
          </p:nvSpPr>
          <p:spPr>
            <a:xfrm>
              <a:off x="2128697" y="2034133"/>
              <a:ext cx="123189" cy="1224280"/>
            </a:xfrm>
            <a:custGeom>
              <a:avLst/>
              <a:gdLst/>
              <a:ahLst/>
              <a:cxnLst/>
              <a:rect l="l" t="t" r="r" b="b"/>
              <a:pathLst>
                <a:path w="123189" h="1224279">
                  <a:moveTo>
                    <a:pt x="0" y="1224000"/>
                  </a:moveTo>
                  <a:lnTo>
                    <a:pt x="123050" y="1224000"/>
                  </a:lnTo>
                  <a:lnTo>
                    <a:pt x="123050" y="0"/>
                  </a:lnTo>
                  <a:lnTo>
                    <a:pt x="0" y="0"/>
                  </a:lnTo>
                  <a:lnTo>
                    <a:pt x="0" y="1224000"/>
                  </a:lnTo>
                  <a:close/>
                </a:path>
              </a:pathLst>
            </a:custGeom>
            <a:solidFill>
              <a:srgbClr val="26284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9" name="object 49"/>
            <p:cNvSpPr/>
            <p:nvPr/>
          </p:nvSpPr>
          <p:spPr>
            <a:xfrm>
              <a:off x="2128697" y="3258134"/>
              <a:ext cx="123189" cy="576580"/>
            </a:xfrm>
            <a:custGeom>
              <a:avLst/>
              <a:gdLst/>
              <a:ahLst/>
              <a:cxnLst/>
              <a:rect l="l" t="t" r="r" b="b"/>
              <a:pathLst>
                <a:path w="123189" h="576579">
                  <a:moveTo>
                    <a:pt x="123050" y="0"/>
                  </a:moveTo>
                  <a:lnTo>
                    <a:pt x="0" y="0"/>
                  </a:lnTo>
                  <a:lnTo>
                    <a:pt x="0" y="575995"/>
                  </a:lnTo>
                  <a:lnTo>
                    <a:pt x="123050" y="575995"/>
                  </a:lnTo>
                  <a:lnTo>
                    <a:pt x="123050" y="0"/>
                  </a:lnTo>
                  <a:close/>
                </a:path>
              </a:pathLst>
            </a:custGeom>
            <a:solidFill>
              <a:srgbClr val="FAA73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50" name="object 50"/>
          <p:cNvGrpSpPr/>
          <p:nvPr/>
        </p:nvGrpSpPr>
        <p:grpSpPr>
          <a:xfrm>
            <a:off x="2351138" y="2034133"/>
            <a:ext cx="123189" cy="1800225"/>
            <a:chOff x="2351138" y="2034133"/>
            <a:chExt cx="123189" cy="1800225"/>
          </a:xfrm>
        </p:grpSpPr>
        <p:sp>
          <p:nvSpPr>
            <p:cNvPr id="51" name="object 51"/>
            <p:cNvSpPr/>
            <p:nvPr/>
          </p:nvSpPr>
          <p:spPr>
            <a:xfrm>
              <a:off x="2351138" y="2034133"/>
              <a:ext cx="123189" cy="1188085"/>
            </a:xfrm>
            <a:custGeom>
              <a:avLst/>
              <a:gdLst/>
              <a:ahLst/>
              <a:cxnLst/>
              <a:rect l="l" t="t" r="r" b="b"/>
              <a:pathLst>
                <a:path w="123189" h="1188085">
                  <a:moveTo>
                    <a:pt x="0" y="1187996"/>
                  </a:moveTo>
                  <a:lnTo>
                    <a:pt x="123050" y="1187996"/>
                  </a:lnTo>
                  <a:lnTo>
                    <a:pt x="123050" y="0"/>
                  </a:lnTo>
                  <a:lnTo>
                    <a:pt x="0" y="0"/>
                  </a:lnTo>
                  <a:lnTo>
                    <a:pt x="0" y="1187996"/>
                  </a:lnTo>
                  <a:close/>
                </a:path>
              </a:pathLst>
            </a:custGeom>
            <a:solidFill>
              <a:srgbClr val="26284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2" name="object 52"/>
            <p:cNvSpPr/>
            <p:nvPr/>
          </p:nvSpPr>
          <p:spPr>
            <a:xfrm>
              <a:off x="2351138" y="3222129"/>
              <a:ext cx="123189" cy="612140"/>
            </a:xfrm>
            <a:custGeom>
              <a:avLst/>
              <a:gdLst/>
              <a:ahLst/>
              <a:cxnLst/>
              <a:rect l="l" t="t" r="r" b="b"/>
              <a:pathLst>
                <a:path w="123189" h="612139">
                  <a:moveTo>
                    <a:pt x="123050" y="0"/>
                  </a:moveTo>
                  <a:lnTo>
                    <a:pt x="0" y="0"/>
                  </a:lnTo>
                  <a:lnTo>
                    <a:pt x="0" y="612000"/>
                  </a:lnTo>
                  <a:lnTo>
                    <a:pt x="123050" y="612000"/>
                  </a:lnTo>
                  <a:lnTo>
                    <a:pt x="123050" y="0"/>
                  </a:lnTo>
                  <a:close/>
                </a:path>
              </a:pathLst>
            </a:custGeom>
            <a:solidFill>
              <a:srgbClr val="FAA73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53" name="object 53"/>
          <p:cNvGrpSpPr/>
          <p:nvPr/>
        </p:nvGrpSpPr>
        <p:grpSpPr>
          <a:xfrm>
            <a:off x="2573566" y="2034133"/>
            <a:ext cx="123189" cy="1800225"/>
            <a:chOff x="2573566" y="2034133"/>
            <a:chExt cx="123189" cy="1800225"/>
          </a:xfrm>
        </p:grpSpPr>
        <p:sp>
          <p:nvSpPr>
            <p:cNvPr id="54" name="object 54"/>
            <p:cNvSpPr/>
            <p:nvPr/>
          </p:nvSpPr>
          <p:spPr>
            <a:xfrm>
              <a:off x="2573566" y="2034133"/>
              <a:ext cx="123189" cy="1134110"/>
            </a:xfrm>
            <a:custGeom>
              <a:avLst/>
              <a:gdLst/>
              <a:ahLst/>
              <a:cxnLst/>
              <a:rect l="l" t="t" r="r" b="b"/>
              <a:pathLst>
                <a:path w="123189" h="1134110">
                  <a:moveTo>
                    <a:pt x="0" y="1133995"/>
                  </a:moveTo>
                  <a:lnTo>
                    <a:pt x="123050" y="1133995"/>
                  </a:lnTo>
                  <a:lnTo>
                    <a:pt x="123050" y="0"/>
                  </a:lnTo>
                  <a:lnTo>
                    <a:pt x="0" y="0"/>
                  </a:lnTo>
                  <a:lnTo>
                    <a:pt x="0" y="1133995"/>
                  </a:lnTo>
                  <a:close/>
                </a:path>
              </a:pathLst>
            </a:custGeom>
            <a:solidFill>
              <a:srgbClr val="26284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5" name="object 55"/>
            <p:cNvSpPr/>
            <p:nvPr/>
          </p:nvSpPr>
          <p:spPr>
            <a:xfrm>
              <a:off x="2573566" y="3168129"/>
              <a:ext cx="123189" cy="666115"/>
            </a:xfrm>
            <a:custGeom>
              <a:avLst/>
              <a:gdLst/>
              <a:ahLst/>
              <a:cxnLst/>
              <a:rect l="l" t="t" r="r" b="b"/>
              <a:pathLst>
                <a:path w="123189" h="666114">
                  <a:moveTo>
                    <a:pt x="123050" y="0"/>
                  </a:moveTo>
                  <a:lnTo>
                    <a:pt x="0" y="0"/>
                  </a:lnTo>
                  <a:lnTo>
                    <a:pt x="0" y="666000"/>
                  </a:lnTo>
                  <a:lnTo>
                    <a:pt x="123050" y="666000"/>
                  </a:lnTo>
                  <a:lnTo>
                    <a:pt x="123050" y="0"/>
                  </a:lnTo>
                  <a:close/>
                </a:path>
              </a:pathLst>
            </a:custGeom>
            <a:solidFill>
              <a:srgbClr val="FAA73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56" name="object 56"/>
          <p:cNvGrpSpPr/>
          <p:nvPr/>
        </p:nvGrpSpPr>
        <p:grpSpPr>
          <a:xfrm>
            <a:off x="2796006" y="2034133"/>
            <a:ext cx="123189" cy="1800225"/>
            <a:chOff x="2796006" y="2034133"/>
            <a:chExt cx="123189" cy="1800225"/>
          </a:xfrm>
        </p:grpSpPr>
        <p:sp>
          <p:nvSpPr>
            <p:cNvPr id="57" name="object 57"/>
            <p:cNvSpPr/>
            <p:nvPr/>
          </p:nvSpPr>
          <p:spPr>
            <a:xfrm>
              <a:off x="2796006" y="2034133"/>
              <a:ext cx="123189" cy="1134110"/>
            </a:xfrm>
            <a:custGeom>
              <a:avLst/>
              <a:gdLst/>
              <a:ahLst/>
              <a:cxnLst/>
              <a:rect l="l" t="t" r="r" b="b"/>
              <a:pathLst>
                <a:path w="123189" h="1134110">
                  <a:moveTo>
                    <a:pt x="0" y="1133995"/>
                  </a:moveTo>
                  <a:lnTo>
                    <a:pt x="123050" y="1133995"/>
                  </a:lnTo>
                  <a:lnTo>
                    <a:pt x="123050" y="0"/>
                  </a:lnTo>
                  <a:lnTo>
                    <a:pt x="0" y="0"/>
                  </a:lnTo>
                  <a:lnTo>
                    <a:pt x="0" y="1133995"/>
                  </a:lnTo>
                  <a:close/>
                </a:path>
              </a:pathLst>
            </a:custGeom>
            <a:solidFill>
              <a:srgbClr val="26284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8" name="object 58"/>
            <p:cNvSpPr/>
            <p:nvPr/>
          </p:nvSpPr>
          <p:spPr>
            <a:xfrm>
              <a:off x="2796006" y="3168129"/>
              <a:ext cx="123189" cy="666115"/>
            </a:xfrm>
            <a:custGeom>
              <a:avLst/>
              <a:gdLst/>
              <a:ahLst/>
              <a:cxnLst/>
              <a:rect l="l" t="t" r="r" b="b"/>
              <a:pathLst>
                <a:path w="123189" h="666114">
                  <a:moveTo>
                    <a:pt x="123050" y="0"/>
                  </a:moveTo>
                  <a:lnTo>
                    <a:pt x="0" y="0"/>
                  </a:lnTo>
                  <a:lnTo>
                    <a:pt x="0" y="666000"/>
                  </a:lnTo>
                  <a:lnTo>
                    <a:pt x="123050" y="666000"/>
                  </a:lnTo>
                  <a:lnTo>
                    <a:pt x="123050" y="0"/>
                  </a:lnTo>
                  <a:close/>
                </a:path>
              </a:pathLst>
            </a:custGeom>
            <a:solidFill>
              <a:srgbClr val="FAA73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59" name="object 59"/>
          <p:cNvGrpSpPr/>
          <p:nvPr/>
        </p:nvGrpSpPr>
        <p:grpSpPr>
          <a:xfrm>
            <a:off x="3018447" y="2034133"/>
            <a:ext cx="123189" cy="1800225"/>
            <a:chOff x="3018447" y="2034133"/>
            <a:chExt cx="123189" cy="1800225"/>
          </a:xfrm>
        </p:grpSpPr>
        <p:sp>
          <p:nvSpPr>
            <p:cNvPr id="60" name="object 60"/>
            <p:cNvSpPr/>
            <p:nvPr/>
          </p:nvSpPr>
          <p:spPr>
            <a:xfrm>
              <a:off x="3018447" y="2034133"/>
              <a:ext cx="123189" cy="1134110"/>
            </a:xfrm>
            <a:custGeom>
              <a:avLst/>
              <a:gdLst/>
              <a:ahLst/>
              <a:cxnLst/>
              <a:rect l="l" t="t" r="r" b="b"/>
              <a:pathLst>
                <a:path w="123189" h="1134110">
                  <a:moveTo>
                    <a:pt x="0" y="1133995"/>
                  </a:moveTo>
                  <a:lnTo>
                    <a:pt x="123050" y="1133995"/>
                  </a:lnTo>
                  <a:lnTo>
                    <a:pt x="123050" y="0"/>
                  </a:lnTo>
                  <a:lnTo>
                    <a:pt x="0" y="0"/>
                  </a:lnTo>
                  <a:lnTo>
                    <a:pt x="0" y="1133995"/>
                  </a:lnTo>
                  <a:close/>
                </a:path>
              </a:pathLst>
            </a:custGeom>
            <a:solidFill>
              <a:srgbClr val="26284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1" name="object 61"/>
            <p:cNvSpPr/>
            <p:nvPr/>
          </p:nvSpPr>
          <p:spPr>
            <a:xfrm>
              <a:off x="3018447" y="3168129"/>
              <a:ext cx="123189" cy="666115"/>
            </a:xfrm>
            <a:custGeom>
              <a:avLst/>
              <a:gdLst/>
              <a:ahLst/>
              <a:cxnLst/>
              <a:rect l="l" t="t" r="r" b="b"/>
              <a:pathLst>
                <a:path w="123189" h="666114">
                  <a:moveTo>
                    <a:pt x="123050" y="0"/>
                  </a:moveTo>
                  <a:lnTo>
                    <a:pt x="0" y="0"/>
                  </a:lnTo>
                  <a:lnTo>
                    <a:pt x="0" y="666000"/>
                  </a:lnTo>
                  <a:lnTo>
                    <a:pt x="123050" y="666000"/>
                  </a:lnTo>
                  <a:lnTo>
                    <a:pt x="123050" y="0"/>
                  </a:lnTo>
                  <a:close/>
                </a:path>
              </a:pathLst>
            </a:custGeom>
            <a:solidFill>
              <a:srgbClr val="FAA73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62" name="object 62"/>
          <p:cNvGrpSpPr/>
          <p:nvPr/>
        </p:nvGrpSpPr>
        <p:grpSpPr>
          <a:xfrm>
            <a:off x="3240887" y="2034133"/>
            <a:ext cx="123189" cy="1800225"/>
            <a:chOff x="3240887" y="2034133"/>
            <a:chExt cx="123189" cy="1800225"/>
          </a:xfrm>
        </p:grpSpPr>
        <p:sp>
          <p:nvSpPr>
            <p:cNvPr id="63" name="object 63"/>
            <p:cNvSpPr/>
            <p:nvPr/>
          </p:nvSpPr>
          <p:spPr>
            <a:xfrm>
              <a:off x="3240887" y="2034133"/>
              <a:ext cx="123189" cy="1134110"/>
            </a:xfrm>
            <a:custGeom>
              <a:avLst/>
              <a:gdLst/>
              <a:ahLst/>
              <a:cxnLst/>
              <a:rect l="l" t="t" r="r" b="b"/>
              <a:pathLst>
                <a:path w="123189" h="1134110">
                  <a:moveTo>
                    <a:pt x="0" y="1133995"/>
                  </a:moveTo>
                  <a:lnTo>
                    <a:pt x="123050" y="1133995"/>
                  </a:lnTo>
                  <a:lnTo>
                    <a:pt x="123050" y="0"/>
                  </a:lnTo>
                  <a:lnTo>
                    <a:pt x="0" y="0"/>
                  </a:lnTo>
                  <a:lnTo>
                    <a:pt x="0" y="1133995"/>
                  </a:lnTo>
                  <a:close/>
                </a:path>
              </a:pathLst>
            </a:custGeom>
            <a:solidFill>
              <a:srgbClr val="26284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4" name="object 64"/>
            <p:cNvSpPr/>
            <p:nvPr/>
          </p:nvSpPr>
          <p:spPr>
            <a:xfrm>
              <a:off x="3240887" y="3168129"/>
              <a:ext cx="123189" cy="666115"/>
            </a:xfrm>
            <a:custGeom>
              <a:avLst/>
              <a:gdLst/>
              <a:ahLst/>
              <a:cxnLst/>
              <a:rect l="l" t="t" r="r" b="b"/>
              <a:pathLst>
                <a:path w="123189" h="666114">
                  <a:moveTo>
                    <a:pt x="123050" y="0"/>
                  </a:moveTo>
                  <a:lnTo>
                    <a:pt x="0" y="0"/>
                  </a:lnTo>
                  <a:lnTo>
                    <a:pt x="0" y="666000"/>
                  </a:lnTo>
                  <a:lnTo>
                    <a:pt x="123050" y="666000"/>
                  </a:lnTo>
                  <a:lnTo>
                    <a:pt x="123050" y="0"/>
                  </a:lnTo>
                  <a:close/>
                </a:path>
              </a:pathLst>
            </a:custGeom>
            <a:solidFill>
              <a:srgbClr val="FAA73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65" name="object 65"/>
          <p:cNvGrpSpPr/>
          <p:nvPr/>
        </p:nvGrpSpPr>
        <p:grpSpPr>
          <a:xfrm>
            <a:off x="3463328" y="2034133"/>
            <a:ext cx="123189" cy="1800225"/>
            <a:chOff x="3463328" y="2034133"/>
            <a:chExt cx="123189" cy="1800225"/>
          </a:xfrm>
        </p:grpSpPr>
        <p:sp>
          <p:nvSpPr>
            <p:cNvPr id="66" name="object 66"/>
            <p:cNvSpPr/>
            <p:nvPr/>
          </p:nvSpPr>
          <p:spPr>
            <a:xfrm>
              <a:off x="3463328" y="2034133"/>
              <a:ext cx="123189" cy="1116330"/>
            </a:xfrm>
            <a:custGeom>
              <a:avLst/>
              <a:gdLst/>
              <a:ahLst/>
              <a:cxnLst/>
              <a:rect l="l" t="t" r="r" b="b"/>
              <a:pathLst>
                <a:path w="123189" h="1116330">
                  <a:moveTo>
                    <a:pt x="0" y="1115999"/>
                  </a:moveTo>
                  <a:lnTo>
                    <a:pt x="123050" y="1115999"/>
                  </a:lnTo>
                  <a:lnTo>
                    <a:pt x="123050" y="0"/>
                  </a:lnTo>
                  <a:lnTo>
                    <a:pt x="0" y="0"/>
                  </a:lnTo>
                  <a:lnTo>
                    <a:pt x="0" y="1115999"/>
                  </a:lnTo>
                  <a:close/>
                </a:path>
              </a:pathLst>
            </a:custGeom>
            <a:solidFill>
              <a:srgbClr val="26284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7" name="object 67"/>
            <p:cNvSpPr/>
            <p:nvPr/>
          </p:nvSpPr>
          <p:spPr>
            <a:xfrm>
              <a:off x="3463328" y="3150133"/>
              <a:ext cx="123189" cy="684530"/>
            </a:xfrm>
            <a:custGeom>
              <a:avLst/>
              <a:gdLst/>
              <a:ahLst/>
              <a:cxnLst/>
              <a:rect l="l" t="t" r="r" b="b"/>
              <a:pathLst>
                <a:path w="123189" h="684529">
                  <a:moveTo>
                    <a:pt x="123050" y="0"/>
                  </a:moveTo>
                  <a:lnTo>
                    <a:pt x="0" y="0"/>
                  </a:lnTo>
                  <a:lnTo>
                    <a:pt x="0" y="683996"/>
                  </a:lnTo>
                  <a:lnTo>
                    <a:pt x="123050" y="683996"/>
                  </a:lnTo>
                  <a:lnTo>
                    <a:pt x="123050" y="0"/>
                  </a:lnTo>
                  <a:close/>
                </a:path>
              </a:pathLst>
            </a:custGeom>
            <a:solidFill>
              <a:srgbClr val="FAA73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68" name="object 68"/>
          <p:cNvGrpSpPr/>
          <p:nvPr/>
        </p:nvGrpSpPr>
        <p:grpSpPr>
          <a:xfrm>
            <a:off x="3679418" y="2027783"/>
            <a:ext cx="135890" cy="1812925"/>
            <a:chOff x="3679418" y="2027783"/>
            <a:chExt cx="135890" cy="1812925"/>
          </a:xfrm>
        </p:grpSpPr>
        <p:sp>
          <p:nvSpPr>
            <p:cNvPr id="69" name="object 69"/>
            <p:cNvSpPr/>
            <p:nvPr/>
          </p:nvSpPr>
          <p:spPr>
            <a:xfrm>
              <a:off x="3685768" y="2034133"/>
              <a:ext cx="123189" cy="1800225"/>
            </a:xfrm>
            <a:custGeom>
              <a:avLst/>
              <a:gdLst/>
              <a:ahLst/>
              <a:cxnLst/>
              <a:rect l="l" t="t" r="r" b="b"/>
              <a:pathLst>
                <a:path w="123189" h="1800225">
                  <a:moveTo>
                    <a:pt x="0" y="1799996"/>
                  </a:moveTo>
                  <a:lnTo>
                    <a:pt x="123050" y="1799996"/>
                  </a:lnTo>
                  <a:lnTo>
                    <a:pt x="123050" y="0"/>
                  </a:lnTo>
                  <a:lnTo>
                    <a:pt x="0" y="0"/>
                  </a:lnTo>
                  <a:lnTo>
                    <a:pt x="0" y="1799996"/>
                  </a:lnTo>
                  <a:close/>
                </a:path>
              </a:pathLst>
            </a:custGeom>
            <a:ln w="12700">
              <a:solidFill>
                <a:srgbClr val="26284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0" name="object 70"/>
            <p:cNvSpPr/>
            <p:nvPr/>
          </p:nvSpPr>
          <p:spPr>
            <a:xfrm>
              <a:off x="3681882" y="3135998"/>
              <a:ext cx="130810" cy="702310"/>
            </a:xfrm>
            <a:custGeom>
              <a:avLst/>
              <a:gdLst/>
              <a:ahLst/>
              <a:cxnLst/>
              <a:rect l="l" t="t" r="r" b="b"/>
              <a:pathLst>
                <a:path w="130810" h="702310">
                  <a:moveTo>
                    <a:pt x="130797" y="0"/>
                  </a:moveTo>
                  <a:lnTo>
                    <a:pt x="0" y="0"/>
                  </a:lnTo>
                  <a:lnTo>
                    <a:pt x="0" y="702005"/>
                  </a:lnTo>
                  <a:lnTo>
                    <a:pt x="130797" y="702005"/>
                  </a:lnTo>
                  <a:lnTo>
                    <a:pt x="130797" y="0"/>
                  </a:lnTo>
                  <a:close/>
                </a:path>
              </a:pathLst>
            </a:custGeom>
            <a:solidFill>
              <a:srgbClr val="FAA73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71" name="object 71"/>
          <p:cNvGrpSpPr/>
          <p:nvPr/>
        </p:nvGrpSpPr>
        <p:grpSpPr>
          <a:xfrm>
            <a:off x="3908196" y="2034133"/>
            <a:ext cx="123189" cy="1800225"/>
            <a:chOff x="3908196" y="2034133"/>
            <a:chExt cx="123189" cy="1800225"/>
          </a:xfrm>
        </p:grpSpPr>
        <p:sp>
          <p:nvSpPr>
            <p:cNvPr id="72" name="object 72"/>
            <p:cNvSpPr/>
            <p:nvPr/>
          </p:nvSpPr>
          <p:spPr>
            <a:xfrm>
              <a:off x="3908196" y="2034133"/>
              <a:ext cx="123189" cy="1080135"/>
            </a:xfrm>
            <a:custGeom>
              <a:avLst/>
              <a:gdLst/>
              <a:ahLst/>
              <a:cxnLst/>
              <a:rect l="l" t="t" r="r" b="b"/>
              <a:pathLst>
                <a:path w="123189" h="1080135">
                  <a:moveTo>
                    <a:pt x="0" y="1079995"/>
                  </a:moveTo>
                  <a:lnTo>
                    <a:pt x="123050" y="1079995"/>
                  </a:lnTo>
                  <a:lnTo>
                    <a:pt x="123050" y="0"/>
                  </a:lnTo>
                  <a:lnTo>
                    <a:pt x="0" y="0"/>
                  </a:lnTo>
                  <a:lnTo>
                    <a:pt x="0" y="1079995"/>
                  </a:lnTo>
                  <a:close/>
                </a:path>
              </a:pathLst>
            </a:custGeom>
            <a:solidFill>
              <a:srgbClr val="26284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3" name="object 73"/>
            <p:cNvSpPr/>
            <p:nvPr/>
          </p:nvSpPr>
          <p:spPr>
            <a:xfrm>
              <a:off x="3908196" y="3114128"/>
              <a:ext cx="123189" cy="720090"/>
            </a:xfrm>
            <a:custGeom>
              <a:avLst/>
              <a:gdLst/>
              <a:ahLst/>
              <a:cxnLst/>
              <a:rect l="l" t="t" r="r" b="b"/>
              <a:pathLst>
                <a:path w="123189" h="720089">
                  <a:moveTo>
                    <a:pt x="123050" y="0"/>
                  </a:moveTo>
                  <a:lnTo>
                    <a:pt x="0" y="0"/>
                  </a:lnTo>
                  <a:lnTo>
                    <a:pt x="0" y="720001"/>
                  </a:lnTo>
                  <a:lnTo>
                    <a:pt x="123050" y="720001"/>
                  </a:lnTo>
                  <a:lnTo>
                    <a:pt x="123050" y="0"/>
                  </a:lnTo>
                  <a:close/>
                </a:path>
              </a:pathLst>
            </a:custGeom>
            <a:solidFill>
              <a:srgbClr val="FAA73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74" name="object 74"/>
          <p:cNvGrpSpPr/>
          <p:nvPr/>
        </p:nvGrpSpPr>
        <p:grpSpPr>
          <a:xfrm>
            <a:off x="4130637" y="2034133"/>
            <a:ext cx="123189" cy="1800225"/>
            <a:chOff x="4130637" y="2034133"/>
            <a:chExt cx="123189" cy="1800225"/>
          </a:xfrm>
        </p:grpSpPr>
        <p:sp>
          <p:nvSpPr>
            <p:cNvPr id="75" name="object 75"/>
            <p:cNvSpPr/>
            <p:nvPr/>
          </p:nvSpPr>
          <p:spPr>
            <a:xfrm>
              <a:off x="4130637" y="2034133"/>
              <a:ext cx="123189" cy="1080135"/>
            </a:xfrm>
            <a:custGeom>
              <a:avLst/>
              <a:gdLst/>
              <a:ahLst/>
              <a:cxnLst/>
              <a:rect l="l" t="t" r="r" b="b"/>
              <a:pathLst>
                <a:path w="123189" h="1080135">
                  <a:moveTo>
                    <a:pt x="0" y="1079995"/>
                  </a:moveTo>
                  <a:lnTo>
                    <a:pt x="123050" y="1079995"/>
                  </a:lnTo>
                  <a:lnTo>
                    <a:pt x="123050" y="0"/>
                  </a:lnTo>
                  <a:lnTo>
                    <a:pt x="0" y="0"/>
                  </a:lnTo>
                  <a:lnTo>
                    <a:pt x="0" y="1079995"/>
                  </a:lnTo>
                  <a:close/>
                </a:path>
              </a:pathLst>
            </a:custGeom>
            <a:solidFill>
              <a:srgbClr val="26284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6" name="object 76"/>
            <p:cNvSpPr/>
            <p:nvPr/>
          </p:nvSpPr>
          <p:spPr>
            <a:xfrm>
              <a:off x="4130637" y="3114128"/>
              <a:ext cx="123189" cy="720090"/>
            </a:xfrm>
            <a:custGeom>
              <a:avLst/>
              <a:gdLst/>
              <a:ahLst/>
              <a:cxnLst/>
              <a:rect l="l" t="t" r="r" b="b"/>
              <a:pathLst>
                <a:path w="123189" h="720089">
                  <a:moveTo>
                    <a:pt x="123050" y="0"/>
                  </a:moveTo>
                  <a:lnTo>
                    <a:pt x="0" y="0"/>
                  </a:lnTo>
                  <a:lnTo>
                    <a:pt x="0" y="720001"/>
                  </a:lnTo>
                  <a:lnTo>
                    <a:pt x="123050" y="720001"/>
                  </a:lnTo>
                  <a:lnTo>
                    <a:pt x="123050" y="0"/>
                  </a:lnTo>
                  <a:close/>
                </a:path>
              </a:pathLst>
            </a:custGeom>
            <a:solidFill>
              <a:srgbClr val="FAA73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77" name="object 77"/>
          <p:cNvGrpSpPr/>
          <p:nvPr/>
        </p:nvGrpSpPr>
        <p:grpSpPr>
          <a:xfrm>
            <a:off x="4353077" y="2034133"/>
            <a:ext cx="123189" cy="1800225"/>
            <a:chOff x="4353077" y="2034133"/>
            <a:chExt cx="123189" cy="1800225"/>
          </a:xfrm>
        </p:grpSpPr>
        <p:sp>
          <p:nvSpPr>
            <p:cNvPr id="78" name="object 78"/>
            <p:cNvSpPr/>
            <p:nvPr/>
          </p:nvSpPr>
          <p:spPr>
            <a:xfrm>
              <a:off x="4353077" y="2034133"/>
              <a:ext cx="123189" cy="1062355"/>
            </a:xfrm>
            <a:custGeom>
              <a:avLst/>
              <a:gdLst/>
              <a:ahLst/>
              <a:cxnLst/>
              <a:rect l="l" t="t" r="r" b="b"/>
              <a:pathLst>
                <a:path w="123189" h="1062355">
                  <a:moveTo>
                    <a:pt x="0" y="1061999"/>
                  </a:moveTo>
                  <a:lnTo>
                    <a:pt x="123050" y="1061999"/>
                  </a:lnTo>
                  <a:lnTo>
                    <a:pt x="123050" y="0"/>
                  </a:lnTo>
                  <a:lnTo>
                    <a:pt x="0" y="0"/>
                  </a:lnTo>
                  <a:lnTo>
                    <a:pt x="0" y="1061999"/>
                  </a:lnTo>
                  <a:close/>
                </a:path>
              </a:pathLst>
            </a:custGeom>
            <a:solidFill>
              <a:srgbClr val="26284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9" name="object 79"/>
            <p:cNvSpPr/>
            <p:nvPr/>
          </p:nvSpPr>
          <p:spPr>
            <a:xfrm>
              <a:off x="4353077" y="3096133"/>
              <a:ext cx="123189" cy="738505"/>
            </a:xfrm>
            <a:custGeom>
              <a:avLst/>
              <a:gdLst/>
              <a:ahLst/>
              <a:cxnLst/>
              <a:rect l="l" t="t" r="r" b="b"/>
              <a:pathLst>
                <a:path w="123189" h="738504">
                  <a:moveTo>
                    <a:pt x="123050" y="0"/>
                  </a:moveTo>
                  <a:lnTo>
                    <a:pt x="0" y="0"/>
                  </a:lnTo>
                  <a:lnTo>
                    <a:pt x="0" y="737997"/>
                  </a:lnTo>
                  <a:lnTo>
                    <a:pt x="123050" y="737997"/>
                  </a:lnTo>
                  <a:lnTo>
                    <a:pt x="123050" y="0"/>
                  </a:lnTo>
                  <a:close/>
                </a:path>
              </a:pathLst>
            </a:custGeom>
            <a:solidFill>
              <a:srgbClr val="FAA73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80" name="object 80"/>
          <p:cNvGrpSpPr/>
          <p:nvPr/>
        </p:nvGrpSpPr>
        <p:grpSpPr>
          <a:xfrm>
            <a:off x="4575518" y="2034133"/>
            <a:ext cx="123189" cy="1800225"/>
            <a:chOff x="4575518" y="2034133"/>
            <a:chExt cx="123189" cy="1800225"/>
          </a:xfrm>
        </p:grpSpPr>
        <p:sp>
          <p:nvSpPr>
            <p:cNvPr id="81" name="object 81"/>
            <p:cNvSpPr/>
            <p:nvPr/>
          </p:nvSpPr>
          <p:spPr>
            <a:xfrm>
              <a:off x="4575518" y="2034133"/>
              <a:ext cx="123189" cy="1044575"/>
            </a:xfrm>
            <a:custGeom>
              <a:avLst/>
              <a:gdLst/>
              <a:ahLst/>
              <a:cxnLst/>
              <a:rect l="l" t="t" r="r" b="b"/>
              <a:pathLst>
                <a:path w="123189" h="1044575">
                  <a:moveTo>
                    <a:pt x="0" y="1043990"/>
                  </a:moveTo>
                  <a:lnTo>
                    <a:pt x="123050" y="1043990"/>
                  </a:lnTo>
                  <a:lnTo>
                    <a:pt x="123050" y="0"/>
                  </a:lnTo>
                  <a:lnTo>
                    <a:pt x="0" y="0"/>
                  </a:lnTo>
                  <a:lnTo>
                    <a:pt x="0" y="1043990"/>
                  </a:lnTo>
                  <a:close/>
                </a:path>
              </a:pathLst>
            </a:custGeom>
            <a:solidFill>
              <a:srgbClr val="26284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2" name="object 82"/>
            <p:cNvSpPr/>
            <p:nvPr/>
          </p:nvSpPr>
          <p:spPr>
            <a:xfrm>
              <a:off x="4575518" y="3078124"/>
              <a:ext cx="123189" cy="756285"/>
            </a:xfrm>
            <a:custGeom>
              <a:avLst/>
              <a:gdLst/>
              <a:ahLst/>
              <a:cxnLst/>
              <a:rect l="l" t="t" r="r" b="b"/>
              <a:pathLst>
                <a:path w="123189" h="756285">
                  <a:moveTo>
                    <a:pt x="123050" y="0"/>
                  </a:moveTo>
                  <a:lnTo>
                    <a:pt x="0" y="0"/>
                  </a:lnTo>
                  <a:lnTo>
                    <a:pt x="0" y="756005"/>
                  </a:lnTo>
                  <a:lnTo>
                    <a:pt x="123050" y="756005"/>
                  </a:lnTo>
                  <a:lnTo>
                    <a:pt x="123050" y="0"/>
                  </a:lnTo>
                  <a:close/>
                </a:path>
              </a:pathLst>
            </a:custGeom>
            <a:solidFill>
              <a:srgbClr val="FAA73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83" name="object 83"/>
          <p:cNvGrpSpPr/>
          <p:nvPr/>
        </p:nvGrpSpPr>
        <p:grpSpPr>
          <a:xfrm>
            <a:off x="4797958" y="2034133"/>
            <a:ext cx="123189" cy="1800225"/>
            <a:chOff x="4797958" y="2034133"/>
            <a:chExt cx="123189" cy="1800225"/>
          </a:xfrm>
        </p:grpSpPr>
        <p:sp>
          <p:nvSpPr>
            <p:cNvPr id="84" name="object 84"/>
            <p:cNvSpPr/>
            <p:nvPr/>
          </p:nvSpPr>
          <p:spPr>
            <a:xfrm>
              <a:off x="4797958" y="2034133"/>
              <a:ext cx="123189" cy="1044575"/>
            </a:xfrm>
            <a:custGeom>
              <a:avLst/>
              <a:gdLst/>
              <a:ahLst/>
              <a:cxnLst/>
              <a:rect l="l" t="t" r="r" b="b"/>
              <a:pathLst>
                <a:path w="123189" h="1044575">
                  <a:moveTo>
                    <a:pt x="0" y="1043990"/>
                  </a:moveTo>
                  <a:lnTo>
                    <a:pt x="123050" y="1043990"/>
                  </a:lnTo>
                  <a:lnTo>
                    <a:pt x="123050" y="0"/>
                  </a:lnTo>
                  <a:lnTo>
                    <a:pt x="0" y="0"/>
                  </a:lnTo>
                  <a:lnTo>
                    <a:pt x="0" y="1043990"/>
                  </a:lnTo>
                  <a:close/>
                </a:path>
              </a:pathLst>
            </a:custGeom>
            <a:solidFill>
              <a:srgbClr val="26284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5" name="object 85"/>
            <p:cNvSpPr/>
            <p:nvPr/>
          </p:nvSpPr>
          <p:spPr>
            <a:xfrm>
              <a:off x="4797958" y="3078124"/>
              <a:ext cx="123189" cy="756285"/>
            </a:xfrm>
            <a:custGeom>
              <a:avLst/>
              <a:gdLst/>
              <a:ahLst/>
              <a:cxnLst/>
              <a:rect l="l" t="t" r="r" b="b"/>
              <a:pathLst>
                <a:path w="123189" h="756285">
                  <a:moveTo>
                    <a:pt x="123050" y="0"/>
                  </a:moveTo>
                  <a:lnTo>
                    <a:pt x="0" y="0"/>
                  </a:lnTo>
                  <a:lnTo>
                    <a:pt x="0" y="756005"/>
                  </a:lnTo>
                  <a:lnTo>
                    <a:pt x="123050" y="756005"/>
                  </a:lnTo>
                  <a:lnTo>
                    <a:pt x="123050" y="0"/>
                  </a:lnTo>
                  <a:close/>
                </a:path>
              </a:pathLst>
            </a:custGeom>
            <a:solidFill>
              <a:srgbClr val="FAA73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86" name="object 86"/>
          <p:cNvGrpSpPr/>
          <p:nvPr/>
        </p:nvGrpSpPr>
        <p:grpSpPr>
          <a:xfrm>
            <a:off x="5020398" y="2034133"/>
            <a:ext cx="123189" cy="1800225"/>
            <a:chOff x="5020398" y="2034133"/>
            <a:chExt cx="123189" cy="1800225"/>
          </a:xfrm>
        </p:grpSpPr>
        <p:sp>
          <p:nvSpPr>
            <p:cNvPr id="87" name="object 87"/>
            <p:cNvSpPr/>
            <p:nvPr/>
          </p:nvSpPr>
          <p:spPr>
            <a:xfrm>
              <a:off x="5020398" y="2034133"/>
              <a:ext cx="123189" cy="1044575"/>
            </a:xfrm>
            <a:custGeom>
              <a:avLst/>
              <a:gdLst/>
              <a:ahLst/>
              <a:cxnLst/>
              <a:rect l="l" t="t" r="r" b="b"/>
              <a:pathLst>
                <a:path w="123189" h="1044575">
                  <a:moveTo>
                    <a:pt x="0" y="1043990"/>
                  </a:moveTo>
                  <a:lnTo>
                    <a:pt x="123050" y="1043990"/>
                  </a:lnTo>
                  <a:lnTo>
                    <a:pt x="123050" y="0"/>
                  </a:lnTo>
                  <a:lnTo>
                    <a:pt x="0" y="0"/>
                  </a:lnTo>
                  <a:lnTo>
                    <a:pt x="0" y="1043990"/>
                  </a:lnTo>
                  <a:close/>
                </a:path>
              </a:pathLst>
            </a:custGeom>
            <a:solidFill>
              <a:srgbClr val="26284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8" name="object 88"/>
            <p:cNvSpPr/>
            <p:nvPr/>
          </p:nvSpPr>
          <p:spPr>
            <a:xfrm>
              <a:off x="5020398" y="3078124"/>
              <a:ext cx="123189" cy="756285"/>
            </a:xfrm>
            <a:custGeom>
              <a:avLst/>
              <a:gdLst/>
              <a:ahLst/>
              <a:cxnLst/>
              <a:rect l="l" t="t" r="r" b="b"/>
              <a:pathLst>
                <a:path w="123189" h="756285">
                  <a:moveTo>
                    <a:pt x="123050" y="0"/>
                  </a:moveTo>
                  <a:lnTo>
                    <a:pt x="0" y="0"/>
                  </a:lnTo>
                  <a:lnTo>
                    <a:pt x="0" y="756005"/>
                  </a:lnTo>
                  <a:lnTo>
                    <a:pt x="123050" y="756005"/>
                  </a:lnTo>
                  <a:lnTo>
                    <a:pt x="123050" y="0"/>
                  </a:lnTo>
                  <a:close/>
                </a:path>
              </a:pathLst>
            </a:custGeom>
            <a:solidFill>
              <a:srgbClr val="FAA73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89" name="object 89"/>
          <p:cNvGrpSpPr/>
          <p:nvPr/>
        </p:nvGrpSpPr>
        <p:grpSpPr>
          <a:xfrm>
            <a:off x="5242826" y="2034133"/>
            <a:ext cx="123189" cy="1800225"/>
            <a:chOff x="5242826" y="2034133"/>
            <a:chExt cx="123189" cy="1800225"/>
          </a:xfrm>
        </p:grpSpPr>
        <p:sp>
          <p:nvSpPr>
            <p:cNvPr id="90" name="object 90"/>
            <p:cNvSpPr/>
            <p:nvPr/>
          </p:nvSpPr>
          <p:spPr>
            <a:xfrm>
              <a:off x="5242826" y="2034133"/>
              <a:ext cx="123189" cy="1044575"/>
            </a:xfrm>
            <a:custGeom>
              <a:avLst/>
              <a:gdLst/>
              <a:ahLst/>
              <a:cxnLst/>
              <a:rect l="l" t="t" r="r" b="b"/>
              <a:pathLst>
                <a:path w="123189" h="1044575">
                  <a:moveTo>
                    <a:pt x="0" y="1043990"/>
                  </a:moveTo>
                  <a:lnTo>
                    <a:pt x="123050" y="1043990"/>
                  </a:lnTo>
                  <a:lnTo>
                    <a:pt x="123050" y="0"/>
                  </a:lnTo>
                  <a:lnTo>
                    <a:pt x="0" y="0"/>
                  </a:lnTo>
                  <a:lnTo>
                    <a:pt x="0" y="1043990"/>
                  </a:lnTo>
                  <a:close/>
                </a:path>
              </a:pathLst>
            </a:custGeom>
            <a:solidFill>
              <a:srgbClr val="26284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1" name="object 91"/>
            <p:cNvSpPr/>
            <p:nvPr/>
          </p:nvSpPr>
          <p:spPr>
            <a:xfrm>
              <a:off x="5242826" y="3078124"/>
              <a:ext cx="123189" cy="756285"/>
            </a:xfrm>
            <a:custGeom>
              <a:avLst/>
              <a:gdLst/>
              <a:ahLst/>
              <a:cxnLst/>
              <a:rect l="l" t="t" r="r" b="b"/>
              <a:pathLst>
                <a:path w="123189" h="756285">
                  <a:moveTo>
                    <a:pt x="123050" y="0"/>
                  </a:moveTo>
                  <a:lnTo>
                    <a:pt x="0" y="0"/>
                  </a:lnTo>
                  <a:lnTo>
                    <a:pt x="0" y="756005"/>
                  </a:lnTo>
                  <a:lnTo>
                    <a:pt x="123050" y="756005"/>
                  </a:lnTo>
                  <a:lnTo>
                    <a:pt x="123050" y="0"/>
                  </a:lnTo>
                  <a:close/>
                </a:path>
              </a:pathLst>
            </a:custGeom>
            <a:solidFill>
              <a:srgbClr val="FAA73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92" name="object 92"/>
          <p:cNvGrpSpPr/>
          <p:nvPr/>
        </p:nvGrpSpPr>
        <p:grpSpPr>
          <a:xfrm>
            <a:off x="5465267" y="2034133"/>
            <a:ext cx="123189" cy="1800225"/>
            <a:chOff x="5465267" y="2034133"/>
            <a:chExt cx="123189" cy="1800225"/>
          </a:xfrm>
        </p:grpSpPr>
        <p:sp>
          <p:nvSpPr>
            <p:cNvPr id="93" name="object 93"/>
            <p:cNvSpPr/>
            <p:nvPr/>
          </p:nvSpPr>
          <p:spPr>
            <a:xfrm>
              <a:off x="5465267" y="2034133"/>
              <a:ext cx="123189" cy="1044575"/>
            </a:xfrm>
            <a:custGeom>
              <a:avLst/>
              <a:gdLst/>
              <a:ahLst/>
              <a:cxnLst/>
              <a:rect l="l" t="t" r="r" b="b"/>
              <a:pathLst>
                <a:path w="123189" h="1044575">
                  <a:moveTo>
                    <a:pt x="0" y="1043990"/>
                  </a:moveTo>
                  <a:lnTo>
                    <a:pt x="123050" y="1043990"/>
                  </a:lnTo>
                  <a:lnTo>
                    <a:pt x="123050" y="0"/>
                  </a:lnTo>
                  <a:lnTo>
                    <a:pt x="0" y="0"/>
                  </a:lnTo>
                  <a:lnTo>
                    <a:pt x="0" y="1043990"/>
                  </a:lnTo>
                  <a:close/>
                </a:path>
              </a:pathLst>
            </a:custGeom>
            <a:solidFill>
              <a:srgbClr val="26284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4" name="object 94"/>
            <p:cNvSpPr/>
            <p:nvPr/>
          </p:nvSpPr>
          <p:spPr>
            <a:xfrm>
              <a:off x="5465267" y="3078124"/>
              <a:ext cx="123189" cy="756285"/>
            </a:xfrm>
            <a:custGeom>
              <a:avLst/>
              <a:gdLst/>
              <a:ahLst/>
              <a:cxnLst/>
              <a:rect l="l" t="t" r="r" b="b"/>
              <a:pathLst>
                <a:path w="123189" h="756285">
                  <a:moveTo>
                    <a:pt x="123050" y="0"/>
                  </a:moveTo>
                  <a:lnTo>
                    <a:pt x="0" y="0"/>
                  </a:lnTo>
                  <a:lnTo>
                    <a:pt x="0" y="756005"/>
                  </a:lnTo>
                  <a:lnTo>
                    <a:pt x="123050" y="756005"/>
                  </a:lnTo>
                  <a:lnTo>
                    <a:pt x="123050" y="0"/>
                  </a:lnTo>
                  <a:close/>
                </a:path>
              </a:pathLst>
            </a:custGeom>
            <a:solidFill>
              <a:srgbClr val="FAA73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95" name="object 95"/>
          <p:cNvGrpSpPr/>
          <p:nvPr/>
        </p:nvGrpSpPr>
        <p:grpSpPr>
          <a:xfrm>
            <a:off x="5687707" y="2034133"/>
            <a:ext cx="123189" cy="1800225"/>
            <a:chOff x="5687707" y="2034133"/>
            <a:chExt cx="123189" cy="1800225"/>
          </a:xfrm>
        </p:grpSpPr>
        <p:sp>
          <p:nvSpPr>
            <p:cNvPr id="96" name="object 96"/>
            <p:cNvSpPr/>
            <p:nvPr/>
          </p:nvSpPr>
          <p:spPr>
            <a:xfrm>
              <a:off x="5687707" y="2034133"/>
              <a:ext cx="123189" cy="972185"/>
            </a:xfrm>
            <a:custGeom>
              <a:avLst/>
              <a:gdLst/>
              <a:ahLst/>
              <a:cxnLst/>
              <a:rect l="l" t="t" r="r" b="b"/>
              <a:pathLst>
                <a:path w="123189" h="972185">
                  <a:moveTo>
                    <a:pt x="0" y="971994"/>
                  </a:moveTo>
                  <a:lnTo>
                    <a:pt x="123050" y="971994"/>
                  </a:lnTo>
                  <a:lnTo>
                    <a:pt x="123050" y="0"/>
                  </a:lnTo>
                  <a:lnTo>
                    <a:pt x="0" y="0"/>
                  </a:lnTo>
                  <a:lnTo>
                    <a:pt x="0" y="971994"/>
                  </a:lnTo>
                  <a:close/>
                </a:path>
              </a:pathLst>
            </a:custGeom>
            <a:solidFill>
              <a:srgbClr val="26284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7" name="object 97"/>
            <p:cNvSpPr/>
            <p:nvPr/>
          </p:nvSpPr>
          <p:spPr>
            <a:xfrm>
              <a:off x="5687707" y="3006128"/>
              <a:ext cx="123189" cy="828040"/>
            </a:xfrm>
            <a:custGeom>
              <a:avLst/>
              <a:gdLst/>
              <a:ahLst/>
              <a:cxnLst/>
              <a:rect l="l" t="t" r="r" b="b"/>
              <a:pathLst>
                <a:path w="123189" h="828039">
                  <a:moveTo>
                    <a:pt x="123050" y="0"/>
                  </a:moveTo>
                  <a:lnTo>
                    <a:pt x="0" y="0"/>
                  </a:lnTo>
                  <a:lnTo>
                    <a:pt x="0" y="828001"/>
                  </a:lnTo>
                  <a:lnTo>
                    <a:pt x="123050" y="828001"/>
                  </a:lnTo>
                  <a:lnTo>
                    <a:pt x="123050" y="0"/>
                  </a:lnTo>
                  <a:close/>
                </a:path>
              </a:pathLst>
            </a:custGeom>
            <a:solidFill>
              <a:srgbClr val="FAA73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98" name="object 98"/>
          <p:cNvGrpSpPr/>
          <p:nvPr/>
        </p:nvGrpSpPr>
        <p:grpSpPr>
          <a:xfrm>
            <a:off x="5910148" y="2034133"/>
            <a:ext cx="123189" cy="1800225"/>
            <a:chOff x="5910148" y="2034133"/>
            <a:chExt cx="123189" cy="1800225"/>
          </a:xfrm>
        </p:grpSpPr>
        <p:sp>
          <p:nvSpPr>
            <p:cNvPr id="99" name="object 99"/>
            <p:cNvSpPr/>
            <p:nvPr/>
          </p:nvSpPr>
          <p:spPr>
            <a:xfrm>
              <a:off x="5910148" y="2034133"/>
              <a:ext cx="123189" cy="954405"/>
            </a:xfrm>
            <a:custGeom>
              <a:avLst/>
              <a:gdLst/>
              <a:ahLst/>
              <a:cxnLst/>
              <a:rect l="l" t="t" r="r" b="b"/>
              <a:pathLst>
                <a:path w="123189" h="954405">
                  <a:moveTo>
                    <a:pt x="0" y="953998"/>
                  </a:moveTo>
                  <a:lnTo>
                    <a:pt x="123050" y="953998"/>
                  </a:lnTo>
                  <a:lnTo>
                    <a:pt x="123050" y="0"/>
                  </a:lnTo>
                  <a:lnTo>
                    <a:pt x="0" y="0"/>
                  </a:lnTo>
                  <a:lnTo>
                    <a:pt x="0" y="953998"/>
                  </a:lnTo>
                  <a:close/>
                </a:path>
              </a:pathLst>
            </a:custGeom>
            <a:solidFill>
              <a:srgbClr val="26284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0" name="object 100"/>
            <p:cNvSpPr/>
            <p:nvPr/>
          </p:nvSpPr>
          <p:spPr>
            <a:xfrm>
              <a:off x="5910148" y="2988132"/>
              <a:ext cx="123189" cy="846455"/>
            </a:xfrm>
            <a:custGeom>
              <a:avLst/>
              <a:gdLst/>
              <a:ahLst/>
              <a:cxnLst/>
              <a:rect l="l" t="t" r="r" b="b"/>
              <a:pathLst>
                <a:path w="123189" h="846454">
                  <a:moveTo>
                    <a:pt x="123050" y="0"/>
                  </a:moveTo>
                  <a:lnTo>
                    <a:pt x="0" y="0"/>
                  </a:lnTo>
                  <a:lnTo>
                    <a:pt x="0" y="845997"/>
                  </a:lnTo>
                  <a:lnTo>
                    <a:pt x="123050" y="845997"/>
                  </a:lnTo>
                  <a:lnTo>
                    <a:pt x="123050" y="0"/>
                  </a:lnTo>
                  <a:close/>
                </a:path>
              </a:pathLst>
            </a:custGeom>
            <a:solidFill>
              <a:srgbClr val="FAA73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01" name="object 101"/>
          <p:cNvGrpSpPr/>
          <p:nvPr/>
        </p:nvGrpSpPr>
        <p:grpSpPr>
          <a:xfrm>
            <a:off x="6132588" y="2034133"/>
            <a:ext cx="123189" cy="1800225"/>
            <a:chOff x="6132588" y="2034133"/>
            <a:chExt cx="123189" cy="1800225"/>
          </a:xfrm>
        </p:grpSpPr>
        <p:sp>
          <p:nvSpPr>
            <p:cNvPr id="102" name="object 102"/>
            <p:cNvSpPr/>
            <p:nvPr/>
          </p:nvSpPr>
          <p:spPr>
            <a:xfrm>
              <a:off x="6132588" y="2034133"/>
              <a:ext cx="123189" cy="936625"/>
            </a:xfrm>
            <a:custGeom>
              <a:avLst/>
              <a:gdLst/>
              <a:ahLst/>
              <a:cxnLst/>
              <a:rect l="l" t="t" r="r" b="b"/>
              <a:pathLst>
                <a:path w="123189" h="936625">
                  <a:moveTo>
                    <a:pt x="0" y="936002"/>
                  </a:moveTo>
                  <a:lnTo>
                    <a:pt x="123050" y="936002"/>
                  </a:lnTo>
                  <a:lnTo>
                    <a:pt x="123050" y="0"/>
                  </a:lnTo>
                  <a:lnTo>
                    <a:pt x="0" y="0"/>
                  </a:lnTo>
                  <a:lnTo>
                    <a:pt x="0" y="936002"/>
                  </a:lnTo>
                  <a:close/>
                </a:path>
              </a:pathLst>
            </a:custGeom>
            <a:solidFill>
              <a:srgbClr val="26284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3" name="object 103"/>
            <p:cNvSpPr/>
            <p:nvPr/>
          </p:nvSpPr>
          <p:spPr>
            <a:xfrm>
              <a:off x="6132588" y="2970136"/>
              <a:ext cx="123189" cy="864235"/>
            </a:xfrm>
            <a:custGeom>
              <a:avLst/>
              <a:gdLst/>
              <a:ahLst/>
              <a:cxnLst/>
              <a:rect l="l" t="t" r="r" b="b"/>
              <a:pathLst>
                <a:path w="123189" h="864235">
                  <a:moveTo>
                    <a:pt x="123050" y="0"/>
                  </a:moveTo>
                  <a:lnTo>
                    <a:pt x="0" y="0"/>
                  </a:lnTo>
                  <a:lnTo>
                    <a:pt x="0" y="863993"/>
                  </a:lnTo>
                  <a:lnTo>
                    <a:pt x="123050" y="863993"/>
                  </a:lnTo>
                  <a:lnTo>
                    <a:pt x="123050" y="0"/>
                  </a:lnTo>
                  <a:close/>
                </a:path>
              </a:pathLst>
            </a:custGeom>
            <a:solidFill>
              <a:srgbClr val="FAA73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04" name="object 104"/>
          <p:cNvGrpSpPr/>
          <p:nvPr/>
        </p:nvGrpSpPr>
        <p:grpSpPr>
          <a:xfrm>
            <a:off x="6355029" y="2034133"/>
            <a:ext cx="123189" cy="1800225"/>
            <a:chOff x="6355029" y="2034133"/>
            <a:chExt cx="123189" cy="1800225"/>
          </a:xfrm>
        </p:grpSpPr>
        <p:sp>
          <p:nvSpPr>
            <p:cNvPr id="105" name="object 105"/>
            <p:cNvSpPr/>
            <p:nvPr/>
          </p:nvSpPr>
          <p:spPr>
            <a:xfrm>
              <a:off x="6355029" y="2034133"/>
              <a:ext cx="123189" cy="918210"/>
            </a:xfrm>
            <a:custGeom>
              <a:avLst/>
              <a:gdLst/>
              <a:ahLst/>
              <a:cxnLst/>
              <a:rect l="l" t="t" r="r" b="b"/>
              <a:pathLst>
                <a:path w="123189" h="918210">
                  <a:moveTo>
                    <a:pt x="0" y="917994"/>
                  </a:moveTo>
                  <a:lnTo>
                    <a:pt x="123050" y="917994"/>
                  </a:lnTo>
                  <a:lnTo>
                    <a:pt x="123050" y="0"/>
                  </a:lnTo>
                  <a:lnTo>
                    <a:pt x="0" y="0"/>
                  </a:lnTo>
                  <a:lnTo>
                    <a:pt x="0" y="917994"/>
                  </a:lnTo>
                  <a:close/>
                </a:path>
              </a:pathLst>
            </a:custGeom>
            <a:solidFill>
              <a:srgbClr val="26284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6" name="object 106"/>
            <p:cNvSpPr/>
            <p:nvPr/>
          </p:nvSpPr>
          <p:spPr>
            <a:xfrm>
              <a:off x="6355029" y="2952127"/>
              <a:ext cx="123189" cy="882015"/>
            </a:xfrm>
            <a:custGeom>
              <a:avLst/>
              <a:gdLst/>
              <a:ahLst/>
              <a:cxnLst/>
              <a:rect l="l" t="t" r="r" b="b"/>
              <a:pathLst>
                <a:path w="123189" h="882014">
                  <a:moveTo>
                    <a:pt x="123050" y="0"/>
                  </a:moveTo>
                  <a:lnTo>
                    <a:pt x="0" y="0"/>
                  </a:lnTo>
                  <a:lnTo>
                    <a:pt x="0" y="882002"/>
                  </a:lnTo>
                  <a:lnTo>
                    <a:pt x="123050" y="882002"/>
                  </a:lnTo>
                  <a:lnTo>
                    <a:pt x="123050" y="0"/>
                  </a:lnTo>
                  <a:close/>
                </a:path>
              </a:pathLst>
            </a:custGeom>
            <a:solidFill>
              <a:srgbClr val="FAA73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07" name="object 107"/>
          <p:cNvGrpSpPr/>
          <p:nvPr/>
        </p:nvGrpSpPr>
        <p:grpSpPr>
          <a:xfrm>
            <a:off x="6577456" y="2034133"/>
            <a:ext cx="123189" cy="1800225"/>
            <a:chOff x="6577456" y="2034133"/>
            <a:chExt cx="123189" cy="1800225"/>
          </a:xfrm>
        </p:grpSpPr>
        <p:sp>
          <p:nvSpPr>
            <p:cNvPr id="108" name="object 108"/>
            <p:cNvSpPr/>
            <p:nvPr/>
          </p:nvSpPr>
          <p:spPr>
            <a:xfrm>
              <a:off x="6577456" y="2034133"/>
              <a:ext cx="123189" cy="900430"/>
            </a:xfrm>
            <a:custGeom>
              <a:avLst/>
              <a:gdLst/>
              <a:ahLst/>
              <a:cxnLst/>
              <a:rect l="l" t="t" r="r" b="b"/>
              <a:pathLst>
                <a:path w="123190" h="900430">
                  <a:moveTo>
                    <a:pt x="0" y="899998"/>
                  </a:moveTo>
                  <a:lnTo>
                    <a:pt x="123050" y="899998"/>
                  </a:lnTo>
                  <a:lnTo>
                    <a:pt x="123050" y="0"/>
                  </a:lnTo>
                  <a:lnTo>
                    <a:pt x="0" y="0"/>
                  </a:lnTo>
                  <a:lnTo>
                    <a:pt x="0" y="899998"/>
                  </a:lnTo>
                  <a:close/>
                </a:path>
              </a:pathLst>
            </a:custGeom>
            <a:solidFill>
              <a:srgbClr val="26284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9" name="object 109"/>
            <p:cNvSpPr/>
            <p:nvPr/>
          </p:nvSpPr>
          <p:spPr>
            <a:xfrm>
              <a:off x="6577456" y="2934131"/>
              <a:ext cx="123189" cy="900430"/>
            </a:xfrm>
            <a:custGeom>
              <a:avLst/>
              <a:gdLst/>
              <a:ahLst/>
              <a:cxnLst/>
              <a:rect l="l" t="t" r="r" b="b"/>
              <a:pathLst>
                <a:path w="123190" h="900429">
                  <a:moveTo>
                    <a:pt x="123050" y="0"/>
                  </a:moveTo>
                  <a:lnTo>
                    <a:pt x="0" y="0"/>
                  </a:lnTo>
                  <a:lnTo>
                    <a:pt x="0" y="899998"/>
                  </a:lnTo>
                  <a:lnTo>
                    <a:pt x="123050" y="899998"/>
                  </a:lnTo>
                  <a:lnTo>
                    <a:pt x="123050" y="0"/>
                  </a:lnTo>
                  <a:close/>
                </a:path>
              </a:pathLst>
            </a:custGeom>
            <a:solidFill>
              <a:srgbClr val="FAA73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10" name="object 110"/>
          <p:cNvGrpSpPr/>
          <p:nvPr/>
        </p:nvGrpSpPr>
        <p:grpSpPr>
          <a:xfrm>
            <a:off x="6779018" y="2034133"/>
            <a:ext cx="123189" cy="1800225"/>
            <a:chOff x="6779018" y="2034133"/>
            <a:chExt cx="123189" cy="1800225"/>
          </a:xfrm>
        </p:grpSpPr>
        <p:sp>
          <p:nvSpPr>
            <p:cNvPr id="111" name="object 111"/>
            <p:cNvSpPr/>
            <p:nvPr/>
          </p:nvSpPr>
          <p:spPr>
            <a:xfrm>
              <a:off x="6779018" y="2034133"/>
              <a:ext cx="123189" cy="900430"/>
            </a:xfrm>
            <a:custGeom>
              <a:avLst/>
              <a:gdLst/>
              <a:ahLst/>
              <a:cxnLst/>
              <a:rect l="l" t="t" r="r" b="b"/>
              <a:pathLst>
                <a:path w="123190" h="900430">
                  <a:moveTo>
                    <a:pt x="0" y="899998"/>
                  </a:moveTo>
                  <a:lnTo>
                    <a:pt x="123050" y="899998"/>
                  </a:lnTo>
                  <a:lnTo>
                    <a:pt x="123050" y="0"/>
                  </a:lnTo>
                  <a:lnTo>
                    <a:pt x="0" y="0"/>
                  </a:lnTo>
                  <a:lnTo>
                    <a:pt x="0" y="899998"/>
                  </a:lnTo>
                  <a:close/>
                </a:path>
              </a:pathLst>
            </a:custGeom>
            <a:solidFill>
              <a:srgbClr val="26284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2" name="object 112"/>
            <p:cNvSpPr/>
            <p:nvPr/>
          </p:nvSpPr>
          <p:spPr>
            <a:xfrm>
              <a:off x="6779018" y="2934131"/>
              <a:ext cx="123189" cy="900430"/>
            </a:xfrm>
            <a:custGeom>
              <a:avLst/>
              <a:gdLst/>
              <a:ahLst/>
              <a:cxnLst/>
              <a:rect l="l" t="t" r="r" b="b"/>
              <a:pathLst>
                <a:path w="123190" h="900429">
                  <a:moveTo>
                    <a:pt x="123050" y="0"/>
                  </a:moveTo>
                  <a:lnTo>
                    <a:pt x="0" y="0"/>
                  </a:lnTo>
                  <a:lnTo>
                    <a:pt x="0" y="899998"/>
                  </a:lnTo>
                  <a:lnTo>
                    <a:pt x="123050" y="899998"/>
                  </a:lnTo>
                  <a:lnTo>
                    <a:pt x="123050" y="0"/>
                  </a:lnTo>
                  <a:close/>
                </a:path>
              </a:pathLst>
            </a:custGeom>
            <a:solidFill>
              <a:srgbClr val="FAA73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13" name="object 113"/>
          <p:cNvSpPr txBox="1"/>
          <p:nvPr/>
        </p:nvSpPr>
        <p:spPr>
          <a:xfrm>
            <a:off x="1261022" y="3274081"/>
            <a:ext cx="92075" cy="101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500" b="1" spc="30" dirty="0">
                <a:solidFill>
                  <a:srgbClr val="F99F1B"/>
                </a:solidFill>
                <a:latin typeface="Arial"/>
                <a:cs typeface="Arial"/>
              </a:rPr>
              <a:t>25</a:t>
            </a:r>
            <a:endParaRPr sz="500">
              <a:latin typeface="Arial"/>
              <a:cs typeface="Arial"/>
            </a:endParaRPr>
          </a:p>
        </p:txBody>
      </p:sp>
      <p:sp>
        <p:nvSpPr>
          <p:cNvPr id="114" name="object 114"/>
          <p:cNvSpPr txBox="1"/>
          <p:nvPr/>
        </p:nvSpPr>
        <p:spPr>
          <a:xfrm>
            <a:off x="1483716" y="3256111"/>
            <a:ext cx="90805" cy="101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500" b="1" spc="25" dirty="0">
                <a:solidFill>
                  <a:srgbClr val="F99F1B"/>
                </a:solidFill>
                <a:latin typeface="Arial"/>
                <a:cs typeface="Arial"/>
              </a:rPr>
              <a:t>26</a:t>
            </a:r>
            <a:endParaRPr sz="500">
              <a:latin typeface="Arial"/>
              <a:cs typeface="Arial"/>
            </a:endParaRPr>
          </a:p>
        </p:txBody>
      </p:sp>
      <p:sp>
        <p:nvSpPr>
          <p:cNvPr id="115" name="object 115"/>
          <p:cNvSpPr txBox="1"/>
          <p:nvPr/>
        </p:nvSpPr>
        <p:spPr>
          <a:xfrm>
            <a:off x="1706157" y="3238140"/>
            <a:ext cx="90805" cy="101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500" b="1" spc="25" dirty="0">
                <a:solidFill>
                  <a:srgbClr val="F99F1B"/>
                </a:solidFill>
                <a:latin typeface="Arial"/>
                <a:cs typeface="Arial"/>
              </a:rPr>
              <a:t>27</a:t>
            </a:r>
            <a:endParaRPr sz="500">
              <a:latin typeface="Arial"/>
              <a:cs typeface="Arial"/>
            </a:endParaRPr>
          </a:p>
        </p:txBody>
      </p:sp>
      <p:sp>
        <p:nvSpPr>
          <p:cNvPr id="116" name="object 116"/>
          <p:cNvSpPr txBox="1"/>
          <p:nvPr/>
        </p:nvSpPr>
        <p:spPr>
          <a:xfrm>
            <a:off x="1928597" y="3238140"/>
            <a:ext cx="90805" cy="101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500" b="1" spc="25" dirty="0">
                <a:solidFill>
                  <a:srgbClr val="F99F1B"/>
                </a:solidFill>
                <a:latin typeface="Arial"/>
                <a:cs typeface="Arial"/>
              </a:rPr>
              <a:t>27</a:t>
            </a:r>
            <a:endParaRPr sz="500">
              <a:latin typeface="Arial"/>
              <a:cs typeface="Arial"/>
            </a:endParaRPr>
          </a:p>
        </p:txBody>
      </p:sp>
      <p:sp>
        <p:nvSpPr>
          <p:cNvPr id="117" name="object 117"/>
          <p:cNvSpPr txBox="1"/>
          <p:nvPr/>
        </p:nvSpPr>
        <p:spPr>
          <a:xfrm>
            <a:off x="2150720" y="3148161"/>
            <a:ext cx="92710" cy="101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500" b="1" spc="30" dirty="0">
                <a:solidFill>
                  <a:srgbClr val="F99F1B"/>
                </a:solidFill>
                <a:latin typeface="Arial"/>
                <a:cs typeface="Arial"/>
              </a:rPr>
              <a:t>32</a:t>
            </a:r>
            <a:endParaRPr sz="500">
              <a:latin typeface="Arial"/>
              <a:cs typeface="Arial"/>
            </a:endParaRPr>
          </a:p>
        </p:txBody>
      </p:sp>
      <p:sp>
        <p:nvSpPr>
          <p:cNvPr id="118" name="object 118"/>
          <p:cNvSpPr txBox="1"/>
          <p:nvPr/>
        </p:nvSpPr>
        <p:spPr>
          <a:xfrm>
            <a:off x="2372208" y="3112156"/>
            <a:ext cx="96520" cy="101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500" b="1" spc="45" dirty="0">
                <a:solidFill>
                  <a:srgbClr val="F99F1B"/>
                </a:solidFill>
                <a:latin typeface="Arial"/>
                <a:cs typeface="Arial"/>
              </a:rPr>
              <a:t>34</a:t>
            </a:r>
            <a:endParaRPr sz="500">
              <a:latin typeface="Arial"/>
              <a:cs typeface="Arial"/>
            </a:endParaRPr>
          </a:p>
        </p:txBody>
      </p:sp>
      <p:sp>
        <p:nvSpPr>
          <p:cNvPr id="119" name="object 119"/>
          <p:cNvSpPr txBox="1"/>
          <p:nvPr/>
        </p:nvSpPr>
        <p:spPr>
          <a:xfrm>
            <a:off x="2595855" y="3058181"/>
            <a:ext cx="91440" cy="101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500" b="1" spc="25" dirty="0">
                <a:solidFill>
                  <a:srgbClr val="F99F1B"/>
                </a:solidFill>
                <a:latin typeface="Arial"/>
                <a:cs typeface="Arial"/>
              </a:rPr>
              <a:t>37</a:t>
            </a:r>
            <a:endParaRPr sz="500">
              <a:latin typeface="Arial"/>
              <a:cs typeface="Arial"/>
            </a:endParaRPr>
          </a:p>
        </p:txBody>
      </p:sp>
      <p:sp>
        <p:nvSpPr>
          <p:cNvPr id="120" name="object 120"/>
          <p:cNvSpPr txBox="1"/>
          <p:nvPr/>
        </p:nvSpPr>
        <p:spPr>
          <a:xfrm>
            <a:off x="2815756" y="3053863"/>
            <a:ext cx="91440" cy="101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500" b="1" spc="25" dirty="0">
                <a:solidFill>
                  <a:srgbClr val="F99F1B"/>
                </a:solidFill>
                <a:latin typeface="Arial"/>
                <a:cs typeface="Arial"/>
              </a:rPr>
              <a:t>37</a:t>
            </a:r>
            <a:endParaRPr sz="500">
              <a:latin typeface="Arial"/>
              <a:cs typeface="Arial"/>
            </a:endParaRPr>
          </a:p>
        </p:txBody>
      </p:sp>
      <p:sp>
        <p:nvSpPr>
          <p:cNvPr id="121" name="object 121"/>
          <p:cNvSpPr txBox="1"/>
          <p:nvPr/>
        </p:nvSpPr>
        <p:spPr>
          <a:xfrm>
            <a:off x="3040736" y="3058181"/>
            <a:ext cx="91440" cy="101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500" b="1" spc="25" dirty="0">
                <a:solidFill>
                  <a:srgbClr val="F99F1B"/>
                </a:solidFill>
                <a:latin typeface="Arial"/>
                <a:cs typeface="Arial"/>
              </a:rPr>
              <a:t>37</a:t>
            </a:r>
            <a:endParaRPr sz="500">
              <a:latin typeface="Arial"/>
              <a:cs typeface="Arial"/>
            </a:endParaRPr>
          </a:p>
        </p:txBody>
      </p:sp>
      <p:sp>
        <p:nvSpPr>
          <p:cNvPr id="122" name="object 122"/>
          <p:cNvSpPr txBox="1"/>
          <p:nvPr/>
        </p:nvSpPr>
        <p:spPr>
          <a:xfrm>
            <a:off x="3263177" y="3058181"/>
            <a:ext cx="91440" cy="101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500" b="1" spc="25" dirty="0">
                <a:solidFill>
                  <a:srgbClr val="F99F1B"/>
                </a:solidFill>
                <a:latin typeface="Arial"/>
                <a:cs typeface="Arial"/>
              </a:rPr>
              <a:t>37</a:t>
            </a:r>
            <a:endParaRPr sz="500">
              <a:latin typeface="Arial"/>
              <a:cs typeface="Arial"/>
            </a:endParaRPr>
          </a:p>
        </p:txBody>
      </p:sp>
      <p:sp>
        <p:nvSpPr>
          <p:cNvPr id="123" name="object 123"/>
          <p:cNvSpPr txBox="1"/>
          <p:nvPr/>
        </p:nvSpPr>
        <p:spPr>
          <a:xfrm>
            <a:off x="3463328" y="2034133"/>
            <a:ext cx="123189" cy="1116330"/>
          </a:xfrm>
          <a:prstGeom prst="rect">
            <a:avLst/>
          </a:prstGeom>
          <a:solidFill>
            <a:srgbClr val="26284F"/>
          </a:solidFill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600">
              <a:latin typeface="Times New Roman"/>
              <a:cs typeface="Times New Roman"/>
            </a:endParaRPr>
          </a:p>
          <a:p>
            <a:pPr marL="21590">
              <a:lnSpc>
                <a:spcPct val="100000"/>
              </a:lnSpc>
              <a:spcBef>
                <a:spcPts val="430"/>
              </a:spcBef>
            </a:pPr>
            <a:r>
              <a:rPr sz="500" b="1" spc="35" dirty="0">
                <a:solidFill>
                  <a:srgbClr val="F99F1B"/>
                </a:solidFill>
                <a:latin typeface="Arial"/>
                <a:cs typeface="Arial"/>
              </a:rPr>
              <a:t>38</a:t>
            </a:r>
            <a:endParaRPr sz="500">
              <a:latin typeface="Arial"/>
              <a:cs typeface="Arial"/>
            </a:endParaRPr>
          </a:p>
        </p:txBody>
      </p:sp>
      <p:sp>
        <p:nvSpPr>
          <p:cNvPr id="124" name="object 124"/>
          <p:cNvSpPr txBox="1"/>
          <p:nvPr/>
        </p:nvSpPr>
        <p:spPr>
          <a:xfrm>
            <a:off x="3692118" y="3023637"/>
            <a:ext cx="110489" cy="101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5240">
              <a:lnSpc>
                <a:spcPct val="100000"/>
              </a:lnSpc>
              <a:spcBef>
                <a:spcPts val="100"/>
              </a:spcBef>
            </a:pPr>
            <a:r>
              <a:rPr sz="500" b="1" spc="30" dirty="0">
                <a:solidFill>
                  <a:srgbClr val="002A41"/>
                </a:solidFill>
                <a:latin typeface="Arial"/>
                <a:cs typeface="Arial"/>
              </a:rPr>
              <a:t>39</a:t>
            </a:r>
            <a:endParaRPr sz="500">
              <a:latin typeface="Arial"/>
              <a:cs typeface="Arial"/>
            </a:endParaRPr>
          </a:p>
        </p:txBody>
      </p:sp>
      <p:sp>
        <p:nvSpPr>
          <p:cNvPr id="125" name="object 125"/>
          <p:cNvSpPr txBox="1"/>
          <p:nvPr/>
        </p:nvSpPr>
        <p:spPr>
          <a:xfrm>
            <a:off x="3908196" y="2034133"/>
            <a:ext cx="123189" cy="1080135"/>
          </a:xfrm>
          <a:prstGeom prst="rect">
            <a:avLst/>
          </a:prstGeom>
          <a:solidFill>
            <a:srgbClr val="26284F"/>
          </a:solidFill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700">
              <a:latin typeface="Times New Roman"/>
              <a:cs typeface="Times New Roman"/>
            </a:endParaRPr>
          </a:p>
          <a:p>
            <a:pPr marL="18415">
              <a:lnSpc>
                <a:spcPct val="100000"/>
              </a:lnSpc>
              <a:spcBef>
                <a:spcPts val="5"/>
              </a:spcBef>
            </a:pPr>
            <a:r>
              <a:rPr sz="500" b="1" spc="35" dirty="0">
                <a:solidFill>
                  <a:srgbClr val="F99F1B"/>
                </a:solidFill>
                <a:latin typeface="Arial"/>
                <a:cs typeface="Arial"/>
              </a:rPr>
              <a:t>40</a:t>
            </a:r>
            <a:endParaRPr sz="500">
              <a:latin typeface="Arial"/>
              <a:cs typeface="Arial"/>
            </a:endParaRPr>
          </a:p>
        </p:txBody>
      </p:sp>
      <p:sp>
        <p:nvSpPr>
          <p:cNvPr id="126" name="object 126"/>
          <p:cNvSpPr txBox="1"/>
          <p:nvPr/>
        </p:nvSpPr>
        <p:spPr>
          <a:xfrm>
            <a:off x="4130637" y="2034133"/>
            <a:ext cx="123189" cy="1080135"/>
          </a:xfrm>
          <a:prstGeom prst="rect">
            <a:avLst/>
          </a:prstGeom>
          <a:solidFill>
            <a:srgbClr val="26284F"/>
          </a:solidFill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700">
              <a:latin typeface="Times New Roman"/>
              <a:cs typeface="Times New Roman"/>
            </a:endParaRPr>
          </a:p>
          <a:p>
            <a:pPr marL="20955">
              <a:lnSpc>
                <a:spcPct val="100000"/>
              </a:lnSpc>
              <a:spcBef>
                <a:spcPts val="5"/>
              </a:spcBef>
            </a:pPr>
            <a:r>
              <a:rPr sz="500" b="1" spc="35" dirty="0">
                <a:solidFill>
                  <a:srgbClr val="F99F1B"/>
                </a:solidFill>
                <a:latin typeface="Arial"/>
                <a:cs typeface="Arial"/>
              </a:rPr>
              <a:t>40</a:t>
            </a:r>
            <a:endParaRPr sz="500">
              <a:latin typeface="Arial"/>
              <a:cs typeface="Arial"/>
            </a:endParaRPr>
          </a:p>
        </p:txBody>
      </p:sp>
      <p:sp>
        <p:nvSpPr>
          <p:cNvPr id="127" name="object 127"/>
          <p:cNvSpPr txBox="1"/>
          <p:nvPr/>
        </p:nvSpPr>
        <p:spPr>
          <a:xfrm>
            <a:off x="4353077" y="2034133"/>
            <a:ext cx="123189" cy="1062355"/>
          </a:xfrm>
          <a:prstGeom prst="rect">
            <a:avLst/>
          </a:prstGeom>
          <a:solidFill>
            <a:srgbClr val="26284F"/>
          </a:solidFill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600">
              <a:latin typeface="Times New Roman"/>
              <a:cs typeface="Times New Roman"/>
            </a:endParaRPr>
          </a:p>
          <a:p>
            <a:pPr marL="22225">
              <a:lnSpc>
                <a:spcPct val="100000"/>
              </a:lnSpc>
            </a:pPr>
            <a:r>
              <a:rPr sz="500" b="1" spc="25" dirty="0">
                <a:solidFill>
                  <a:srgbClr val="F99F1B"/>
                </a:solidFill>
                <a:latin typeface="Arial"/>
                <a:cs typeface="Arial"/>
              </a:rPr>
              <a:t>41</a:t>
            </a:r>
            <a:endParaRPr sz="500">
              <a:latin typeface="Arial"/>
              <a:cs typeface="Arial"/>
            </a:endParaRPr>
          </a:p>
        </p:txBody>
      </p:sp>
      <p:sp>
        <p:nvSpPr>
          <p:cNvPr id="128" name="object 128"/>
          <p:cNvSpPr txBox="1"/>
          <p:nvPr/>
        </p:nvSpPr>
        <p:spPr>
          <a:xfrm>
            <a:off x="4575518" y="2034133"/>
            <a:ext cx="123189" cy="1044575"/>
          </a:xfrm>
          <a:prstGeom prst="rect">
            <a:avLst/>
          </a:prstGeom>
          <a:solidFill>
            <a:srgbClr val="26284F"/>
          </a:solidFill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600">
              <a:latin typeface="Times New Roman"/>
              <a:cs typeface="Times New Roman"/>
            </a:endParaRPr>
          </a:p>
          <a:p>
            <a:pPr marL="20955">
              <a:lnSpc>
                <a:spcPct val="100000"/>
              </a:lnSpc>
              <a:spcBef>
                <a:spcPts val="515"/>
              </a:spcBef>
            </a:pPr>
            <a:r>
              <a:rPr sz="500" b="1" spc="45" dirty="0">
                <a:solidFill>
                  <a:srgbClr val="F99F1B"/>
                </a:solidFill>
                <a:latin typeface="Arial"/>
                <a:cs typeface="Arial"/>
              </a:rPr>
              <a:t>42</a:t>
            </a:r>
            <a:endParaRPr sz="500">
              <a:latin typeface="Arial"/>
              <a:cs typeface="Arial"/>
            </a:endParaRPr>
          </a:p>
        </p:txBody>
      </p:sp>
      <p:sp>
        <p:nvSpPr>
          <p:cNvPr id="129" name="object 129"/>
          <p:cNvSpPr txBox="1"/>
          <p:nvPr/>
        </p:nvSpPr>
        <p:spPr>
          <a:xfrm>
            <a:off x="4797958" y="2034133"/>
            <a:ext cx="123189" cy="1044575"/>
          </a:xfrm>
          <a:prstGeom prst="rect">
            <a:avLst/>
          </a:prstGeom>
          <a:solidFill>
            <a:srgbClr val="26284F"/>
          </a:solidFill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450">
              <a:latin typeface="Times New Roman"/>
              <a:cs typeface="Times New Roman"/>
            </a:endParaRPr>
          </a:p>
          <a:p>
            <a:pPr marL="20955">
              <a:lnSpc>
                <a:spcPct val="100000"/>
              </a:lnSpc>
            </a:pPr>
            <a:r>
              <a:rPr sz="500" b="1" spc="45" dirty="0">
                <a:solidFill>
                  <a:srgbClr val="F99F1B"/>
                </a:solidFill>
                <a:latin typeface="Arial"/>
                <a:cs typeface="Arial"/>
              </a:rPr>
              <a:t>42</a:t>
            </a:r>
            <a:endParaRPr sz="500">
              <a:latin typeface="Arial"/>
              <a:cs typeface="Arial"/>
            </a:endParaRPr>
          </a:p>
        </p:txBody>
      </p:sp>
      <p:sp>
        <p:nvSpPr>
          <p:cNvPr id="130" name="object 130"/>
          <p:cNvSpPr txBox="1"/>
          <p:nvPr/>
        </p:nvSpPr>
        <p:spPr>
          <a:xfrm>
            <a:off x="5020398" y="2034133"/>
            <a:ext cx="123189" cy="1044575"/>
          </a:xfrm>
          <a:prstGeom prst="rect">
            <a:avLst/>
          </a:prstGeom>
          <a:solidFill>
            <a:srgbClr val="26284F"/>
          </a:solidFill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450">
              <a:latin typeface="Times New Roman"/>
              <a:cs typeface="Times New Roman"/>
            </a:endParaRPr>
          </a:p>
          <a:p>
            <a:pPr marL="23495">
              <a:lnSpc>
                <a:spcPct val="100000"/>
              </a:lnSpc>
            </a:pPr>
            <a:r>
              <a:rPr sz="500" b="1" spc="45" dirty="0">
                <a:solidFill>
                  <a:srgbClr val="F99F1B"/>
                </a:solidFill>
                <a:latin typeface="Arial"/>
                <a:cs typeface="Arial"/>
              </a:rPr>
              <a:t>42</a:t>
            </a:r>
            <a:endParaRPr sz="500">
              <a:latin typeface="Arial"/>
              <a:cs typeface="Arial"/>
            </a:endParaRPr>
          </a:p>
        </p:txBody>
      </p:sp>
      <p:sp>
        <p:nvSpPr>
          <p:cNvPr id="131" name="object 131"/>
          <p:cNvSpPr txBox="1"/>
          <p:nvPr/>
        </p:nvSpPr>
        <p:spPr>
          <a:xfrm>
            <a:off x="5242826" y="2034133"/>
            <a:ext cx="123189" cy="1044575"/>
          </a:xfrm>
          <a:prstGeom prst="rect">
            <a:avLst/>
          </a:prstGeom>
          <a:solidFill>
            <a:srgbClr val="26284F"/>
          </a:solidFill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450">
              <a:latin typeface="Times New Roman"/>
              <a:cs typeface="Times New Roman"/>
            </a:endParaRPr>
          </a:p>
          <a:p>
            <a:pPr marL="20955">
              <a:lnSpc>
                <a:spcPct val="100000"/>
              </a:lnSpc>
            </a:pPr>
            <a:r>
              <a:rPr sz="500" b="1" spc="45" dirty="0">
                <a:solidFill>
                  <a:srgbClr val="F99F1B"/>
                </a:solidFill>
                <a:latin typeface="Arial"/>
                <a:cs typeface="Arial"/>
              </a:rPr>
              <a:t>42</a:t>
            </a:r>
            <a:endParaRPr sz="500">
              <a:latin typeface="Arial"/>
              <a:cs typeface="Arial"/>
            </a:endParaRPr>
          </a:p>
        </p:txBody>
      </p:sp>
      <p:sp>
        <p:nvSpPr>
          <p:cNvPr id="132" name="object 132"/>
          <p:cNvSpPr txBox="1"/>
          <p:nvPr/>
        </p:nvSpPr>
        <p:spPr>
          <a:xfrm>
            <a:off x="5465267" y="2034133"/>
            <a:ext cx="123189" cy="1044575"/>
          </a:xfrm>
          <a:prstGeom prst="rect">
            <a:avLst/>
          </a:prstGeom>
          <a:solidFill>
            <a:srgbClr val="26284F"/>
          </a:solidFill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450">
              <a:latin typeface="Times New Roman"/>
              <a:cs typeface="Times New Roman"/>
            </a:endParaRPr>
          </a:p>
          <a:p>
            <a:pPr marL="20955">
              <a:lnSpc>
                <a:spcPct val="100000"/>
              </a:lnSpc>
            </a:pPr>
            <a:r>
              <a:rPr sz="500" b="1" spc="45" dirty="0">
                <a:solidFill>
                  <a:srgbClr val="F99F1B"/>
                </a:solidFill>
                <a:latin typeface="Arial"/>
                <a:cs typeface="Arial"/>
              </a:rPr>
              <a:t>42</a:t>
            </a:r>
            <a:endParaRPr sz="500">
              <a:latin typeface="Arial"/>
              <a:cs typeface="Arial"/>
            </a:endParaRPr>
          </a:p>
        </p:txBody>
      </p:sp>
      <p:sp>
        <p:nvSpPr>
          <p:cNvPr id="133" name="object 133"/>
          <p:cNvSpPr txBox="1"/>
          <p:nvPr/>
        </p:nvSpPr>
        <p:spPr>
          <a:xfrm>
            <a:off x="5687707" y="2034133"/>
            <a:ext cx="123189" cy="972185"/>
          </a:xfrm>
          <a:prstGeom prst="rect">
            <a:avLst/>
          </a:prstGeom>
          <a:solidFill>
            <a:srgbClr val="26284F"/>
          </a:solidFill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500">
              <a:latin typeface="Times New Roman"/>
              <a:cs typeface="Times New Roman"/>
            </a:endParaRPr>
          </a:p>
          <a:p>
            <a:pPr marL="20955">
              <a:lnSpc>
                <a:spcPct val="100000"/>
              </a:lnSpc>
            </a:pPr>
            <a:r>
              <a:rPr sz="500" b="1" spc="40" dirty="0">
                <a:solidFill>
                  <a:srgbClr val="F99F1B"/>
                </a:solidFill>
                <a:latin typeface="Arial"/>
                <a:cs typeface="Arial"/>
              </a:rPr>
              <a:t>46</a:t>
            </a:r>
            <a:endParaRPr sz="500">
              <a:latin typeface="Arial"/>
              <a:cs typeface="Arial"/>
            </a:endParaRPr>
          </a:p>
        </p:txBody>
      </p:sp>
      <p:sp>
        <p:nvSpPr>
          <p:cNvPr id="134" name="object 134"/>
          <p:cNvSpPr txBox="1"/>
          <p:nvPr/>
        </p:nvSpPr>
        <p:spPr>
          <a:xfrm>
            <a:off x="5910148" y="2034133"/>
            <a:ext cx="123189" cy="954405"/>
          </a:xfrm>
          <a:prstGeom prst="rect">
            <a:avLst/>
          </a:prstGeom>
          <a:solidFill>
            <a:srgbClr val="26284F"/>
          </a:solidFill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600">
              <a:latin typeface="Times New Roman"/>
              <a:cs typeface="Times New Roman"/>
            </a:endParaRPr>
          </a:p>
          <a:p>
            <a:pPr marL="22225">
              <a:lnSpc>
                <a:spcPct val="100000"/>
              </a:lnSpc>
              <a:spcBef>
                <a:spcPts val="535"/>
              </a:spcBef>
            </a:pPr>
            <a:r>
              <a:rPr sz="500" b="1" spc="20" dirty="0">
                <a:solidFill>
                  <a:srgbClr val="F99F1B"/>
                </a:solidFill>
                <a:latin typeface="Arial"/>
                <a:cs typeface="Arial"/>
              </a:rPr>
              <a:t>47</a:t>
            </a:r>
            <a:endParaRPr sz="500">
              <a:latin typeface="Arial"/>
              <a:cs typeface="Arial"/>
            </a:endParaRPr>
          </a:p>
        </p:txBody>
      </p:sp>
      <p:sp>
        <p:nvSpPr>
          <p:cNvPr id="135" name="object 135"/>
          <p:cNvSpPr txBox="1"/>
          <p:nvPr/>
        </p:nvSpPr>
        <p:spPr>
          <a:xfrm>
            <a:off x="6132588" y="2034133"/>
            <a:ext cx="123189" cy="936625"/>
          </a:xfrm>
          <a:prstGeom prst="rect">
            <a:avLst/>
          </a:prstGeom>
          <a:solidFill>
            <a:srgbClr val="26284F"/>
          </a:solidFill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600">
              <a:latin typeface="Times New Roman"/>
              <a:cs typeface="Times New Roman"/>
            </a:endParaRPr>
          </a:p>
          <a:p>
            <a:pPr marL="20955">
              <a:lnSpc>
                <a:spcPct val="100000"/>
              </a:lnSpc>
              <a:spcBef>
                <a:spcPts val="395"/>
              </a:spcBef>
            </a:pPr>
            <a:r>
              <a:rPr sz="500" b="1" spc="45" dirty="0">
                <a:solidFill>
                  <a:srgbClr val="F99F1B"/>
                </a:solidFill>
                <a:latin typeface="Arial"/>
                <a:cs typeface="Arial"/>
              </a:rPr>
              <a:t>48</a:t>
            </a:r>
            <a:endParaRPr sz="500">
              <a:latin typeface="Arial"/>
              <a:cs typeface="Arial"/>
            </a:endParaRPr>
          </a:p>
        </p:txBody>
      </p:sp>
      <p:sp>
        <p:nvSpPr>
          <p:cNvPr id="136" name="object 136"/>
          <p:cNvSpPr txBox="1"/>
          <p:nvPr/>
        </p:nvSpPr>
        <p:spPr>
          <a:xfrm>
            <a:off x="6355029" y="2034133"/>
            <a:ext cx="123189" cy="918210"/>
          </a:xfrm>
          <a:prstGeom prst="rect">
            <a:avLst/>
          </a:prstGeom>
          <a:solidFill>
            <a:srgbClr val="26284F"/>
          </a:solidFill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800">
              <a:latin typeface="Times New Roman"/>
              <a:cs typeface="Times New Roman"/>
            </a:endParaRPr>
          </a:p>
          <a:p>
            <a:pPr marL="21590">
              <a:lnSpc>
                <a:spcPct val="100000"/>
              </a:lnSpc>
              <a:spcBef>
                <a:spcPts val="5"/>
              </a:spcBef>
            </a:pPr>
            <a:r>
              <a:rPr sz="500" b="1" spc="35" dirty="0">
                <a:solidFill>
                  <a:srgbClr val="F99F1B"/>
                </a:solidFill>
                <a:latin typeface="Arial"/>
                <a:cs typeface="Arial"/>
              </a:rPr>
              <a:t>49</a:t>
            </a:r>
            <a:endParaRPr sz="500">
              <a:latin typeface="Arial"/>
              <a:cs typeface="Arial"/>
            </a:endParaRPr>
          </a:p>
        </p:txBody>
      </p:sp>
      <p:sp>
        <p:nvSpPr>
          <p:cNvPr id="137" name="object 137"/>
          <p:cNvSpPr txBox="1"/>
          <p:nvPr/>
        </p:nvSpPr>
        <p:spPr>
          <a:xfrm>
            <a:off x="6577456" y="2034133"/>
            <a:ext cx="123189" cy="900430"/>
          </a:xfrm>
          <a:prstGeom prst="rect">
            <a:avLst/>
          </a:prstGeom>
          <a:solidFill>
            <a:srgbClr val="26284F"/>
          </a:solidFill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650">
              <a:latin typeface="Times New Roman"/>
              <a:cs typeface="Times New Roman"/>
            </a:endParaRPr>
          </a:p>
          <a:p>
            <a:pPr marL="18415">
              <a:lnSpc>
                <a:spcPct val="100000"/>
              </a:lnSpc>
            </a:pPr>
            <a:r>
              <a:rPr sz="500" b="1" spc="40" dirty="0">
                <a:solidFill>
                  <a:srgbClr val="F99F1B"/>
                </a:solidFill>
                <a:latin typeface="Arial"/>
                <a:cs typeface="Arial"/>
              </a:rPr>
              <a:t>50</a:t>
            </a:r>
            <a:endParaRPr sz="500">
              <a:latin typeface="Arial"/>
              <a:cs typeface="Arial"/>
            </a:endParaRPr>
          </a:p>
        </p:txBody>
      </p:sp>
      <p:sp>
        <p:nvSpPr>
          <p:cNvPr id="138" name="object 138"/>
          <p:cNvSpPr txBox="1"/>
          <p:nvPr/>
        </p:nvSpPr>
        <p:spPr>
          <a:xfrm>
            <a:off x="6779018" y="2034133"/>
            <a:ext cx="123189" cy="900430"/>
          </a:xfrm>
          <a:prstGeom prst="rect">
            <a:avLst/>
          </a:prstGeom>
          <a:solidFill>
            <a:srgbClr val="26284F"/>
          </a:solidFill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55"/>
              </a:spcBef>
            </a:pPr>
            <a:endParaRPr sz="650">
              <a:latin typeface="Times New Roman"/>
              <a:cs typeface="Times New Roman"/>
            </a:endParaRPr>
          </a:p>
          <a:p>
            <a:pPr marL="18415">
              <a:lnSpc>
                <a:spcPct val="100000"/>
              </a:lnSpc>
            </a:pPr>
            <a:r>
              <a:rPr sz="500" b="1" spc="40" dirty="0">
                <a:solidFill>
                  <a:srgbClr val="F99F1B"/>
                </a:solidFill>
                <a:latin typeface="Arial"/>
                <a:cs typeface="Arial"/>
              </a:rPr>
              <a:t>50</a:t>
            </a:r>
            <a:endParaRPr sz="500">
              <a:latin typeface="Arial"/>
              <a:cs typeface="Arial"/>
            </a:endParaRPr>
          </a:p>
        </p:txBody>
      </p:sp>
      <p:sp>
        <p:nvSpPr>
          <p:cNvPr id="139" name="object 139"/>
          <p:cNvSpPr txBox="1"/>
          <p:nvPr/>
        </p:nvSpPr>
        <p:spPr>
          <a:xfrm>
            <a:off x="802599" y="923600"/>
            <a:ext cx="4031615" cy="534035"/>
          </a:xfrm>
          <a:prstGeom prst="rect">
            <a:avLst/>
          </a:prstGeom>
        </p:spPr>
        <p:txBody>
          <a:bodyPr vert="horz" wrap="square" lIns="0" tIns="10858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855"/>
              </a:spcBef>
            </a:pPr>
            <a:r>
              <a:rPr sz="1400" b="1" spc="120" dirty="0">
                <a:solidFill>
                  <a:srgbClr val="002A41"/>
                </a:solidFill>
                <a:latin typeface="Arial"/>
                <a:cs typeface="Arial"/>
              </a:rPr>
              <a:t>Графік </a:t>
            </a:r>
            <a:r>
              <a:rPr sz="1400" b="1" spc="20" dirty="0">
                <a:solidFill>
                  <a:srgbClr val="002A41"/>
                </a:solidFill>
                <a:latin typeface="Arial"/>
                <a:cs typeface="Arial"/>
              </a:rPr>
              <a:t>1.10. </a:t>
            </a:r>
            <a:r>
              <a:rPr sz="1400" b="1" spc="130" dirty="0">
                <a:solidFill>
                  <a:srgbClr val="002A41"/>
                </a:solidFill>
                <a:latin typeface="Arial"/>
                <a:cs typeface="Arial"/>
              </a:rPr>
              <a:t>Самооцінка </a:t>
            </a:r>
            <a:r>
              <a:rPr sz="1400" b="1" spc="114" dirty="0">
                <a:solidFill>
                  <a:srgbClr val="002A41"/>
                </a:solidFill>
                <a:latin typeface="Arial"/>
                <a:cs typeface="Arial"/>
              </a:rPr>
              <a:t>стану</a:t>
            </a:r>
            <a:r>
              <a:rPr sz="1400" b="1" spc="-165" dirty="0">
                <a:solidFill>
                  <a:srgbClr val="002A41"/>
                </a:solidFill>
                <a:latin typeface="Arial"/>
                <a:cs typeface="Arial"/>
              </a:rPr>
              <a:t> </a:t>
            </a:r>
            <a:r>
              <a:rPr sz="1400" b="1" spc="25" dirty="0">
                <a:solidFill>
                  <a:srgbClr val="002A41"/>
                </a:solidFill>
                <a:latin typeface="Arial"/>
                <a:cs typeface="Arial"/>
              </a:rPr>
              <a:t>здоров’я</a:t>
            </a:r>
            <a:endParaRPr sz="14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489"/>
              </a:spcBef>
            </a:pPr>
            <a:r>
              <a:rPr sz="900" i="1" spc="-15" dirty="0">
                <a:solidFill>
                  <a:srgbClr val="002A41"/>
                </a:solidFill>
                <a:latin typeface="Cambria"/>
                <a:cs typeface="Cambria"/>
              </a:rPr>
              <a:t>(% </a:t>
            </a:r>
            <a:r>
              <a:rPr sz="900" i="1" spc="90" dirty="0">
                <a:solidFill>
                  <a:srgbClr val="002A41"/>
                </a:solidFill>
                <a:latin typeface="Cambria"/>
                <a:cs typeface="Cambria"/>
              </a:rPr>
              <a:t>опитаних, </a:t>
            </a:r>
            <a:r>
              <a:rPr sz="900" i="1" spc="70" dirty="0">
                <a:solidFill>
                  <a:srgbClr val="002A41"/>
                </a:solidFill>
                <a:latin typeface="Cambria"/>
                <a:cs typeface="Cambria"/>
              </a:rPr>
              <a:t>які </a:t>
            </a:r>
            <a:r>
              <a:rPr sz="900" i="1" spc="55" dirty="0">
                <a:solidFill>
                  <a:srgbClr val="002A41"/>
                </a:solidFill>
                <a:latin typeface="Cambria"/>
                <a:cs typeface="Cambria"/>
              </a:rPr>
              <a:t>вважають </a:t>
            </a:r>
            <a:r>
              <a:rPr sz="900" i="1" spc="65" dirty="0">
                <a:solidFill>
                  <a:srgbClr val="002A41"/>
                </a:solidFill>
                <a:latin typeface="Cambria"/>
                <a:cs typeface="Cambria"/>
              </a:rPr>
              <a:t>своє </a:t>
            </a:r>
            <a:r>
              <a:rPr sz="900" i="1" spc="45" dirty="0">
                <a:solidFill>
                  <a:srgbClr val="002A41"/>
                </a:solidFill>
                <a:latin typeface="Cambria"/>
                <a:cs typeface="Cambria"/>
              </a:rPr>
              <a:t>здоров’я </a:t>
            </a:r>
            <a:r>
              <a:rPr sz="900" i="1" spc="90" dirty="0">
                <a:solidFill>
                  <a:srgbClr val="002A41"/>
                </a:solidFill>
                <a:latin typeface="Cambria"/>
                <a:cs typeface="Cambria"/>
              </a:rPr>
              <a:t>добрим </a:t>
            </a:r>
            <a:r>
              <a:rPr sz="900" i="1" spc="70" dirty="0">
                <a:solidFill>
                  <a:srgbClr val="002A41"/>
                </a:solidFill>
                <a:latin typeface="Cambria"/>
                <a:cs typeface="Cambria"/>
              </a:rPr>
              <a:t>або </a:t>
            </a:r>
            <a:r>
              <a:rPr sz="900" i="1" spc="45" dirty="0">
                <a:solidFill>
                  <a:srgbClr val="002A41"/>
                </a:solidFill>
                <a:latin typeface="Cambria"/>
                <a:cs typeface="Cambria"/>
              </a:rPr>
              <a:t>дуже</a:t>
            </a:r>
            <a:r>
              <a:rPr sz="900" i="1" spc="-15" dirty="0">
                <a:solidFill>
                  <a:srgbClr val="002A41"/>
                </a:solidFill>
                <a:latin typeface="Cambria"/>
                <a:cs typeface="Cambria"/>
              </a:rPr>
              <a:t> </a:t>
            </a:r>
            <a:r>
              <a:rPr sz="900" i="1" spc="70" dirty="0">
                <a:solidFill>
                  <a:srgbClr val="002A41"/>
                </a:solidFill>
                <a:latin typeface="Cambria"/>
                <a:cs typeface="Cambria"/>
              </a:rPr>
              <a:t>добрим)</a:t>
            </a:r>
            <a:endParaRPr sz="900">
              <a:latin typeface="Cambria"/>
              <a:cs typeface="Cambria"/>
            </a:endParaRPr>
          </a:p>
        </p:txBody>
      </p:sp>
      <p:sp>
        <p:nvSpPr>
          <p:cNvPr id="142" name="object 142"/>
          <p:cNvSpPr/>
          <p:nvPr/>
        </p:nvSpPr>
        <p:spPr>
          <a:xfrm>
            <a:off x="660704" y="476986"/>
            <a:ext cx="5873750" cy="83820"/>
          </a:xfrm>
          <a:custGeom>
            <a:avLst/>
            <a:gdLst/>
            <a:ahLst/>
            <a:cxnLst/>
            <a:rect l="l" t="t" r="r" b="b"/>
            <a:pathLst>
              <a:path w="5873750" h="83820">
                <a:moveTo>
                  <a:pt x="5873305" y="0"/>
                </a:moveTo>
                <a:lnTo>
                  <a:pt x="0" y="0"/>
                </a:lnTo>
                <a:lnTo>
                  <a:pt x="0" y="83654"/>
                </a:lnTo>
                <a:lnTo>
                  <a:pt x="5873305" y="83654"/>
                </a:lnTo>
                <a:lnTo>
                  <a:pt x="5873305" y="0"/>
                </a:lnTo>
                <a:close/>
              </a:path>
            </a:pathLst>
          </a:custGeom>
          <a:solidFill>
            <a:srgbClr val="384E6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3" name="object 143"/>
          <p:cNvSpPr/>
          <p:nvPr/>
        </p:nvSpPr>
        <p:spPr>
          <a:xfrm>
            <a:off x="6587578" y="476986"/>
            <a:ext cx="541020" cy="83820"/>
          </a:xfrm>
          <a:custGeom>
            <a:avLst/>
            <a:gdLst/>
            <a:ahLst/>
            <a:cxnLst/>
            <a:rect l="l" t="t" r="r" b="b"/>
            <a:pathLst>
              <a:path w="541020" h="83820">
                <a:moveTo>
                  <a:pt x="540854" y="0"/>
                </a:moveTo>
                <a:lnTo>
                  <a:pt x="0" y="0"/>
                </a:lnTo>
                <a:lnTo>
                  <a:pt x="0" y="83654"/>
                </a:lnTo>
                <a:lnTo>
                  <a:pt x="540854" y="83654"/>
                </a:lnTo>
                <a:lnTo>
                  <a:pt x="540854" y="0"/>
                </a:lnTo>
                <a:close/>
              </a:path>
            </a:pathLst>
          </a:custGeom>
          <a:solidFill>
            <a:srgbClr val="F99F1B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95149" y="1965233"/>
            <a:ext cx="3879850" cy="21259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22300"/>
              </a:lnSpc>
              <a:spcBef>
                <a:spcPts val="100"/>
              </a:spcBef>
            </a:pPr>
            <a:r>
              <a:rPr sz="750" spc="50" dirty="0">
                <a:solidFill>
                  <a:srgbClr val="002A41"/>
                </a:solidFill>
                <a:latin typeface="Tahoma"/>
                <a:cs typeface="Tahoma"/>
              </a:rPr>
              <a:t>Більш</a:t>
            </a:r>
            <a:r>
              <a:rPr sz="750" spc="-60" dirty="0">
                <a:solidFill>
                  <a:srgbClr val="002A41"/>
                </a:solidFill>
                <a:latin typeface="Tahoma"/>
                <a:cs typeface="Tahoma"/>
              </a:rPr>
              <a:t> </a:t>
            </a:r>
            <a:r>
              <a:rPr sz="750" spc="55" dirty="0">
                <a:solidFill>
                  <a:srgbClr val="002A41"/>
                </a:solidFill>
                <a:latin typeface="Tahoma"/>
                <a:cs typeface="Tahoma"/>
              </a:rPr>
              <a:t>об’єктивним</a:t>
            </a:r>
            <a:r>
              <a:rPr sz="750" spc="-60" dirty="0">
                <a:solidFill>
                  <a:srgbClr val="002A41"/>
                </a:solidFill>
                <a:latin typeface="Tahoma"/>
                <a:cs typeface="Tahoma"/>
              </a:rPr>
              <a:t> </a:t>
            </a:r>
            <a:r>
              <a:rPr sz="750" spc="50" dirty="0">
                <a:solidFill>
                  <a:srgbClr val="002A41"/>
                </a:solidFill>
                <a:latin typeface="Tahoma"/>
                <a:cs typeface="Tahoma"/>
              </a:rPr>
              <a:t>показником</a:t>
            </a:r>
            <a:r>
              <a:rPr sz="750" spc="-60" dirty="0">
                <a:solidFill>
                  <a:srgbClr val="002A41"/>
                </a:solidFill>
                <a:latin typeface="Tahoma"/>
                <a:cs typeface="Tahoma"/>
              </a:rPr>
              <a:t> </a:t>
            </a:r>
            <a:r>
              <a:rPr sz="750" spc="25" dirty="0">
                <a:solidFill>
                  <a:srgbClr val="002A41"/>
                </a:solidFill>
                <a:latin typeface="Tahoma"/>
                <a:cs typeface="Tahoma"/>
              </a:rPr>
              <a:t>є</a:t>
            </a:r>
            <a:r>
              <a:rPr sz="750" spc="-60" dirty="0">
                <a:solidFill>
                  <a:srgbClr val="002A41"/>
                </a:solidFill>
                <a:latin typeface="Tahoma"/>
                <a:cs typeface="Tahoma"/>
              </a:rPr>
              <a:t> </a:t>
            </a:r>
            <a:r>
              <a:rPr sz="750" spc="40" dirty="0">
                <a:solidFill>
                  <a:srgbClr val="002A41"/>
                </a:solidFill>
                <a:latin typeface="Tahoma"/>
                <a:cs typeface="Tahoma"/>
              </a:rPr>
              <a:t>Індекс</a:t>
            </a:r>
            <a:r>
              <a:rPr sz="750" spc="-60" dirty="0">
                <a:solidFill>
                  <a:srgbClr val="002A41"/>
                </a:solidFill>
                <a:latin typeface="Tahoma"/>
                <a:cs typeface="Tahoma"/>
              </a:rPr>
              <a:t> </a:t>
            </a:r>
            <a:r>
              <a:rPr sz="750" spc="75" dirty="0">
                <a:solidFill>
                  <a:srgbClr val="002A41"/>
                </a:solidFill>
                <a:latin typeface="Tahoma"/>
                <a:cs typeface="Tahoma"/>
              </a:rPr>
              <a:t>маси</a:t>
            </a:r>
            <a:r>
              <a:rPr sz="750" spc="-60" dirty="0">
                <a:solidFill>
                  <a:srgbClr val="002A41"/>
                </a:solidFill>
                <a:latin typeface="Tahoma"/>
                <a:cs typeface="Tahoma"/>
              </a:rPr>
              <a:t> </a:t>
            </a:r>
            <a:r>
              <a:rPr sz="750" spc="50" dirty="0">
                <a:solidFill>
                  <a:srgbClr val="002A41"/>
                </a:solidFill>
                <a:latin typeface="Tahoma"/>
                <a:cs typeface="Tahoma"/>
              </a:rPr>
              <a:t>тіла</a:t>
            </a:r>
            <a:r>
              <a:rPr sz="750" spc="-60" dirty="0">
                <a:solidFill>
                  <a:srgbClr val="002A41"/>
                </a:solidFill>
                <a:latin typeface="Tahoma"/>
                <a:cs typeface="Tahoma"/>
              </a:rPr>
              <a:t> </a:t>
            </a:r>
            <a:r>
              <a:rPr sz="750" spc="25" dirty="0">
                <a:solidFill>
                  <a:srgbClr val="002A41"/>
                </a:solidFill>
                <a:latin typeface="Tahoma"/>
                <a:cs typeface="Tahoma"/>
              </a:rPr>
              <a:t>(ІМТ),</a:t>
            </a:r>
            <a:r>
              <a:rPr sz="750" spc="-60" dirty="0">
                <a:solidFill>
                  <a:srgbClr val="002A41"/>
                </a:solidFill>
                <a:latin typeface="Tahoma"/>
                <a:cs typeface="Tahoma"/>
              </a:rPr>
              <a:t> </a:t>
            </a:r>
            <a:r>
              <a:rPr sz="750" spc="50" dirty="0">
                <a:solidFill>
                  <a:srgbClr val="002A41"/>
                </a:solidFill>
                <a:latin typeface="Tahoma"/>
                <a:cs typeface="Tahoma"/>
              </a:rPr>
              <a:t>що</a:t>
            </a:r>
            <a:r>
              <a:rPr sz="750" spc="-60" dirty="0">
                <a:solidFill>
                  <a:srgbClr val="002A41"/>
                </a:solidFill>
                <a:latin typeface="Tahoma"/>
                <a:cs typeface="Tahoma"/>
              </a:rPr>
              <a:t> </a:t>
            </a:r>
            <a:r>
              <a:rPr sz="750" spc="15" dirty="0">
                <a:solidFill>
                  <a:srgbClr val="002A41"/>
                </a:solidFill>
                <a:latin typeface="Tahoma"/>
                <a:cs typeface="Tahoma"/>
              </a:rPr>
              <a:t>дозволяє</a:t>
            </a:r>
            <a:r>
              <a:rPr sz="750" spc="-60" dirty="0">
                <a:solidFill>
                  <a:srgbClr val="002A41"/>
                </a:solidFill>
                <a:latin typeface="Tahoma"/>
                <a:cs typeface="Tahoma"/>
              </a:rPr>
              <a:t> </a:t>
            </a:r>
            <a:r>
              <a:rPr sz="750" spc="70" dirty="0">
                <a:solidFill>
                  <a:srgbClr val="002A41"/>
                </a:solidFill>
                <a:latin typeface="Tahoma"/>
                <a:cs typeface="Tahoma"/>
              </a:rPr>
              <a:t>оцінити  </a:t>
            </a:r>
            <a:r>
              <a:rPr sz="750" spc="60" dirty="0">
                <a:solidFill>
                  <a:srgbClr val="002A41"/>
                </a:solidFill>
                <a:latin typeface="Tahoma"/>
                <a:cs typeface="Tahoma"/>
              </a:rPr>
              <a:t>ступінь</a:t>
            </a:r>
            <a:r>
              <a:rPr sz="750" spc="-60" dirty="0">
                <a:solidFill>
                  <a:srgbClr val="002A41"/>
                </a:solidFill>
                <a:latin typeface="Tahoma"/>
                <a:cs typeface="Tahoma"/>
              </a:rPr>
              <a:t> </a:t>
            </a:r>
            <a:r>
              <a:rPr sz="750" spc="50" dirty="0">
                <a:solidFill>
                  <a:srgbClr val="002A41"/>
                </a:solidFill>
                <a:latin typeface="Tahoma"/>
                <a:cs typeface="Tahoma"/>
              </a:rPr>
              <a:t>відповідності</a:t>
            </a:r>
            <a:r>
              <a:rPr sz="750" spc="-55" dirty="0">
                <a:solidFill>
                  <a:srgbClr val="002A41"/>
                </a:solidFill>
                <a:latin typeface="Tahoma"/>
                <a:cs typeface="Tahoma"/>
              </a:rPr>
              <a:t> </a:t>
            </a:r>
            <a:r>
              <a:rPr sz="750" spc="75" dirty="0">
                <a:solidFill>
                  <a:srgbClr val="002A41"/>
                </a:solidFill>
                <a:latin typeface="Tahoma"/>
                <a:cs typeface="Tahoma"/>
              </a:rPr>
              <a:t>маси</a:t>
            </a:r>
            <a:r>
              <a:rPr sz="750" spc="-60" dirty="0">
                <a:solidFill>
                  <a:srgbClr val="002A41"/>
                </a:solidFill>
                <a:latin typeface="Tahoma"/>
                <a:cs typeface="Tahoma"/>
              </a:rPr>
              <a:t> </a:t>
            </a:r>
            <a:r>
              <a:rPr sz="750" spc="70" dirty="0">
                <a:solidFill>
                  <a:srgbClr val="002A41"/>
                </a:solidFill>
                <a:latin typeface="Tahoma"/>
                <a:cs typeface="Tahoma"/>
              </a:rPr>
              <a:t>людини</a:t>
            </a:r>
            <a:r>
              <a:rPr sz="750" spc="-55" dirty="0">
                <a:solidFill>
                  <a:srgbClr val="002A41"/>
                </a:solidFill>
                <a:latin typeface="Tahoma"/>
                <a:cs typeface="Tahoma"/>
              </a:rPr>
              <a:t> </a:t>
            </a:r>
            <a:r>
              <a:rPr sz="750" spc="80" dirty="0">
                <a:solidFill>
                  <a:srgbClr val="002A41"/>
                </a:solidFill>
                <a:latin typeface="Tahoma"/>
                <a:cs typeface="Tahoma"/>
              </a:rPr>
              <a:t>її</a:t>
            </a:r>
            <a:r>
              <a:rPr sz="750" spc="-55" dirty="0">
                <a:solidFill>
                  <a:srgbClr val="002A41"/>
                </a:solidFill>
                <a:latin typeface="Tahoma"/>
                <a:cs typeface="Tahoma"/>
              </a:rPr>
              <a:t> </a:t>
            </a:r>
            <a:r>
              <a:rPr sz="750" spc="15" dirty="0">
                <a:solidFill>
                  <a:srgbClr val="002A41"/>
                </a:solidFill>
                <a:latin typeface="Tahoma"/>
                <a:cs typeface="Tahoma"/>
              </a:rPr>
              <a:t>зросту</a:t>
            </a:r>
            <a:r>
              <a:rPr sz="750" spc="-60" dirty="0">
                <a:solidFill>
                  <a:srgbClr val="002A41"/>
                </a:solidFill>
                <a:latin typeface="Tahoma"/>
                <a:cs typeface="Tahoma"/>
              </a:rPr>
              <a:t> </a:t>
            </a:r>
            <a:r>
              <a:rPr sz="750" spc="10" dirty="0">
                <a:solidFill>
                  <a:srgbClr val="002A41"/>
                </a:solidFill>
                <a:latin typeface="Tahoma"/>
                <a:cs typeface="Tahoma"/>
              </a:rPr>
              <a:t>і,</a:t>
            </a:r>
            <a:r>
              <a:rPr sz="750" spc="-55" dirty="0">
                <a:solidFill>
                  <a:srgbClr val="002A41"/>
                </a:solidFill>
                <a:latin typeface="Tahoma"/>
                <a:cs typeface="Tahoma"/>
              </a:rPr>
              <a:t> </a:t>
            </a:r>
            <a:r>
              <a:rPr sz="750" spc="80" dirty="0">
                <a:solidFill>
                  <a:srgbClr val="002A41"/>
                </a:solidFill>
                <a:latin typeface="Tahoma"/>
                <a:cs typeface="Tahoma"/>
              </a:rPr>
              <a:t>таким</a:t>
            </a:r>
            <a:r>
              <a:rPr sz="750" spc="-60" dirty="0">
                <a:solidFill>
                  <a:srgbClr val="002A41"/>
                </a:solidFill>
                <a:latin typeface="Tahoma"/>
                <a:cs typeface="Tahoma"/>
              </a:rPr>
              <a:t> </a:t>
            </a:r>
            <a:r>
              <a:rPr sz="750" spc="55" dirty="0">
                <a:solidFill>
                  <a:srgbClr val="002A41"/>
                </a:solidFill>
                <a:latin typeface="Tahoma"/>
                <a:cs typeface="Tahoma"/>
              </a:rPr>
              <a:t>чином,</a:t>
            </a:r>
            <a:r>
              <a:rPr sz="750" spc="-55" dirty="0">
                <a:solidFill>
                  <a:srgbClr val="002A41"/>
                </a:solidFill>
                <a:latin typeface="Tahoma"/>
                <a:cs typeface="Tahoma"/>
              </a:rPr>
              <a:t> </a:t>
            </a:r>
            <a:r>
              <a:rPr sz="750" spc="55" dirty="0">
                <a:solidFill>
                  <a:srgbClr val="002A41"/>
                </a:solidFill>
                <a:latin typeface="Tahoma"/>
                <a:cs typeface="Tahoma"/>
              </a:rPr>
              <a:t>оцінити,</a:t>
            </a:r>
            <a:r>
              <a:rPr sz="750" spc="-55" dirty="0">
                <a:solidFill>
                  <a:srgbClr val="002A41"/>
                </a:solidFill>
                <a:latin typeface="Tahoma"/>
                <a:cs typeface="Tahoma"/>
              </a:rPr>
              <a:t> </a:t>
            </a:r>
            <a:r>
              <a:rPr sz="750" spc="80" dirty="0">
                <a:solidFill>
                  <a:srgbClr val="002A41"/>
                </a:solidFill>
                <a:latin typeface="Tahoma"/>
                <a:cs typeface="Tahoma"/>
              </a:rPr>
              <a:t>чи</a:t>
            </a:r>
            <a:r>
              <a:rPr sz="750" spc="-60" dirty="0">
                <a:solidFill>
                  <a:srgbClr val="002A41"/>
                </a:solidFill>
                <a:latin typeface="Tahoma"/>
                <a:cs typeface="Tahoma"/>
              </a:rPr>
              <a:t> </a:t>
            </a:r>
            <a:r>
              <a:rPr sz="750" spc="25" dirty="0">
                <a:solidFill>
                  <a:srgbClr val="002A41"/>
                </a:solidFill>
                <a:latin typeface="Tahoma"/>
                <a:cs typeface="Tahoma"/>
              </a:rPr>
              <a:t>є</a:t>
            </a:r>
            <a:r>
              <a:rPr sz="750" spc="-55" dirty="0">
                <a:solidFill>
                  <a:srgbClr val="002A41"/>
                </a:solidFill>
                <a:latin typeface="Tahoma"/>
                <a:cs typeface="Tahoma"/>
              </a:rPr>
              <a:t> </a:t>
            </a:r>
            <a:r>
              <a:rPr sz="750" spc="45" dirty="0">
                <a:solidFill>
                  <a:srgbClr val="002A41"/>
                </a:solidFill>
                <a:latin typeface="Tahoma"/>
                <a:cs typeface="Tahoma"/>
              </a:rPr>
              <a:t>вага  </a:t>
            </a:r>
            <a:r>
              <a:rPr sz="750" spc="30" dirty="0">
                <a:solidFill>
                  <a:srgbClr val="002A41"/>
                </a:solidFill>
                <a:latin typeface="Tahoma"/>
                <a:cs typeface="Tahoma"/>
              </a:rPr>
              <a:t>недостатньою,</a:t>
            </a:r>
            <a:r>
              <a:rPr sz="750" spc="-55" dirty="0">
                <a:solidFill>
                  <a:srgbClr val="002A41"/>
                </a:solidFill>
                <a:latin typeface="Tahoma"/>
                <a:cs typeface="Tahoma"/>
              </a:rPr>
              <a:t> </a:t>
            </a:r>
            <a:r>
              <a:rPr sz="750" spc="50" dirty="0">
                <a:solidFill>
                  <a:srgbClr val="002A41"/>
                </a:solidFill>
                <a:latin typeface="Tahoma"/>
                <a:cs typeface="Tahoma"/>
              </a:rPr>
              <a:t>нормальною</a:t>
            </a:r>
            <a:r>
              <a:rPr sz="750" spc="-50" dirty="0">
                <a:solidFill>
                  <a:srgbClr val="002A41"/>
                </a:solidFill>
                <a:latin typeface="Tahoma"/>
                <a:cs typeface="Tahoma"/>
              </a:rPr>
              <a:t> </a:t>
            </a:r>
            <a:r>
              <a:rPr sz="750" spc="25" dirty="0">
                <a:solidFill>
                  <a:srgbClr val="002A41"/>
                </a:solidFill>
                <a:latin typeface="Tahoma"/>
                <a:cs typeface="Tahoma"/>
              </a:rPr>
              <a:t>або</a:t>
            </a:r>
            <a:r>
              <a:rPr sz="750" spc="-50" dirty="0">
                <a:solidFill>
                  <a:srgbClr val="002A41"/>
                </a:solidFill>
                <a:latin typeface="Tahoma"/>
                <a:cs typeface="Tahoma"/>
              </a:rPr>
              <a:t> </a:t>
            </a:r>
            <a:r>
              <a:rPr sz="750" spc="50" dirty="0">
                <a:solidFill>
                  <a:srgbClr val="002A41"/>
                </a:solidFill>
                <a:latin typeface="Tahoma"/>
                <a:cs typeface="Tahoma"/>
              </a:rPr>
              <a:t>надмірною.</a:t>
            </a:r>
            <a:r>
              <a:rPr sz="750" spc="-55" dirty="0">
                <a:solidFill>
                  <a:srgbClr val="002A41"/>
                </a:solidFill>
                <a:latin typeface="Tahoma"/>
                <a:cs typeface="Tahoma"/>
              </a:rPr>
              <a:t> </a:t>
            </a:r>
            <a:r>
              <a:rPr sz="750" spc="70" dirty="0">
                <a:solidFill>
                  <a:srgbClr val="002A41"/>
                </a:solidFill>
                <a:latin typeface="Tahoma"/>
                <a:cs typeface="Tahoma"/>
              </a:rPr>
              <a:t>ІМТ</a:t>
            </a:r>
            <a:r>
              <a:rPr sz="750" spc="-50" dirty="0">
                <a:solidFill>
                  <a:srgbClr val="002A41"/>
                </a:solidFill>
                <a:latin typeface="Tahoma"/>
                <a:cs typeface="Tahoma"/>
              </a:rPr>
              <a:t> </a:t>
            </a:r>
            <a:r>
              <a:rPr sz="750" spc="25" dirty="0">
                <a:solidFill>
                  <a:srgbClr val="002A41"/>
                </a:solidFill>
                <a:latin typeface="Tahoma"/>
                <a:cs typeface="Tahoma"/>
              </a:rPr>
              <a:t>розраховується</a:t>
            </a:r>
            <a:r>
              <a:rPr sz="750" spc="-50" dirty="0">
                <a:solidFill>
                  <a:srgbClr val="002A41"/>
                </a:solidFill>
                <a:latin typeface="Tahoma"/>
                <a:cs typeface="Tahoma"/>
              </a:rPr>
              <a:t> </a:t>
            </a:r>
            <a:r>
              <a:rPr sz="750" spc="75" dirty="0">
                <a:solidFill>
                  <a:srgbClr val="002A41"/>
                </a:solidFill>
                <a:latin typeface="Tahoma"/>
                <a:cs typeface="Tahoma"/>
              </a:rPr>
              <a:t>як</a:t>
            </a:r>
            <a:r>
              <a:rPr sz="750" spc="-55" dirty="0">
                <a:solidFill>
                  <a:srgbClr val="002A41"/>
                </a:solidFill>
                <a:latin typeface="Tahoma"/>
                <a:cs typeface="Tahoma"/>
              </a:rPr>
              <a:t> </a:t>
            </a:r>
            <a:r>
              <a:rPr sz="750" spc="55" dirty="0">
                <a:solidFill>
                  <a:srgbClr val="002A41"/>
                </a:solidFill>
                <a:latin typeface="Tahoma"/>
                <a:cs typeface="Tahoma"/>
              </a:rPr>
              <a:t>відношення  </a:t>
            </a:r>
            <a:r>
              <a:rPr sz="750" spc="75" dirty="0">
                <a:solidFill>
                  <a:srgbClr val="002A41"/>
                </a:solidFill>
                <a:latin typeface="Tahoma"/>
                <a:cs typeface="Tahoma"/>
              </a:rPr>
              <a:t>маси</a:t>
            </a:r>
            <a:r>
              <a:rPr sz="750" spc="-60" dirty="0">
                <a:solidFill>
                  <a:srgbClr val="002A41"/>
                </a:solidFill>
                <a:latin typeface="Tahoma"/>
                <a:cs typeface="Tahoma"/>
              </a:rPr>
              <a:t> </a:t>
            </a:r>
            <a:r>
              <a:rPr sz="750" spc="25" dirty="0">
                <a:solidFill>
                  <a:srgbClr val="002A41"/>
                </a:solidFill>
                <a:latin typeface="Tahoma"/>
                <a:cs typeface="Tahoma"/>
              </a:rPr>
              <a:t>(у</a:t>
            </a:r>
            <a:r>
              <a:rPr sz="750" spc="-60" dirty="0">
                <a:solidFill>
                  <a:srgbClr val="002A41"/>
                </a:solidFill>
                <a:latin typeface="Tahoma"/>
                <a:cs typeface="Tahoma"/>
              </a:rPr>
              <a:t> </a:t>
            </a:r>
            <a:r>
              <a:rPr sz="750" spc="50" dirty="0">
                <a:solidFill>
                  <a:srgbClr val="002A41"/>
                </a:solidFill>
                <a:latin typeface="Tahoma"/>
                <a:cs typeface="Tahoma"/>
              </a:rPr>
              <a:t>кілограмах)</a:t>
            </a:r>
            <a:r>
              <a:rPr sz="750" spc="-55" dirty="0">
                <a:solidFill>
                  <a:srgbClr val="002A41"/>
                </a:solidFill>
                <a:latin typeface="Tahoma"/>
                <a:cs typeface="Tahoma"/>
              </a:rPr>
              <a:t> </a:t>
            </a:r>
            <a:r>
              <a:rPr sz="750" spc="25" dirty="0">
                <a:solidFill>
                  <a:srgbClr val="002A41"/>
                </a:solidFill>
                <a:latin typeface="Tahoma"/>
                <a:cs typeface="Tahoma"/>
              </a:rPr>
              <a:t>до</a:t>
            </a:r>
            <a:r>
              <a:rPr sz="750" spc="-60" dirty="0">
                <a:solidFill>
                  <a:srgbClr val="002A41"/>
                </a:solidFill>
                <a:latin typeface="Tahoma"/>
                <a:cs typeface="Tahoma"/>
              </a:rPr>
              <a:t> </a:t>
            </a:r>
            <a:r>
              <a:rPr sz="750" spc="35" dirty="0">
                <a:solidFill>
                  <a:srgbClr val="002A41"/>
                </a:solidFill>
                <a:latin typeface="Tahoma"/>
                <a:cs typeface="Tahoma"/>
              </a:rPr>
              <a:t>значення</a:t>
            </a:r>
            <a:r>
              <a:rPr sz="750" spc="-60" dirty="0">
                <a:solidFill>
                  <a:srgbClr val="002A41"/>
                </a:solidFill>
                <a:latin typeface="Tahoma"/>
                <a:cs typeface="Tahoma"/>
              </a:rPr>
              <a:t> </a:t>
            </a:r>
            <a:r>
              <a:rPr sz="750" spc="15" dirty="0">
                <a:solidFill>
                  <a:srgbClr val="002A41"/>
                </a:solidFill>
                <a:latin typeface="Tahoma"/>
                <a:cs typeface="Tahoma"/>
              </a:rPr>
              <a:t>зросту</a:t>
            </a:r>
            <a:r>
              <a:rPr sz="750" spc="-55" dirty="0">
                <a:solidFill>
                  <a:srgbClr val="002A41"/>
                </a:solidFill>
                <a:latin typeface="Tahoma"/>
                <a:cs typeface="Tahoma"/>
              </a:rPr>
              <a:t> </a:t>
            </a:r>
            <a:r>
              <a:rPr sz="750" spc="-10" dirty="0">
                <a:solidFill>
                  <a:srgbClr val="002A41"/>
                </a:solidFill>
                <a:latin typeface="Tahoma"/>
                <a:cs typeface="Tahoma"/>
              </a:rPr>
              <a:t>(в</a:t>
            </a:r>
            <a:r>
              <a:rPr sz="750" spc="-60" dirty="0">
                <a:solidFill>
                  <a:srgbClr val="002A41"/>
                </a:solidFill>
                <a:latin typeface="Tahoma"/>
                <a:cs typeface="Tahoma"/>
              </a:rPr>
              <a:t> </a:t>
            </a:r>
            <a:r>
              <a:rPr sz="750" spc="40" dirty="0">
                <a:solidFill>
                  <a:srgbClr val="002A41"/>
                </a:solidFill>
                <a:latin typeface="Tahoma"/>
                <a:cs typeface="Tahoma"/>
              </a:rPr>
              <a:t>метрах)</a:t>
            </a:r>
            <a:r>
              <a:rPr sz="750" spc="-60" dirty="0">
                <a:solidFill>
                  <a:srgbClr val="002A41"/>
                </a:solidFill>
                <a:latin typeface="Tahoma"/>
                <a:cs typeface="Tahoma"/>
              </a:rPr>
              <a:t> </a:t>
            </a:r>
            <a:r>
              <a:rPr sz="750" spc="60" dirty="0">
                <a:solidFill>
                  <a:srgbClr val="002A41"/>
                </a:solidFill>
                <a:latin typeface="Tahoma"/>
                <a:cs typeface="Tahoma"/>
              </a:rPr>
              <a:t>у</a:t>
            </a:r>
            <a:r>
              <a:rPr sz="750" spc="-55" dirty="0">
                <a:solidFill>
                  <a:srgbClr val="002A41"/>
                </a:solidFill>
                <a:latin typeface="Tahoma"/>
                <a:cs typeface="Tahoma"/>
              </a:rPr>
              <a:t> </a:t>
            </a:r>
            <a:r>
              <a:rPr sz="750" spc="40" dirty="0">
                <a:solidFill>
                  <a:srgbClr val="002A41"/>
                </a:solidFill>
                <a:latin typeface="Tahoma"/>
                <a:cs typeface="Tahoma"/>
              </a:rPr>
              <a:t>квадраті.</a:t>
            </a:r>
            <a:endParaRPr sz="750">
              <a:latin typeface="Tahoma"/>
              <a:cs typeface="Tahoma"/>
            </a:endParaRPr>
          </a:p>
          <a:p>
            <a:pPr marL="12700" marR="42545">
              <a:lnSpc>
                <a:spcPct val="122200"/>
              </a:lnSpc>
            </a:pPr>
            <a:r>
              <a:rPr sz="750" spc="45" dirty="0">
                <a:solidFill>
                  <a:srgbClr val="002A41"/>
                </a:solidFill>
                <a:latin typeface="Tahoma"/>
                <a:cs typeface="Tahoma"/>
              </a:rPr>
              <a:t>Вага</a:t>
            </a:r>
            <a:r>
              <a:rPr sz="750" spc="-55" dirty="0">
                <a:solidFill>
                  <a:srgbClr val="002A41"/>
                </a:solidFill>
                <a:latin typeface="Tahoma"/>
                <a:cs typeface="Tahoma"/>
              </a:rPr>
              <a:t> </a:t>
            </a:r>
            <a:r>
              <a:rPr sz="750" spc="45" dirty="0">
                <a:solidFill>
                  <a:srgbClr val="002A41"/>
                </a:solidFill>
                <a:latin typeface="Tahoma"/>
                <a:cs typeface="Tahoma"/>
              </a:rPr>
              <a:t>вважається</a:t>
            </a:r>
            <a:r>
              <a:rPr sz="750" spc="-50" dirty="0">
                <a:solidFill>
                  <a:srgbClr val="002A41"/>
                </a:solidFill>
                <a:latin typeface="Tahoma"/>
                <a:cs typeface="Tahoma"/>
              </a:rPr>
              <a:t> </a:t>
            </a:r>
            <a:r>
              <a:rPr sz="750" spc="35" dirty="0">
                <a:solidFill>
                  <a:srgbClr val="002A41"/>
                </a:solidFill>
                <a:latin typeface="Tahoma"/>
                <a:cs typeface="Tahoma"/>
              </a:rPr>
              <a:t>недостатньою</a:t>
            </a:r>
            <a:r>
              <a:rPr sz="750" spc="-50" dirty="0">
                <a:solidFill>
                  <a:srgbClr val="002A41"/>
                </a:solidFill>
                <a:latin typeface="Tahoma"/>
                <a:cs typeface="Tahoma"/>
              </a:rPr>
              <a:t> </a:t>
            </a:r>
            <a:r>
              <a:rPr sz="750" spc="65" dirty="0">
                <a:solidFill>
                  <a:srgbClr val="002A41"/>
                </a:solidFill>
                <a:latin typeface="Tahoma"/>
                <a:cs typeface="Tahoma"/>
              </a:rPr>
              <a:t>при</a:t>
            </a:r>
            <a:r>
              <a:rPr sz="750" spc="-50" dirty="0">
                <a:solidFill>
                  <a:srgbClr val="002A41"/>
                </a:solidFill>
                <a:latin typeface="Tahoma"/>
                <a:cs typeface="Tahoma"/>
              </a:rPr>
              <a:t> </a:t>
            </a:r>
            <a:r>
              <a:rPr sz="750" spc="40" dirty="0">
                <a:solidFill>
                  <a:srgbClr val="002A41"/>
                </a:solidFill>
                <a:latin typeface="Tahoma"/>
                <a:cs typeface="Tahoma"/>
              </a:rPr>
              <a:t>значеннях</a:t>
            </a:r>
            <a:r>
              <a:rPr sz="750" spc="-55" dirty="0">
                <a:solidFill>
                  <a:srgbClr val="002A41"/>
                </a:solidFill>
                <a:latin typeface="Tahoma"/>
                <a:cs typeface="Tahoma"/>
              </a:rPr>
              <a:t> </a:t>
            </a:r>
            <a:r>
              <a:rPr sz="750" spc="70" dirty="0">
                <a:solidFill>
                  <a:srgbClr val="002A41"/>
                </a:solidFill>
                <a:latin typeface="Tahoma"/>
                <a:cs typeface="Tahoma"/>
              </a:rPr>
              <a:t>ІМТ</a:t>
            </a:r>
            <a:r>
              <a:rPr sz="750" spc="-50" dirty="0">
                <a:solidFill>
                  <a:srgbClr val="002A41"/>
                </a:solidFill>
                <a:latin typeface="Tahoma"/>
                <a:cs typeface="Tahoma"/>
              </a:rPr>
              <a:t> </a:t>
            </a:r>
            <a:r>
              <a:rPr sz="750" spc="65" dirty="0">
                <a:solidFill>
                  <a:srgbClr val="002A41"/>
                </a:solidFill>
                <a:latin typeface="Tahoma"/>
                <a:cs typeface="Tahoma"/>
              </a:rPr>
              <a:t>менше</a:t>
            </a:r>
            <a:r>
              <a:rPr sz="750" spc="-50" dirty="0">
                <a:solidFill>
                  <a:srgbClr val="002A41"/>
                </a:solidFill>
                <a:latin typeface="Tahoma"/>
                <a:cs typeface="Tahoma"/>
              </a:rPr>
              <a:t> </a:t>
            </a:r>
            <a:r>
              <a:rPr sz="750" spc="-15" dirty="0">
                <a:solidFill>
                  <a:srgbClr val="002A41"/>
                </a:solidFill>
                <a:latin typeface="Tahoma"/>
                <a:cs typeface="Tahoma"/>
              </a:rPr>
              <a:t>18.5,</a:t>
            </a:r>
            <a:r>
              <a:rPr sz="750" spc="-50" dirty="0">
                <a:solidFill>
                  <a:srgbClr val="002A41"/>
                </a:solidFill>
                <a:latin typeface="Tahoma"/>
                <a:cs typeface="Tahoma"/>
              </a:rPr>
              <a:t> </a:t>
            </a:r>
            <a:r>
              <a:rPr sz="750" spc="50" dirty="0">
                <a:solidFill>
                  <a:srgbClr val="002A41"/>
                </a:solidFill>
                <a:latin typeface="Tahoma"/>
                <a:cs typeface="Tahoma"/>
              </a:rPr>
              <a:t>нормальною</a:t>
            </a:r>
            <a:r>
              <a:rPr sz="750" spc="-55" dirty="0">
                <a:solidFill>
                  <a:srgbClr val="002A41"/>
                </a:solidFill>
                <a:latin typeface="Tahoma"/>
                <a:cs typeface="Tahoma"/>
              </a:rPr>
              <a:t> </a:t>
            </a:r>
            <a:r>
              <a:rPr sz="750" spc="65" dirty="0">
                <a:solidFill>
                  <a:srgbClr val="002A41"/>
                </a:solidFill>
                <a:latin typeface="Tahoma"/>
                <a:cs typeface="Tahoma"/>
              </a:rPr>
              <a:t>—  </a:t>
            </a:r>
            <a:r>
              <a:rPr sz="750" spc="-15" dirty="0">
                <a:solidFill>
                  <a:srgbClr val="002A41"/>
                </a:solidFill>
                <a:latin typeface="Tahoma"/>
                <a:cs typeface="Tahoma"/>
              </a:rPr>
              <a:t>18.5-24.9,</a:t>
            </a:r>
            <a:r>
              <a:rPr sz="750" spc="-60" dirty="0">
                <a:solidFill>
                  <a:srgbClr val="002A41"/>
                </a:solidFill>
                <a:latin typeface="Tahoma"/>
                <a:cs typeface="Tahoma"/>
              </a:rPr>
              <a:t> </a:t>
            </a:r>
            <a:r>
              <a:rPr sz="750" spc="55" dirty="0">
                <a:solidFill>
                  <a:srgbClr val="002A41"/>
                </a:solidFill>
                <a:latin typeface="Tahoma"/>
                <a:cs typeface="Tahoma"/>
              </a:rPr>
              <a:t>надлишковою</a:t>
            </a:r>
            <a:r>
              <a:rPr sz="750" spc="-60" dirty="0">
                <a:solidFill>
                  <a:srgbClr val="002A41"/>
                </a:solidFill>
                <a:latin typeface="Tahoma"/>
                <a:cs typeface="Tahoma"/>
              </a:rPr>
              <a:t> </a:t>
            </a:r>
            <a:r>
              <a:rPr sz="750" spc="65" dirty="0">
                <a:solidFill>
                  <a:srgbClr val="002A41"/>
                </a:solidFill>
                <a:latin typeface="Tahoma"/>
                <a:cs typeface="Tahoma"/>
              </a:rPr>
              <a:t>—</a:t>
            </a:r>
            <a:r>
              <a:rPr sz="750" spc="-55" dirty="0">
                <a:solidFill>
                  <a:srgbClr val="002A41"/>
                </a:solidFill>
                <a:latin typeface="Tahoma"/>
                <a:cs typeface="Tahoma"/>
              </a:rPr>
              <a:t> </a:t>
            </a:r>
            <a:r>
              <a:rPr sz="750" spc="-15" dirty="0">
                <a:solidFill>
                  <a:srgbClr val="002A41"/>
                </a:solidFill>
                <a:latin typeface="Tahoma"/>
                <a:cs typeface="Tahoma"/>
              </a:rPr>
              <a:t>25-29.9,</a:t>
            </a:r>
            <a:r>
              <a:rPr sz="750" spc="-60" dirty="0">
                <a:solidFill>
                  <a:srgbClr val="002A41"/>
                </a:solidFill>
                <a:latin typeface="Tahoma"/>
                <a:cs typeface="Tahoma"/>
              </a:rPr>
              <a:t> </a:t>
            </a:r>
            <a:r>
              <a:rPr sz="750" spc="70" dirty="0">
                <a:solidFill>
                  <a:srgbClr val="002A41"/>
                </a:solidFill>
                <a:latin typeface="Tahoma"/>
                <a:cs typeface="Tahoma"/>
              </a:rPr>
              <a:t>ІМТ</a:t>
            </a:r>
            <a:r>
              <a:rPr sz="750" spc="-55" dirty="0">
                <a:solidFill>
                  <a:srgbClr val="002A41"/>
                </a:solidFill>
                <a:latin typeface="Tahoma"/>
                <a:cs typeface="Tahoma"/>
              </a:rPr>
              <a:t> </a:t>
            </a:r>
            <a:r>
              <a:rPr sz="750" spc="50" dirty="0">
                <a:solidFill>
                  <a:srgbClr val="002A41"/>
                </a:solidFill>
                <a:latin typeface="Tahoma"/>
                <a:cs typeface="Tahoma"/>
              </a:rPr>
              <a:t>понад</a:t>
            </a:r>
            <a:r>
              <a:rPr sz="750" spc="-60" dirty="0">
                <a:solidFill>
                  <a:srgbClr val="002A41"/>
                </a:solidFill>
                <a:latin typeface="Tahoma"/>
                <a:cs typeface="Tahoma"/>
              </a:rPr>
              <a:t> </a:t>
            </a:r>
            <a:r>
              <a:rPr sz="750" spc="25" dirty="0">
                <a:solidFill>
                  <a:srgbClr val="002A41"/>
                </a:solidFill>
                <a:latin typeface="Tahoma"/>
                <a:cs typeface="Tahoma"/>
              </a:rPr>
              <a:t>30</a:t>
            </a:r>
            <a:r>
              <a:rPr sz="750" spc="-55" dirty="0">
                <a:solidFill>
                  <a:srgbClr val="002A41"/>
                </a:solidFill>
                <a:latin typeface="Tahoma"/>
                <a:cs typeface="Tahoma"/>
              </a:rPr>
              <a:t> </a:t>
            </a:r>
            <a:r>
              <a:rPr sz="750" spc="50" dirty="0">
                <a:solidFill>
                  <a:srgbClr val="002A41"/>
                </a:solidFill>
                <a:latin typeface="Tahoma"/>
                <a:cs typeface="Tahoma"/>
              </a:rPr>
              <a:t>свідчить</a:t>
            </a:r>
            <a:r>
              <a:rPr sz="750" spc="-60" dirty="0">
                <a:solidFill>
                  <a:srgbClr val="002A41"/>
                </a:solidFill>
                <a:latin typeface="Tahoma"/>
                <a:cs typeface="Tahoma"/>
              </a:rPr>
              <a:t> </a:t>
            </a:r>
            <a:r>
              <a:rPr sz="750" spc="50" dirty="0">
                <a:solidFill>
                  <a:srgbClr val="002A41"/>
                </a:solidFill>
                <a:latin typeface="Tahoma"/>
                <a:cs typeface="Tahoma"/>
              </a:rPr>
              <a:t>про</a:t>
            </a:r>
            <a:r>
              <a:rPr sz="750" spc="-60" dirty="0">
                <a:solidFill>
                  <a:srgbClr val="002A41"/>
                </a:solidFill>
                <a:latin typeface="Tahoma"/>
                <a:cs typeface="Tahoma"/>
              </a:rPr>
              <a:t> </a:t>
            </a:r>
            <a:r>
              <a:rPr sz="750" spc="60" dirty="0">
                <a:solidFill>
                  <a:srgbClr val="002A41"/>
                </a:solidFill>
                <a:latin typeface="Tahoma"/>
                <a:cs typeface="Tahoma"/>
              </a:rPr>
              <a:t>ожиріння.</a:t>
            </a:r>
            <a:endParaRPr sz="750">
              <a:latin typeface="Tahoma"/>
              <a:cs typeface="Tahoma"/>
            </a:endParaRPr>
          </a:p>
          <a:p>
            <a:pPr marL="12700" marR="665480">
              <a:lnSpc>
                <a:spcPct val="122300"/>
              </a:lnSpc>
              <a:spcBef>
                <a:spcPts val="565"/>
              </a:spcBef>
            </a:pPr>
            <a:r>
              <a:rPr sz="750" spc="35" dirty="0">
                <a:solidFill>
                  <a:srgbClr val="002A41"/>
                </a:solidFill>
                <a:latin typeface="Tahoma"/>
                <a:cs typeface="Tahoma"/>
              </a:rPr>
              <a:t>Середнє</a:t>
            </a:r>
            <a:r>
              <a:rPr sz="750" spc="-60" dirty="0">
                <a:solidFill>
                  <a:srgbClr val="002A41"/>
                </a:solidFill>
                <a:latin typeface="Tahoma"/>
                <a:cs typeface="Tahoma"/>
              </a:rPr>
              <a:t> </a:t>
            </a:r>
            <a:r>
              <a:rPr sz="750" spc="35" dirty="0">
                <a:solidFill>
                  <a:srgbClr val="002A41"/>
                </a:solidFill>
                <a:latin typeface="Tahoma"/>
                <a:cs typeface="Tahoma"/>
              </a:rPr>
              <a:t>значення</a:t>
            </a:r>
            <a:r>
              <a:rPr sz="750" spc="-55" dirty="0">
                <a:solidFill>
                  <a:srgbClr val="002A41"/>
                </a:solidFill>
                <a:latin typeface="Tahoma"/>
                <a:cs typeface="Tahoma"/>
              </a:rPr>
              <a:t> </a:t>
            </a:r>
            <a:r>
              <a:rPr sz="750" spc="70" dirty="0">
                <a:solidFill>
                  <a:srgbClr val="002A41"/>
                </a:solidFill>
                <a:latin typeface="Tahoma"/>
                <a:cs typeface="Tahoma"/>
              </a:rPr>
              <a:t>ІМТ</a:t>
            </a:r>
            <a:r>
              <a:rPr sz="750" spc="-55" dirty="0">
                <a:solidFill>
                  <a:srgbClr val="002A41"/>
                </a:solidFill>
                <a:latin typeface="Tahoma"/>
                <a:cs typeface="Tahoma"/>
              </a:rPr>
              <a:t> </a:t>
            </a:r>
            <a:r>
              <a:rPr sz="750" spc="55" dirty="0">
                <a:solidFill>
                  <a:srgbClr val="002A41"/>
                </a:solidFill>
                <a:latin typeface="Tahoma"/>
                <a:cs typeface="Tahoma"/>
              </a:rPr>
              <a:t>для</a:t>
            </a:r>
            <a:r>
              <a:rPr sz="750" spc="-55" dirty="0">
                <a:solidFill>
                  <a:srgbClr val="002A41"/>
                </a:solidFill>
                <a:latin typeface="Tahoma"/>
                <a:cs typeface="Tahoma"/>
              </a:rPr>
              <a:t> </a:t>
            </a:r>
            <a:r>
              <a:rPr sz="750" spc="55" dirty="0">
                <a:solidFill>
                  <a:srgbClr val="002A41"/>
                </a:solidFill>
                <a:latin typeface="Tahoma"/>
                <a:cs typeface="Tahoma"/>
              </a:rPr>
              <a:t>вибірки</a:t>
            </a:r>
            <a:r>
              <a:rPr sz="750" spc="-55" dirty="0">
                <a:solidFill>
                  <a:srgbClr val="002A41"/>
                </a:solidFill>
                <a:latin typeface="Tahoma"/>
                <a:cs typeface="Tahoma"/>
              </a:rPr>
              <a:t> </a:t>
            </a:r>
            <a:r>
              <a:rPr sz="750" spc="40" dirty="0">
                <a:solidFill>
                  <a:srgbClr val="002A41"/>
                </a:solidFill>
                <a:latin typeface="Tahoma"/>
                <a:cs typeface="Tahoma"/>
              </a:rPr>
              <a:t>в</a:t>
            </a:r>
            <a:r>
              <a:rPr sz="750" spc="-55" dirty="0">
                <a:solidFill>
                  <a:srgbClr val="002A41"/>
                </a:solidFill>
                <a:latin typeface="Tahoma"/>
                <a:cs typeface="Tahoma"/>
              </a:rPr>
              <a:t> </a:t>
            </a:r>
            <a:r>
              <a:rPr sz="750" spc="70" dirty="0">
                <a:solidFill>
                  <a:srgbClr val="002A41"/>
                </a:solidFill>
                <a:latin typeface="Tahoma"/>
                <a:cs typeface="Tahoma"/>
              </a:rPr>
              <a:t>цілому</a:t>
            </a:r>
            <a:r>
              <a:rPr sz="750" spc="-55" dirty="0">
                <a:solidFill>
                  <a:srgbClr val="002A41"/>
                </a:solidFill>
                <a:latin typeface="Tahoma"/>
                <a:cs typeface="Tahoma"/>
              </a:rPr>
              <a:t> </a:t>
            </a:r>
            <a:r>
              <a:rPr sz="750" spc="65" dirty="0">
                <a:solidFill>
                  <a:srgbClr val="002A41"/>
                </a:solidFill>
                <a:latin typeface="Tahoma"/>
                <a:cs typeface="Tahoma"/>
              </a:rPr>
              <a:t>—</a:t>
            </a:r>
            <a:r>
              <a:rPr sz="750" spc="-55" dirty="0">
                <a:solidFill>
                  <a:srgbClr val="002A41"/>
                </a:solidFill>
                <a:latin typeface="Tahoma"/>
                <a:cs typeface="Tahoma"/>
              </a:rPr>
              <a:t> </a:t>
            </a:r>
            <a:r>
              <a:rPr sz="750" spc="-15" dirty="0">
                <a:solidFill>
                  <a:srgbClr val="002A41"/>
                </a:solidFill>
                <a:latin typeface="Tahoma"/>
                <a:cs typeface="Tahoma"/>
              </a:rPr>
              <a:t>26.5,</a:t>
            </a:r>
            <a:r>
              <a:rPr sz="750" spc="-55" dirty="0">
                <a:solidFill>
                  <a:srgbClr val="002A41"/>
                </a:solidFill>
                <a:latin typeface="Tahoma"/>
                <a:cs typeface="Tahoma"/>
              </a:rPr>
              <a:t> </a:t>
            </a:r>
            <a:r>
              <a:rPr sz="750" spc="50" dirty="0">
                <a:solidFill>
                  <a:srgbClr val="002A41"/>
                </a:solidFill>
                <a:latin typeface="Tahoma"/>
                <a:cs typeface="Tahoma"/>
              </a:rPr>
              <a:t>що</a:t>
            </a:r>
            <a:r>
              <a:rPr sz="750" spc="-55" dirty="0">
                <a:solidFill>
                  <a:srgbClr val="002A41"/>
                </a:solidFill>
                <a:latin typeface="Tahoma"/>
                <a:cs typeface="Tahoma"/>
              </a:rPr>
              <a:t> </a:t>
            </a:r>
            <a:r>
              <a:rPr sz="750" spc="40" dirty="0">
                <a:solidFill>
                  <a:srgbClr val="002A41"/>
                </a:solidFill>
                <a:latin typeface="Tahoma"/>
                <a:cs typeface="Tahoma"/>
              </a:rPr>
              <a:t>відповідає  </a:t>
            </a:r>
            <a:r>
              <a:rPr sz="750" spc="80" dirty="0">
                <a:solidFill>
                  <a:srgbClr val="002A41"/>
                </a:solidFill>
                <a:latin typeface="Tahoma"/>
                <a:cs typeface="Tahoma"/>
              </a:rPr>
              <a:t>нижньому </a:t>
            </a:r>
            <a:r>
              <a:rPr sz="750" spc="55" dirty="0">
                <a:solidFill>
                  <a:srgbClr val="002A41"/>
                </a:solidFill>
                <a:latin typeface="Tahoma"/>
                <a:cs typeface="Tahoma"/>
              </a:rPr>
              <a:t>рівню надлишкової </a:t>
            </a:r>
            <a:r>
              <a:rPr sz="750" spc="40" dirty="0">
                <a:solidFill>
                  <a:srgbClr val="002A41"/>
                </a:solidFill>
                <a:latin typeface="Tahoma"/>
                <a:cs typeface="Tahoma"/>
              </a:rPr>
              <a:t>ваги. Загалом, </a:t>
            </a:r>
            <a:r>
              <a:rPr sz="750" spc="-35" dirty="0">
                <a:solidFill>
                  <a:srgbClr val="002A41"/>
                </a:solidFill>
                <a:latin typeface="Tahoma"/>
                <a:cs typeface="Tahoma"/>
              </a:rPr>
              <a:t>за </a:t>
            </a:r>
            <a:r>
              <a:rPr sz="750" spc="50" dirty="0">
                <a:solidFill>
                  <a:srgbClr val="002A41"/>
                </a:solidFill>
                <a:latin typeface="Tahoma"/>
                <a:cs typeface="Tahoma"/>
              </a:rPr>
              <a:t>значенням </a:t>
            </a:r>
            <a:r>
              <a:rPr sz="750" spc="30" dirty="0">
                <a:solidFill>
                  <a:srgbClr val="002A41"/>
                </a:solidFill>
                <a:latin typeface="Tahoma"/>
                <a:cs typeface="Tahoma"/>
              </a:rPr>
              <a:t>ІМТ,  </a:t>
            </a:r>
            <a:r>
              <a:rPr sz="750" spc="-30" dirty="0">
                <a:solidFill>
                  <a:srgbClr val="002A41"/>
                </a:solidFill>
                <a:latin typeface="Tahoma"/>
                <a:cs typeface="Tahoma"/>
              </a:rPr>
              <a:t>2%</a:t>
            </a:r>
            <a:r>
              <a:rPr sz="750" spc="-60" dirty="0">
                <a:solidFill>
                  <a:srgbClr val="002A41"/>
                </a:solidFill>
                <a:latin typeface="Tahoma"/>
                <a:cs typeface="Tahoma"/>
              </a:rPr>
              <a:t> </a:t>
            </a:r>
            <a:r>
              <a:rPr sz="750" spc="30" dirty="0">
                <a:solidFill>
                  <a:srgbClr val="002A41"/>
                </a:solidFill>
                <a:latin typeface="Tahoma"/>
                <a:cs typeface="Tahoma"/>
              </a:rPr>
              <a:t>дорослого</a:t>
            </a:r>
            <a:r>
              <a:rPr sz="750" spc="-55" dirty="0">
                <a:solidFill>
                  <a:srgbClr val="002A41"/>
                </a:solidFill>
                <a:latin typeface="Tahoma"/>
                <a:cs typeface="Tahoma"/>
              </a:rPr>
              <a:t> </a:t>
            </a:r>
            <a:r>
              <a:rPr sz="750" spc="50" dirty="0">
                <a:solidFill>
                  <a:srgbClr val="002A41"/>
                </a:solidFill>
                <a:latin typeface="Tahoma"/>
                <a:cs typeface="Tahoma"/>
              </a:rPr>
              <a:t>населення</a:t>
            </a:r>
            <a:r>
              <a:rPr sz="750" spc="-55" dirty="0">
                <a:solidFill>
                  <a:srgbClr val="002A41"/>
                </a:solidFill>
                <a:latin typeface="Tahoma"/>
                <a:cs typeface="Tahoma"/>
              </a:rPr>
              <a:t> </a:t>
            </a:r>
            <a:r>
              <a:rPr sz="750" spc="70" dirty="0">
                <a:solidFill>
                  <a:srgbClr val="002A41"/>
                </a:solidFill>
                <a:latin typeface="Tahoma"/>
                <a:cs typeface="Tahoma"/>
              </a:rPr>
              <a:t>України</a:t>
            </a:r>
            <a:r>
              <a:rPr sz="750" spc="-55" dirty="0">
                <a:solidFill>
                  <a:srgbClr val="002A41"/>
                </a:solidFill>
                <a:latin typeface="Tahoma"/>
                <a:cs typeface="Tahoma"/>
              </a:rPr>
              <a:t> </a:t>
            </a:r>
            <a:r>
              <a:rPr sz="750" spc="60" dirty="0">
                <a:solidFill>
                  <a:srgbClr val="002A41"/>
                </a:solidFill>
                <a:latin typeface="Tahoma"/>
                <a:cs typeface="Tahoma"/>
              </a:rPr>
              <a:t>мають</a:t>
            </a:r>
            <a:r>
              <a:rPr sz="750" spc="-55" dirty="0">
                <a:solidFill>
                  <a:srgbClr val="002A41"/>
                </a:solidFill>
                <a:latin typeface="Tahoma"/>
                <a:cs typeface="Tahoma"/>
              </a:rPr>
              <a:t> </a:t>
            </a:r>
            <a:r>
              <a:rPr sz="750" spc="40" dirty="0">
                <a:solidFill>
                  <a:srgbClr val="002A41"/>
                </a:solidFill>
                <a:latin typeface="Tahoma"/>
                <a:cs typeface="Tahoma"/>
              </a:rPr>
              <a:t>недостатню</a:t>
            </a:r>
            <a:r>
              <a:rPr sz="750" spc="-55" dirty="0">
                <a:solidFill>
                  <a:srgbClr val="002A41"/>
                </a:solidFill>
                <a:latin typeface="Tahoma"/>
                <a:cs typeface="Tahoma"/>
              </a:rPr>
              <a:t> </a:t>
            </a:r>
            <a:r>
              <a:rPr sz="750" spc="20" dirty="0">
                <a:solidFill>
                  <a:srgbClr val="002A41"/>
                </a:solidFill>
                <a:latin typeface="Tahoma"/>
                <a:cs typeface="Tahoma"/>
              </a:rPr>
              <a:t>вагу,</a:t>
            </a:r>
            <a:r>
              <a:rPr sz="750" spc="-60" dirty="0">
                <a:solidFill>
                  <a:srgbClr val="002A41"/>
                </a:solidFill>
                <a:latin typeface="Tahoma"/>
                <a:cs typeface="Tahoma"/>
              </a:rPr>
              <a:t> </a:t>
            </a:r>
            <a:r>
              <a:rPr sz="750" spc="-40" dirty="0">
                <a:solidFill>
                  <a:srgbClr val="002A41"/>
                </a:solidFill>
                <a:latin typeface="Tahoma"/>
                <a:cs typeface="Tahoma"/>
              </a:rPr>
              <a:t>41%</a:t>
            </a:r>
            <a:r>
              <a:rPr sz="750" spc="-55" dirty="0">
                <a:solidFill>
                  <a:srgbClr val="002A41"/>
                </a:solidFill>
                <a:latin typeface="Tahoma"/>
                <a:cs typeface="Tahoma"/>
              </a:rPr>
              <a:t> </a:t>
            </a:r>
            <a:r>
              <a:rPr sz="750" spc="65" dirty="0">
                <a:solidFill>
                  <a:srgbClr val="002A41"/>
                </a:solidFill>
                <a:latin typeface="Tahoma"/>
                <a:cs typeface="Tahoma"/>
              </a:rPr>
              <a:t>—  </a:t>
            </a:r>
            <a:r>
              <a:rPr sz="750" spc="40" dirty="0">
                <a:solidFill>
                  <a:srgbClr val="002A41"/>
                </a:solidFill>
                <a:latin typeface="Tahoma"/>
                <a:cs typeface="Tahoma"/>
              </a:rPr>
              <a:t>нормальну,</a:t>
            </a:r>
            <a:r>
              <a:rPr sz="750" spc="-65" dirty="0">
                <a:solidFill>
                  <a:srgbClr val="002A41"/>
                </a:solidFill>
                <a:latin typeface="Tahoma"/>
                <a:cs typeface="Tahoma"/>
              </a:rPr>
              <a:t> </a:t>
            </a:r>
            <a:r>
              <a:rPr sz="750" spc="-20" dirty="0">
                <a:solidFill>
                  <a:srgbClr val="002A41"/>
                </a:solidFill>
                <a:latin typeface="Tahoma"/>
                <a:cs typeface="Tahoma"/>
              </a:rPr>
              <a:t>36%</a:t>
            </a:r>
            <a:r>
              <a:rPr sz="750" spc="-60" dirty="0">
                <a:solidFill>
                  <a:srgbClr val="002A41"/>
                </a:solidFill>
                <a:latin typeface="Tahoma"/>
                <a:cs typeface="Tahoma"/>
              </a:rPr>
              <a:t> </a:t>
            </a:r>
            <a:r>
              <a:rPr sz="750" spc="65" dirty="0">
                <a:solidFill>
                  <a:srgbClr val="002A41"/>
                </a:solidFill>
                <a:latin typeface="Tahoma"/>
                <a:cs typeface="Tahoma"/>
              </a:rPr>
              <a:t>—</a:t>
            </a:r>
            <a:r>
              <a:rPr sz="750" spc="-60" dirty="0">
                <a:solidFill>
                  <a:srgbClr val="002A41"/>
                </a:solidFill>
                <a:latin typeface="Tahoma"/>
                <a:cs typeface="Tahoma"/>
              </a:rPr>
              <a:t> </a:t>
            </a:r>
            <a:r>
              <a:rPr sz="750" spc="45" dirty="0">
                <a:solidFill>
                  <a:srgbClr val="002A41"/>
                </a:solidFill>
                <a:latin typeface="Tahoma"/>
                <a:cs typeface="Tahoma"/>
              </a:rPr>
              <a:t>надлишкову,</a:t>
            </a:r>
            <a:r>
              <a:rPr sz="750" spc="-60" dirty="0">
                <a:solidFill>
                  <a:srgbClr val="002A41"/>
                </a:solidFill>
                <a:latin typeface="Tahoma"/>
                <a:cs typeface="Tahoma"/>
              </a:rPr>
              <a:t> </a:t>
            </a:r>
            <a:r>
              <a:rPr sz="750" spc="70" dirty="0">
                <a:solidFill>
                  <a:srgbClr val="002A41"/>
                </a:solidFill>
                <a:latin typeface="Tahoma"/>
                <a:cs typeface="Tahoma"/>
              </a:rPr>
              <a:t>і</a:t>
            </a:r>
            <a:r>
              <a:rPr sz="750" spc="-60" dirty="0">
                <a:solidFill>
                  <a:srgbClr val="002A41"/>
                </a:solidFill>
                <a:latin typeface="Tahoma"/>
                <a:cs typeface="Tahoma"/>
              </a:rPr>
              <a:t> </a:t>
            </a:r>
            <a:r>
              <a:rPr sz="750" spc="-40" dirty="0">
                <a:solidFill>
                  <a:srgbClr val="002A41"/>
                </a:solidFill>
                <a:latin typeface="Tahoma"/>
                <a:cs typeface="Tahoma"/>
              </a:rPr>
              <a:t>21%</a:t>
            </a:r>
            <a:r>
              <a:rPr sz="750" spc="-60" dirty="0">
                <a:solidFill>
                  <a:srgbClr val="002A41"/>
                </a:solidFill>
                <a:latin typeface="Tahoma"/>
                <a:cs typeface="Tahoma"/>
              </a:rPr>
              <a:t> </a:t>
            </a:r>
            <a:r>
              <a:rPr sz="750" spc="65" dirty="0">
                <a:solidFill>
                  <a:srgbClr val="002A41"/>
                </a:solidFill>
                <a:latin typeface="Tahoma"/>
                <a:cs typeface="Tahoma"/>
              </a:rPr>
              <a:t>—</a:t>
            </a:r>
            <a:r>
              <a:rPr sz="750" spc="-60" dirty="0">
                <a:solidFill>
                  <a:srgbClr val="002A41"/>
                </a:solidFill>
                <a:latin typeface="Tahoma"/>
                <a:cs typeface="Tahoma"/>
              </a:rPr>
              <a:t> </a:t>
            </a:r>
            <a:r>
              <a:rPr sz="750" spc="60" dirty="0">
                <a:solidFill>
                  <a:srgbClr val="002A41"/>
                </a:solidFill>
                <a:latin typeface="Tahoma"/>
                <a:cs typeface="Tahoma"/>
              </a:rPr>
              <a:t>ожиріння.</a:t>
            </a:r>
            <a:endParaRPr sz="750">
              <a:latin typeface="Tahoma"/>
              <a:cs typeface="Tahoma"/>
            </a:endParaRPr>
          </a:p>
          <a:p>
            <a:pPr marL="12700" marR="149860">
              <a:lnSpc>
                <a:spcPct val="122200"/>
              </a:lnSpc>
              <a:spcBef>
                <a:spcPts val="570"/>
              </a:spcBef>
            </a:pPr>
            <a:r>
              <a:rPr sz="750" spc="25" dirty="0">
                <a:solidFill>
                  <a:srgbClr val="002A41"/>
                </a:solidFill>
                <a:latin typeface="Tahoma"/>
                <a:cs typeface="Tahoma"/>
              </a:rPr>
              <a:t>До</a:t>
            </a:r>
            <a:r>
              <a:rPr sz="750" spc="-60" dirty="0">
                <a:solidFill>
                  <a:srgbClr val="002A41"/>
                </a:solidFill>
                <a:latin typeface="Tahoma"/>
                <a:cs typeface="Tahoma"/>
              </a:rPr>
              <a:t> </a:t>
            </a:r>
            <a:r>
              <a:rPr sz="750" spc="45" dirty="0">
                <a:solidFill>
                  <a:srgbClr val="002A41"/>
                </a:solidFill>
                <a:latin typeface="Tahoma"/>
                <a:cs typeface="Tahoma"/>
              </a:rPr>
              <a:t>Індексу</a:t>
            </a:r>
            <a:r>
              <a:rPr sz="750" spc="-55" dirty="0">
                <a:solidFill>
                  <a:srgbClr val="002A41"/>
                </a:solidFill>
                <a:latin typeface="Tahoma"/>
                <a:cs typeface="Tahoma"/>
              </a:rPr>
              <a:t> </a:t>
            </a:r>
            <a:r>
              <a:rPr sz="750" spc="50" dirty="0">
                <a:solidFill>
                  <a:srgbClr val="002A41"/>
                </a:solidFill>
                <a:latin typeface="Tahoma"/>
                <a:cs typeface="Tahoma"/>
              </a:rPr>
              <a:t>включена</a:t>
            </a:r>
            <a:r>
              <a:rPr sz="750" spc="-60" dirty="0">
                <a:solidFill>
                  <a:srgbClr val="002A41"/>
                </a:solidFill>
                <a:latin typeface="Tahoma"/>
                <a:cs typeface="Tahoma"/>
              </a:rPr>
              <a:t> </a:t>
            </a:r>
            <a:r>
              <a:rPr sz="750" spc="50" dirty="0">
                <a:solidFill>
                  <a:srgbClr val="002A41"/>
                </a:solidFill>
                <a:latin typeface="Tahoma"/>
                <a:cs typeface="Tahoma"/>
              </a:rPr>
              <a:t>частка</a:t>
            </a:r>
            <a:r>
              <a:rPr sz="750" spc="-55" dirty="0">
                <a:solidFill>
                  <a:srgbClr val="002A41"/>
                </a:solidFill>
                <a:latin typeface="Tahoma"/>
                <a:cs typeface="Tahoma"/>
              </a:rPr>
              <a:t> </a:t>
            </a:r>
            <a:r>
              <a:rPr sz="750" spc="35" dirty="0">
                <a:solidFill>
                  <a:srgbClr val="002A41"/>
                </a:solidFill>
                <a:latin typeface="Tahoma"/>
                <a:cs typeface="Tahoma"/>
              </a:rPr>
              <a:t>тих,</a:t>
            </a:r>
            <a:r>
              <a:rPr sz="750" spc="-55" dirty="0">
                <a:solidFill>
                  <a:srgbClr val="002A41"/>
                </a:solidFill>
                <a:latin typeface="Tahoma"/>
                <a:cs typeface="Tahoma"/>
              </a:rPr>
              <a:t> </a:t>
            </a:r>
            <a:r>
              <a:rPr sz="750" spc="40" dirty="0">
                <a:solidFill>
                  <a:srgbClr val="002A41"/>
                </a:solidFill>
                <a:latin typeface="Tahoma"/>
                <a:cs typeface="Tahoma"/>
              </a:rPr>
              <a:t>хто</a:t>
            </a:r>
            <a:r>
              <a:rPr sz="750" spc="-60" dirty="0">
                <a:solidFill>
                  <a:srgbClr val="002A41"/>
                </a:solidFill>
                <a:latin typeface="Tahoma"/>
                <a:cs typeface="Tahoma"/>
              </a:rPr>
              <a:t> </a:t>
            </a:r>
            <a:r>
              <a:rPr sz="750" spc="45" dirty="0">
                <a:solidFill>
                  <a:srgbClr val="002A41"/>
                </a:solidFill>
                <a:latin typeface="Tahoma"/>
                <a:cs typeface="Tahoma"/>
              </a:rPr>
              <a:t>не</a:t>
            </a:r>
            <a:r>
              <a:rPr sz="750" spc="-55" dirty="0">
                <a:solidFill>
                  <a:srgbClr val="002A41"/>
                </a:solidFill>
                <a:latin typeface="Tahoma"/>
                <a:cs typeface="Tahoma"/>
              </a:rPr>
              <a:t> </a:t>
            </a:r>
            <a:r>
              <a:rPr sz="750" spc="65" dirty="0">
                <a:solidFill>
                  <a:srgbClr val="002A41"/>
                </a:solidFill>
                <a:latin typeface="Tahoma"/>
                <a:cs typeface="Tahoma"/>
              </a:rPr>
              <a:t>має</a:t>
            </a:r>
            <a:r>
              <a:rPr sz="750" spc="-60" dirty="0">
                <a:solidFill>
                  <a:srgbClr val="002A41"/>
                </a:solidFill>
                <a:latin typeface="Tahoma"/>
                <a:cs typeface="Tahoma"/>
              </a:rPr>
              <a:t> </a:t>
            </a:r>
            <a:r>
              <a:rPr sz="750" spc="55" dirty="0">
                <a:solidFill>
                  <a:srgbClr val="002A41"/>
                </a:solidFill>
                <a:latin typeface="Tahoma"/>
                <a:cs typeface="Tahoma"/>
              </a:rPr>
              <a:t>надлишкової</a:t>
            </a:r>
            <a:r>
              <a:rPr sz="750" spc="-55" dirty="0">
                <a:solidFill>
                  <a:srgbClr val="002A41"/>
                </a:solidFill>
                <a:latin typeface="Tahoma"/>
                <a:cs typeface="Tahoma"/>
              </a:rPr>
              <a:t> </a:t>
            </a:r>
            <a:r>
              <a:rPr sz="750" spc="60" dirty="0">
                <a:solidFill>
                  <a:srgbClr val="002A41"/>
                </a:solidFill>
                <a:latin typeface="Tahoma"/>
                <a:cs typeface="Tahoma"/>
              </a:rPr>
              <a:t>ваги</a:t>
            </a:r>
            <a:r>
              <a:rPr sz="750" spc="-55" dirty="0">
                <a:solidFill>
                  <a:srgbClr val="002A41"/>
                </a:solidFill>
                <a:latin typeface="Tahoma"/>
                <a:cs typeface="Tahoma"/>
              </a:rPr>
              <a:t> </a:t>
            </a:r>
            <a:r>
              <a:rPr sz="750" spc="65" dirty="0">
                <a:solidFill>
                  <a:srgbClr val="002A41"/>
                </a:solidFill>
                <a:latin typeface="Tahoma"/>
                <a:cs typeface="Tahoma"/>
              </a:rPr>
              <a:t>—</a:t>
            </a:r>
            <a:r>
              <a:rPr sz="750" spc="-60" dirty="0">
                <a:solidFill>
                  <a:srgbClr val="002A41"/>
                </a:solidFill>
                <a:latin typeface="Tahoma"/>
                <a:cs typeface="Tahoma"/>
              </a:rPr>
              <a:t> </a:t>
            </a:r>
            <a:r>
              <a:rPr sz="750" spc="40" dirty="0">
                <a:solidFill>
                  <a:srgbClr val="002A41"/>
                </a:solidFill>
                <a:latin typeface="Tahoma"/>
                <a:cs typeface="Tahoma"/>
              </a:rPr>
              <a:t>це</a:t>
            </a:r>
            <a:r>
              <a:rPr sz="750" spc="-55" dirty="0">
                <a:solidFill>
                  <a:srgbClr val="002A41"/>
                </a:solidFill>
                <a:latin typeface="Tahoma"/>
                <a:cs typeface="Tahoma"/>
              </a:rPr>
              <a:t> </a:t>
            </a:r>
            <a:r>
              <a:rPr sz="750" spc="35" dirty="0">
                <a:solidFill>
                  <a:srgbClr val="002A41"/>
                </a:solidFill>
                <a:latin typeface="Tahoma"/>
                <a:cs typeface="Tahoma"/>
              </a:rPr>
              <a:t>загалом  </a:t>
            </a:r>
            <a:r>
              <a:rPr sz="750" spc="-15" dirty="0">
                <a:solidFill>
                  <a:srgbClr val="002A41"/>
                </a:solidFill>
                <a:latin typeface="Tahoma"/>
                <a:cs typeface="Tahoma"/>
              </a:rPr>
              <a:t>43% </a:t>
            </a:r>
            <a:r>
              <a:rPr sz="750" spc="50" dirty="0">
                <a:solidFill>
                  <a:srgbClr val="002A41"/>
                </a:solidFill>
                <a:latin typeface="Tahoma"/>
                <a:cs typeface="Tahoma"/>
              </a:rPr>
              <a:t>по Україні. </a:t>
            </a:r>
            <a:r>
              <a:rPr sz="750" spc="55" dirty="0">
                <a:solidFill>
                  <a:srgbClr val="002A41"/>
                </a:solidFill>
                <a:latin typeface="Tahoma"/>
                <a:cs typeface="Tahoma"/>
              </a:rPr>
              <a:t>Найбільша </a:t>
            </a:r>
            <a:r>
              <a:rPr sz="750" spc="50" dirty="0">
                <a:solidFill>
                  <a:srgbClr val="002A41"/>
                </a:solidFill>
                <a:latin typeface="Tahoma"/>
                <a:cs typeface="Tahoma"/>
              </a:rPr>
              <a:t>частка </a:t>
            </a:r>
            <a:r>
              <a:rPr sz="750" spc="30" dirty="0">
                <a:solidFill>
                  <a:srgbClr val="002A41"/>
                </a:solidFill>
                <a:latin typeface="Tahoma"/>
                <a:cs typeface="Tahoma"/>
              </a:rPr>
              <a:t>людей, </a:t>
            </a:r>
            <a:r>
              <a:rPr sz="750" spc="80" dirty="0">
                <a:solidFill>
                  <a:srgbClr val="002A41"/>
                </a:solidFill>
                <a:latin typeface="Tahoma"/>
                <a:cs typeface="Tahoma"/>
              </a:rPr>
              <a:t>які </a:t>
            </a:r>
            <a:r>
              <a:rPr sz="750" spc="40" dirty="0">
                <a:solidFill>
                  <a:srgbClr val="002A41"/>
                </a:solidFill>
                <a:latin typeface="Tahoma"/>
                <a:cs typeface="Tahoma"/>
              </a:rPr>
              <a:t>не </a:t>
            </a:r>
            <a:r>
              <a:rPr sz="750" spc="60" dirty="0">
                <a:solidFill>
                  <a:srgbClr val="002A41"/>
                </a:solidFill>
                <a:latin typeface="Tahoma"/>
                <a:cs typeface="Tahoma"/>
              </a:rPr>
              <a:t>мають </a:t>
            </a:r>
            <a:r>
              <a:rPr sz="750" spc="55" dirty="0">
                <a:solidFill>
                  <a:srgbClr val="002A41"/>
                </a:solidFill>
                <a:latin typeface="Tahoma"/>
                <a:cs typeface="Tahoma"/>
              </a:rPr>
              <a:t>надлишкової </a:t>
            </a:r>
            <a:r>
              <a:rPr sz="750" spc="60" dirty="0">
                <a:solidFill>
                  <a:srgbClr val="002A41"/>
                </a:solidFill>
                <a:latin typeface="Tahoma"/>
                <a:cs typeface="Tahoma"/>
              </a:rPr>
              <a:t>ваги  </a:t>
            </a:r>
            <a:r>
              <a:rPr sz="750" spc="80" dirty="0">
                <a:solidFill>
                  <a:srgbClr val="002A41"/>
                </a:solidFill>
                <a:latin typeface="Tahoma"/>
                <a:cs typeface="Tahoma"/>
              </a:rPr>
              <a:t>чи</a:t>
            </a:r>
            <a:r>
              <a:rPr sz="750" spc="-60" dirty="0">
                <a:solidFill>
                  <a:srgbClr val="002A41"/>
                </a:solidFill>
                <a:latin typeface="Tahoma"/>
                <a:cs typeface="Tahoma"/>
              </a:rPr>
              <a:t> </a:t>
            </a:r>
            <a:r>
              <a:rPr sz="750" spc="60" dirty="0">
                <a:solidFill>
                  <a:srgbClr val="002A41"/>
                </a:solidFill>
                <a:latin typeface="Tahoma"/>
                <a:cs typeface="Tahoma"/>
              </a:rPr>
              <a:t>ожиріння,</a:t>
            </a:r>
            <a:r>
              <a:rPr sz="750" spc="-60" dirty="0">
                <a:solidFill>
                  <a:srgbClr val="002A41"/>
                </a:solidFill>
                <a:latin typeface="Tahoma"/>
                <a:cs typeface="Tahoma"/>
              </a:rPr>
              <a:t> </a:t>
            </a:r>
            <a:r>
              <a:rPr sz="750" spc="60" dirty="0">
                <a:solidFill>
                  <a:srgbClr val="002A41"/>
                </a:solidFill>
                <a:latin typeface="Tahoma"/>
                <a:cs typeface="Tahoma"/>
              </a:rPr>
              <a:t>мешкають</a:t>
            </a:r>
            <a:r>
              <a:rPr sz="750" spc="-60" dirty="0">
                <a:solidFill>
                  <a:srgbClr val="002A41"/>
                </a:solidFill>
                <a:latin typeface="Tahoma"/>
                <a:cs typeface="Tahoma"/>
              </a:rPr>
              <a:t> </a:t>
            </a:r>
            <a:r>
              <a:rPr sz="750" spc="60" dirty="0">
                <a:solidFill>
                  <a:srgbClr val="002A41"/>
                </a:solidFill>
                <a:latin typeface="Tahoma"/>
                <a:cs typeface="Tahoma"/>
              </a:rPr>
              <a:t>у</a:t>
            </a:r>
            <a:r>
              <a:rPr sz="750" spc="-55" dirty="0">
                <a:solidFill>
                  <a:srgbClr val="002A41"/>
                </a:solidFill>
                <a:latin typeface="Tahoma"/>
                <a:cs typeface="Tahoma"/>
              </a:rPr>
              <a:t> </a:t>
            </a:r>
            <a:r>
              <a:rPr sz="750" spc="45" dirty="0">
                <a:solidFill>
                  <a:srgbClr val="002A41"/>
                </a:solidFill>
                <a:latin typeface="Tahoma"/>
                <a:cs typeface="Tahoma"/>
              </a:rPr>
              <a:t>Тернопільській</a:t>
            </a:r>
            <a:r>
              <a:rPr sz="750" spc="-60" dirty="0">
                <a:solidFill>
                  <a:srgbClr val="002A41"/>
                </a:solidFill>
                <a:latin typeface="Tahoma"/>
                <a:cs typeface="Tahoma"/>
              </a:rPr>
              <a:t> </a:t>
            </a:r>
            <a:r>
              <a:rPr sz="750" spc="35" dirty="0">
                <a:solidFill>
                  <a:srgbClr val="002A41"/>
                </a:solidFill>
                <a:latin typeface="Tahoma"/>
                <a:cs typeface="Tahoma"/>
              </a:rPr>
              <a:t>та</a:t>
            </a:r>
            <a:r>
              <a:rPr sz="750" spc="-60" dirty="0">
                <a:solidFill>
                  <a:srgbClr val="002A41"/>
                </a:solidFill>
                <a:latin typeface="Tahoma"/>
                <a:cs typeface="Tahoma"/>
              </a:rPr>
              <a:t> </a:t>
            </a:r>
            <a:r>
              <a:rPr sz="750" spc="50" dirty="0">
                <a:solidFill>
                  <a:srgbClr val="002A41"/>
                </a:solidFill>
                <a:latin typeface="Tahoma"/>
                <a:cs typeface="Tahoma"/>
              </a:rPr>
              <a:t>Херсонській</a:t>
            </a:r>
            <a:r>
              <a:rPr sz="750" spc="-55" dirty="0">
                <a:solidFill>
                  <a:srgbClr val="002A41"/>
                </a:solidFill>
                <a:latin typeface="Tahoma"/>
                <a:cs typeface="Tahoma"/>
              </a:rPr>
              <a:t> </a:t>
            </a:r>
            <a:r>
              <a:rPr sz="750" spc="40" dirty="0">
                <a:solidFill>
                  <a:srgbClr val="002A41"/>
                </a:solidFill>
                <a:latin typeface="Tahoma"/>
                <a:cs typeface="Tahoma"/>
              </a:rPr>
              <a:t>областях</a:t>
            </a:r>
            <a:r>
              <a:rPr sz="750" spc="-60" dirty="0">
                <a:solidFill>
                  <a:srgbClr val="002A41"/>
                </a:solidFill>
                <a:latin typeface="Tahoma"/>
                <a:cs typeface="Tahoma"/>
              </a:rPr>
              <a:t> </a:t>
            </a:r>
            <a:r>
              <a:rPr sz="750" spc="-35" dirty="0">
                <a:solidFill>
                  <a:srgbClr val="002A41"/>
                </a:solidFill>
                <a:latin typeface="Tahoma"/>
                <a:cs typeface="Tahoma"/>
              </a:rPr>
              <a:t>(50%),</a:t>
            </a:r>
            <a:endParaRPr sz="75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  <a:spcBef>
                <a:spcPts val="200"/>
              </a:spcBef>
            </a:pPr>
            <a:r>
              <a:rPr sz="750" spc="45" dirty="0">
                <a:solidFill>
                  <a:srgbClr val="002A41"/>
                </a:solidFill>
                <a:latin typeface="Tahoma"/>
                <a:cs typeface="Tahoma"/>
              </a:rPr>
              <a:t>а</a:t>
            </a:r>
            <a:r>
              <a:rPr sz="750" spc="-65" dirty="0">
                <a:solidFill>
                  <a:srgbClr val="002A41"/>
                </a:solidFill>
                <a:latin typeface="Tahoma"/>
                <a:cs typeface="Tahoma"/>
              </a:rPr>
              <a:t> </a:t>
            </a:r>
            <a:r>
              <a:rPr sz="750" spc="75" dirty="0">
                <a:solidFill>
                  <a:srgbClr val="002A41"/>
                </a:solidFill>
                <a:latin typeface="Tahoma"/>
                <a:cs typeface="Tahoma"/>
              </a:rPr>
              <a:t>найменша</a:t>
            </a:r>
            <a:r>
              <a:rPr sz="750" spc="-60" dirty="0">
                <a:solidFill>
                  <a:srgbClr val="002A41"/>
                </a:solidFill>
                <a:latin typeface="Tahoma"/>
                <a:cs typeface="Tahoma"/>
              </a:rPr>
              <a:t> </a:t>
            </a:r>
            <a:r>
              <a:rPr sz="750" spc="65" dirty="0">
                <a:solidFill>
                  <a:srgbClr val="002A41"/>
                </a:solidFill>
                <a:latin typeface="Tahoma"/>
                <a:cs typeface="Tahoma"/>
              </a:rPr>
              <a:t>—</a:t>
            </a:r>
            <a:r>
              <a:rPr sz="750" spc="-60" dirty="0">
                <a:solidFill>
                  <a:srgbClr val="002A41"/>
                </a:solidFill>
                <a:latin typeface="Tahoma"/>
                <a:cs typeface="Tahoma"/>
              </a:rPr>
              <a:t> </a:t>
            </a:r>
            <a:r>
              <a:rPr sz="750" spc="60" dirty="0">
                <a:solidFill>
                  <a:srgbClr val="002A41"/>
                </a:solidFill>
                <a:latin typeface="Tahoma"/>
                <a:cs typeface="Tahoma"/>
              </a:rPr>
              <a:t>у</a:t>
            </a:r>
            <a:r>
              <a:rPr sz="750" spc="-60" dirty="0">
                <a:solidFill>
                  <a:srgbClr val="002A41"/>
                </a:solidFill>
                <a:latin typeface="Tahoma"/>
                <a:cs typeface="Tahoma"/>
              </a:rPr>
              <a:t> </a:t>
            </a:r>
            <a:r>
              <a:rPr sz="750" spc="70" dirty="0">
                <a:solidFill>
                  <a:srgbClr val="002A41"/>
                </a:solidFill>
                <a:latin typeface="Tahoma"/>
                <a:cs typeface="Tahoma"/>
              </a:rPr>
              <a:t>Київській</a:t>
            </a:r>
            <a:r>
              <a:rPr sz="750" spc="-60" dirty="0">
                <a:solidFill>
                  <a:srgbClr val="002A41"/>
                </a:solidFill>
                <a:latin typeface="Tahoma"/>
                <a:cs typeface="Tahoma"/>
              </a:rPr>
              <a:t> </a:t>
            </a:r>
            <a:r>
              <a:rPr sz="750" spc="35" dirty="0">
                <a:solidFill>
                  <a:srgbClr val="002A41"/>
                </a:solidFill>
                <a:latin typeface="Tahoma"/>
                <a:cs typeface="Tahoma"/>
              </a:rPr>
              <a:t>та</a:t>
            </a:r>
            <a:r>
              <a:rPr sz="750" spc="-65" dirty="0">
                <a:solidFill>
                  <a:srgbClr val="002A41"/>
                </a:solidFill>
                <a:latin typeface="Tahoma"/>
                <a:cs typeface="Tahoma"/>
              </a:rPr>
              <a:t> </a:t>
            </a:r>
            <a:r>
              <a:rPr sz="750" spc="50" dirty="0">
                <a:solidFill>
                  <a:srgbClr val="002A41"/>
                </a:solidFill>
                <a:latin typeface="Tahoma"/>
                <a:cs typeface="Tahoma"/>
              </a:rPr>
              <a:t>Кіровоградській</a:t>
            </a:r>
            <a:r>
              <a:rPr sz="750" spc="-60" dirty="0">
                <a:solidFill>
                  <a:srgbClr val="002A41"/>
                </a:solidFill>
                <a:latin typeface="Tahoma"/>
                <a:cs typeface="Tahoma"/>
              </a:rPr>
              <a:t> </a:t>
            </a:r>
            <a:r>
              <a:rPr sz="750" spc="40" dirty="0">
                <a:solidFill>
                  <a:srgbClr val="002A41"/>
                </a:solidFill>
                <a:latin typeface="Tahoma"/>
                <a:cs typeface="Tahoma"/>
              </a:rPr>
              <a:t>областях</a:t>
            </a:r>
            <a:r>
              <a:rPr sz="750" spc="-60" dirty="0">
                <a:solidFill>
                  <a:srgbClr val="002A41"/>
                </a:solidFill>
                <a:latin typeface="Tahoma"/>
                <a:cs typeface="Tahoma"/>
              </a:rPr>
              <a:t> </a:t>
            </a:r>
            <a:r>
              <a:rPr sz="750" spc="-35" dirty="0">
                <a:solidFill>
                  <a:srgbClr val="002A41"/>
                </a:solidFill>
                <a:latin typeface="Tahoma"/>
                <a:cs typeface="Tahoma"/>
              </a:rPr>
              <a:t>(35%).</a:t>
            </a:r>
            <a:endParaRPr sz="750">
              <a:latin typeface="Tahoma"/>
              <a:cs typeface="Tahoma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796100" y="1045536"/>
            <a:ext cx="3339465" cy="254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500" b="1" spc="145" dirty="0">
                <a:solidFill>
                  <a:srgbClr val="002A41"/>
                </a:solidFill>
                <a:latin typeface="Arial"/>
                <a:cs typeface="Arial"/>
              </a:rPr>
              <a:t>САМООЦІНКА </a:t>
            </a:r>
            <a:r>
              <a:rPr sz="1500" b="1" spc="110" dirty="0">
                <a:solidFill>
                  <a:srgbClr val="002A41"/>
                </a:solidFill>
                <a:latin typeface="Arial"/>
                <a:cs typeface="Arial"/>
              </a:rPr>
              <a:t>СТАНУ</a:t>
            </a:r>
            <a:r>
              <a:rPr sz="1500" b="1" spc="-245" dirty="0">
                <a:solidFill>
                  <a:srgbClr val="002A41"/>
                </a:solidFill>
                <a:latin typeface="Arial"/>
                <a:cs typeface="Arial"/>
              </a:rPr>
              <a:t> </a:t>
            </a:r>
            <a:r>
              <a:rPr sz="1500" b="1" spc="-20" dirty="0">
                <a:solidFill>
                  <a:srgbClr val="002A41"/>
                </a:solidFill>
                <a:latin typeface="Arial"/>
                <a:cs typeface="Arial"/>
              </a:rPr>
              <a:t>ЗДОРОВ’Я</a:t>
            </a:r>
            <a:endParaRPr sz="150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654350" y="1549044"/>
            <a:ext cx="6160770" cy="0"/>
          </a:xfrm>
          <a:custGeom>
            <a:avLst/>
            <a:gdLst/>
            <a:ahLst/>
            <a:cxnLst/>
            <a:rect l="l" t="t" r="r" b="b"/>
            <a:pathLst>
              <a:path w="6160770">
                <a:moveTo>
                  <a:pt x="0" y="0"/>
                </a:moveTo>
                <a:lnTo>
                  <a:pt x="6160300" y="0"/>
                </a:lnTo>
              </a:path>
            </a:pathLst>
          </a:custGeom>
          <a:ln w="12700">
            <a:solidFill>
              <a:srgbClr val="002A4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1229300" y="629925"/>
            <a:ext cx="1370965" cy="1473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spc="100" dirty="0">
                <a:solidFill>
                  <a:srgbClr val="002A41"/>
                </a:solidFill>
                <a:latin typeface="Times New Roman"/>
                <a:cs typeface="Times New Roman"/>
              </a:rPr>
              <a:t>Індекс </a:t>
            </a:r>
            <a:r>
              <a:rPr sz="800" spc="65" dirty="0">
                <a:solidFill>
                  <a:srgbClr val="002A41"/>
                </a:solidFill>
                <a:latin typeface="Times New Roman"/>
                <a:cs typeface="Times New Roman"/>
              </a:rPr>
              <a:t>здоров’я.</a:t>
            </a:r>
            <a:r>
              <a:rPr sz="800" spc="10" dirty="0">
                <a:solidFill>
                  <a:srgbClr val="002A41"/>
                </a:solidFill>
                <a:latin typeface="Times New Roman"/>
                <a:cs typeface="Times New Roman"/>
              </a:rPr>
              <a:t> </a:t>
            </a:r>
            <a:r>
              <a:rPr sz="800" spc="100" dirty="0">
                <a:solidFill>
                  <a:srgbClr val="002A41"/>
                </a:solidFill>
                <a:latin typeface="Times New Roman"/>
                <a:cs typeface="Times New Roman"/>
              </a:rPr>
              <a:t>Україна</a:t>
            </a:r>
            <a:endParaRPr sz="800">
              <a:latin typeface="Times New Roman"/>
              <a:cs typeface="Times New Roman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1245603" y="476986"/>
            <a:ext cx="5876290" cy="83820"/>
          </a:xfrm>
          <a:custGeom>
            <a:avLst/>
            <a:gdLst/>
            <a:ahLst/>
            <a:cxnLst/>
            <a:rect l="l" t="t" r="r" b="b"/>
            <a:pathLst>
              <a:path w="5876290" h="83820">
                <a:moveTo>
                  <a:pt x="5876048" y="0"/>
                </a:moveTo>
                <a:lnTo>
                  <a:pt x="0" y="0"/>
                </a:lnTo>
                <a:lnTo>
                  <a:pt x="0" y="83654"/>
                </a:lnTo>
                <a:lnTo>
                  <a:pt x="5876048" y="83654"/>
                </a:lnTo>
                <a:lnTo>
                  <a:pt x="5876048" y="0"/>
                </a:lnTo>
                <a:close/>
              </a:path>
            </a:pathLst>
          </a:custGeom>
          <a:solidFill>
            <a:srgbClr val="384E6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654354" y="476986"/>
            <a:ext cx="541020" cy="83820"/>
          </a:xfrm>
          <a:custGeom>
            <a:avLst/>
            <a:gdLst/>
            <a:ahLst/>
            <a:cxnLst/>
            <a:rect l="l" t="t" r="r" b="b"/>
            <a:pathLst>
              <a:path w="541019" h="83820">
                <a:moveTo>
                  <a:pt x="540854" y="0"/>
                </a:moveTo>
                <a:lnTo>
                  <a:pt x="0" y="0"/>
                </a:lnTo>
                <a:lnTo>
                  <a:pt x="0" y="83654"/>
                </a:lnTo>
                <a:lnTo>
                  <a:pt x="540854" y="83654"/>
                </a:lnTo>
                <a:lnTo>
                  <a:pt x="540854" y="0"/>
                </a:lnTo>
                <a:close/>
              </a:path>
            </a:pathLst>
          </a:custGeom>
          <a:solidFill>
            <a:srgbClr val="F99F1B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08585" cy="5544185"/>
          </a:xfrm>
          <a:custGeom>
            <a:avLst/>
            <a:gdLst/>
            <a:ahLst/>
            <a:cxnLst/>
            <a:rect l="l" t="t" r="r" b="b"/>
            <a:pathLst>
              <a:path w="108585" h="5544185">
                <a:moveTo>
                  <a:pt x="108000" y="0"/>
                </a:moveTo>
                <a:lnTo>
                  <a:pt x="0" y="0"/>
                </a:lnTo>
                <a:lnTo>
                  <a:pt x="0" y="5543994"/>
                </a:lnTo>
                <a:lnTo>
                  <a:pt x="108000" y="5543994"/>
                </a:lnTo>
                <a:lnTo>
                  <a:pt x="108000" y="0"/>
                </a:lnTo>
                <a:close/>
              </a:path>
            </a:pathLst>
          </a:custGeom>
          <a:solidFill>
            <a:srgbClr val="F99F1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777191" y="1428376"/>
            <a:ext cx="1901825" cy="2438400"/>
          </a:xfrm>
          <a:prstGeom prst="rect">
            <a:avLst/>
          </a:prstGeom>
        </p:spPr>
        <p:txBody>
          <a:bodyPr vert="horz" wrap="square" lIns="0" tIns="2540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200"/>
              </a:spcBef>
            </a:pPr>
            <a:r>
              <a:rPr sz="750" spc="60" dirty="0">
                <a:solidFill>
                  <a:srgbClr val="002A41"/>
                </a:solidFill>
                <a:latin typeface="Tahoma"/>
                <a:cs typeface="Tahoma"/>
              </a:rPr>
              <a:t>Центральна </a:t>
            </a:r>
            <a:r>
              <a:rPr sz="750" spc="45" dirty="0">
                <a:solidFill>
                  <a:srgbClr val="002A41"/>
                </a:solidFill>
                <a:latin typeface="Tahoma"/>
                <a:cs typeface="Tahoma"/>
              </a:rPr>
              <a:t>роль</a:t>
            </a:r>
            <a:r>
              <a:rPr sz="750" spc="-130" dirty="0">
                <a:solidFill>
                  <a:srgbClr val="002A41"/>
                </a:solidFill>
                <a:latin typeface="Tahoma"/>
                <a:cs typeface="Tahoma"/>
              </a:rPr>
              <a:t> </a:t>
            </a:r>
            <a:r>
              <a:rPr sz="750" spc="70" dirty="0">
                <a:solidFill>
                  <a:srgbClr val="002A41"/>
                </a:solidFill>
                <a:latin typeface="Tahoma"/>
                <a:cs typeface="Tahoma"/>
              </a:rPr>
              <a:t>споживача</a:t>
            </a:r>
            <a:endParaRPr sz="750">
              <a:latin typeface="Tahoma"/>
              <a:cs typeface="Tahoma"/>
            </a:endParaRPr>
          </a:p>
          <a:p>
            <a:pPr marL="38100" marR="63500">
              <a:lnSpc>
                <a:spcPct val="111100"/>
              </a:lnSpc>
            </a:pPr>
            <a:r>
              <a:rPr sz="750" spc="40" dirty="0">
                <a:solidFill>
                  <a:srgbClr val="002A41"/>
                </a:solidFill>
                <a:latin typeface="Tahoma"/>
                <a:cs typeface="Tahoma"/>
              </a:rPr>
              <a:t>в </a:t>
            </a:r>
            <a:r>
              <a:rPr sz="750" spc="60" dirty="0">
                <a:solidFill>
                  <a:srgbClr val="002A41"/>
                </a:solidFill>
                <a:latin typeface="Tahoma"/>
                <a:cs typeface="Tahoma"/>
              </a:rPr>
              <a:t>цивілізованих </a:t>
            </a:r>
            <a:r>
              <a:rPr sz="750" spc="70" dirty="0">
                <a:solidFill>
                  <a:srgbClr val="002A41"/>
                </a:solidFill>
                <a:latin typeface="Tahoma"/>
                <a:cs typeface="Tahoma"/>
              </a:rPr>
              <a:t>системах </a:t>
            </a:r>
            <a:r>
              <a:rPr sz="750" spc="55" dirty="0">
                <a:solidFill>
                  <a:srgbClr val="002A41"/>
                </a:solidFill>
                <a:latin typeface="Tahoma"/>
                <a:cs typeface="Tahoma"/>
              </a:rPr>
              <a:t>охорони  </a:t>
            </a:r>
            <a:r>
              <a:rPr sz="750" spc="15" dirty="0">
                <a:solidFill>
                  <a:srgbClr val="002A41"/>
                </a:solidFill>
                <a:latin typeface="Tahoma"/>
                <a:cs typeface="Tahoma"/>
              </a:rPr>
              <a:t>здоров’я</a:t>
            </a:r>
            <a:r>
              <a:rPr sz="750" spc="-45" dirty="0">
                <a:solidFill>
                  <a:srgbClr val="002A41"/>
                </a:solidFill>
                <a:latin typeface="Tahoma"/>
                <a:cs typeface="Tahoma"/>
              </a:rPr>
              <a:t> </a:t>
            </a:r>
            <a:r>
              <a:rPr sz="750" spc="50" dirty="0">
                <a:solidFill>
                  <a:srgbClr val="002A41"/>
                </a:solidFill>
                <a:latin typeface="Tahoma"/>
                <a:cs typeface="Tahoma"/>
              </a:rPr>
              <a:t>часто</a:t>
            </a:r>
            <a:r>
              <a:rPr sz="750" spc="-40" dirty="0">
                <a:solidFill>
                  <a:srgbClr val="002A41"/>
                </a:solidFill>
                <a:latin typeface="Tahoma"/>
                <a:cs typeface="Tahoma"/>
              </a:rPr>
              <a:t> </a:t>
            </a:r>
            <a:r>
              <a:rPr sz="750" spc="75" dirty="0">
                <a:solidFill>
                  <a:srgbClr val="002A41"/>
                </a:solidFill>
                <a:latin typeface="Tahoma"/>
                <a:cs typeface="Tahoma"/>
              </a:rPr>
              <a:t>помітна</a:t>
            </a:r>
            <a:r>
              <a:rPr sz="750" spc="-40" dirty="0">
                <a:solidFill>
                  <a:srgbClr val="002A41"/>
                </a:solidFill>
                <a:latin typeface="Tahoma"/>
                <a:cs typeface="Tahoma"/>
              </a:rPr>
              <a:t> </a:t>
            </a:r>
            <a:r>
              <a:rPr sz="750" spc="40" dirty="0">
                <a:solidFill>
                  <a:srgbClr val="002A41"/>
                </a:solidFill>
                <a:latin typeface="Tahoma"/>
                <a:cs typeface="Tahoma"/>
              </a:rPr>
              <a:t>в</a:t>
            </a:r>
            <a:r>
              <a:rPr sz="750" spc="-45" dirty="0">
                <a:solidFill>
                  <a:srgbClr val="002A41"/>
                </a:solidFill>
                <a:latin typeface="Tahoma"/>
                <a:cs typeface="Tahoma"/>
              </a:rPr>
              <a:t> </a:t>
            </a:r>
            <a:r>
              <a:rPr sz="750" spc="75" dirty="0">
                <a:solidFill>
                  <a:srgbClr val="002A41"/>
                </a:solidFill>
                <a:latin typeface="Tahoma"/>
                <a:cs typeface="Tahoma"/>
              </a:rPr>
              <a:t>ухвалених  </a:t>
            </a:r>
            <a:r>
              <a:rPr sz="750" spc="65" dirty="0">
                <a:solidFill>
                  <a:srgbClr val="002A41"/>
                </a:solidFill>
                <a:latin typeface="Tahoma"/>
                <a:cs typeface="Tahoma"/>
              </a:rPr>
              <a:t>рішеннях,</a:t>
            </a:r>
            <a:r>
              <a:rPr sz="750" spc="-35" dirty="0">
                <a:solidFill>
                  <a:srgbClr val="002A41"/>
                </a:solidFill>
                <a:latin typeface="Tahoma"/>
                <a:cs typeface="Tahoma"/>
              </a:rPr>
              <a:t> </a:t>
            </a:r>
            <a:r>
              <a:rPr sz="750" spc="25" dirty="0">
                <a:solidFill>
                  <a:srgbClr val="002A41"/>
                </a:solidFill>
                <a:latin typeface="Tahoma"/>
                <a:cs typeface="Tahoma"/>
              </a:rPr>
              <a:t>де</a:t>
            </a:r>
            <a:r>
              <a:rPr sz="750" spc="-30" dirty="0">
                <a:solidFill>
                  <a:srgbClr val="002A41"/>
                </a:solidFill>
                <a:latin typeface="Tahoma"/>
                <a:cs typeface="Tahoma"/>
              </a:rPr>
              <a:t> </a:t>
            </a:r>
            <a:r>
              <a:rPr sz="750" spc="60" dirty="0">
                <a:solidFill>
                  <a:srgbClr val="002A41"/>
                </a:solidFill>
                <a:latin typeface="Tahoma"/>
                <a:cs typeface="Tahoma"/>
              </a:rPr>
              <a:t>вагомою</a:t>
            </a:r>
            <a:r>
              <a:rPr sz="750" spc="-35" dirty="0">
                <a:solidFill>
                  <a:srgbClr val="002A41"/>
                </a:solidFill>
                <a:latin typeface="Tahoma"/>
                <a:cs typeface="Tahoma"/>
              </a:rPr>
              <a:t> </a:t>
            </a:r>
            <a:r>
              <a:rPr sz="750" spc="55" dirty="0">
                <a:solidFill>
                  <a:srgbClr val="002A41"/>
                </a:solidFill>
                <a:latin typeface="Tahoma"/>
                <a:cs typeface="Tahoma"/>
              </a:rPr>
              <a:t>складовою</a:t>
            </a:r>
            <a:endParaRPr sz="750">
              <a:latin typeface="Tahoma"/>
              <a:cs typeface="Tahoma"/>
            </a:endParaRPr>
          </a:p>
          <a:p>
            <a:pPr marL="38100" marR="154940">
              <a:lnSpc>
                <a:spcPct val="111100"/>
              </a:lnSpc>
            </a:pPr>
            <a:r>
              <a:rPr sz="750" spc="25" dirty="0">
                <a:solidFill>
                  <a:srgbClr val="002A41"/>
                </a:solidFill>
                <a:latin typeface="Tahoma"/>
                <a:cs typeface="Tahoma"/>
              </a:rPr>
              <a:t>є </a:t>
            </a:r>
            <a:r>
              <a:rPr sz="750" spc="50" dirty="0">
                <a:solidFill>
                  <a:srgbClr val="002A41"/>
                </a:solidFill>
                <a:latin typeface="Tahoma"/>
                <a:cs typeface="Tahoma"/>
              </a:rPr>
              <a:t>його </a:t>
            </a:r>
            <a:r>
              <a:rPr sz="750" spc="55" dirty="0">
                <a:solidFill>
                  <a:srgbClr val="002A41"/>
                </a:solidFill>
                <a:latin typeface="Tahoma"/>
                <a:cs typeface="Tahoma"/>
              </a:rPr>
              <a:t>потреби </a:t>
            </a:r>
            <a:r>
              <a:rPr sz="750" spc="40" dirty="0">
                <a:solidFill>
                  <a:srgbClr val="002A41"/>
                </a:solidFill>
                <a:latin typeface="Tahoma"/>
                <a:cs typeface="Tahoma"/>
              </a:rPr>
              <a:t>та </a:t>
            </a:r>
            <a:r>
              <a:rPr sz="750" spc="75" dirty="0">
                <a:solidFill>
                  <a:srgbClr val="002A41"/>
                </a:solidFill>
                <a:latin typeface="Tahoma"/>
                <a:cs typeface="Tahoma"/>
              </a:rPr>
              <a:t>думки</a:t>
            </a:r>
            <a:r>
              <a:rPr sz="600" spc="112" baseline="34722" dirty="0">
                <a:solidFill>
                  <a:srgbClr val="002A41"/>
                </a:solidFill>
                <a:latin typeface="Tahoma"/>
                <a:cs typeface="Tahoma"/>
              </a:rPr>
              <a:t>3</a:t>
            </a:r>
            <a:r>
              <a:rPr sz="750" spc="75" dirty="0">
                <a:solidFill>
                  <a:srgbClr val="002A41"/>
                </a:solidFill>
                <a:latin typeface="Tahoma"/>
                <a:cs typeface="Tahoma"/>
              </a:rPr>
              <a:t>. </a:t>
            </a:r>
            <a:r>
              <a:rPr sz="750" spc="90" dirty="0">
                <a:solidFill>
                  <a:srgbClr val="002A41"/>
                </a:solidFill>
                <a:latin typeface="Tahoma"/>
                <a:cs typeface="Tahoma"/>
              </a:rPr>
              <a:t>Таким  </a:t>
            </a:r>
            <a:r>
              <a:rPr sz="750" spc="70" dirty="0">
                <a:solidFill>
                  <a:srgbClr val="002A41"/>
                </a:solidFill>
                <a:latin typeface="Tahoma"/>
                <a:cs typeface="Tahoma"/>
              </a:rPr>
              <a:t>чином, </a:t>
            </a:r>
            <a:r>
              <a:rPr sz="750" spc="55" dirty="0">
                <a:solidFill>
                  <a:srgbClr val="002A41"/>
                </a:solidFill>
                <a:latin typeface="Tahoma"/>
                <a:cs typeface="Tahoma"/>
              </a:rPr>
              <a:t>поведінка, </a:t>
            </a:r>
            <a:r>
              <a:rPr sz="750" spc="65" dirty="0">
                <a:solidFill>
                  <a:srgbClr val="002A41"/>
                </a:solidFill>
                <a:latin typeface="Tahoma"/>
                <a:cs typeface="Tahoma"/>
              </a:rPr>
              <a:t>погляди </a:t>
            </a:r>
            <a:r>
              <a:rPr sz="750" spc="40" dirty="0">
                <a:solidFill>
                  <a:srgbClr val="002A41"/>
                </a:solidFill>
                <a:latin typeface="Tahoma"/>
                <a:cs typeface="Tahoma"/>
              </a:rPr>
              <a:t>та  </a:t>
            </a:r>
            <a:r>
              <a:rPr sz="750" spc="75" dirty="0">
                <a:solidFill>
                  <a:srgbClr val="002A41"/>
                </a:solidFill>
                <a:latin typeface="Tahoma"/>
                <a:cs typeface="Tahoma"/>
              </a:rPr>
              <a:t>сприйняття </a:t>
            </a:r>
            <a:r>
              <a:rPr sz="750" spc="80" dirty="0">
                <a:solidFill>
                  <a:srgbClr val="002A41"/>
                </a:solidFill>
                <a:latin typeface="Tahoma"/>
                <a:cs typeface="Tahoma"/>
              </a:rPr>
              <a:t>людини </a:t>
            </a:r>
            <a:r>
              <a:rPr sz="750" spc="65" dirty="0">
                <a:solidFill>
                  <a:srgbClr val="002A41"/>
                </a:solidFill>
                <a:latin typeface="Tahoma"/>
                <a:cs typeface="Tahoma"/>
              </a:rPr>
              <a:t>формують  </a:t>
            </a:r>
            <a:r>
              <a:rPr sz="750" spc="40" dirty="0">
                <a:solidFill>
                  <a:srgbClr val="002A41"/>
                </a:solidFill>
                <a:latin typeface="Tahoma"/>
                <a:cs typeface="Tahoma"/>
              </a:rPr>
              <a:t>та</a:t>
            </a:r>
            <a:r>
              <a:rPr sz="750" spc="-35" dirty="0">
                <a:solidFill>
                  <a:srgbClr val="002A41"/>
                </a:solidFill>
                <a:latin typeface="Tahoma"/>
                <a:cs typeface="Tahoma"/>
              </a:rPr>
              <a:t> </a:t>
            </a:r>
            <a:r>
              <a:rPr sz="750" spc="50" dirty="0">
                <a:solidFill>
                  <a:srgbClr val="002A41"/>
                </a:solidFill>
                <a:latin typeface="Tahoma"/>
                <a:cs typeface="Tahoma"/>
              </a:rPr>
              <a:t>доповнюють</a:t>
            </a:r>
            <a:r>
              <a:rPr sz="750" spc="-30" dirty="0">
                <a:solidFill>
                  <a:srgbClr val="002A41"/>
                </a:solidFill>
                <a:latin typeface="Tahoma"/>
                <a:cs typeface="Tahoma"/>
              </a:rPr>
              <a:t> </a:t>
            </a:r>
            <a:r>
              <a:rPr sz="750" spc="75" dirty="0">
                <a:solidFill>
                  <a:srgbClr val="002A41"/>
                </a:solidFill>
                <a:latin typeface="Tahoma"/>
                <a:cs typeface="Tahoma"/>
              </a:rPr>
              <a:t>політику</a:t>
            </a:r>
            <a:r>
              <a:rPr sz="750" spc="-35" dirty="0">
                <a:solidFill>
                  <a:srgbClr val="002A41"/>
                </a:solidFill>
                <a:latin typeface="Tahoma"/>
                <a:cs typeface="Tahoma"/>
              </a:rPr>
              <a:t> </a:t>
            </a:r>
            <a:r>
              <a:rPr sz="750" spc="45" dirty="0">
                <a:solidFill>
                  <a:srgbClr val="002A41"/>
                </a:solidFill>
                <a:latin typeface="Tahoma"/>
                <a:cs typeface="Tahoma"/>
              </a:rPr>
              <a:t>галузі</a:t>
            </a:r>
            <a:r>
              <a:rPr sz="750" spc="-30" dirty="0">
                <a:solidFill>
                  <a:srgbClr val="002A41"/>
                </a:solidFill>
                <a:latin typeface="Tahoma"/>
                <a:cs typeface="Tahoma"/>
              </a:rPr>
              <a:t> </a:t>
            </a:r>
            <a:r>
              <a:rPr sz="750" spc="40" dirty="0">
                <a:solidFill>
                  <a:srgbClr val="002A41"/>
                </a:solidFill>
                <a:latin typeface="Tahoma"/>
                <a:cs typeface="Tahoma"/>
              </a:rPr>
              <a:t>та  </a:t>
            </a:r>
            <a:r>
              <a:rPr sz="750" spc="55" dirty="0">
                <a:solidFill>
                  <a:srgbClr val="002A41"/>
                </a:solidFill>
                <a:latin typeface="Tahoma"/>
                <a:cs typeface="Tahoma"/>
              </a:rPr>
              <a:t>способи </a:t>
            </a:r>
            <a:r>
              <a:rPr sz="750" spc="90" dirty="0">
                <a:solidFill>
                  <a:srgbClr val="002A41"/>
                </a:solidFill>
                <a:latin typeface="Tahoma"/>
                <a:cs typeface="Tahoma"/>
              </a:rPr>
              <a:t>її </a:t>
            </a:r>
            <a:r>
              <a:rPr sz="750" spc="60" dirty="0">
                <a:solidFill>
                  <a:srgbClr val="002A41"/>
                </a:solidFill>
                <a:latin typeface="Tahoma"/>
                <a:cs typeface="Tahoma"/>
              </a:rPr>
              <a:t>впровадження. </a:t>
            </a:r>
            <a:r>
              <a:rPr sz="750" spc="70" dirty="0">
                <a:solidFill>
                  <a:srgbClr val="002A41"/>
                </a:solidFill>
                <a:latin typeface="Tahoma"/>
                <a:cs typeface="Tahoma"/>
              </a:rPr>
              <a:t>Саме  </a:t>
            </a:r>
            <a:r>
              <a:rPr sz="750" spc="45" dirty="0">
                <a:solidFill>
                  <a:srgbClr val="002A41"/>
                </a:solidFill>
                <a:latin typeface="Tahoma"/>
                <a:cs typeface="Tahoma"/>
              </a:rPr>
              <a:t>зворотній </a:t>
            </a:r>
            <a:r>
              <a:rPr sz="750" spc="-5" dirty="0">
                <a:solidFill>
                  <a:srgbClr val="002A41"/>
                </a:solidFill>
                <a:latin typeface="Tahoma"/>
                <a:cs typeface="Tahoma"/>
              </a:rPr>
              <a:t>зв’язок </a:t>
            </a:r>
            <a:r>
              <a:rPr sz="750" spc="70" dirty="0">
                <a:solidFill>
                  <a:srgbClr val="002A41"/>
                </a:solidFill>
                <a:latin typeface="Tahoma"/>
                <a:cs typeface="Tahoma"/>
              </a:rPr>
              <a:t>споживачів</a:t>
            </a:r>
            <a:r>
              <a:rPr sz="750" spc="-140" dirty="0">
                <a:solidFill>
                  <a:srgbClr val="002A41"/>
                </a:solidFill>
                <a:latin typeface="Tahoma"/>
                <a:cs typeface="Tahoma"/>
              </a:rPr>
              <a:t> </a:t>
            </a:r>
            <a:r>
              <a:rPr sz="750" spc="40" dirty="0">
                <a:solidFill>
                  <a:srgbClr val="002A41"/>
                </a:solidFill>
                <a:latin typeface="Tahoma"/>
                <a:cs typeface="Tahoma"/>
              </a:rPr>
              <a:t>та</a:t>
            </a:r>
            <a:endParaRPr sz="750">
              <a:latin typeface="Tahoma"/>
              <a:cs typeface="Tahoma"/>
            </a:endParaRPr>
          </a:p>
          <a:p>
            <a:pPr marL="38100" marR="30480">
              <a:lnSpc>
                <a:spcPct val="111100"/>
              </a:lnSpc>
            </a:pPr>
            <a:r>
              <a:rPr sz="750" spc="50" dirty="0">
                <a:solidFill>
                  <a:srgbClr val="002A41"/>
                </a:solidFill>
                <a:latin typeface="Tahoma"/>
                <a:cs typeface="Tahoma"/>
              </a:rPr>
              <a:t>особливо</a:t>
            </a:r>
            <a:r>
              <a:rPr sz="750" spc="-40" dirty="0">
                <a:solidFill>
                  <a:srgbClr val="002A41"/>
                </a:solidFill>
                <a:latin typeface="Tahoma"/>
                <a:cs typeface="Tahoma"/>
              </a:rPr>
              <a:t> </a:t>
            </a:r>
            <a:r>
              <a:rPr sz="750" spc="50" dirty="0">
                <a:solidFill>
                  <a:srgbClr val="002A41"/>
                </a:solidFill>
                <a:latin typeface="Tahoma"/>
                <a:cs typeface="Tahoma"/>
              </a:rPr>
              <a:t>тих,</a:t>
            </a:r>
            <a:r>
              <a:rPr sz="750" spc="-40" dirty="0">
                <a:solidFill>
                  <a:srgbClr val="002A41"/>
                </a:solidFill>
                <a:latin typeface="Tahoma"/>
                <a:cs typeface="Tahoma"/>
              </a:rPr>
              <a:t> </a:t>
            </a:r>
            <a:r>
              <a:rPr sz="750" spc="50" dirty="0">
                <a:solidFill>
                  <a:srgbClr val="002A41"/>
                </a:solidFill>
                <a:latin typeface="Tahoma"/>
                <a:cs typeface="Tahoma"/>
              </a:rPr>
              <a:t>хто</a:t>
            </a:r>
            <a:r>
              <a:rPr sz="750" spc="-40" dirty="0">
                <a:solidFill>
                  <a:srgbClr val="002A41"/>
                </a:solidFill>
                <a:latin typeface="Tahoma"/>
                <a:cs typeface="Tahoma"/>
              </a:rPr>
              <a:t> </a:t>
            </a:r>
            <a:r>
              <a:rPr sz="750" spc="80" dirty="0">
                <a:solidFill>
                  <a:srgbClr val="002A41"/>
                </a:solidFill>
                <a:latin typeface="Tahoma"/>
                <a:cs typeface="Tahoma"/>
              </a:rPr>
              <a:t>уникає</a:t>
            </a:r>
            <a:r>
              <a:rPr sz="750" spc="-40" dirty="0">
                <a:solidFill>
                  <a:srgbClr val="002A41"/>
                </a:solidFill>
                <a:latin typeface="Tahoma"/>
                <a:cs typeface="Tahoma"/>
              </a:rPr>
              <a:t> </a:t>
            </a:r>
            <a:r>
              <a:rPr sz="750" spc="45" dirty="0">
                <a:solidFill>
                  <a:srgbClr val="002A41"/>
                </a:solidFill>
                <a:latin typeface="Tahoma"/>
                <a:cs typeface="Tahoma"/>
              </a:rPr>
              <a:t>звернення  </a:t>
            </a:r>
            <a:r>
              <a:rPr sz="750" spc="-25" dirty="0">
                <a:solidFill>
                  <a:srgbClr val="002A41"/>
                </a:solidFill>
                <a:latin typeface="Tahoma"/>
                <a:cs typeface="Tahoma"/>
              </a:rPr>
              <a:t>за </a:t>
            </a:r>
            <a:r>
              <a:rPr sz="750" spc="60" dirty="0">
                <a:solidFill>
                  <a:srgbClr val="002A41"/>
                </a:solidFill>
                <a:latin typeface="Tahoma"/>
                <a:cs typeface="Tahoma"/>
              </a:rPr>
              <a:t>послугою </a:t>
            </a:r>
            <a:r>
              <a:rPr sz="750" spc="40" dirty="0">
                <a:solidFill>
                  <a:srgbClr val="002A41"/>
                </a:solidFill>
                <a:latin typeface="Tahoma"/>
                <a:cs typeface="Tahoma"/>
              </a:rPr>
              <a:t>(«не-споживачів»),  </a:t>
            </a:r>
            <a:r>
              <a:rPr sz="750" spc="55" dirty="0">
                <a:solidFill>
                  <a:srgbClr val="002A41"/>
                </a:solidFill>
                <a:latin typeface="Tahoma"/>
                <a:cs typeface="Tahoma"/>
              </a:rPr>
              <a:t>допомагає </a:t>
            </a:r>
            <a:r>
              <a:rPr sz="750" spc="90" dirty="0">
                <a:solidFill>
                  <a:srgbClr val="002A41"/>
                </a:solidFill>
                <a:latin typeface="Tahoma"/>
                <a:cs typeface="Tahoma"/>
              </a:rPr>
              <a:t>управлінцям </a:t>
            </a:r>
            <a:r>
              <a:rPr sz="750" spc="40" dirty="0">
                <a:solidFill>
                  <a:srgbClr val="002A41"/>
                </a:solidFill>
                <a:latin typeface="Tahoma"/>
                <a:cs typeface="Tahoma"/>
              </a:rPr>
              <a:t>та  </a:t>
            </a:r>
            <a:r>
              <a:rPr sz="750" spc="55" dirty="0">
                <a:solidFill>
                  <a:srgbClr val="002A41"/>
                </a:solidFill>
                <a:latin typeface="Tahoma"/>
                <a:cs typeface="Tahoma"/>
              </a:rPr>
              <a:t>розробникам </a:t>
            </a:r>
            <a:r>
              <a:rPr sz="750" spc="80" dirty="0">
                <a:solidFill>
                  <a:srgbClr val="002A41"/>
                </a:solidFill>
                <a:latin typeface="Tahoma"/>
                <a:cs typeface="Tahoma"/>
              </a:rPr>
              <a:t>політики </a:t>
            </a:r>
            <a:r>
              <a:rPr sz="750" spc="70" dirty="0">
                <a:solidFill>
                  <a:srgbClr val="002A41"/>
                </a:solidFill>
                <a:latin typeface="Tahoma"/>
                <a:cs typeface="Tahoma"/>
              </a:rPr>
              <a:t>на  </a:t>
            </a:r>
            <a:r>
              <a:rPr sz="750" spc="75" dirty="0">
                <a:solidFill>
                  <a:srgbClr val="002A41"/>
                </a:solidFill>
                <a:latin typeface="Tahoma"/>
                <a:cs typeface="Tahoma"/>
              </a:rPr>
              <a:t>національному </a:t>
            </a:r>
            <a:r>
              <a:rPr sz="750" spc="40" dirty="0">
                <a:solidFill>
                  <a:srgbClr val="002A41"/>
                </a:solidFill>
                <a:latin typeface="Tahoma"/>
                <a:cs typeface="Tahoma"/>
              </a:rPr>
              <a:t>та </a:t>
            </a:r>
            <a:r>
              <a:rPr sz="750" spc="65" dirty="0">
                <a:solidFill>
                  <a:srgbClr val="002A41"/>
                </a:solidFill>
                <a:latin typeface="Tahoma"/>
                <a:cs typeface="Tahoma"/>
              </a:rPr>
              <a:t>регіональному  </a:t>
            </a:r>
            <a:r>
              <a:rPr sz="750" spc="70" dirty="0">
                <a:solidFill>
                  <a:srgbClr val="002A41"/>
                </a:solidFill>
                <a:latin typeface="Tahoma"/>
                <a:cs typeface="Tahoma"/>
              </a:rPr>
              <a:t>рівнях надати </a:t>
            </a:r>
            <a:r>
              <a:rPr sz="750" spc="90" dirty="0">
                <a:solidFill>
                  <a:srgbClr val="002A41"/>
                </a:solidFill>
                <a:latin typeface="Tahoma"/>
                <a:cs typeface="Tahoma"/>
              </a:rPr>
              <a:t>медичній </a:t>
            </a:r>
            <a:r>
              <a:rPr sz="750" spc="40" dirty="0">
                <a:solidFill>
                  <a:srgbClr val="002A41"/>
                </a:solidFill>
                <a:latin typeface="Tahoma"/>
                <a:cs typeface="Tahoma"/>
              </a:rPr>
              <a:t>допомозі  </a:t>
            </a:r>
            <a:r>
              <a:rPr sz="750" spc="75" dirty="0">
                <a:solidFill>
                  <a:srgbClr val="002A41"/>
                </a:solidFill>
                <a:latin typeface="Tahoma"/>
                <a:cs typeface="Tahoma"/>
              </a:rPr>
              <a:t>таких </a:t>
            </a:r>
            <a:r>
              <a:rPr sz="750" spc="50" dirty="0">
                <a:solidFill>
                  <a:srgbClr val="002A41"/>
                </a:solidFill>
                <a:latin typeface="Tahoma"/>
                <a:cs typeface="Tahoma"/>
              </a:rPr>
              <a:t>атрибутів, </a:t>
            </a:r>
            <a:r>
              <a:rPr sz="750" spc="90" dirty="0">
                <a:solidFill>
                  <a:srgbClr val="002A41"/>
                </a:solidFill>
                <a:latin typeface="Tahoma"/>
                <a:cs typeface="Tahoma"/>
              </a:rPr>
              <a:t>які </a:t>
            </a:r>
            <a:r>
              <a:rPr sz="750" spc="75" dirty="0">
                <a:solidFill>
                  <a:srgbClr val="002A41"/>
                </a:solidFill>
                <a:latin typeface="Tahoma"/>
                <a:cs typeface="Tahoma"/>
              </a:rPr>
              <a:t>сприймаються  </a:t>
            </a:r>
            <a:r>
              <a:rPr sz="750" spc="40" dirty="0">
                <a:solidFill>
                  <a:srgbClr val="002A41"/>
                </a:solidFill>
                <a:latin typeface="Tahoma"/>
                <a:cs typeface="Tahoma"/>
              </a:rPr>
              <a:t>в </a:t>
            </a:r>
            <a:r>
              <a:rPr sz="750" spc="65" dirty="0">
                <a:solidFill>
                  <a:srgbClr val="002A41"/>
                </a:solidFill>
                <a:latin typeface="Tahoma"/>
                <a:cs typeface="Tahoma"/>
              </a:rPr>
              <a:t>суспільстві </a:t>
            </a:r>
            <a:r>
              <a:rPr sz="750" spc="80" dirty="0">
                <a:solidFill>
                  <a:srgbClr val="002A41"/>
                </a:solidFill>
                <a:latin typeface="Tahoma"/>
                <a:cs typeface="Tahoma"/>
              </a:rPr>
              <a:t>як </a:t>
            </a:r>
            <a:r>
              <a:rPr sz="750" spc="65" dirty="0">
                <a:solidFill>
                  <a:srgbClr val="002A41"/>
                </a:solidFill>
                <a:latin typeface="Tahoma"/>
                <a:cs typeface="Tahoma"/>
              </a:rPr>
              <a:t>характеристики  якості </a:t>
            </a:r>
            <a:r>
              <a:rPr sz="750" spc="40" dirty="0">
                <a:solidFill>
                  <a:srgbClr val="002A41"/>
                </a:solidFill>
                <a:latin typeface="Tahoma"/>
                <a:cs typeface="Tahoma"/>
              </a:rPr>
              <a:t>та</a:t>
            </a:r>
            <a:r>
              <a:rPr sz="750" spc="-130" dirty="0">
                <a:solidFill>
                  <a:srgbClr val="002A41"/>
                </a:solidFill>
                <a:latin typeface="Tahoma"/>
                <a:cs typeface="Tahoma"/>
              </a:rPr>
              <a:t> </a:t>
            </a:r>
            <a:r>
              <a:rPr sz="750" spc="55" dirty="0">
                <a:solidFill>
                  <a:srgbClr val="002A41"/>
                </a:solidFill>
                <a:latin typeface="Tahoma"/>
                <a:cs typeface="Tahoma"/>
              </a:rPr>
              <a:t>доступності.</a:t>
            </a:r>
            <a:endParaRPr sz="750">
              <a:latin typeface="Tahoma"/>
              <a:cs typeface="Tahoma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881453" y="1427932"/>
            <a:ext cx="1867535" cy="12960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 marR="30480">
              <a:lnSpc>
                <a:spcPct val="111100"/>
              </a:lnSpc>
              <a:spcBef>
                <a:spcPts val="100"/>
              </a:spcBef>
            </a:pPr>
            <a:r>
              <a:rPr sz="750" spc="85" dirty="0">
                <a:solidFill>
                  <a:srgbClr val="002A41"/>
                </a:solidFill>
                <a:latin typeface="Tahoma"/>
                <a:cs typeface="Tahoma"/>
              </a:rPr>
              <a:t>Чому </a:t>
            </a:r>
            <a:r>
              <a:rPr sz="750" spc="60" dirty="0">
                <a:solidFill>
                  <a:srgbClr val="002A41"/>
                </a:solidFill>
                <a:latin typeface="Tahoma"/>
                <a:cs typeface="Tahoma"/>
              </a:rPr>
              <a:t>така </a:t>
            </a:r>
            <a:r>
              <a:rPr sz="750" spc="30" dirty="0">
                <a:solidFill>
                  <a:srgbClr val="002A41"/>
                </a:solidFill>
                <a:latin typeface="Tahoma"/>
                <a:cs typeface="Tahoma"/>
              </a:rPr>
              <a:t>назва </a:t>
            </a:r>
            <a:r>
              <a:rPr sz="750" spc="65" dirty="0">
                <a:solidFill>
                  <a:srgbClr val="002A41"/>
                </a:solidFill>
                <a:latin typeface="Tahoma"/>
                <a:cs typeface="Tahoma"/>
              </a:rPr>
              <a:t>— </a:t>
            </a:r>
            <a:r>
              <a:rPr sz="750" spc="45" dirty="0">
                <a:solidFill>
                  <a:srgbClr val="002A41"/>
                </a:solidFill>
                <a:latin typeface="Tahoma"/>
                <a:cs typeface="Tahoma"/>
              </a:rPr>
              <a:t>«Індекс  </a:t>
            </a:r>
            <a:r>
              <a:rPr sz="750" spc="5" dirty="0">
                <a:solidFill>
                  <a:srgbClr val="002A41"/>
                </a:solidFill>
                <a:latin typeface="Tahoma"/>
                <a:cs typeface="Tahoma"/>
              </a:rPr>
              <a:t>здоров’я. </a:t>
            </a:r>
            <a:r>
              <a:rPr sz="750" spc="55" dirty="0">
                <a:solidFill>
                  <a:srgbClr val="002A41"/>
                </a:solidFill>
                <a:latin typeface="Tahoma"/>
                <a:cs typeface="Tahoma"/>
              </a:rPr>
              <a:t>Україна»? </a:t>
            </a:r>
            <a:r>
              <a:rPr sz="750" spc="65" dirty="0">
                <a:solidFill>
                  <a:srgbClr val="002A41"/>
                </a:solidFill>
                <a:latin typeface="Tahoma"/>
                <a:cs typeface="Tahoma"/>
              </a:rPr>
              <a:t>Найголовнішою  </a:t>
            </a:r>
            <a:r>
              <a:rPr sz="750" spc="80" dirty="0">
                <a:solidFill>
                  <a:srgbClr val="002A41"/>
                </a:solidFill>
                <a:latin typeface="Tahoma"/>
                <a:cs typeface="Tahoma"/>
              </a:rPr>
              <a:t>ціллю </a:t>
            </a:r>
            <a:r>
              <a:rPr sz="750" spc="70" dirty="0">
                <a:solidFill>
                  <a:srgbClr val="002A41"/>
                </a:solidFill>
                <a:latin typeface="Tahoma"/>
                <a:cs typeface="Tahoma"/>
              </a:rPr>
              <a:t>кожної </a:t>
            </a:r>
            <a:r>
              <a:rPr sz="750" spc="75" dirty="0">
                <a:solidFill>
                  <a:srgbClr val="002A41"/>
                </a:solidFill>
                <a:latin typeface="Tahoma"/>
                <a:cs typeface="Tahoma"/>
              </a:rPr>
              <a:t>системи </a:t>
            </a:r>
            <a:r>
              <a:rPr sz="750" spc="55" dirty="0">
                <a:solidFill>
                  <a:srgbClr val="002A41"/>
                </a:solidFill>
                <a:latin typeface="Tahoma"/>
                <a:cs typeface="Tahoma"/>
              </a:rPr>
              <a:t>охорони  </a:t>
            </a:r>
            <a:r>
              <a:rPr sz="750" spc="15" dirty="0">
                <a:solidFill>
                  <a:srgbClr val="002A41"/>
                </a:solidFill>
                <a:latin typeface="Tahoma"/>
                <a:cs typeface="Tahoma"/>
              </a:rPr>
              <a:t>здоров’я </a:t>
            </a:r>
            <a:r>
              <a:rPr sz="750" spc="25" dirty="0">
                <a:solidFill>
                  <a:srgbClr val="002A41"/>
                </a:solidFill>
                <a:latin typeface="Tahoma"/>
                <a:cs typeface="Tahoma"/>
              </a:rPr>
              <a:t>є </a:t>
            </a:r>
            <a:r>
              <a:rPr sz="750" spc="70" dirty="0">
                <a:solidFill>
                  <a:srgbClr val="002A41"/>
                </a:solidFill>
                <a:latin typeface="Tahoma"/>
                <a:cs typeface="Tahoma"/>
              </a:rPr>
              <a:t>покращення </a:t>
            </a:r>
            <a:r>
              <a:rPr sz="750" spc="15" dirty="0">
                <a:solidFill>
                  <a:srgbClr val="002A41"/>
                </a:solidFill>
                <a:latin typeface="Tahoma"/>
                <a:cs typeface="Tahoma"/>
              </a:rPr>
              <a:t>здоров’я  </a:t>
            </a:r>
            <a:r>
              <a:rPr sz="750" spc="50" dirty="0">
                <a:solidFill>
                  <a:srgbClr val="002A41"/>
                </a:solidFill>
                <a:latin typeface="Tahoma"/>
                <a:cs typeface="Tahoma"/>
              </a:rPr>
              <a:t>населення</a:t>
            </a:r>
            <a:r>
              <a:rPr sz="600" spc="75" baseline="34722" dirty="0">
                <a:solidFill>
                  <a:srgbClr val="002A41"/>
                </a:solidFill>
                <a:latin typeface="Tahoma"/>
                <a:cs typeface="Tahoma"/>
              </a:rPr>
              <a:t>4</a:t>
            </a:r>
            <a:r>
              <a:rPr sz="750" spc="50" dirty="0">
                <a:solidFill>
                  <a:srgbClr val="002A41"/>
                </a:solidFill>
                <a:latin typeface="Tahoma"/>
                <a:cs typeface="Tahoma"/>
              </a:rPr>
              <a:t>. </a:t>
            </a:r>
            <a:r>
              <a:rPr sz="750" spc="35" dirty="0">
                <a:solidFill>
                  <a:srgbClr val="002A41"/>
                </a:solidFill>
                <a:latin typeface="Tahoma"/>
                <a:cs typeface="Tahoma"/>
              </a:rPr>
              <a:t>З </a:t>
            </a:r>
            <a:r>
              <a:rPr sz="750" spc="60" dirty="0">
                <a:solidFill>
                  <a:srgbClr val="002A41"/>
                </a:solidFill>
                <a:latin typeface="Tahoma"/>
                <a:cs typeface="Tahoma"/>
              </a:rPr>
              <a:t>нею </a:t>
            </a:r>
            <a:r>
              <a:rPr sz="750" spc="30" dirty="0">
                <a:solidFill>
                  <a:srgbClr val="002A41"/>
                </a:solidFill>
                <a:latin typeface="Tahoma"/>
                <a:cs typeface="Tahoma"/>
              </a:rPr>
              <a:t>пов’язують </a:t>
            </a:r>
            <a:r>
              <a:rPr sz="750" spc="80" dirty="0">
                <a:solidFill>
                  <a:srgbClr val="002A41"/>
                </a:solidFill>
                <a:latin typeface="Tahoma"/>
                <a:cs typeface="Tahoma"/>
              </a:rPr>
              <a:t>цілі  </a:t>
            </a:r>
            <a:r>
              <a:rPr sz="750" spc="75" dirty="0">
                <a:solidFill>
                  <a:srgbClr val="002A41"/>
                </a:solidFill>
                <a:latin typeface="Tahoma"/>
                <a:cs typeface="Tahoma"/>
              </a:rPr>
              <a:t>нижчого </a:t>
            </a:r>
            <a:r>
              <a:rPr sz="750" spc="65" dirty="0">
                <a:solidFill>
                  <a:srgbClr val="002A41"/>
                </a:solidFill>
                <a:latin typeface="Tahoma"/>
                <a:cs typeface="Tahoma"/>
              </a:rPr>
              <a:t>порядку — зменшення  катастрофічних </a:t>
            </a:r>
            <a:r>
              <a:rPr sz="750" spc="55" dirty="0">
                <a:solidFill>
                  <a:srgbClr val="002A41"/>
                </a:solidFill>
                <a:latin typeface="Tahoma"/>
                <a:cs typeface="Tahoma"/>
              </a:rPr>
              <a:t>витрат </a:t>
            </a:r>
            <a:r>
              <a:rPr sz="750" spc="60" dirty="0">
                <a:solidFill>
                  <a:srgbClr val="002A41"/>
                </a:solidFill>
                <a:latin typeface="Tahoma"/>
                <a:cs typeface="Tahoma"/>
              </a:rPr>
              <a:t>у </a:t>
            </a:r>
            <a:r>
              <a:rPr sz="750" spc="45" dirty="0">
                <a:solidFill>
                  <a:srgbClr val="002A41"/>
                </a:solidFill>
                <a:latin typeface="Tahoma"/>
                <a:cs typeface="Tahoma"/>
              </a:rPr>
              <a:t>сфері  </a:t>
            </a:r>
            <a:r>
              <a:rPr sz="750" spc="55" dirty="0">
                <a:solidFill>
                  <a:srgbClr val="002A41"/>
                </a:solidFill>
                <a:latin typeface="Tahoma"/>
                <a:cs typeface="Tahoma"/>
              </a:rPr>
              <a:t>охорони </a:t>
            </a:r>
            <a:r>
              <a:rPr sz="750" spc="5" dirty="0">
                <a:solidFill>
                  <a:srgbClr val="002A41"/>
                </a:solidFill>
                <a:latin typeface="Tahoma"/>
                <a:cs typeface="Tahoma"/>
              </a:rPr>
              <a:t>здоров’я, </a:t>
            </a:r>
            <a:r>
              <a:rPr sz="750" spc="50" dirty="0">
                <a:solidFill>
                  <a:srgbClr val="002A41"/>
                </a:solidFill>
                <a:latin typeface="Tahoma"/>
                <a:cs typeface="Tahoma"/>
              </a:rPr>
              <a:t>збільшення  </a:t>
            </a:r>
            <a:r>
              <a:rPr sz="750" spc="65" dirty="0">
                <a:solidFill>
                  <a:srgbClr val="002A41"/>
                </a:solidFill>
                <a:latin typeface="Tahoma"/>
                <a:cs typeface="Tahoma"/>
              </a:rPr>
              <a:t>чутливості </a:t>
            </a:r>
            <a:r>
              <a:rPr sz="750" spc="70" dirty="0">
                <a:solidFill>
                  <a:srgbClr val="002A41"/>
                </a:solidFill>
                <a:latin typeface="Tahoma"/>
                <a:cs typeface="Tahoma"/>
              </a:rPr>
              <a:t>системи/послуг </a:t>
            </a:r>
            <a:r>
              <a:rPr sz="750" spc="30" dirty="0">
                <a:solidFill>
                  <a:srgbClr val="002A41"/>
                </a:solidFill>
                <a:latin typeface="Tahoma"/>
                <a:cs typeface="Tahoma"/>
              </a:rPr>
              <a:t>до  </a:t>
            </a:r>
            <a:r>
              <a:rPr sz="750" spc="45" dirty="0">
                <a:solidFill>
                  <a:srgbClr val="002A41"/>
                </a:solidFill>
                <a:latin typeface="Tahoma"/>
                <a:cs typeface="Tahoma"/>
              </a:rPr>
              <a:t>потреб </a:t>
            </a:r>
            <a:r>
              <a:rPr sz="750" spc="70" dirty="0">
                <a:solidFill>
                  <a:srgbClr val="002A41"/>
                </a:solidFill>
                <a:latin typeface="Tahoma"/>
                <a:cs typeface="Tahoma"/>
              </a:rPr>
              <a:t>споживачів</a:t>
            </a:r>
            <a:r>
              <a:rPr sz="750" spc="-110" dirty="0">
                <a:solidFill>
                  <a:srgbClr val="002A41"/>
                </a:solidFill>
                <a:latin typeface="Tahoma"/>
                <a:cs typeface="Tahoma"/>
              </a:rPr>
              <a:t> </a:t>
            </a:r>
            <a:r>
              <a:rPr sz="750" spc="25" dirty="0">
                <a:solidFill>
                  <a:srgbClr val="002A41"/>
                </a:solidFill>
                <a:latin typeface="Tahoma"/>
                <a:cs typeface="Tahoma"/>
              </a:rPr>
              <a:t>тощо.</a:t>
            </a:r>
            <a:endParaRPr sz="750">
              <a:latin typeface="Tahoma"/>
              <a:cs typeface="Tahoma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2906853" y="2825249"/>
            <a:ext cx="1969135" cy="10414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11100"/>
              </a:lnSpc>
              <a:spcBef>
                <a:spcPts val="100"/>
              </a:spcBef>
            </a:pPr>
            <a:r>
              <a:rPr sz="750" spc="45" dirty="0">
                <a:solidFill>
                  <a:srgbClr val="002A41"/>
                </a:solidFill>
                <a:latin typeface="Tahoma"/>
                <a:cs typeface="Tahoma"/>
              </a:rPr>
              <a:t>«Індекс </a:t>
            </a:r>
            <a:r>
              <a:rPr sz="750" spc="5" dirty="0">
                <a:solidFill>
                  <a:srgbClr val="002A41"/>
                </a:solidFill>
                <a:latin typeface="Tahoma"/>
                <a:cs typeface="Tahoma"/>
              </a:rPr>
              <a:t>здоров’я. </a:t>
            </a:r>
            <a:r>
              <a:rPr sz="750" spc="70" dirty="0">
                <a:solidFill>
                  <a:srgbClr val="002A41"/>
                </a:solidFill>
                <a:latin typeface="Tahoma"/>
                <a:cs typeface="Tahoma"/>
              </a:rPr>
              <a:t>Україна»  </a:t>
            </a:r>
            <a:r>
              <a:rPr sz="750" spc="65" dirty="0">
                <a:solidFill>
                  <a:srgbClr val="002A41"/>
                </a:solidFill>
                <a:latin typeface="Tahoma"/>
                <a:cs typeface="Tahoma"/>
              </a:rPr>
              <a:t>ґрунтується </a:t>
            </a:r>
            <a:r>
              <a:rPr sz="750" spc="70" dirty="0">
                <a:solidFill>
                  <a:srgbClr val="002A41"/>
                </a:solidFill>
                <a:latin typeface="Tahoma"/>
                <a:cs typeface="Tahoma"/>
              </a:rPr>
              <a:t>на </a:t>
            </a:r>
            <a:r>
              <a:rPr sz="750" spc="85" dirty="0">
                <a:solidFill>
                  <a:srgbClr val="002A41"/>
                </a:solidFill>
                <a:latin typeface="Tahoma"/>
                <a:cs typeface="Tahoma"/>
              </a:rPr>
              <a:t>емпіричному  </a:t>
            </a:r>
            <a:r>
              <a:rPr sz="750" spc="60" dirty="0">
                <a:solidFill>
                  <a:srgbClr val="002A41"/>
                </a:solidFill>
                <a:latin typeface="Tahoma"/>
                <a:cs typeface="Tahoma"/>
              </a:rPr>
              <a:t>дослідженні, </a:t>
            </a:r>
            <a:r>
              <a:rPr sz="750" spc="40" dirty="0">
                <a:solidFill>
                  <a:srgbClr val="002A41"/>
                </a:solidFill>
                <a:latin typeface="Tahoma"/>
                <a:cs typeface="Tahoma"/>
              </a:rPr>
              <a:t>в </a:t>
            </a:r>
            <a:r>
              <a:rPr sz="750" spc="85" dirty="0">
                <a:solidFill>
                  <a:srgbClr val="002A41"/>
                </a:solidFill>
                <a:latin typeface="Tahoma"/>
                <a:cs typeface="Tahoma"/>
              </a:rPr>
              <a:t>якому </a:t>
            </a:r>
            <a:r>
              <a:rPr sz="750" spc="35" dirty="0">
                <a:solidFill>
                  <a:srgbClr val="002A41"/>
                </a:solidFill>
                <a:latin typeface="Tahoma"/>
                <a:cs typeface="Tahoma"/>
              </a:rPr>
              <a:t>взяли </a:t>
            </a:r>
            <a:r>
              <a:rPr sz="750" spc="55" dirty="0">
                <a:solidFill>
                  <a:srgbClr val="002A41"/>
                </a:solidFill>
                <a:latin typeface="Tahoma"/>
                <a:cs typeface="Tahoma"/>
              </a:rPr>
              <a:t>участь  </a:t>
            </a:r>
            <a:r>
              <a:rPr sz="750" spc="70" dirty="0">
                <a:solidFill>
                  <a:srgbClr val="002A41"/>
                </a:solidFill>
                <a:latin typeface="Tahoma"/>
                <a:cs typeface="Tahoma"/>
              </a:rPr>
              <a:t>представники </a:t>
            </a:r>
            <a:r>
              <a:rPr sz="750" spc="55" dirty="0">
                <a:solidFill>
                  <a:srgbClr val="002A41"/>
                </a:solidFill>
                <a:latin typeface="Tahoma"/>
                <a:cs typeface="Tahoma"/>
              </a:rPr>
              <a:t>домогосподарств  </a:t>
            </a:r>
            <a:r>
              <a:rPr sz="750" spc="80" dirty="0">
                <a:solidFill>
                  <a:srgbClr val="002A41"/>
                </a:solidFill>
                <a:latin typeface="Tahoma"/>
                <a:cs typeface="Tahoma"/>
              </a:rPr>
              <a:t>України </a:t>
            </a:r>
            <a:r>
              <a:rPr sz="750" spc="45" dirty="0">
                <a:solidFill>
                  <a:srgbClr val="002A41"/>
                </a:solidFill>
                <a:latin typeface="Tahoma"/>
                <a:cs typeface="Tahoma"/>
              </a:rPr>
              <a:t>(понад </a:t>
            </a:r>
            <a:r>
              <a:rPr sz="750" spc="10" dirty="0">
                <a:solidFill>
                  <a:srgbClr val="002A41"/>
                </a:solidFill>
                <a:latin typeface="Tahoma"/>
                <a:cs typeface="Tahoma"/>
              </a:rPr>
              <a:t>10 </a:t>
            </a:r>
            <a:r>
              <a:rPr sz="750" spc="35" dirty="0">
                <a:solidFill>
                  <a:srgbClr val="002A41"/>
                </a:solidFill>
                <a:latin typeface="Tahoma"/>
                <a:cs typeface="Tahoma"/>
              </a:rPr>
              <a:t>000 </a:t>
            </a:r>
            <a:r>
              <a:rPr sz="750" spc="45" dirty="0">
                <a:solidFill>
                  <a:srgbClr val="002A41"/>
                </a:solidFill>
                <a:latin typeface="Tahoma"/>
                <a:cs typeface="Tahoma"/>
              </a:rPr>
              <a:t>респондентів).  </a:t>
            </a:r>
            <a:r>
              <a:rPr sz="750" spc="70" dirty="0">
                <a:solidFill>
                  <a:srgbClr val="002A41"/>
                </a:solidFill>
                <a:latin typeface="Tahoma"/>
                <a:cs typeface="Tahoma"/>
              </a:rPr>
              <a:t>Дослідження</a:t>
            </a:r>
            <a:r>
              <a:rPr sz="750" spc="-40" dirty="0">
                <a:solidFill>
                  <a:srgbClr val="002A41"/>
                </a:solidFill>
                <a:latin typeface="Tahoma"/>
                <a:cs typeface="Tahoma"/>
              </a:rPr>
              <a:t> </a:t>
            </a:r>
            <a:r>
              <a:rPr sz="750" spc="25" dirty="0">
                <a:solidFill>
                  <a:srgbClr val="002A41"/>
                </a:solidFill>
                <a:latin typeface="Tahoma"/>
                <a:cs typeface="Tahoma"/>
              </a:rPr>
              <a:t>є</a:t>
            </a:r>
            <a:r>
              <a:rPr sz="750" spc="-40" dirty="0">
                <a:solidFill>
                  <a:srgbClr val="002A41"/>
                </a:solidFill>
                <a:latin typeface="Tahoma"/>
                <a:cs typeface="Tahoma"/>
              </a:rPr>
              <a:t> </a:t>
            </a:r>
            <a:r>
              <a:rPr sz="750" spc="60" dirty="0">
                <a:solidFill>
                  <a:srgbClr val="002A41"/>
                </a:solidFill>
                <a:latin typeface="Tahoma"/>
                <a:cs typeface="Tahoma"/>
              </a:rPr>
              <a:t>репрезентативним</a:t>
            </a:r>
            <a:r>
              <a:rPr sz="750" spc="-40" dirty="0">
                <a:solidFill>
                  <a:srgbClr val="002A41"/>
                </a:solidFill>
                <a:latin typeface="Tahoma"/>
                <a:cs typeface="Tahoma"/>
              </a:rPr>
              <a:t> </a:t>
            </a:r>
            <a:r>
              <a:rPr sz="750" spc="65" dirty="0">
                <a:solidFill>
                  <a:srgbClr val="002A41"/>
                </a:solidFill>
                <a:latin typeface="Tahoma"/>
                <a:cs typeface="Tahoma"/>
              </a:rPr>
              <a:t>для  </a:t>
            </a:r>
            <a:r>
              <a:rPr sz="750" spc="70" dirty="0">
                <a:solidFill>
                  <a:srgbClr val="002A41"/>
                </a:solidFill>
                <a:latin typeface="Tahoma"/>
                <a:cs typeface="Tahoma"/>
              </a:rPr>
              <a:t>кожної </a:t>
            </a:r>
            <a:r>
              <a:rPr sz="750" spc="40" dirty="0">
                <a:solidFill>
                  <a:srgbClr val="002A41"/>
                </a:solidFill>
                <a:latin typeface="Tahoma"/>
                <a:cs typeface="Tahoma"/>
              </a:rPr>
              <a:t>області, </a:t>
            </a:r>
            <a:r>
              <a:rPr sz="750" spc="55" dirty="0">
                <a:solidFill>
                  <a:srgbClr val="002A41"/>
                </a:solidFill>
                <a:latin typeface="Tahoma"/>
                <a:cs typeface="Tahoma"/>
              </a:rPr>
              <a:t>що </a:t>
            </a:r>
            <a:r>
              <a:rPr sz="750" spc="40" dirty="0">
                <a:solidFill>
                  <a:srgbClr val="002A41"/>
                </a:solidFill>
                <a:latin typeface="Tahoma"/>
                <a:cs typeface="Tahoma"/>
              </a:rPr>
              <a:t>дає </a:t>
            </a:r>
            <a:r>
              <a:rPr sz="750" spc="70" dirty="0">
                <a:solidFill>
                  <a:srgbClr val="002A41"/>
                </a:solidFill>
                <a:latin typeface="Tahoma"/>
                <a:cs typeface="Tahoma"/>
              </a:rPr>
              <a:t>можливість  порівняти</a:t>
            </a:r>
            <a:r>
              <a:rPr sz="750" spc="-35" dirty="0">
                <a:solidFill>
                  <a:srgbClr val="002A41"/>
                </a:solidFill>
                <a:latin typeface="Tahoma"/>
                <a:cs typeface="Tahoma"/>
              </a:rPr>
              <a:t> </a:t>
            </a:r>
            <a:r>
              <a:rPr sz="750" spc="55" dirty="0">
                <a:solidFill>
                  <a:srgbClr val="002A41"/>
                </a:solidFill>
                <a:latin typeface="Tahoma"/>
                <a:cs typeface="Tahoma"/>
              </a:rPr>
              <a:t>більшість</a:t>
            </a:r>
            <a:r>
              <a:rPr sz="750" spc="-30" dirty="0">
                <a:solidFill>
                  <a:srgbClr val="002A41"/>
                </a:solidFill>
                <a:latin typeface="Tahoma"/>
                <a:cs typeface="Tahoma"/>
              </a:rPr>
              <a:t> </a:t>
            </a:r>
            <a:r>
              <a:rPr sz="750" spc="60" dirty="0">
                <a:solidFill>
                  <a:srgbClr val="002A41"/>
                </a:solidFill>
                <a:latin typeface="Tahoma"/>
                <a:cs typeface="Tahoma"/>
              </a:rPr>
              <a:t>показників</a:t>
            </a:r>
            <a:r>
              <a:rPr sz="750" spc="-30" dirty="0">
                <a:solidFill>
                  <a:srgbClr val="002A41"/>
                </a:solidFill>
                <a:latin typeface="Tahoma"/>
                <a:cs typeface="Tahoma"/>
              </a:rPr>
              <a:t> </a:t>
            </a:r>
            <a:r>
              <a:rPr sz="750" spc="60" dirty="0">
                <a:solidFill>
                  <a:srgbClr val="002A41"/>
                </a:solidFill>
                <a:latin typeface="Tahoma"/>
                <a:cs typeface="Tahoma"/>
              </a:rPr>
              <a:t>у</a:t>
            </a:r>
            <a:endParaRPr sz="750">
              <a:latin typeface="Tahoma"/>
              <a:cs typeface="Tahoma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5011116" y="1428027"/>
            <a:ext cx="1977389" cy="4064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11100"/>
              </a:lnSpc>
              <a:spcBef>
                <a:spcPts val="100"/>
              </a:spcBef>
            </a:pPr>
            <a:r>
              <a:rPr sz="750" spc="10" dirty="0">
                <a:solidFill>
                  <a:srgbClr val="002A41"/>
                </a:solidFill>
                <a:latin typeface="Tahoma"/>
                <a:cs typeface="Tahoma"/>
              </a:rPr>
              <a:t>розрізі </a:t>
            </a:r>
            <a:r>
              <a:rPr sz="750" spc="60" dirty="0">
                <a:solidFill>
                  <a:srgbClr val="002A41"/>
                </a:solidFill>
                <a:latin typeface="Tahoma"/>
                <a:cs typeface="Tahoma"/>
              </a:rPr>
              <a:t>регіонів </a:t>
            </a:r>
            <a:r>
              <a:rPr sz="750" spc="45" dirty="0">
                <a:solidFill>
                  <a:srgbClr val="002A41"/>
                </a:solidFill>
                <a:latin typeface="Tahoma"/>
                <a:cs typeface="Tahoma"/>
              </a:rPr>
              <a:t>(додаткова </a:t>
            </a:r>
            <a:r>
              <a:rPr sz="750" spc="75" dirty="0">
                <a:solidFill>
                  <a:srgbClr val="002A41"/>
                </a:solidFill>
                <a:latin typeface="Tahoma"/>
                <a:cs typeface="Tahoma"/>
              </a:rPr>
              <a:t>інформація  </a:t>
            </a:r>
            <a:r>
              <a:rPr sz="750" spc="60" dirty="0">
                <a:solidFill>
                  <a:srgbClr val="002A41"/>
                </a:solidFill>
                <a:latin typeface="Tahoma"/>
                <a:cs typeface="Tahoma"/>
              </a:rPr>
              <a:t>про </a:t>
            </a:r>
            <a:r>
              <a:rPr sz="750" spc="55" dirty="0">
                <a:solidFill>
                  <a:srgbClr val="002A41"/>
                </a:solidFill>
                <a:latin typeface="Tahoma"/>
                <a:cs typeface="Tahoma"/>
              </a:rPr>
              <a:t>методологію </a:t>
            </a:r>
            <a:r>
              <a:rPr sz="750" spc="70" dirty="0">
                <a:solidFill>
                  <a:srgbClr val="002A41"/>
                </a:solidFill>
                <a:latin typeface="Tahoma"/>
                <a:cs typeface="Tahoma"/>
              </a:rPr>
              <a:t>дослідження  </a:t>
            </a:r>
            <a:r>
              <a:rPr sz="750" spc="55" dirty="0">
                <a:solidFill>
                  <a:srgbClr val="002A41"/>
                </a:solidFill>
                <a:latin typeface="Tahoma"/>
                <a:cs typeface="Tahoma"/>
              </a:rPr>
              <a:t>представлена </a:t>
            </a:r>
            <a:r>
              <a:rPr sz="750" spc="40" dirty="0">
                <a:solidFill>
                  <a:srgbClr val="002A41"/>
                </a:solidFill>
                <a:latin typeface="Tahoma"/>
                <a:cs typeface="Tahoma"/>
              </a:rPr>
              <a:t>в</a:t>
            </a:r>
            <a:r>
              <a:rPr sz="750" spc="-120" dirty="0">
                <a:solidFill>
                  <a:srgbClr val="002A41"/>
                </a:solidFill>
                <a:latin typeface="Tahoma"/>
                <a:cs typeface="Tahoma"/>
              </a:rPr>
              <a:t> </a:t>
            </a:r>
            <a:r>
              <a:rPr sz="750" spc="35" dirty="0">
                <a:solidFill>
                  <a:srgbClr val="002A41"/>
                </a:solidFill>
                <a:latin typeface="Tahoma"/>
                <a:cs typeface="Tahoma"/>
              </a:rPr>
              <a:t>Додатку).</a:t>
            </a:r>
            <a:endParaRPr sz="750">
              <a:latin typeface="Tahoma"/>
              <a:cs typeface="Tahoma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5011116" y="1935995"/>
            <a:ext cx="1937385" cy="19304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136525">
              <a:lnSpc>
                <a:spcPct val="111100"/>
              </a:lnSpc>
              <a:spcBef>
                <a:spcPts val="100"/>
              </a:spcBef>
            </a:pPr>
            <a:r>
              <a:rPr sz="750" spc="40" dirty="0">
                <a:solidFill>
                  <a:srgbClr val="002A41"/>
                </a:solidFill>
                <a:latin typeface="Tahoma"/>
                <a:cs typeface="Tahoma"/>
              </a:rPr>
              <a:t>За </a:t>
            </a:r>
            <a:r>
              <a:rPr sz="750" spc="50" dirty="0">
                <a:solidFill>
                  <a:srgbClr val="002A41"/>
                </a:solidFill>
                <a:latin typeface="Tahoma"/>
                <a:cs typeface="Tahoma"/>
              </a:rPr>
              <a:t>відсутності </a:t>
            </a:r>
            <a:r>
              <a:rPr sz="750" spc="45" dirty="0">
                <a:solidFill>
                  <a:srgbClr val="002A41"/>
                </a:solidFill>
                <a:latin typeface="Tahoma"/>
                <a:cs typeface="Tahoma"/>
              </a:rPr>
              <a:t>даних, </a:t>
            </a:r>
            <a:r>
              <a:rPr sz="750" spc="80" dirty="0">
                <a:solidFill>
                  <a:srgbClr val="002A41"/>
                </a:solidFill>
                <a:latin typeface="Tahoma"/>
                <a:cs typeface="Tahoma"/>
              </a:rPr>
              <a:t>які </a:t>
            </a:r>
            <a:r>
              <a:rPr sz="750" spc="35" dirty="0">
                <a:solidFill>
                  <a:srgbClr val="002A41"/>
                </a:solidFill>
                <a:latin typeface="Tahoma"/>
                <a:cs typeface="Tahoma"/>
              </a:rPr>
              <a:t>збиралися  </a:t>
            </a:r>
            <a:r>
              <a:rPr sz="750" spc="50" dirty="0">
                <a:solidFill>
                  <a:srgbClr val="002A41"/>
                </a:solidFill>
                <a:latin typeface="Tahoma"/>
                <a:cs typeface="Tahoma"/>
              </a:rPr>
              <a:t>би</a:t>
            </a:r>
            <a:r>
              <a:rPr sz="750" spc="-65" dirty="0">
                <a:solidFill>
                  <a:srgbClr val="002A41"/>
                </a:solidFill>
                <a:latin typeface="Tahoma"/>
                <a:cs typeface="Tahoma"/>
              </a:rPr>
              <a:t> </a:t>
            </a:r>
            <a:r>
              <a:rPr sz="750" spc="55" dirty="0">
                <a:solidFill>
                  <a:srgbClr val="002A41"/>
                </a:solidFill>
                <a:latin typeface="Tahoma"/>
                <a:cs typeface="Tahoma"/>
              </a:rPr>
              <a:t>протягом</a:t>
            </a:r>
            <a:r>
              <a:rPr sz="750" spc="-65" dirty="0">
                <a:solidFill>
                  <a:srgbClr val="002A41"/>
                </a:solidFill>
                <a:latin typeface="Tahoma"/>
                <a:cs typeface="Tahoma"/>
              </a:rPr>
              <a:t> </a:t>
            </a:r>
            <a:r>
              <a:rPr sz="750" spc="40" dirty="0">
                <a:solidFill>
                  <a:srgbClr val="002A41"/>
                </a:solidFill>
                <a:latin typeface="Tahoma"/>
                <a:cs typeface="Tahoma"/>
              </a:rPr>
              <a:t>тривалого</a:t>
            </a:r>
            <a:r>
              <a:rPr sz="750" spc="-65" dirty="0">
                <a:solidFill>
                  <a:srgbClr val="002A41"/>
                </a:solidFill>
                <a:latin typeface="Tahoma"/>
                <a:cs typeface="Tahoma"/>
              </a:rPr>
              <a:t> </a:t>
            </a:r>
            <a:r>
              <a:rPr sz="750" spc="50" dirty="0">
                <a:solidFill>
                  <a:srgbClr val="002A41"/>
                </a:solidFill>
                <a:latin typeface="Tahoma"/>
                <a:cs typeface="Tahoma"/>
              </a:rPr>
              <a:t>часу</a:t>
            </a:r>
            <a:r>
              <a:rPr sz="750" spc="-65" dirty="0">
                <a:solidFill>
                  <a:srgbClr val="002A41"/>
                </a:solidFill>
                <a:latin typeface="Tahoma"/>
                <a:cs typeface="Tahoma"/>
              </a:rPr>
              <a:t> </a:t>
            </a:r>
            <a:r>
              <a:rPr sz="750" spc="35" dirty="0">
                <a:solidFill>
                  <a:srgbClr val="002A41"/>
                </a:solidFill>
                <a:latin typeface="Tahoma"/>
                <a:cs typeface="Tahoma"/>
              </a:rPr>
              <a:t>та</a:t>
            </a:r>
            <a:r>
              <a:rPr sz="750" spc="-65" dirty="0">
                <a:solidFill>
                  <a:srgbClr val="002A41"/>
                </a:solidFill>
                <a:latin typeface="Tahoma"/>
                <a:cs typeface="Tahoma"/>
              </a:rPr>
              <a:t> </a:t>
            </a:r>
            <a:r>
              <a:rPr sz="750" spc="80" dirty="0">
                <a:solidFill>
                  <a:srgbClr val="002A41"/>
                </a:solidFill>
                <a:latin typeface="Tahoma"/>
                <a:cs typeface="Tahoma"/>
              </a:rPr>
              <a:t>які</a:t>
            </a:r>
            <a:r>
              <a:rPr sz="750" spc="-65" dirty="0">
                <a:solidFill>
                  <a:srgbClr val="002A41"/>
                </a:solidFill>
                <a:latin typeface="Tahoma"/>
                <a:cs typeface="Tahoma"/>
              </a:rPr>
              <a:t> </a:t>
            </a:r>
            <a:r>
              <a:rPr sz="750" spc="25" dirty="0">
                <a:solidFill>
                  <a:srgbClr val="002A41"/>
                </a:solidFill>
                <a:latin typeface="Tahoma"/>
                <a:cs typeface="Tahoma"/>
              </a:rPr>
              <a:t>б  </a:t>
            </a:r>
            <a:r>
              <a:rPr sz="750" spc="30" dirty="0">
                <a:solidFill>
                  <a:srgbClr val="002A41"/>
                </a:solidFill>
                <a:latin typeface="Tahoma"/>
                <a:cs typeface="Tahoma"/>
              </a:rPr>
              <a:t>дозволили </a:t>
            </a:r>
            <a:r>
              <a:rPr sz="750" spc="25" dirty="0">
                <a:solidFill>
                  <a:srgbClr val="002A41"/>
                </a:solidFill>
                <a:latin typeface="Tahoma"/>
                <a:cs typeface="Tahoma"/>
              </a:rPr>
              <a:t>зробити </a:t>
            </a:r>
            <a:r>
              <a:rPr sz="750" spc="45" dirty="0">
                <a:solidFill>
                  <a:srgbClr val="002A41"/>
                </a:solidFill>
                <a:latin typeface="Tahoma"/>
                <a:cs typeface="Tahoma"/>
              </a:rPr>
              <a:t>висновок </a:t>
            </a:r>
            <a:r>
              <a:rPr sz="750" spc="50" dirty="0">
                <a:solidFill>
                  <a:srgbClr val="002A41"/>
                </a:solidFill>
                <a:latin typeface="Tahoma"/>
                <a:cs typeface="Tahoma"/>
              </a:rPr>
              <a:t>про </a:t>
            </a:r>
            <a:r>
              <a:rPr sz="750" spc="-5" dirty="0">
                <a:solidFill>
                  <a:srgbClr val="002A41"/>
                </a:solidFill>
                <a:latin typeface="Tahoma"/>
                <a:cs typeface="Tahoma"/>
              </a:rPr>
              <a:t>те,  </a:t>
            </a:r>
            <a:r>
              <a:rPr sz="750" spc="80" dirty="0">
                <a:solidFill>
                  <a:srgbClr val="002A41"/>
                </a:solidFill>
                <a:latin typeface="Tahoma"/>
                <a:cs typeface="Tahoma"/>
              </a:rPr>
              <a:t>чи </a:t>
            </a:r>
            <a:r>
              <a:rPr sz="750" spc="55" dirty="0">
                <a:solidFill>
                  <a:srgbClr val="002A41"/>
                </a:solidFill>
                <a:latin typeface="Tahoma"/>
                <a:cs typeface="Tahoma"/>
              </a:rPr>
              <a:t>зміни </a:t>
            </a:r>
            <a:r>
              <a:rPr sz="750" spc="60" dirty="0">
                <a:solidFill>
                  <a:srgbClr val="002A41"/>
                </a:solidFill>
                <a:latin typeface="Tahoma"/>
                <a:cs typeface="Tahoma"/>
              </a:rPr>
              <a:t>системи </a:t>
            </a:r>
            <a:r>
              <a:rPr sz="750" spc="25" dirty="0">
                <a:solidFill>
                  <a:srgbClr val="002A41"/>
                </a:solidFill>
                <a:latin typeface="Tahoma"/>
                <a:cs typeface="Tahoma"/>
              </a:rPr>
              <a:t>є </a:t>
            </a:r>
            <a:r>
              <a:rPr sz="750" spc="75" dirty="0">
                <a:solidFill>
                  <a:srgbClr val="002A41"/>
                </a:solidFill>
                <a:latin typeface="Tahoma"/>
                <a:cs typeface="Tahoma"/>
              </a:rPr>
              <a:t>чутливими </a:t>
            </a:r>
            <a:r>
              <a:rPr sz="750" spc="25" dirty="0">
                <a:solidFill>
                  <a:srgbClr val="002A41"/>
                </a:solidFill>
                <a:latin typeface="Tahoma"/>
                <a:cs typeface="Tahoma"/>
              </a:rPr>
              <a:t>до  </a:t>
            </a:r>
            <a:r>
              <a:rPr sz="750" spc="35" dirty="0">
                <a:solidFill>
                  <a:srgbClr val="002A41"/>
                </a:solidFill>
                <a:latin typeface="Tahoma"/>
                <a:cs typeface="Tahoma"/>
              </a:rPr>
              <a:t>потреб</a:t>
            </a:r>
            <a:r>
              <a:rPr sz="750" spc="-70" dirty="0">
                <a:solidFill>
                  <a:srgbClr val="002A41"/>
                </a:solidFill>
                <a:latin typeface="Tahoma"/>
                <a:cs typeface="Tahoma"/>
              </a:rPr>
              <a:t> </a:t>
            </a:r>
            <a:r>
              <a:rPr sz="750" spc="45" dirty="0">
                <a:solidFill>
                  <a:srgbClr val="002A41"/>
                </a:solidFill>
                <a:latin typeface="Tahoma"/>
                <a:cs typeface="Tahoma"/>
              </a:rPr>
              <a:t>людей</a:t>
            </a:r>
            <a:r>
              <a:rPr sz="750" spc="-70" dirty="0">
                <a:solidFill>
                  <a:srgbClr val="002A41"/>
                </a:solidFill>
                <a:latin typeface="Tahoma"/>
                <a:cs typeface="Tahoma"/>
              </a:rPr>
              <a:t> </a:t>
            </a:r>
            <a:r>
              <a:rPr sz="750" spc="65" dirty="0">
                <a:solidFill>
                  <a:srgbClr val="002A41"/>
                </a:solidFill>
                <a:latin typeface="Tahoma"/>
                <a:cs typeface="Tahoma"/>
              </a:rPr>
              <a:t>—</a:t>
            </a:r>
            <a:r>
              <a:rPr sz="750" spc="-70" dirty="0">
                <a:solidFill>
                  <a:srgbClr val="002A41"/>
                </a:solidFill>
                <a:latin typeface="Tahoma"/>
                <a:cs typeface="Tahoma"/>
              </a:rPr>
              <a:t> </a:t>
            </a:r>
            <a:r>
              <a:rPr sz="750" spc="40" dirty="0">
                <a:solidFill>
                  <a:srgbClr val="002A41"/>
                </a:solidFill>
                <a:latin typeface="Tahoma"/>
                <a:cs typeface="Tahoma"/>
              </a:rPr>
              <a:t>Індекс</a:t>
            </a:r>
            <a:r>
              <a:rPr sz="750" spc="-65" dirty="0">
                <a:solidFill>
                  <a:srgbClr val="002A41"/>
                </a:solidFill>
                <a:latin typeface="Tahoma"/>
                <a:cs typeface="Tahoma"/>
              </a:rPr>
              <a:t> </a:t>
            </a:r>
            <a:r>
              <a:rPr sz="750" spc="60" dirty="0">
                <a:solidFill>
                  <a:srgbClr val="002A41"/>
                </a:solidFill>
                <a:latin typeface="Tahoma"/>
                <a:cs typeface="Tahoma"/>
              </a:rPr>
              <a:t>слугуватиме  у</a:t>
            </a:r>
            <a:r>
              <a:rPr sz="750" spc="-60" dirty="0">
                <a:solidFill>
                  <a:srgbClr val="002A41"/>
                </a:solidFill>
                <a:latin typeface="Tahoma"/>
                <a:cs typeface="Tahoma"/>
              </a:rPr>
              <a:t> </a:t>
            </a:r>
            <a:r>
              <a:rPr sz="750" spc="50" dirty="0">
                <a:solidFill>
                  <a:srgbClr val="002A41"/>
                </a:solidFill>
                <a:latin typeface="Tahoma"/>
                <a:cs typeface="Tahoma"/>
              </a:rPr>
              <a:t>першу</a:t>
            </a:r>
            <a:r>
              <a:rPr sz="750" spc="-60" dirty="0">
                <a:solidFill>
                  <a:srgbClr val="002A41"/>
                </a:solidFill>
                <a:latin typeface="Tahoma"/>
                <a:cs typeface="Tahoma"/>
              </a:rPr>
              <a:t> </a:t>
            </a:r>
            <a:r>
              <a:rPr sz="750" spc="40" dirty="0">
                <a:solidFill>
                  <a:srgbClr val="002A41"/>
                </a:solidFill>
                <a:latin typeface="Tahoma"/>
                <a:cs typeface="Tahoma"/>
              </a:rPr>
              <a:t>чергу</a:t>
            </a:r>
            <a:r>
              <a:rPr sz="750" spc="-55" dirty="0">
                <a:solidFill>
                  <a:srgbClr val="002A41"/>
                </a:solidFill>
                <a:latin typeface="Tahoma"/>
                <a:cs typeface="Tahoma"/>
              </a:rPr>
              <a:t> </a:t>
            </a:r>
            <a:r>
              <a:rPr sz="750" spc="55" dirty="0">
                <a:solidFill>
                  <a:srgbClr val="002A41"/>
                </a:solidFill>
                <a:latin typeface="Tahoma"/>
                <a:cs typeface="Tahoma"/>
              </a:rPr>
              <a:t>для</a:t>
            </a:r>
            <a:r>
              <a:rPr sz="750" spc="-60" dirty="0">
                <a:solidFill>
                  <a:srgbClr val="002A41"/>
                </a:solidFill>
                <a:latin typeface="Tahoma"/>
                <a:cs typeface="Tahoma"/>
              </a:rPr>
              <a:t> </a:t>
            </a:r>
            <a:r>
              <a:rPr sz="750" spc="50" dirty="0">
                <a:solidFill>
                  <a:srgbClr val="002A41"/>
                </a:solidFill>
                <a:latin typeface="Tahoma"/>
                <a:cs typeface="Tahoma"/>
              </a:rPr>
              <a:t>відстеження</a:t>
            </a:r>
            <a:r>
              <a:rPr sz="750" spc="-60" dirty="0">
                <a:solidFill>
                  <a:srgbClr val="002A41"/>
                </a:solidFill>
                <a:latin typeface="Tahoma"/>
                <a:cs typeface="Tahoma"/>
              </a:rPr>
              <a:t> </a:t>
            </a:r>
            <a:r>
              <a:rPr sz="750" spc="10" dirty="0">
                <a:solidFill>
                  <a:srgbClr val="002A41"/>
                </a:solidFill>
                <a:latin typeface="Tahoma"/>
                <a:cs typeface="Tahoma"/>
              </a:rPr>
              <a:t>того,  </a:t>
            </a:r>
            <a:r>
              <a:rPr sz="750" spc="75" dirty="0">
                <a:solidFill>
                  <a:srgbClr val="002A41"/>
                </a:solidFill>
                <a:latin typeface="Tahoma"/>
                <a:cs typeface="Tahoma"/>
              </a:rPr>
              <a:t>як</a:t>
            </a:r>
            <a:r>
              <a:rPr sz="750" spc="-65" dirty="0">
                <a:solidFill>
                  <a:srgbClr val="002A41"/>
                </a:solidFill>
                <a:latin typeface="Tahoma"/>
                <a:cs typeface="Tahoma"/>
              </a:rPr>
              <a:t> </a:t>
            </a:r>
            <a:r>
              <a:rPr sz="750" spc="50" dirty="0">
                <a:solidFill>
                  <a:srgbClr val="002A41"/>
                </a:solidFill>
                <a:latin typeface="Tahoma"/>
                <a:cs typeface="Tahoma"/>
              </a:rPr>
              <a:t>змінилася</a:t>
            </a:r>
            <a:r>
              <a:rPr sz="750" spc="-65" dirty="0">
                <a:solidFill>
                  <a:srgbClr val="002A41"/>
                </a:solidFill>
                <a:latin typeface="Tahoma"/>
                <a:cs typeface="Tahoma"/>
              </a:rPr>
              <a:t> </a:t>
            </a:r>
            <a:r>
              <a:rPr sz="750" spc="55" dirty="0">
                <a:solidFill>
                  <a:srgbClr val="002A41"/>
                </a:solidFill>
                <a:latin typeface="Tahoma"/>
                <a:cs typeface="Tahoma"/>
              </a:rPr>
              <a:t>система</a:t>
            </a:r>
            <a:r>
              <a:rPr sz="750" spc="-65" dirty="0">
                <a:solidFill>
                  <a:srgbClr val="002A41"/>
                </a:solidFill>
                <a:latin typeface="Tahoma"/>
                <a:cs typeface="Tahoma"/>
              </a:rPr>
              <a:t> </a:t>
            </a:r>
            <a:r>
              <a:rPr sz="750" spc="-10" dirty="0">
                <a:solidFill>
                  <a:srgbClr val="002A41"/>
                </a:solidFill>
                <a:latin typeface="Tahoma"/>
                <a:cs typeface="Tahoma"/>
              </a:rPr>
              <a:t>«із</a:t>
            </a:r>
            <a:r>
              <a:rPr sz="750" spc="-65" dirty="0">
                <a:solidFill>
                  <a:srgbClr val="002A41"/>
                </a:solidFill>
                <a:latin typeface="Tahoma"/>
                <a:cs typeface="Tahoma"/>
              </a:rPr>
              <a:t> </a:t>
            </a:r>
            <a:r>
              <a:rPr sz="750" spc="45" dirty="0">
                <a:solidFill>
                  <a:srgbClr val="002A41"/>
                </a:solidFill>
                <a:latin typeface="Tahoma"/>
                <a:cs typeface="Tahoma"/>
              </a:rPr>
              <a:t>останньою</a:t>
            </a:r>
            <a:endParaRPr sz="750">
              <a:latin typeface="Tahoma"/>
              <a:cs typeface="Tahoma"/>
            </a:endParaRPr>
          </a:p>
          <a:p>
            <a:pPr marL="12700" marR="46355">
              <a:lnSpc>
                <a:spcPct val="111100"/>
              </a:lnSpc>
            </a:pPr>
            <a:r>
              <a:rPr sz="750" spc="25" dirty="0">
                <a:solidFill>
                  <a:srgbClr val="002A41"/>
                </a:solidFill>
                <a:latin typeface="Tahoma"/>
                <a:cs typeface="Tahoma"/>
              </a:rPr>
              <a:t>реформою». </a:t>
            </a:r>
            <a:r>
              <a:rPr sz="750" spc="40" dirty="0">
                <a:solidFill>
                  <a:srgbClr val="002A41"/>
                </a:solidFill>
                <a:latin typeface="Tahoma"/>
                <a:cs typeface="Tahoma"/>
              </a:rPr>
              <a:t>Започатковується</a:t>
            </a:r>
            <a:r>
              <a:rPr sz="750" spc="-155" dirty="0">
                <a:solidFill>
                  <a:srgbClr val="002A41"/>
                </a:solidFill>
                <a:latin typeface="Tahoma"/>
                <a:cs typeface="Tahoma"/>
              </a:rPr>
              <a:t> </a:t>
            </a:r>
            <a:r>
              <a:rPr sz="750" spc="30" dirty="0">
                <a:solidFill>
                  <a:srgbClr val="002A41"/>
                </a:solidFill>
                <a:latin typeface="Tahoma"/>
                <a:cs typeface="Tahoma"/>
              </a:rPr>
              <a:t>«Індекс  </a:t>
            </a:r>
            <a:r>
              <a:rPr sz="750" spc="-5" dirty="0">
                <a:solidFill>
                  <a:srgbClr val="002A41"/>
                </a:solidFill>
                <a:latin typeface="Tahoma"/>
                <a:cs typeface="Tahoma"/>
              </a:rPr>
              <a:t>здоров’я.</a:t>
            </a:r>
            <a:r>
              <a:rPr sz="750" spc="-65" dirty="0">
                <a:solidFill>
                  <a:srgbClr val="002A41"/>
                </a:solidFill>
                <a:latin typeface="Tahoma"/>
                <a:cs typeface="Tahoma"/>
              </a:rPr>
              <a:t> </a:t>
            </a:r>
            <a:r>
              <a:rPr sz="750" spc="55" dirty="0">
                <a:solidFill>
                  <a:srgbClr val="002A41"/>
                </a:solidFill>
                <a:latin typeface="Tahoma"/>
                <a:cs typeface="Tahoma"/>
              </a:rPr>
              <a:t>Україна»</a:t>
            </a:r>
            <a:r>
              <a:rPr sz="750" spc="-65" dirty="0">
                <a:solidFill>
                  <a:srgbClr val="002A41"/>
                </a:solidFill>
                <a:latin typeface="Tahoma"/>
                <a:cs typeface="Tahoma"/>
              </a:rPr>
              <a:t> </a:t>
            </a:r>
            <a:r>
              <a:rPr sz="750" spc="40" dirty="0">
                <a:solidFill>
                  <a:srgbClr val="002A41"/>
                </a:solidFill>
                <a:latin typeface="Tahoma"/>
                <a:cs typeface="Tahoma"/>
              </a:rPr>
              <a:t>в</a:t>
            </a:r>
            <a:r>
              <a:rPr sz="750" spc="-60" dirty="0">
                <a:solidFill>
                  <a:srgbClr val="002A41"/>
                </a:solidFill>
                <a:latin typeface="Tahoma"/>
                <a:cs typeface="Tahoma"/>
              </a:rPr>
              <a:t> </a:t>
            </a:r>
            <a:r>
              <a:rPr sz="750" spc="-5" dirty="0">
                <a:solidFill>
                  <a:srgbClr val="002A41"/>
                </a:solidFill>
                <a:latin typeface="Tahoma"/>
                <a:cs typeface="Tahoma"/>
              </a:rPr>
              <a:t>2016</a:t>
            </a:r>
            <a:r>
              <a:rPr sz="750" spc="-65" dirty="0">
                <a:solidFill>
                  <a:srgbClr val="002A41"/>
                </a:solidFill>
                <a:latin typeface="Tahoma"/>
                <a:cs typeface="Tahoma"/>
              </a:rPr>
              <a:t> </a:t>
            </a:r>
            <a:r>
              <a:rPr sz="750" spc="30" dirty="0">
                <a:solidFill>
                  <a:srgbClr val="002A41"/>
                </a:solidFill>
                <a:latin typeface="Tahoma"/>
                <a:cs typeface="Tahoma"/>
              </a:rPr>
              <a:t>році,</a:t>
            </a:r>
            <a:r>
              <a:rPr sz="750" spc="-65" dirty="0">
                <a:solidFill>
                  <a:srgbClr val="002A41"/>
                </a:solidFill>
                <a:latin typeface="Tahoma"/>
                <a:cs typeface="Tahoma"/>
              </a:rPr>
              <a:t> </a:t>
            </a:r>
            <a:r>
              <a:rPr sz="750" spc="45" dirty="0">
                <a:solidFill>
                  <a:srgbClr val="002A41"/>
                </a:solidFill>
                <a:latin typeface="Tahoma"/>
                <a:cs typeface="Tahoma"/>
              </a:rPr>
              <a:t>а</a:t>
            </a:r>
            <a:r>
              <a:rPr sz="750" spc="-60" dirty="0">
                <a:solidFill>
                  <a:srgbClr val="002A41"/>
                </a:solidFill>
                <a:latin typeface="Tahoma"/>
                <a:cs typeface="Tahoma"/>
              </a:rPr>
              <a:t> </a:t>
            </a:r>
            <a:r>
              <a:rPr sz="750" spc="55" dirty="0">
                <a:solidFill>
                  <a:srgbClr val="002A41"/>
                </a:solidFill>
                <a:latin typeface="Tahoma"/>
                <a:cs typeface="Tahoma"/>
              </a:rPr>
              <a:t>далі</a:t>
            </a:r>
            <a:endParaRPr sz="750">
              <a:latin typeface="Tahoma"/>
              <a:cs typeface="Tahoma"/>
            </a:endParaRPr>
          </a:p>
          <a:p>
            <a:pPr marL="12700" marR="5080">
              <a:lnSpc>
                <a:spcPct val="111100"/>
              </a:lnSpc>
            </a:pPr>
            <a:r>
              <a:rPr sz="750" spc="65" dirty="0">
                <a:solidFill>
                  <a:srgbClr val="002A41"/>
                </a:solidFill>
                <a:latin typeface="Tahoma"/>
                <a:cs typeface="Tahoma"/>
              </a:rPr>
              <a:t>— </a:t>
            </a:r>
            <a:r>
              <a:rPr sz="750" spc="-114" dirty="0">
                <a:solidFill>
                  <a:srgbClr val="002A41"/>
                </a:solidFill>
                <a:latin typeface="Tahoma"/>
                <a:cs typeface="Tahoma"/>
              </a:rPr>
              <a:t>з </a:t>
            </a:r>
            <a:r>
              <a:rPr sz="750" spc="-5" dirty="0">
                <a:solidFill>
                  <a:srgbClr val="002A41"/>
                </a:solidFill>
                <a:latin typeface="Tahoma"/>
                <a:cs typeface="Tahoma"/>
              </a:rPr>
              <a:t>2017 </a:t>
            </a:r>
            <a:r>
              <a:rPr sz="750" spc="50" dirty="0">
                <a:solidFill>
                  <a:srgbClr val="002A41"/>
                </a:solidFill>
                <a:latin typeface="Tahoma"/>
                <a:cs typeface="Tahoma"/>
              </a:rPr>
              <a:t>року </a:t>
            </a:r>
            <a:r>
              <a:rPr sz="750" spc="65" dirty="0">
                <a:solidFill>
                  <a:srgbClr val="002A41"/>
                </a:solidFill>
                <a:latin typeface="Tahoma"/>
                <a:cs typeface="Tahoma"/>
              </a:rPr>
              <a:t>— він </a:t>
            </a:r>
            <a:r>
              <a:rPr sz="750" spc="45" dirty="0">
                <a:solidFill>
                  <a:srgbClr val="002A41"/>
                </a:solidFill>
                <a:latin typeface="Tahoma"/>
                <a:cs typeface="Tahoma"/>
              </a:rPr>
              <a:t>демонструватиме,  </a:t>
            </a:r>
            <a:r>
              <a:rPr sz="750" spc="75" dirty="0">
                <a:solidFill>
                  <a:srgbClr val="002A41"/>
                </a:solidFill>
                <a:latin typeface="Tahoma"/>
                <a:cs typeface="Tahoma"/>
              </a:rPr>
              <a:t>як </a:t>
            </a:r>
            <a:r>
              <a:rPr sz="750" spc="55" dirty="0">
                <a:solidFill>
                  <a:srgbClr val="002A41"/>
                </a:solidFill>
                <a:latin typeface="Tahoma"/>
                <a:cs typeface="Tahoma"/>
              </a:rPr>
              <a:t>зміни </a:t>
            </a:r>
            <a:r>
              <a:rPr sz="750" spc="40" dirty="0">
                <a:solidFill>
                  <a:srgbClr val="002A41"/>
                </a:solidFill>
                <a:latin typeface="Tahoma"/>
                <a:cs typeface="Tahoma"/>
              </a:rPr>
              <a:t>в охороні </a:t>
            </a:r>
            <a:r>
              <a:rPr sz="750" dirty="0">
                <a:solidFill>
                  <a:srgbClr val="002A41"/>
                </a:solidFill>
                <a:latin typeface="Tahoma"/>
                <a:cs typeface="Tahoma"/>
              </a:rPr>
              <a:t>здоров’я </a:t>
            </a:r>
            <a:r>
              <a:rPr sz="750" spc="65" dirty="0">
                <a:solidFill>
                  <a:srgbClr val="002A41"/>
                </a:solidFill>
                <a:latin typeface="Tahoma"/>
                <a:cs typeface="Tahoma"/>
              </a:rPr>
              <a:t>на  </a:t>
            </a:r>
            <a:r>
              <a:rPr sz="750" spc="60" dirty="0">
                <a:solidFill>
                  <a:srgbClr val="002A41"/>
                </a:solidFill>
                <a:latin typeface="Tahoma"/>
                <a:cs typeface="Tahoma"/>
              </a:rPr>
              <a:t>національному </a:t>
            </a:r>
            <a:r>
              <a:rPr sz="750" spc="55" dirty="0">
                <a:solidFill>
                  <a:srgbClr val="002A41"/>
                </a:solidFill>
                <a:latin typeface="Tahoma"/>
                <a:cs typeface="Tahoma"/>
              </a:rPr>
              <a:t>рівні </a:t>
            </a:r>
            <a:r>
              <a:rPr sz="750" spc="35" dirty="0">
                <a:solidFill>
                  <a:srgbClr val="002A41"/>
                </a:solidFill>
                <a:latin typeface="Tahoma"/>
                <a:cs typeface="Tahoma"/>
              </a:rPr>
              <a:t>та </a:t>
            </a:r>
            <a:r>
              <a:rPr sz="750" spc="65" dirty="0">
                <a:solidFill>
                  <a:srgbClr val="002A41"/>
                </a:solidFill>
                <a:latin typeface="Tahoma"/>
                <a:cs typeface="Tahoma"/>
              </a:rPr>
              <a:t>на </a:t>
            </a:r>
            <a:r>
              <a:rPr sz="750" spc="55" dirty="0">
                <a:solidFill>
                  <a:srgbClr val="002A41"/>
                </a:solidFill>
                <a:latin typeface="Tahoma"/>
                <a:cs typeface="Tahoma"/>
              </a:rPr>
              <a:t>рівні  громад </a:t>
            </a:r>
            <a:r>
              <a:rPr sz="750" spc="45" dirty="0">
                <a:solidFill>
                  <a:srgbClr val="002A41"/>
                </a:solidFill>
                <a:latin typeface="Tahoma"/>
                <a:cs typeface="Tahoma"/>
              </a:rPr>
              <a:t>відображаються </a:t>
            </a:r>
            <a:r>
              <a:rPr sz="750" spc="65" dirty="0">
                <a:solidFill>
                  <a:srgbClr val="002A41"/>
                </a:solidFill>
                <a:latin typeface="Tahoma"/>
                <a:cs typeface="Tahoma"/>
              </a:rPr>
              <a:t>на кінцевому  </a:t>
            </a:r>
            <a:r>
              <a:rPr sz="750" spc="40" dirty="0">
                <a:solidFill>
                  <a:srgbClr val="002A41"/>
                </a:solidFill>
                <a:latin typeface="Tahoma"/>
                <a:cs typeface="Tahoma"/>
              </a:rPr>
              <a:t>споживачеві,</a:t>
            </a:r>
            <a:r>
              <a:rPr sz="750" spc="-65" dirty="0">
                <a:solidFill>
                  <a:srgbClr val="002A41"/>
                </a:solidFill>
                <a:latin typeface="Tahoma"/>
                <a:cs typeface="Tahoma"/>
              </a:rPr>
              <a:t> </a:t>
            </a:r>
            <a:r>
              <a:rPr sz="750" spc="65" dirty="0">
                <a:solidFill>
                  <a:srgbClr val="002A41"/>
                </a:solidFill>
                <a:latin typeface="Tahoma"/>
                <a:cs typeface="Tahoma"/>
              </a:rPr>
              <a:t>на</a:t>
            </a:r>
            <a:r>
              <a:rPr sz="750" spc="-60" dirty="0">
                <a:solidFill>
                  <a:srgbClr val="002A41"/>
                </a:solidFill>
                <a:latin typeface="Tahoma"/>
                <a:cs typeface="Tahoma"/>
              </a:rPr>
              <a:t> </a:t>
            </a:r>
            <a:r>
              <a:rPr sz="750" spc="40" dirty="0">
                <a:solidFill>
                  <a:srgbClr val="002A41"/>
                </a:solidFill>
                <a:latin typeface="Tahoma"/>
                <a:cs typeface="Tahoma"/>
              </a:rPr>
              <a:t>людях,</a:t>
            </a:r>
            <a:r>
              <a:rPr sz="750" spc="-65" dirty="0">
                <a:solidFill>
                  <a:srgbClr val="002A41"/>
                </a:solidFill>
                <a:latin typeface="Tahoma"/>
                <a:cs typeface="Tahoma"/>
              </a:rPr>
              <a:t> </a:t>
            </a:r>
            <a:r>
              <a:rPr sz="750" spc="80" dirty="0">
                <a:solidFill>
                  <a:srgbClr val="002A41"/>
                </a:solidFill>
                <a:latin typeface="Tahoma"/>
                <a:cs typeface="Tahoma"/>
              </a:rPr>
              <a:t>які</a:t>
            </a:r>
            <a:r>
              <a:rPr sz="750" spc="-60" dirty="0">
                <a:solidFill>
                  <a:srgbClr val="002A41"/>
                </a:solidFill>
                <a:latin typeface="Tahoma"/>
                <a:cs typeface="Tahoma"/>
              </a:rPr>
              <a:t> </a:t>
            </a:r>
            <a:r>
              <a:rPr sz="750" spc="65" dirty="0">
                <a:solidFill>
                  <a:srgbClr val="002A41"/>
                </a:solidFill>
                <a:latin typeface="Tahoma"/>
                <a:cs typeface="Tahoma"/>
              </a:rPr>
              <a:t>приймають  рішення</a:t>
            </a:r>
            <a:r>
              <a:rPr sz="750" spc="-65" dirty="0">
                <a:solidFill>
                  <a:srgbClr val="002A41"/>
                </a:solidFill>
                <a:latin typeface="Tahoma"/>
                <a:cs typeface="Tahoma"/>
              </a:rPr>
              <a:t> </a:t>
            </a:r>
            <a:r>
              <a:rPr sz="750" spc="35" dirty="0">
                <a:solidFill>
                  <a:srgbClr val="002A41"/>
                </a:solidFill>
                <a:latin typeface="Tahoma"/>
                <a:cs typeface="Tahoma"/>
              </a:rPr>
              <a:t>щодо</a:t>
            </a:r>
            <a:r>
              <a:rPr sz="750" spc="-60" dirty="0">
                <a:solidFill>
                  <a:srgbClr val="002A41"/>
                </a:solidFill>
                <a:latin typeface="Tahoma"/>
                <a:cs typeface="Tahoma"/>
              </a:rPr>
              <a:t> </a:t>
            </a:r>
            <a:r>
              <a:rPr sz="750" spc="30" dirty="0">
                <a:solidFill>
                  <a:srgbClr val="002A41"/>
                </a:solidFill>
                <a:latin typeface="Tahoma"/>
                <a:cs typeface="Tahoma"/>
              </a:rPr>
              <a:t>свого</a:t>
            </a:r>
            <a:r>
              <a:rPr sz="750" spc="-65" dirty="0">
                <a:solidFill>
                  <a:srgbClr val="002A41"/>
                </a:solidFill>
                <a:latin typeface="Tahoma"/>
                <a:cs typeface="Tahoma"/>
              </a:rPr>
              <a:t> </a:t>
            </a:r>
            <a:r>
              <a:rPr sz="750" spc="-5" dirty="0">
                <a:solidFill>
                  <a:srgbClr val="002A41"/>
                </a:solidFill>
                <a:latin typeface="Tahoma"/>
                <a:cs typeface="Tahoma"/>
              </a:rPr>
              <a:t>здоров’я.</a:t>
            </a:r>
            <a:endParaRPr sz="750">
              <a:latin typeface="Tahoma"/>
              <a:cs typeface="Tahoma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777199" y="4675608"/>
            <a:ext cx="4436110" cy="228600"/>
          </a:xfrm>
          <a:prstGeom prst="rect">
            <a:avLst/>
          </a:prstGeom>
        </p:spPr>
        <p:txBody>
          <a:bodyPr vert="horz" wrap="square" lIns="0" tIns="2286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80"/>
              </a:spcBef>
            </a:pPr>
            <a:r>
              <a:rPr sz="525" i="1" spc="22" baseline="31746" dirty="0">
                <a:solidFill>
                  <a:srgbClr val="002A41"/>
                </a:solidFill>
                <a:latin typeface="Cambria"/>
                <a:cs typeface="Cambria"/>
              </a:rPr>
              <a:t>3 </a:t>
            </a:r>
            <a:r>
              <a:rPr sz="600" i="1" spc="55" dirty="0">
                <a:solidFill>
                  <a:srgbClr val="002A41"/>
                </a:solidFill>
                <a:latin typeface="Cambria"/>
                <a:cs typeface="Cambria"/>
              </a:rPr>
              <a:t>Williams, </a:t>
            </a:r>
            <a:r>
              <a:rPr sz="600" i="1" spc="40" dirty="0">
                <a:solidFill>
                  <a:srgbClr val="002A41"/>
                </a:solidFill>
                <a:latin typeface="Cambria"/>
                <a:cs typeface="Cambria"/>
              </a:rPr>
              <a:t>B. </a:t>
            </a:r>
            <a:r>
              <a:rPr sz="600" i="1" spc="15" dirty="0">
                <a:solidFill>
                  <a:srgbClr val="002A41"/>
                </a:solidFill>
                <a:latin typeface="Cambria"/>
                <a:cs typeface="Cambria"/>
              </a:rPr>
              <a:t>(1994). </a:t>
            </a:r>
            <a:r>
              <a:rPr sz="600" i="1" spc="40" dirty="0">
                <a:solidFill>
                  <a:srgbClr val="002A41"/>
                </a:solidFill>
                <a:latin typeface="Cambria"/>
                <a:cs typeface="Cambria"/>
              </a:rPr>
              <a:t>Patient </a:t>
            </a:r>
            <a:r>
              <a:rPr sz="600" i="1" spc="45" dirty="0">
                <a:solidFill>
                  <a:srgbClr val="002A41"/>
                </a:solidFill>
                <a:latin typeface="Cambria"/>
                <a:cs typeface="Cambria"/>
              </a:rPr>
              <a:t>satisfaction: a valid </a:t>
            </a:r>
            <a:r>
              <a:rPr sz="600" i="1" spc="40" dirty="0">
                <a:solidFill>
                  <a:srgbClr val="002A41"/>
                </a:solidFill>
                <a:latin typeface="Cambria"/>
                <a:cs typeface="Cambria"/>
              </a:rPr>
              <a:t>concept?. </a:t>
            </a:r>
            <a:r>
              <a:rPr sz="600" i="1" spc="50" dirty="0">
                <a:solidFill>
                  <a:srgbClr val="002A41"/>
                </a:solidFill>
                <a:latin typeface="Cambria"/>
                <a:cs typeface="Cambria"/>
              </a:rPr>
              <a:t>Social </a:t>
            </a:r>
            <a:r>
              <a:rPr sz="600" i="1" spc="55" dirty="0">
                <a:solidFill>
                  <a:srgbClr val="002A41"/>
                </a:solidFill>
                <a:latin typeface="Cambria"/>
                <a:cs typeface="Cambria"/>
              </a:rPr>
              <a:t>science </a:t>
            </a:r>
            <a:r>
              <a:rPr sz="600" i="1" spc="30" dirty="0">
                <a:solidFill>
                  <a:srgbClr val="002A41"/>
                </a:solidFill>
                <a:latin typeface="Cambria"/>
                <a:cs typeface="Cambria"/>
              </a:rPr>
              <a:t>&amp; </a:t>
            </a:r>
            <a:r>
              <a:rPr sz="600" i="1" spc="55" dirty="0">
                <a:solidFill>
                  <a:srgbClr val="002A41"/>
                </a:solidFill>
                <a:latin typeface="Cambria"/>
                <a:cs typeface="Cambria"/>
              </a:rPr>
              <a:t>medicine, </a:t>
            </a:r>
            <a:r>
              <a:rPr sz="600" i="1" spc="15" dirty="0">
                <a:solidFill>
                  <a:srgbClr val="002A41"/>
                </a:solidFill>
                <a:latin typeface="Cambria"/>
                <a:cs typeface="Cambria"/>
              </a:rPr>
              <a:t>38(4),</a:t>
            </a:r>
            <a:r>
              <a:rPr sz="600" i="1" spc="-35" dirty="0">
                <a:solidFill>
                  <a:srgbClr val="002A41"/>
                </a:solidFill>
                <a:latin typeface="Cambria"/>
                <a:cs typeface="Cambria"/>
              </a:rPr>
              <a:t> </a:t>
            </a:r>
            <a:r>
              <a:rPr sz="600" i="1" spc="30" dirty="0">
                <a:solidFill>
                  <a:srgbClr val="002A41"/>
                </a:solidFill>
                <a:latin typeface="Cambria"/>
                <a:cs typeface="Cambria"/>
              </a:rPr>
              <a:t>509-516.</a:t>
            </a:r>
            <a:endParaRPr sz="600">
              <a:latin typeface="Cambria"/>
              <a:cs typeface="Cambria"/>
            </a:endParaRPr>
          </a:p>
          <a:p>
            <a:pPr marL="38100">
              <a:lnSpc>
                <a:spcPct val="100000"/>
              </a:lnSpc>
              <a:spcBef>
                <a:spcPts val="80"/>
              </a:spcBef>
            </a:pPr>
            <a:r>
              <a:rPr sz="525" i="1" spc="22" baseline="31746" dirty="0">
                <a:solidFill>
                  <a:srgbClr val="002A41"/>
                </a:solidFill>
                <a:latin typeface="Cambria"/>
                <a:cs typeface="Cambria"/>
              </a:rPr>
              <a:t>4</a:t>
            </a:r>
            <a:r>
              <a:rPr sz="525" i="1" spc="127" baseline="31746" dirty="0">
                <a:solidFill>
                  <a:srgbClr val="002A41"/>
                </a:solidFill>
                <a:latin typeface="Cambria"/>
                <a:cs typeface="Cambria"/>
              </a:rPr>
              <a:t> </a:t>
            </a:r>
            <a:r>
              <a:rPr sz="600" i="1" spc="60" dirty="0">
                <a:solidFill>
                  <a:srgbClr val="002A41"/>
                </a:solidFill>
                <a:latin typeface="Cambria"/>
                <a:cs typeface="Cambria"/>
              </a:rPr>
              <a:t>Hsiao</a:t>
            </a:r>
            <a:r>
              <a:rPr sz="600" i="1" spc="40" dirty="0">
                <a:solidFill>
                  <a:srgbClr val="002A41"/>
                </a:solidFill>
                <a:latin typeface="Cambria"/>
                <a:cs typeface="Cambria"/>
              </a:rPr>
              <a:t> </a:t>
            </a:r>
            <a:r>
              <a:rPr sz="600" i="1" spc="60" dirty="0">
                <a:solidFill>
                  <a:srgbClr val="002A41"/>
                </a:solidFill>
                <a:latin typeface="Cambria"/>
                <a:cs typeface="Cambria"/>
              </a:rPr>
              <a:t>W</a:t>
            </a:r>
            <a:r>
              <a:rPr sz="600" i="1" spc="35" dirty="0">
                <a:solidFill>
                  <a:srgbClr val="002A41"/>
                </a:solidFill>
                <a:latin typeface="Cambria"/>
                <a:cs typeface="Cambria"/>
              </a:rPr>
              <a:t> </a:t>
            </a:r>
            <a:r>
              <a:rPr sz="600" i="1" spc="20" dirty="0">
                <a:solidFill>
                  <a:srgbClr val="002A41"/>
                </a:solidFill>
                <a:latin typeface="Cambria"/>
                <a:cs typeface="Cambria"/>
              </a:rPr>
              <a:t>(2003).</a:t>
            </a:r>
            <a:r>
              <a:rPr sz="600" i="1" spc="35" dirty="0">
                <a:solidFill>
                  <a:srgbClr val="002A41"/>
                </a:solidFill>
                <a:latin typeface="Cambria"/>
                <a:cs typeface="Cambria"/>
              </a:rPr>
              <a:t> </a:t>
            </a:r>
            <a:r>
              <a:rPr sz="600" i="1" spc="55" dirty="0">
                <a:solidFill>
                  <a:srgbClr val="002A41"/>
                </a:solidFill>
                <a:latin typeface="Cambria"/>
                <a:cs typeface="Cambria"/>
              </a:rPr>
              <a:t>What</a:t>
            </a:r>
            <a:r>
              <a:rPr sz="600" i="1" spc="40" dirty="0">
                <a:solidFill>
                  <a:srgbClr val="002A41"/>
                </a:solidFill>
                <a:latin typeface="Cambria"/>
                <a:cs typeface="Cambria"/>
              </a:rPr>
              <a:t> </a:t>
            </a:r>
            <a:r>
              <a:rPr sz="600" i="1" spc="60" dirty="0">
                <a:solidFill>
                  <a:srgbClr val="002A41"/>
                </a:solidFill>
                <a:latin typeface="Cambria"/>
                <a:cs typeface="Cambria"/>
              </a:rPr>
              <a:t>is</a:t>
            </a:r>
            <a:r>
              <a:rPr sz="600" i="1" spc="35" dirty="0">
                <a:solidFill>
                  <a:srgbClr val="002A41"/>
                </a:solidFill>
                <a:latin typeface="Cambria"/>
                <a:cs typeface="Cambria"/>
              </a:rPr>
              <a:t> </a:t>
            </a:r>
            <a:r>
              <a:rPr sz="600" i="1" spc="45" dirty="0">
                <a:solidFill>
                  <a:srgbClr val="002A41"/>
                </a:solidFill>
                <a:latin typeface="Cambria"/>
                <a:cs typeface="Cambria"/>
              </a:rPr>
              <a:t>a</a:t>
            </a:r>
            <a:r>
              <a:rPr sz="600" i="1" spc="35" dirty="0">
                <a:solidFill>
                  <a:srgbClr val="002A41"/>
                </a:solidFill>
                <a:latin typeface="Cambria"/>
                <a:cs typeface="Cambria"/>
              </a:rPr>
              <a:t> </a:t>
            </a:r>
            <a:r>
              <a:rPr sz="600" i="1" spc="45" dirty="0">
                <a:solidFill>
                  <a:srgbClr val="002A41"/>
                </a:solidFill>
                <a:latin typeface="Cambria"/>
                <a:cs typeface="Cambria"/>
              </a:rPr>
              <a:t>Health</a:t>
            </a:r>
            <a:r>
              <a:rPr sz="600" i="1" spc="40" dirty="0">
                <a:solidFill>
                  <a:srgbClr val="002A41"/>
                </a:solidFill>
                <a:latin typeface="Cambria"/>
                <a:cs typeface="Cambria"/>
              </a:rPr>
              <a:t> </a:t>
            </a:r>
            <a:r>
              <a:rPr sz="600" i="1" spc="55" dirty="0">
                <a:solidFill>
                  <a:srgbClr val="002A41"/>
                </a:solidFill>
                <a:latin typeface="Cambria"/>
                <a:cs typeface="Cambria"/>
              </a:rPr>
              <a:t>System?</a:t>
            </a:r>
            <a:r>
              <a:rPr sz="600" i="1" spc="35" dirty="0">
                <a:solidFill>
                  <a:srgbClr val="002A41"/>
                </a:solidFill>
                <a:latin typeface="Cambria"/>
                <a:cs typeface="Cambria"/>
              </a:rPr>
              <a:t> </a:t>
            </a:r>
            <a:r>
              <a:rPr sz="600" i="1" spc="70" dirty="0">
                <a:solidFill>
                  <a:srgbClr val="002A41"/>
                </a:solidFill>
                <a:latin typeface="Cambria"/>
                <a:cs typeface="Cambria"/>
              </a:rPr>
              <a:t>Why</a:t>
            </a:r>
            <a:r>
              <a:rPr sz="600" i="1" spc="35" dirty="0">
                <a:solidFill>
                  <a:srgbClr val="002A41"/>
                </a:solidFill>
                <a:latin typeface="Cambria"/>
                <a:cs typeface="Cambria"/>
              </a:rPr>
              <a:t> </a:t>
            </a:r>
            <a:r>
              <a:rPr sz="600" i="1" spc="55" dirty="0">
                <a:solidFill>
                  <a:srgbClr val="002A41"/>
                </a:solidFill>
                <a:latin typeface="Cambria"/>
                <a:cs typeface="Cambria"/>
              </a:rPr>
              <a:t>Should</a:t>
            </a:r>
            <a:r>
              <a:rPr sz="600" i="1" spc="40" dirty="0">
                <a:solidFill>
                  <a:srgbClr val="002A41"/>
                </a:solidFill>
                <a:latin typeface="Cambria"/>
                <a:cs typeface="Cambria"/>
              </a:rPr>
              <a:t> We</a:t>
            </a:r>
            <a:r>
              <a:rPr sz="600" i="1" spc="35" dirty="0">
                <a:solidFill>
                  <a:srgbClr val="002A41"/>
                </a:solidFill>
                <a:latin typeface="Cambria"/>
                <a:cs typeface="Cambria"/>
              </a:rPr>
              <a:t> </a:t>
            </a:r>
            <a:r>
              <a:rPr sz="600" i="1" spc="45" dirty="0">
                <a:solidFill>
                  <a:srgbClr val="002A41"/>
                </a:solidFill>
                <a:latin typeface="Cambria"/>
                <a:cs typeface="Cambria"/>
              </a:rPr>
              <a:t>Care?</a:t>
            </a:r>
            <a:r>
              <a:rPr sz="600" i="1" spc="40" dirty="0">
                <a:solidFill>
                  <a:srgbClr val="002A41"/>
                </a:solidFill>
                <a:latin typeface="Cambria"/>
                <a:cs typeface="Cambria"/>
              </a:rPr>
              <a:t> </a:t>
            </a:r>
            <a:r>
              <a:rPr sz="600" i="1" spc="55" dirty="0">
                <a:solidFill>
                  <a:srgbClr val="002A41"/>
                </a:solidFill>
                <a:latin typeface="Cambria"/>
                <a:cs typeface="Cambria"/>
              </a:rPr>
              <a:t>Cambridge,</a:t>
            </a:r>
            <a:r>
              <a:rPr sz="600" i="1" spc="35" dirty="0">
                <a:solidFill>
                  <a:srgbClr val="002A41"/>
                </a:solidFill>
                <a:latin typeface="Cambria"/>
                <a:cs typeface="Cambria"/>
              </a:rPr>
              <a:t> </a:t>
            </a:r>
            <a:r>
              <a:rPr sz="600" i="1" spc="85" dirty="0">
                <a:solidFill>
                  <a:srgbClr val="002A41"/>
                </a:solidFill>
                <a:latin typeface="Cambria"/>
                <a:cs typeface="Cambria"/>
              </a:rPr>
              <a:t>MA:</a:t>
            </a:r>
            <a:r>
              <a:rPr sz="600" i="1" spc="35" dirty="0">
                <a:solidFill>
                  <a:srgbClr val="002A41"/>
                </a:solidFill>
                <a:latin typeface="Cambria"/>
                <a:cs typeface="Cambria"/>
              </a:rPr>
              <a:t> </a:t>
            </a:r>
            <a:r>
              <a:rPr sz="600" i="1" spc="55" dirty="0">
                <a:solidFill>
                  <a:srgbClr val="002A41"/>
                </a:solidFill>
                <a:latin typeface="Cambria"/>
                <a:cs typeface="Cambria"/>
              </a:rPr>
              <a:t>Harvard</a:t>
            </a:r>
            <a:r>
              <a:rPr sz="600" i="1" spc="40" dirty="0">
                <a:solidFill>
                  <a:srgbClr val="002A41"/>
                </a:solidFill>
                <a:latin typeface="Cambria"/>
                <a:cs typeface="Cambria"/>
              </a:rPr>
              <a:t> </a:t>
            </a:r>
            <a:r>
              <a:rPr sz="600" i="1" spc="55" dirty="0">
                <a:solidFill>
                  <a:srgbClr val="002A41"/>
                </a:solidFill>
                <a:latin typeface="Cambria"/>
                <a:cs typeface="Cambria"/>
              </a:rPr>
              <a:t>School</a:t>
            </a:r>
            <a:r>
              <a:rPr sz="600" i="1" spc="35" dirty="0">
                <a:solidFill>
                  <a:srgbClr val="002A41"/>
                </a:solidFill>
                <a:latin typeface="Cambria"/>
                <a:cs typeface="Cambria"/>
              </a:rPr>
              <a:t> of </a:t>
            </a:r>
            <a:r>
              <a:rPr sz="600" i="1" spc="50" dirty="0">
                <a:solidFill>
                  <a:srgbClr val="002A41"/>
                </a:solidFill>
                <a:latin typeface="Cambria"/>
                <a:cs typeface="Cambria"/>
              </a:rPr>
              <a:t>Public</a:t>
            </a:r>
            <a:r>
              <a:rPr sz="600" i="1" spc="40" dirty="0">
                <a:solidFill>
                  <a:srgbClr val="002A41"/>
                </a:solidFill>
                <a:latin typeface="Cambria"/>
                <a:cs typeface="Cambria"/>
              </a:rPr>
              <a:t> </a:t>
            </a:r>
            <a:r>
              <a:rPr sz="600" i="1" spc="45" dirty="0">
                <a:solidFill>
                  <a:srgbClr val="002A41"/>
                </a:solidFill>
                <a:latin typeface="Cambria"/>
                <a:cs typeface="Cambria"/>
              </a:rPr>
              <a:t>Health.</a:t>
            </a:r>
            <a:endParaRPr sz="600">
              <a:latin typeface="Cambria"/>
              <a:cs typeface="Cambria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660704" y="476986"/>
            <a:ext cx="5873750" cy="83820"/>
          </a:xfrm>
          <a:custGeom>
            <a:avLst/>
            <a:gdLst/>
            <a:ahLst/>
            <a:cxnLst/>
            <a:rect l="l" t="t" r="r" b="b"/>
            <a:pathLst>
              <a:path w="5873750" h="83820">
                <a:moveTo>
                  <a:pt x="5873305" y="0"/>
                </a:moveTo>
                <a:lnTo>
                  <a:pt x="0" y="0"/>
                </a:lnTo>
                <a:lnTo>
                  <a:pt x="0" y="83654"/>
                </a:lnTo>
                <a:lnTo>
                  <a:pt x="5873305" y="83654"/>
                </a:lnTo>
                <a:lnTo>
                  <a:pt x="5873305" y="0"/>
                </a:lnTo>
                <a:close/>
              </a:path>
            </a:pathLst>
          </a:custGeom>
          <a:solidFill>
            <a:srgbClr val="384E6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6587578" y="476986"/>
            <a:ext cx="541020" cy="83820"/>
          </a:xfrm>
          <a:custGeom>
            <a:avLst/>
            <a:gdLst/>
            <a:ahLst/>
            <a:cxnLst/>
            <a:rect l="l" t="t" r="r" b="b"/>
            <a:pathLst>
              <a:path w="541020" h="83820">
                <a:moveTo>
                  <a:pt x="540854" y="0"/>
                </a:moveTo>
                <a:lnTo>
                  <a:pt x="0" y="0"/>
                </a:lnTo>
                <a:lnTo>
                  <a:pt x="0" y="83654"/>
                </a:lnTo>
                <a:lnTo>
                  <a:pt x="540854" y="83654"/>
                </a:lnTo>
                <a:lnTo>
                  <a:pt x="540854" y="0"/>
                </a:lnTo>
                <a:close/>
              </a:path>
            </a:pathLst>
          </a:custGeom>
          <a:solidFill>
            <a:srgbClr val="F99F1B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50899" y="3754607"/>
            <a:ext cx="73025" cy="11683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600" b="1" spc="35" dirty="0">
                <a:solidFill>
                  <a:srgbClr val="002A41"/>
                </a:solidFill>
                <a:latin typeface="Arial"/>
                <a:cs typeface="Arial"/>
              </a:rPr>
              <a:t>0</a:t>
            </a:r>
            <a:endParaRPr sz="6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7056348" y="3754607"/>
            <a:ext cx="73025" cy="11683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600" b="1" spc="35" dirty="0">
                <a:solidFill>
                  <a:srgbClr val="002A41"/>
                </a:solidFill>
                <a:latin typeface="Arial"/>
                <a:cs typeface="Arial"/>
              </a:rPr>
              <a:t>0</a:t>
            </a:r>
            <a:endParaRPr sz="6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950899" y="2867868"/>
            <a:ext cx="123825" cy="11683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600" b="1" spc="45" dirty="0">
                <a:solidFill>
                  <a:srgbClr val="002A41"/>
                </a:solidFill>
                <a:latin typeface="Arial"/>
                <a:cs typeface="Arial"/>
              </a:rPr>
              <a:t>50</a:t>
            </a:r>
            <a:endParaRPr sz="6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7007276" y="2867868"/>
            <a:ext cx="123825" cy="11683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600" b="1" spc="45" dirty="0">
                <a:solidFill>
                  <a:srgbClr val="002A41"/>
                </a:solidFill>
                <a:latin typeface="Arial"/>
                <a:cs typeface="Arial"/>
              </a:rPr>
              <a:t>50</a:t>
            </a:r>
            <a:endParaRPr sz="6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950899" y="2012904"/>
            <a:ext cx="167005" cy="11683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600" b="1" spc="10" dirty="0">
                <a:solidFill>
                  <a:srgbClr val="002A41"/>
                </a:solidFill>
                <a:latin typeface="Arial"/>
                <a:cs typeface="Arial"/>
              </a:rPr>
              <a:t>1</a:t>
            </a:r>
            <a:r>
              <a:rPr sz="600" b="1" spc="50" dirty="0">
                <a:solidFill>
                  <a:srgbClr val="002A41"/>
                </a:solidFill>
                <a:latin typeface="Arial"/>
                <a:cs typeface="Arial"/>
              </a:rPr>
              <a:t>0</a:t>
            </a:r>
            <a:r>
              <a:rPr sz="600" b="1" spc="35" dirty="0">
                <a:solidFill>
                  <a:srgbClr val="002A41"/>
                </a:solidFill>
                <a:latin typeface="Arial"/>
                <a:cs typeface="Arial"/>
              </a:rPr>
              <a:t>0</a:t>
            </a:r>
            <a:endParaRPr sz="6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6962470" y="2012904"/>
            <a:ext cx="167005" cy="11683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600" b="1" spc="10" dirty="0">
                <a:solidFill>
                  <a:srgbClr val="002A41"/>
                </a:solidFill>
                <a:latin typeface="Arial"/>
                <a:cs typeface="Arial"/>
              </a:rPr>
              <a:t>1</a:t>
            </a:r>
            <a:r>
              <a:rPr sz="600" b="1" spc="50" dirty="0">
                <a:solidFill>
                  <a:srgbClr val="002A41"/>
                </a:solidFill>
                <a:latin typeface="Arial"/>
                <a:cs typeface="Arial"/>
              </a:rPr>
              <a:t>0</a:t>
            </a:r>
            <a:r>
              <a:rPr sz="600" b="1" spc="35" dirty="0">
                <a:solidFill>
                  <a:srgbClr val="002A41"/>
                </a:solidFill>
                <a:latin typeface="Arial"/>
                <a:cs typeface="Arial"/>
              </a:rPr>
              <a:t>0</a:t>
            </a:r>
            <a:endParaRPr sz="60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 rot="19020000">
            <a:off x="1030550" y="3993434"/>
            <a:ext cx="325033" cy="635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500"/>
              </a:lnSpc>
            </a:pPr>
            <a:r>
              <a:rPr sz="500" b="1" spc="95" dirty="0">
                <a:solidFill>
                  <a:srgbClr val="002A41"/>
                </a:solidFill>
                <a:latin typeface="Arial"/>
                <a:cs typeface="Arial"/>
              </a:rPr>
              <a:t>К</a:t>
            </a:r>
            <a:r>
              <a:rPr sz="500" b="1" spc="50" dirty="0">
                <a:solidFill>
                  <a:srgbClr val="002A41"/>
                </a:solidFill>
                <a:latin typeface="Arial"/>
                <a:cs typeface="Arial"/>
              </a:rPr>
              <a:t>и</a:t>
            </a:r>
            <a:r>
              <a:rPr sz="500" b="1" spc="45" dirty="0">
                <a:solidFill>
                  <a:srgbClr val="002A41"/>
                </a:solidFill>
                <a:latin typeface="Arial"/>
                <a:cs typeface="Arial"/>
              </a:rPr>
              <a:t>і</a:t>
            </a:r>
            <a:r>
              <a:rPr sz="500" b="1" spc="-5" dirty="0">
                <a:solidFill>
                  <a:srgbClr val="002A41"/>
                </a:solidFill>
                <a:latin typeface="Arial"/>
                <a:cs typeface="Arial"/>
              </a:rPr>
              <a:t>̈в</a:t>
            </a:r>
            <a:r>
              <a:rPr sz="500" b="1" spc="-10" dirty="0">
                <a:solidFill>
                  <a:srgbClr val="002A41"/>
                </a:solidFill>
                <a:latin typeface="Arial"/>
                <a:cs typeface="Arial"/>
              </a:rPr>
              <a:t>с</a:t>
            </a:r>
            <a:r>
              <a:rPr sz="500" b="1" spc="-20" dirty="0">
                <a:solidFill>
                  <a:srgbClr val="002A41"/>
                </a:solidFill>
                <a:latin typeface="Arial"/>
                <a:cs typeface="Arial"/>
              </a:rPr>
              <a:t>ь</a:t>
            </a:r>
            <a:r>
              <a:rPr sz="500" b="1" spc="90" dirty="0">
                <a:solidFill>
                  <a:srgbClr val="002A41"/>
                </a:solidFill>
                <a:latin typeface="Arial"/>
                <a:cs typeface="Arial"/>
              </a:rPr>
              <a:t>к</a:t>
            </a:r>
            <a:r>
              <a:rPr sz="500" b="1" spc="30" dirty="0">
                <a:solidFill>
                  <a:srgbClr val="002A41"/>
                </a:solidFill>
                <a:latin typeface="Arial"/>
                <a:cs typeface="Arial"/>
              </a:rPr>
              <a:t>а</a:t>
            </a:r>
            <a:endParaRPr sz="50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 rot="19020000">
            <a:off x="1060236" y="4070835"/>
            <a:ext cx="547887" cy="635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500"/>
              </a:lnSpc>
            </a:pPr>
            <a:r>
              <a:rPr sz="500" b="1" spc="15" dirty="0">
                <a:solidFill>
                  <a:srgbClr val="002A41"/>
                </a:solidFill>
                <a:latin typeface="Arial"/>
                <a:cs typeface="Arial"/>
              </a:rPr>
              <a:t>Кiровоград</a:t>
            </a:r>
            <a:r>
              <a:rPr sz="750" b="1" spc="22" baseline="5555" dirty="0">
                <a:solidFill>
                  <a:srgbClr val="002A41"/>
                </a:solidFill>
                <a:latin typeface="Arial"/>
                <a:cs typeface="Arial"/>
              </a:rPr>
              <a:t>ська</a:t>
            </a:r>
            <a:endParaRPr sz="750" baseline="5555"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 rot="19020000">
            <a:off x="1427550" y="4012661"/>
            <a:ext cx="380619" cy="635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500"/>
              </a:lnSpc>
            </a:pPr>
            <a:r>
              <a:rPr sz="500" b="1" spc="-25" dirty="0">
                <a:solidFill>
                  <a:srgbClr val="002A41"/>
                </a:solidFill>
                <a:latin typeface="Arial"/>
                <a:cs typeface="Arial"/>
              </a:rPr>
              <a:t>В</a:t>
            </a:r>
            <a:r>
              <a:rPr sz="500" b="1" spc="40" dirty="0">
                <a:solidFill>
                  <a:srgbClr val="002A41"/>
                </a:solidFill>
                <a:latin typeface="Arial"/>
                <a:cs typeface="Arial"/>
              </a:rPr>
              <a:t>iнниц</a:t>
            </a:r>
            <a:r>
              <a:rPr sz="500" b="1" spc="30" dirty="0">
                <a:solidFill>
                  <a:srgbClr val="002A41"/>
                </a:solidFill>
                <a:latin typeface="Arial"/>
                <a:cs typeface="Arial"/>
              </a:rPr>
              <a:t>ь</a:t>
            </a:r>
            <a:r>
              <a:rPr sz="500" b="1" spc="90" dirty="0">
                <a:solidFill>
                  <a:srgbClr val="002A41"/>
                </a:solidFill>
                <a:latin typeface="Arial"/>
                <a:cs typeface="Arial"/>
              </a:rPr>
              <a:t>к</a:t>
            </a:r>
            <a:r>
              <a:rPr sz="500" b="1" spc="30" dirty="0">
                <a:solidFill>
                  <a:srgbClr val="002A41"/>
                </a:solidFill>
                <a:latin typeface="Arial"/>
                <a:cs typeface="Arial"/>
              </a:rPr>
              <a:t>а</a:t>
            </a:r>
            <a:endParaRPr sz="500">
              <a:latin typeface="Arial"/>
              <a:cs typeface="Arial"/>
            </a:endParaRPr>
          </a:p>
        </p:txBody>
      </p:sp>
      <p:sp>
        <p:nvSpPr>
          <p:cNvPr id="11" name="object 11"/>
          <p:cNvSpPr txBox="1"/>
          <p:nvPr/>
        </p:nvSpPr>
        <p:spPr>
          <a:xfrm rot="19020000">
            <a:off x="1757517" y="3969241"/>
            <a:ext cx="256891" cy="635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500"/>
              </a:lnSpc>
            </a:pPr>
            <a:r>
              <a:rPr sz="500" b="1" spc="25" dirty="0">
                <a:solidFill>
                  <a:srgbClr val="002A41"/>
                </a:solidFill>
                <a:latin typeface="Arial"/>
                <a:cs typeface="Arial"/>
              </a:rPr>
              <a:t>м.</a:t>
            </a:r>
            <a:r>
              <a:rPr sz="500" b="1" spc="-95" dirty="0">
                <a:solidFill>
                  <a:srgbClr val="002A41"/>
                </a:solidFill>
                <a:latin typeface="Arial"/>
                <a:cs typeface="Arial"/>
              </a:rPr>
              <a:t> </a:t>
            </a:r>
            <a:r>
              <a:rPr sz="500" b="1" spc="35" dirty="0">
                <a:solidFill>
                  <a:srgbClr val="002A41"/>
                </a:solidFill>
                <a:latin typeface="Arial"/>
                <a:cs typeface="Arial"/>
              </a:rPr>
              <a:t>Київ</a:t>
            </a:r>
            <a:endParaRPr sz="500">
              <a:latin typeface="Arial"/>
              <a:cs typeface="Arial"/>
            </a:endParaRPr>
          </a:p>
        </p:txBody>
      </p:sp>
      <p:sp>
        <p:nvSpPr>
          <p:cNvPr id="12" name="object 12"/>
          <p:cNvSpPr txBox="1"/>
          <p:nvPr/>
        </p:nvSpPr>
        <p:spPr>
          <a:xfrm rot="19020000">
            <a:off x="1768166" y="4054524"/>
            <a:ext cx="500613" cy="635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500"/>
              </a:lnSpc>
            </a:pPr>
            <a:r>
              <a:rPr sz="500" b="1" spc="130" dirty="0">
                <a:solidFill>
                  <a:srgbClr val="002A41"/>
                </a:solidFill>
                <a:latin typeface="Arial"/>
                <a:cs typeface="Arial"/>
              </a:rPr>
              <a:t>Ж</a:t>
            </a:r>
            <a:r>
              <a:rPr sz="500" b="1" spc="55" dirty="0">
                <a:solidFill>
                  <a:srgbClr val="002A41"/>
                </a:solidFill>
                <a:latin typeface="Arial"/>
                <a:cs typeface="Arial"/>
              </a:rPr>
              <a:t>и</a:t>
            </a:r>
            <a:r>
              <a:rPr sz="500" b="1" spc="25" dirty="0">
                <a:solidFill>
                  <a:srgbClr val="002A41"/>
                </a:solidFill>
                <a:latin typeface="Arial"/>
                <a:cs typeface="Arial"/>
              </a:rPr>
              <a:t>т</a:t>
            </a:r>
            <a:r>
              <a:rPr sz="500" b="1" spc="-15" dirty="0">
                <a:solidFill>
                  <a:srgbClr val="002A41"/>
                </a:solidFill>
                <a:latin typeface="Arial"/>
                <a:cs typeface="Arial"/>
              </a:rPr>
              <a:t>о</a:t>
            </a:r>
            <a:r>
              <a:rPr sz="500" b="1" spc="65" dirty="0">
                <a:solidFill>
                  <a:srgbClr val="002A41"/>
                </a:solidFill>
                <a:latin typeface="Arial"/>
                <a:cs typeface="Arial"/>
              </a:rPr>
              <a:t>м</a:t>
            </a:r>
            <a:r>
              <a:rPr sz="500" b="1" spc="50" dirty="0">
                <a:solidFill>
                  <a:srgbClr val="002A41"/>
                </a:solidFill>
                <a:latin typeface="Arial"/>
                <a:cs typeface="Arial"/>
              </a:rPr>
              <a:t>и</a:t>
            </a:r>
            <a:r>
              <a:rPr sz="500" b="1" spc="10" dirty="0">
                <a:solidFill>
                  <a:srgbClr val="002A41"/>
                </a:solidFill>
                <a:latin typeface="Arial"/>
                <a:cs typeface="Arial"/>
              </a:rPr>
              <a:t>р</a:t>
            </a:r>
            <a:r>
              <a:rPr sz="500" b="1" spc="-10" dirty="0">
                <a:solidFill>
                  <a:srgbClr val="002A41"/>
                </a:solidFill>
                <a:latin typeface="Arial"/>
                <a:cs typeface="Arial"/>
              </a:rPr>
              <a:t>с</a:t>
            </a:r>
            <a:r>
              <a:rPr sz="500" b="1" spc="-20" dirty="0">
                <a:solidFill>
                  <a:srgbClr val="002A41"/>
                </a:solidFill>
                <a:latin typeface="Arial"/>
                <a:cs typeface="Arial"/>
              </a:rPr>
              <a:t>ь</a:t>
            </a:r>
            <a:r>
              <a:rPr sz="750" b="1" spc="135" baseline="5555" dirty="0">
                <a:solidFill>
                  <a:srgbClr val="002A41"/>
                </a:solidFill>
                <a:latin typeface="Arial"/>
                <a:cs typeface="Arial"/>
              </a:rPr>
              <a:t>к</a:t>
            </a:r>
            <a:r>
              <a:rPr sz="750" b="1" spc="44" baseline="5555" dirty="0">
                <a:solidFill>
                  <a:srgbClr val="002A41"/>
                </a:solidFill>
                <a:latin typeface="Arial"/>
                <a:cs typeface="Arial"/>
              </a:rPr>
              <a:t>а</a:t>
            </a:r>
            <a:endParaRPr sz="750" baseline="5555">
              <a:latin typeface="Arial"/>
              <a:cs typeface="Arial"/>
            </a:endParaRPr>
          </a:p>
        </p:txBody>
      </p:sp>
      <p:sp>
        <p:nvSpPr>
          <p:cNvPr id="13" name="object 13"/>
          <p:cNvSpPr txBox="1"/>
          <p:nvPr/>
        </p:nvSpPr>
        <p:spPr>
          <a:xfrm rot="19020000">
            <a:off x="2087789" y="4015497"/>
            <a:ext cx="388761" cy="635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500"/>
              </a:lnSpc>
            </a:pPr>
            <a:r>
              <a:rPr sz="500" b="1" spc="-5" dirty="0">
                <a:solidFill>
                  <a:srgbClr val="002A41"/>
                </a:solidFill>
                <a:latin typeface="Arial"/>
                <a:cs typeface="Arial"/>
              </a:rPr>
              <a:t>З</a:t>
            </a:r>
            <a:r>
              <a:rPr sz="500" b="1" spc="30" dirty="0">
                <a:solidFill>
                  <a:srgbClr val="002A41"/>
                </a:solidFill>
                <a:latin typeface="Arial"/>
                <a:cs typeface="Arial"/>
              </a:rPr>
              <a:t>а</a:t>
            </a:r>
            <a:r>
              <a:rPr sz="500" b="1" spc="40" dirty="0">
                <a:solidFill>
                  <a:srgbClr val="002A41"/>
                </a:solidFill>
                <a:latin typeface="Arial"/>
                <a:cs typeface="Arial"/>
              </a:rPr>
              <a:t>п</a:t>
            </a:r>
            <a:r>
              <a:rPr sz="500" b="1" spc="-15" dirty="0">
                <a:solidFill>
                  <a:srgbClr val="002A41"/>
                </a:solidFill>
                <a:latin typeface="Arial"/>
                <a:cs typeface="Arial"/>
              </a:rPr>
              <a:t>о</a:t>
            </a:r>
            <a:r>
              <a:rPr sz="500" b="1" spc="30" dirty="0">
                <a:solidFill>
                  <a:srgbClr val="002A41"/>
                </a:solidFill>
                <a:latin typeface="Arial"/>
                <a:cs typeface="Arial"/>
              </a:rPr>
              <a:t>р</a:t>
            </a:r>
            <a:r>
              <a:rPr sz="500" b="1" spc="10" dirty="0">
                <a:solidFill>
                  <a:srgbClr val="002A41"/>
                </a:solidFill>
                <a:latin typeface="Arial"/>
                <a:cs typeface="Arial"/>
              </a:rPr>
              <a:t>i</a:t>
            </a:r>
            <a:r>
              <a:rPr sz="500" b="1" spc="5" dirty="0">
                <a:solidFill>
                  <a:srgbClr val="002A41"/>
                </a:solidFill>
                <a:latin typeface="Arial"/>
                <a:cs typeface="Arial"/>
              </a:rPr>
              <a:t>з</a:t>
            </a:r>
            <a:r>
              <a:rPr sz="500" b="1" spc="-25" dirty="0">
                <a:solidFill>
                  <a:srgbClr val="002A41"/>
                </a:solidFill>
                <a:latin typeface="Arial"/>
                <a:cs typeface="Arial"/>
              </a:rPr>
              <a:t>ь</a:t>
            </a:r>
            <a:r>
              <a:rPr sz="500" b="1" spc="90" dirty="0">
                <a:solidFill>
                  <a:srgbClr val="002A41"/>
                </a:solidFill>
                <a:latin typeface="Arial"/>
                <a:cs typeface="Arial"/>
              </a:rPr>
              <a:t>к</a:t>
            </a:r>
            <a:r>
              <a:rPr sz="500" b="1" spc="30" dirty="0">
                <a:solidFill>
                  <a:srgbClr val="002A41"/>
                </a:solidFill>
                <a:latin typeface="Arial"/>
                <a:cs typeface="Arial"/>
              </a:rPr>
              <a:t>а</a:t>
            </a:r>
            <a:endParaRPr sz="500">
              <a:latin typeface="Arial"/>
              <a:cs typeface="Arial"/>
            </a:endParaRPr>
          </a:p>
        </p:txBody>
      </p:sp>
      <p:sp>
        <p:nvSpPr>
          <p:cNvPr id="14" name="object 14"/>
          <p:cNvSpPr txBox="1"/>
          <p:nvPr/>
        </p:nvSpPr>
        <p:spPr>
          <a:xfrm rot="19020000">
            <a:off x="2302337" y="4018660"/>
            <a:ext cx="397534" cy="635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500"/>
              </a:lnSpc>
            </a:pPr>
            <a:r>
              <a:rPr sz="500" b="1" spc="40" dirty="0">
                <a:solidFill>
                  <a:srgbClr val="002A41"/>
                </a:solidFill>
                <a:latin typeface="Arial"/>
                <a:cs typeface="Arial"/>
              </a:rPr>
              <a:t>Х</a:t>
            </a:r>
            <a:r>
              <a:rPr sz="500" b="1" spc="15" dirty="0">
                <a:solidFill>
                  <a:srgbClr val="002A41"/>
                </a:solidFill>
                <a:latin typeface="Arial"/>
                <a:cs typeface="Arial"/>
              </a:rPr>
              <a:t>а</a:t>
            </a:r>
            <a:r>
              <a:rPr sz="500" b="1" dirty="0">
                <a:solidFill>
                  <a:srgbClr val="002A41"/>
                </a:solidFill>
                <a:latin typeface="Arial"/>
                <a:cs typeface="Arial"/>
              </a:rPr>
              <a:t>р</a:t>
            </a:r>
            <a:r>
              <a:rPr sz="500" b="1" spc="95" dirty="0">
                <a:solidFill>
                  <a:srgbClr val="002A41"/>
                </a:solidFill>
                <a:latin typeface="Arial"/>
                <a:cs typeface="Arial"/>
              </a:rPr>
              <a:t>к</a:t>
            </a:r>
            <a:r>
              <a:rPr sz="500" b="1" spc="40" dirty="0">
                <a:solidFill>
                  <a:srgbClr val="002A41"/>
                </a:solidFill>
                <a:latin typeface="Arial"/>
                <a:cs typeface="Arial"/>
              </a:rPr>
              <a:t>i</a:t>
            </a:r>
            <a:r>
              <a:rPr sz="500" b="1" spc="-5" dirty="0">
                <a:solidFill>
                  <a:srgbClr val="002A41"/>
                </a:solidFill>
                <a:latin typeface="Arial"/>
                <a:cs typeface="Arial"/>
              </a:rPr>
              <a:t>в</a:t>
            </a:r>
            <a:r>
              <a:rPr sz="500" b="1" spc="-10" dirty="0">
                <a:solidFill>
                  <a:srgbClr val="002A41"/>
                </a:solidFill>
                <a:latin typeface="Arial"/>
                <a:cs typeface="Arial"/>
              </a:rPr>
              <a:t>с</a:t>
            </a:r>
            <a:r>
              <a:rPr sz="500" b="1" spc="-20" dirty="0">
                <a:solidFill>
                  <a:srgbClr val="002A41"/>
                </a:solidFill>
                <a:latin typeface="Arial"/>
                <a:cs typeface="Arial"/>
              </a:rPr>
              <a:t>ь</a:t>
            </a:r>
            <a:r>
              <a:rPr sz="500" b="1" spc="90" dirty="0">
                <a:solidFill>
                  <a:srgbClr val="002A41"/>
                </a:solidFill>
                <a:latin typeface="Arial"/>
                <a:cs typeface="Arial"/>
              </a:rPr>
              <a:t>к</a:t>
            </a:r>
            <a:r>
              <a:rPr sz="500" b="1" spc="30" dirty="0">
                <a:solidFill>
                  <a:srgbClr val="002A41"/>
                </a:solidFill>
                <a:latin typeface="Arial"/>
                <a:cs typeface="Arial"/>
              </a:rPr>
              <a:t>а</a:t>
            </a:r>
            <a:endParaRPr sz="500">
              <a:latin typeface="Arial"/>
              <a:cs typeface="Arial"/>
            </a:endParaRPr>
          </a:p>
        </p:txBody>
      </p:sp>
      <p:sp>
        <p:nvSpPr>
          <p:cNvPr id="15" name="object 15"/>
          <p:cNvSpPr txBox="1"/>
          <p:nvPr/>
        </p:nvSpPr>
        <p:spPr>
          <a:xfrm rot="19020000">
            <a:off x="2572554" y="3999409"/>
            <a:ext cx="342488" cy="635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500"/>
              </a:lnSpc>
            </a:pPr>
            <a:r>
              <a:rPr sz="500" b="1" spc="10" dirty="0">
                <a:solidFill>
                  <a:srgbClr val="002A41"/>
                </a:solidFill>
                <a:latin typeface="Arial"/>
                <a:cs typeface="Arial"/>
              </a:rPr>
              <a:t>Д</a:t>
            </a:r>
            <a:r>
              <a:rPr sz="500" b="1" spc="-15" dirty="0">
                <a:solidFill>
                  <a:srgbClr val="002A41"/>
                </a:solidFill>
                <a:latin typeface="Arial"/>
                <a:cs typeface="Arial"/>
              </a:rPr>
              <a:t>о</a:t>
            </a:r>
            <a:r>
              <a:rPr sz="500" b="1" spc="40" dirty="0">
                <a:solidFill>
                  <a:srgbClr val="002A41"/>
                </a:solidFill>
                <a:latin typeface="Arial"/>
                <a:cs typeface="Arial"/>
              </a:rPr>
              <a:t>н</a:t>
            </a:r>
            <a:r>
              <a:rPr sz="500" b="1" dirty="0">
                <a:solidFill>
                  <a:srgbClr val="002A41"/>
                </a:solidFill>
                <a:latin typeface="Arial"/>
                <a:cs typeface="Arial"/>
              </a:rPr>
              <a:t>е</a:t>
            </a:r>
            <a:r>
              <a:rPr sz="500" b="1" spc="45" dirty="0">
                <a:solidFill>
                  <a:srgbClr val="002A41"/>
                </a:solidFill>
                <a:latin typeface="Arial"/>
                <a:cs typeface="Arial"/>
              </a:rPr>
              <a:t>ц</a:t>
            </a:r>
            <a:r>
              <a:rPr sz="500" b="1" spc="-25" dirty="0">
                <a:solidFill>
                  <a:srgbClr val="002A41"/>
                </a:solidFill>
                <a:latin typeface="Arial"/>
                <a:cs typeface="Arial"/>
              </a:rPr>
              <a:t>ь</a:t>
            </a:r>
            <a:r>
              <a:rPr sz="500" b="1" spc="90" dirty="0">
                <a:solidFill>
                  <a:srgbClr val="002A41"/>
                </a:solidFill>
                <a:latin typeface="Arial"/>
                <a:cs typeface="Arial"/>
              </a:rPr>
              <a:t>к</a:t>
            </a:r>
            <a:r>
              <a:rPr sz="500" b="1" spc="30" dirty="0">
                <a:solidFill>
                  <a:srgbClr val="002A41"/>
                </a:solidFill>
                <a:latin typeface="Arial"/>
                <a:cs typeface="Arial"/>
              </a:rPr>
              <a:t>а</a:t>
            </a:r>
            <a:endParaRPr sz="500">
              <a:latin typeface="Arial"/>
              <a:cs typeface="Arial"/>
            </a:endParaRPr>
          </a:p>
        </p:txBody>
      </p:sp>
      <p:sp>
        <p:nvSpPr>
          <p:cNvPr id="16" name="object 16"/>
          <p:cNvSpPr txBox="1"/>
          <p:nvPr/>
        </p:nvSpPr>
        <p:spPr>
          <a:xfrm rot="19020000">
            <a:off x="2840676" y="3980959"/>
            <a:ext cx="290241" cy="635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500"/>
              </a:lnSpc>
            </a:pPr>
            <a:r>
              <a:rPr sz="500" b="1" spc="-10" dirty="0">
                <a:solidFill>
                  <a:srgbClr val="002A41"/>
                </a:solidFill>
                <a:latin typeface="Arial"/>
                <a:cs typeface="Arial"/>
              </a:rPr>
              <a:t>О</a:t>
            </a:r>
            <a:r>
              <a:rPr sz="500" b="1" spc="-15" dirty="0">
                <a:solidFill>
                  <a:srgbClr val="002A41"/>
                </a:solidFill>
                <a:latin typeface="Arial"/>
                <a:cs typeface="Arial"/>
              </a:rPr>
              <a:t>д</a:t>
            </a:r>
            <a:r>
              <a:rPr sz="500" b="1" spc="5" dirty="0">
                <a:solidFill>
                  <a:srgbClr val="002A41"/>
                </a:solidFill>
                <a:latin typeface="Arial"/>
                <a:cs typeface="Arial"/>
              </a:rPr>
              <a:t>е</a:t>
            </a:r>
            <a:r>
              <a:rPr sz="500" b="1" spc="-15" dirty="0">
                <a:solidFill>
                  <a:srgbClr val="002A41"/>
                </a:solidFill>
                <a:latin typeface="Arial"/>
                <a:cs typeface="Arial"/>
              </a:rPr>
              <a:t>с</a:t>
            </a:r>
            <a:r>
              <a:rPr sz="500" b="1" spc="-25" dirty="0">
                <a:solidFill>
                  <a:srgbClr val="002A41"/>
                </a:solidFill>
                <a:latin typeface="Arial"/>
                <a:cs typeface="Arial"/>
              </a:rPr>
              <a:t>ь</a:t>
            </a:r>
            <a:r>
              <a:rPr sz="500" b="1" spc="90" dirty="0">
                <a:solidFill>
                  <a:srgbClr val="002A41"/>
                </a:solidFill>
                <a:latin typeface="Arial"/>
                <a:cs typeface="Arial"/>
              </a:rPr>
              <a:t>к</a:t>
            </a:r>
            <a:r>
              <a:rPr sz="500" b="1" spc="30" dirty="0">
                <a:solidFill>
                  <a:srgbClr val="002A41"/>
                </a:solidFill>
                <a:latin typeface="Arial"/>
                <a:cs typeface="Arial"/>
              </a:rPr>
              <a:t>а</a:t>
            </a:r>
            <a:endParaRPr sz="500">
              <a:latin typeface="Arial"/>
              <a:cs typeface="Arial"/>
            </a:endParaRPr>
          </a:p>
        </p:txBody>
      </p:sp>
      <p:sp>
        <p:nvSpPr>
          <p:cNvPr id="17" name="object 17"/>
          <p:cNvSpPr txBox="1"/>
          <p:nvPr/>
        </p:nvSpPr>
        <p:spPr>
          <a:xfrm rot="19020000">
            <a:off x="2810047" y="4082613"/>
            <a:ext cx="581959" cy="635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500"/>
              </a:lnSpc>
            </a:pPr>
            <a:r>
              <a:rPr sz="500" b="1" spc="35" dirty="0">
                <a:solidFill>
                  <a:srgbClr val="002A41"/>
                </a:solidFill>
                <a:latin typeface="Arial"/>
                <a:cs typeface="Arial"/>
              </a:rPr>
              <a:t>Україна</a:t>
            </a:r>
            <a:r>
              <a:rPr sz="500" b="1" spc="-70" dirty="0">
                <a:solidFill>
                  <a:srgbClr val="002A41"/>
                </a:solidFill>
                <a:latin typeface="Arial"/>
                <a:cs typeface="Arial"/>
              </a:rPr>
              <a:t> </a:t>
            </a:r>
            <a:r>
              <a:rPr sz="500" b="1" spc="20" dirty="0">
                <a:solidFill>
                  <a:srgbClr val="002A41"/>
                </a:solidFill>
                <a:latin typeface="Arial"/>
                <a:cs typeface="Arial"/>
              </a:rPr>
              <a:t>вц</a:t>
            </a:r>
            <a:r>
              <a:rPr sz="750" b="1" spc="30" baseline="5555" dirty="0">
                <a:solidFill>
                  <a:srgbClr val="002A41"/>
                </a:solidFill>
                <a:latin typeface="Arial"/>
                <a:cs typeface="Arial"/>
              </a:rPr>
              <a:t>ілому</a:t>
            </a:r>
            <a:endParaRPr sz="750" baseline="5555">
              <a:latin typeface="Arial"/>
              <a:cs typeface="Arial"/>
            </a:endParaRPr>
          </a:p>
        </p:txBody>
      </p:sp>
      <p:sp>
        <p:nvSpPr>
          <p:cNvPr id="18" name="object 18"/>
          <p:cNvSpPr txBox="1"/>
          <p:nvPr/>
        </p:nvSpPr>
        <p:spPr>
          <a:xfrm rot="19020000">
            <a:off x="3179923" y="4023469"/>
            <a:ext cx="411331" cy="635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500"/>
              </a:lnSpc>
            </a:pPr>
            <a:r>
              <a:rPr sz="500" b="1" spc="40" dirty="0">
                <a:solidFill>
                  <a:srgbClr val="002A41"/>
                </a:solidFill>
                <a:latin typeface="Arial"/>
                <a:cs typeface="Arial"/>
              </a:rPr>
              <a:t>П</a:t>
            </a:r>
            <a:r>
              <a:rPr sz="500" b="1" spc="10" dirty="0">
                <a:solidFill>
                  <a:srgbClr val="002A41"/>
                </a:solidFill>
                <a:latin typeface="Arial"/>
                <a:cs typeface="Arial"/>
              </a:rPr>
              <a:t>о</a:t>
            </a:r>
            <a:r>
              <a:rPr sz="500" b="1" spc="5" dirty="0">
                <a:solidFill>
                  <a:srgbClr val="002A41"/>
                </a:solidFill>
                <a:latin typeface="Arial"/>
                <a:cs typeface="Arial"/>
              </a:rPr>
              <a:t>л</a:t>
            </a:r>
            <a:r>
              <a:rPr sz="500" b="1" spc="15" dirty="0">
                <a:solidFill>
                  <a:srgbClr val="002A41"/>
                </a:solidFill>
                <a:latin typeface="Arial"/>
                <a:cs typeface="Arial"/>
              </a:rPr>
              <a:t>т</a:t>
            </a:r>
            <a:r>
              <a:rPr sz="500" b="1" spc="20" dirty="0">
                <a:solidFill>
                  <a:srgbClr val="002A41"/>
                </a:solidFill>
                <a:latin typeface="Arial"/>
                <a:cs typeface="Arial"/>
              </a:rPr>
              <a:t>а</a:t>
            </a:r>
            <a:r>
              <a:rPr sz="500" b="1" spc="10" dirty="0">
                <a:solidFill>
                  <a:srgbClr val="002A41"/>
                </a:solidFill>
                <a:latin typeface="Arial"/>
                <a:cs typeface="Arial"/>
              </a:rPr>
              <a:t>в</a:t>
            </a:r>
            <a:r>
              <a:rPr sz="500" b="1" spc="-15" dirty="0">
                <a:solidFill>
                  <a:srgbClr val="002A41"/>
                </a:solidFill>
                <a:latin typeface="Arial"/>
                <a:cs typeface="Arial"/>
              </a:rPr>
              <a:t>с</a:t>
            </a:r>
            <a:r>
              <a:rPr sz="500" b="1" spc="-25" dirty="0">
                <a:solidFill>
                  <a:srgbClr val="002A41"/>
                </a:solidFill>
                <a:latin typeface="Arial"/>
                <a:cs typeface="Arial"/>
              </a:rPr>
              <a:t>ь</a:t>
            </a:r>
            <a:r>
              <a:rPr sz="500" b="1" spc="90" dirty="0">
                <a:solidFill>
                  <a:srgbClr val="002A41"/>
                </a:solidFill>
                <a:latin typeface="Arial"/>
                <a:cs typeface="Arial"/>
              </a:rPr>
              <a:t>к</a:t>
            </a:r>
            <a:r>
              <a:rPr sz="750" b="1" spc="44" baseline="5555" dirty="0">
                <a:solidFill>
                  <a:srgbClr val="002A41"/>
                </a:solidFill>
                <a:latin typeface="Arial"/>
                <a:cs typeface="Arial"/>
              </a:rPr>
              <a:t>а</a:t>
            </a:r>
            <a:endParaRPr sz="750" baseline="5555">
              <a:latin typeface="Arial"/>
              <a:cs typeface="Arial"/>
            </a:endParaRPr>
          </a:p>
        </p:txBody>
      </p:sp>
      <p:sp>
        <p:nvSpPr>
          <p:cNvPr id="19" name="object 19"/>
          <p:cNvSpPr txBox="1"/>
          <p:nvPr/>
        </p:nvSpPr>
        <p:spPr>
          <a:xfrm rot="19020000">
            <a:off x="3336732" y="4049790"/>
            <a:ext cx="487389" cy="635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500"/>
              </a:lnSpc>
            </a:pPr>
            <a:r>
              <a:rPr sz="500" b="1" spc="50" dirty="0">
                <a:solidFill>
                  <a:srgbClr val="002A41"/>
                </a:solidFill>
                <a:latin typeface="Arial"/>
                <a:cs typeface="Arial"/>
              </a:rPr>
              <a:t>Х</a:t>
            </a:r>
            <a:r>
              <a:rPr sz="500" b="1" spc="45" dirty="0">
                <a:solidFill>
                  <a:srgbClr val="002A41"/>
                </a:solidFill>
                <a:latin typeface="Arial"/>
                <a:cs typeface="Arial"/>
              </a:rPr>
              <a:t>м</a:t>
            </a:r>
            <a:r>
              <a:rPr sz="500" b="1" spc="10" dirty="0">
                <a:solidFill>
                  <a:srgbClr val="002A41"/>
                </a:solidFill>
                <a:latin typeface="Arial"/>
                <a:cs typeface="Arial"/>
              </a:rPr>
              <a:t>е</a:t>
            </a:r>
            <a:r>
              <a:rPr sz="500" b="1" spc="5" dirty="0">
                <a:solidFill>
                  <a:srgbClr val="002A41"/>
                </a:solidFill>
                <a:latin typeface="Arial"/>
                <a:cs typeface="Arial"/>
              </a:rPr>
              <a:t>л</a:t>
            </a:r>
            <a:r>
              <a:rPr sz="500" b="1" spc="-25" dirty="0">
                <a:solidFill>
                  <a:srgbClr val="002A41"/>
                </a:solidFill>
                <a:latin typeface="Arial"/>
                <a:cs typeface="Arial"/>
              </a:rPr>
              <a:t>ь</a:t>
            </a:r>
            <a:r>
              <a:rPr sz="500" b="1" spc="35" dirty="0">
                <a:solidFill>
                  <a:srgbClr val="002A41"/>
                </a:solidFill>
                <a:latin typeface="Arial"/>
                <a:cs typeface="Arial"/>
              </a:rPr>
              <a:t>ниц</a:t>
            </a:r>
            <a:r>
              <a:rPr sz="500" b="1" spc="25" dirty="0">
                <a:solidFill>
                  <a:srgbClr val="002A41"/>
                </a:solidFill>
                <a:latin typeface="Arial"/>
                <a:cs typeface="Arial"/>
              </a:rPr>
              <a:t>ь</a:t>
            </a:r>
            <a:r>
              <a:rPr sz="750" b="1" spc="135" baseline="5555" dirty="0">
                <a:solidFill>
                  <a:srgbClr val="002A41"/>
                </a:solidFill>
                <a:latin typeface="Arial"/>
                <a:cs typeface="Arial"/>
              </a:rPr>
              <a:t>к</a:t>
            </a:r>
            <a:r>
              <a:rPr sz="750" b="1" spc="44" baseline="5555" dirty="0">
                <a:solidFill>
                  <a:srgbClr val="002A41"/>
                </a:solidFill>
                <a:latin typeface="Arial"/>
                <a:cs typeface="Arial"/>
              </a:rPr>
              <a:t>а</a:t>
            </a:r>
            <a:endParaRPr sz="750" baseline="5555">
              <a:latin typeface="Arial"/>
              <a:cs typeface="Arial"/>
            </a:endParaRPr>
          </a:p>
        </p:txBody>
      </p:sp>
      <p:sp>
        <p:nvSpPr>
          <p:cNvPr id="20" name="object 20"/>
          <p:cNvSpPr txBox="1"/>
          <p:nvPr/>
        </p:nvSpPr>
        <p:spPr>
          <a:xfrm rot="19020000">
            <a:off x="3659691" y="4009432"/>
            <a:ext cx="371231" cy="635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500"/>
              </a:lnSpc>
            </a:pPr>
            <a:r>
              <a:rPr sz="500" b="1" spc="20" dirty="0">
                <a:solidFill>
                  <a:srgbClr val="002A41"/>
                </a:solidFill>
                <a:latin typeface="Arial"/>
                <a:cs typeface="Arial"/>
              </a:rPr>
              <a:t>Ч</a:t>
            </a:r>
            <a:r>
              <a:rPr sz="500" b="1" spc="10" dirty="0">
                <a:solidFill>
                  <a:srgbClr val="002A41"/>
                </a:solidFill>
                <a:latin typeface="Arial"/>
                <a:cs typeface="Arial"/>
              </a:rPr>
              <a:t>е</a:t>
            </a:r>
            <a:r>
              <a:rPr sz="500" b="1" dirty="0">
                <a:solidFill>
                  <a:srgbClr val="002A41"/>
                </a:solidFill>
                <a:latin typeface="Arial"/>
                <a:cs typeface="Arial"/>
              </a:rPr>
              <a:t>р</a:t>
            </a:r>
            <a:r>
              <a:rPr sz="500" b="1" spc="90" dirty="0">
                <a:solidFill>
                  <a:srgbClr val="002A41"/>
                </a:solidFill>
                <a:latin typeface="Arial"/>
                <a:cs typeface="Arial"/>
              </a:rPr>
              <a:t>к</a:t>
            </a:r>
            <a:r>
              <a:rPr sz="500" b="1" spc="5" dirty="0">
                <a:solidFill>
                  <a:srgbClr val="002A41"/>
                </a:solidFill>
                <a:latin typeface="Arial"/>
                <a:cs typeface="Arial"/>
              </a:rPr>
              <a:t>ас</a:t>
            </a:r>
            <a:r>
              <a:rPr sz="500" b="1" spc="-25" dirty="0">
                <a:solidFill>
                  <a:srgbClr val="002A41"/>
                </a:solidFill>
                <a:latin typeface="Arial"/>
                <a:cs typeface="Arial"/>
              </a:rPr>
              <a:t>ь</a:t>
            </a:r>
            <a:r>
              <a:rPr sz="500" b="1" spc="90" dirty="0">
                <a:solidFill>
                  <a:srgbClr val="002A41"/>
                </a:solidFill>
                <a:latin typeface="Arial"/>
                <a:cs typeface="Arial"/>
              </a:rPr>
              <a:t>к</a:t>
            </a:r>
            <a:r>
              <a:rPr sz="500" b="1" spc="30" dirty="0">
                <a:solidFill>
                  <a:srgbClr val="002A41"/>
                </a:solidFill>
                <a:latin typeface="Arial"/>
                <a:cs typeface="Arial"/>
              </a:rPr>
              <a:t>а</a:t>
            </a:r>
            <a:endParaRPr sz="500">
              <a:latin typeface="Arial"/>
              <a:cs typeface="Arial"/>
            </a:endParaRPr>
          </a:p>
        </p:txBody>
      </p:sp>
      <p:sp>
        <p:nvSpPr>
          <p:cNvPr id="21" name="object 21"/>
          <p:cNvSpPr txBox="1"/>
          <p:nvPr/>
        </p:nvSpPr>
        <p:spPr>
          <a:xfrm rot="19020000">
            <a:off x="3810650" y="4038158"/>
            <a:ext cx="453413" cy="635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500"/>
              </a:lnSpc>
            </a:pPr>
            <a:r>
              <a:rPr sz="500" b="1" spc="20" dirty="0">
                <a:solidFill>
                  <a:srgbClr val="002A41"/>
                </a:solidFill>
                <a:latin typeface="Arial"/>
                <a:cs typeface="Arial"/>
              </a:rPr>
              <a:t>Ч</a:t>
            </a:r>
            <a:r>
              <a:rPr sz="500" b="1" spc="-5" dirty="0">
                <a:solidFill>
                  <a:srgbClr val="002A41"/>
                </a:solidFill>
                <a:latin typeface="Arial"/>
                <a:cs typeface="Arial"/>
              </a:rPr>
              <a:t>е</a:t>
            </a:r>
            <a:r>
              <a:rPr sz="500" b="1" dirty="0">
                <a:solidFill>
                  <a:srgbClr val="002A41"/>
                </a:solidFill>
                <a:latin typeface="Arial"/>
                <a:cs typeface="Arial"/>
              </a:rPr>
              <a:t>р</a:t>
            </a:r>
            <a:r>
              <a:rPr sz="500" b="1" spc="50" dirty="0">
                <a:solidFill>
                  <a:srgbClr val="002A41"/>
                </a:solidFill>
                <a:latin typeface="Arial"/>
                <a:cs typeface="Arial"/>
              </a:rPr>
              <a:t>н</a:t>
            </a:r>
            <a:r>
              <a:rPr sz="500" b="1" spc="40" dirty="0">
                <a:solidFill>
                  <a:srgbClr val="002A41"/>
                </a:solidFill>
                <a:latin typeface="Arial"/>
                <a:cs typeface="Arial"/>
              </a:rPr>
              <a:t>i</a:t>
            </a:r>
            <a:r>
              <a:rPr sz="500" b="1" spc="50" dirty="0">
                <a:solidFill>
                  <a:srgbClr val="002A41"/>
                </a:solidFill>
                <a:latin typeface="Arial"/>
                <a:cs typeface="Arial"/>
              </a:rPr>
              <a:t>г</a:t>
            </a:r>
            <a:r>
              <a:rPr sz="500" b="1" spc="40" dirty="0">
                <a:solidFill>
                  <a:srgbClr val="002A41"/>
                </a:solidFill>
                <a:latin typeface="Arial"/>
                <a:cs typeface="Arial"/>
              </a:rPr>
              <a:t>i</a:t>
            </a:r>
            <a:r>
              <a:rPr sz="500" b="1" spc="-5" dirty="0">
                <a:solidFill>
                  <a:srgbClr val="002A41"/>
                </a:solidFill>
                <a:latin typeface="Arial"/>
                <a:cs typeface="Arial"/>
              </a:rPr>
              <a:t>в</a:t>
            </a:r>
            <a:r>
              <a:rPr sz="500" b="1" spc="-10" dirty="0">
                <a:solidFill>
                  <a:srgbClr val="002A41"/>
                </a:solidFill>
                <a:latin typeface="Arial"/>
                <a:cs typeface="Arial"/>
              </a:rPr>
              <a:t>с</a:t>
            </a:r>
            <a:r>
              <a:rPr sz="500" b="1" spc="-20" dirty="0">
                <a:solidFill>
                  <a:srgbClr val="002A41"/>
                </a:solidFill>
                <a:latin typeface="Arial"/>
                <a:cs typeface="Arial"/>
              </a:rPr>
              <a:t>ь</a:t>
            </a:r>
            <a:r>
              <a:rPr sz="750" b="1" spc="135" baseline="5555" dirty="0">
                <a:solidFill>
                  <a:srgbClr val="002A41"/>
                </a:solidFill>
                <a:latin typeface="Arial"/>
                <a:cs typeface="Arial"/>
              </a:rPr>
              <a:t>к</a:t>
            </a:r>
            <a:r>
              <a:rPr sz="750" b="1" spc="44" baseline="5555" dirty="0">
                <a:solidFill>
                  <a:srgbClr val="002A41"/>
                </a:solidFill>
                <a:latin typeface="Arial"/>
                <a:cs typeface="Arial"/>
              </a:rPr>
              <a:t>а</a:t>
            </a:r>
            <a:endParaRPr sz="750" baseline="5555">
              <a:latin typeface="Arial"/>
              <a:cs typeface="Arial"/>
            </a:endParaRPr>
          </a:p>
        </p:txBody>
      </p:sp>
      <p:sp>
        <p:nvSpPr>
          <p:cNvPr id="22" name="object 22"/>
          <p:cNvSpPr txBox="1"/>
          <p:nvPr/>
        </p:nvSpPr>
        <p:spPr>
          <a:xfrm rot="19020000">
            <a:off x="3869672" y="4103593"/>
            <a:ext cx="642590" cy="635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500"/>
              </a:lnSpc>
            </a:pPr>
            <a:r>
              <a:rPr sz="500" b="1" spc="20" dirty="0">
                <a:solidFill>
                  <a:srgbClr val="002A41"/>
                </a:solidFill>
                <a:latin typeface="Arial"/>
                <a:cs typeface="Arial"/>
              </a:rPr>
              <a:t>Днiпропетр</a:t>
            </a:r>
            <a:r>
              <a:rPr sz="750" b="1" spc="30" baseline="5555" dirty="0">
                <a:solidFill>
                  <a:srgbClr val="002A41"/>
                </a:solidFill>
                <a:latin typeface="Arial"/>
                <a:cs typeface="Arial"/>
              </a:rPr>
              <a:t>овська</a:t>
            </a:r>
            <a:endParaRPr sz="750" baseline="5555">
              <a:latin typeface="Arial"/>
              <a:cs typeface="Arial"/>
            </a:endParaRPr>
          </a:p>
        </p:txBody>
      </p:sp>
      <p:sp>
        <p:nvSpPr>
          <p:cNvPr id="23" name="object 23"/>
          <p:cNvSpPr txBox="1"/>
          <p:nvPr/>
        </p:nvSpPr>
        <p:spPr>
          <a:xfrm rot="19020000">
            <a:off x="4385038" y="3985986"/>
            <a:ext cx="304509" cy="635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500"/>
              </a:lnSpc>
            </a:pPr>
            <a:r>
              <a:rPr sz="500" b="1" spc="-10" dirty="0">
                <a:solidFill>
                  <a:srgbClr val="002A41"/>
                </a:solidFill>
                <a:latin typeface="Arial"/>
                <a:cs typeface="Arial"/>
              </a:rPr>
              <a:t>С</a:t>
            </a:r>
            <a:r>
              <a:rPr sz="500" b="1" spc="30" dirty="0">
                <a:solidFill>
                  <a:srgbClr val="002A41"/>
                </a:solidFill>
                <a:latin typeface="Arial"/>
                <a:cs typeface="Arial"/>
              </a:rPr>
              <a:t>у</a:t>
            </a:r>
            <a:r>
              <a:rPr sz="500" b="1" spc="20" dirty="0">
                <a:solidFill>
                  <a:srgbClr val="002A41"/>
                </a:solidFill>
                <a:latin typeface="Arial"/>
                <a:cs typeface="Arial"/>
              </a:rPr>
              <a:t>м</a:t>
            </a:r>
            <a:r>
              <a:rPr sz="500" b="1" spc="15" dirty="0">
                <a:solidFill>
                  <a:srgbClr val="002A41"/>
                </a:solidFill>
                <a:latin typeface="Arial"/>
                <a:cs typeface="Arial"/>
              </a:rPr>
              <a:t>с</a:t>
            </a:r>
            <a:r>
              <a:rPr sz="500" b="1" spc="-25" dirty="0">
                <a:solidFill>
                  <a:srgbClr val="002A41"/>
                </a:solidFill>
                <a:latin typeface="Arial"/>
                <a:cs typeface="Arial"/>
              </a:rPr>
              <a:t>ь</a:t>
            </a:r>
            <a:r>
              <a:rPr sz="500" b="1" spc="90" dirty="0">
                <a:solidFill>
                  <a:srgbClr val="002A41"/>
                </a:solidFill>
                <a:latin typeface="Arial"/>
                <a:cs typeface="Arial"/>
              </a:rPr>
              <a:t>к</a:t>
            </a:r>
            <a:r>
              <a:rPr sz="500" b="1" spc="30" dirty="0">
                <a:solidFill>
                  <a:srgbClr val="002A41"/>
                </a:solidFill>
                <a:latin typeface="Arial"/>
                <a:cs typeface="Arial"/>
              </a:rPr>
              <a:t>а</a:t>
            </a:r>
            <a:endParaRPr sz="500">
              <a:latin typeface="Arial"/>
              <a:cs typeface="Arial"/>
            </a:endParaRPr>
          </a:p>
        </p:txBody>
      </p:sp>
      <p:sp>
        <p:nvSpPr>
          <p:cNvPr id="24" name="object 24"/>
          <p:cNvSpPr txBox="1"/>
          <p:nvPr/>
        </p:nvSpPr>
        <p:spPr>
          <a:xfrm rot="19020000">
            <a:off x="4292892" y="4112204"/>
            <a:ext cx="667870" cy="635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500"/>
              </a:lnSpc>
            </a:pPr>
            <a:r>
              <a:rPr sz="500" b="1" spc="25" dirty="0">
                <a:solidFill>
                  <a:srgbClr val="002A41"/>
                </a:solidFill>
                <a:latin typeface="Arial"/>
                <a:cs typeface="Arial"/>
              </a:rPr>
              <a:t>Iвано-Франк</a:t>
            </a:r>
            <a:r>
              <a:rPr sz="750" b="1" spc="37" baseline="5555" dirty="0">
                <a:solidFill>
                  <a:srgbClr val="002A41"/>
                </a:solidFill>
                <a:latin typeface="Arial"/>
                <a:cs typeface="Arial"/>
              </a:rPr>
              <a:t>iвська</a:t>
            </a:r>
            <a:endParaRPr sz="750" baseline="5555">
              <a:latin typeface="Arial"/>
              <a:cs typeface="Arial"/>
            </a:endParaRPr>
          </a:p>
        </p:txBody>
      </p:sp>
      <p:sp>
        <p:nvSpPr>
          <p:cNvPr id="25" name="object 25"/>
          <p:cNvSpPr txBox="1"/>
          <p:nvPr/>
        </p:nvSpPr>
        <p:spPr>
          <a:xfrm rot="19020000">
            <a:off x="4772446" y="4009145"/>
            <a:ext cx="370605" cy="635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500"/>
              </a:lnSpc>
            </a:pPr>
            <a:r>
              <a:rPr sz="500" b="1" spc="20" dirty="0">
                <a:solidFill>
                  <a:srgbClr val="002A41"/>
                </a:solidFill>
                <a:latin typeface="Arial"/>
                <a:cs typeface="Arial"/>
              </a:rPr>
              <a:t>Л</a:t>
            </a:r>
            <a:r>
              <a:rPr sz="500" b="1" spc="35" dirty="0">
                <a:solidFill>
                  <a:srgbClr val="002A41"/>
                </a:solidFill>
                <a:latin typeface="Arial"/>
                <a:cs typeface="Arial"/>
              </a:rPr>
              <a:t>у</a:t>
            </a:r>
            <a:r>
              <a:rPr sz="500" b="1" spc="40" dirty="0">
                <a:solidFill>
                  <a:srgbClr val="002A41"/>
                </a:solidFill>
                <a:latin typeface="Arial"/>
                <a:cs typeface="Arial"/>
              </a:rPr>
              <a:t>г</a:t>
            </a:r>
            <a:r>
              <a:rPr sz="500" b="1" spc="30" dirty="0">
                <a:solidFill>
                  <a:srgbClr val="002A41"/>
                </a:solidFill>
                <a:latin typeface="Arial"/>
                <a:cs typeface="Arial"/>
              </a:rPr>
              <a:t>а</a:t>
            </a:r>
            <a:r>
              <a:rPr sz="500" b="1" spc="15" dirty="0">
                <a:solidFill>
                  <a:srgbClr val="002A41"/>
                </a:solidFill>
                <a:latin typeface="Arial"/>
                <a:cs typeface="Arial"/>
              </a:rPr>
              <a:t>нс</a:t>
            </a:r>
            <a:r>
              <a:rPr sz="500" b="1" spc="-25" dirty="0">
                <a:solidFill>
                  <a:srgbClr val="002A41"/>
                </a:solidFill>
                <a:latin typeface="Arial"/>
                <a:cs typeface="Arial"/>
              </a:rPr>
              <a:t>ь</a:t>
            </a:r>
            <a:r>
              <a:rPr sz="500" b="1" spc="90" dirty="0">
                <a:solidFill>
                  <a:srgbClr val="002A41"/>
                </a:solidFill>
                <a:latin typeface="Arial"/>
                <a:cs typeface="Arial"/>
              </a:rPr>
              <a:t>к</a:t>
            </a:r>
            <a:r>
              <a:rPr sz="500" b="1" spc="30" dirty="0">
                <a:solidFill>
                  <a:srgbClr val="002A41"/>
                </a:solidFill>
                <a:latin typeface="Arial"/>
                <a:cs typeface="Arial"/>
              </a:rPr>
              <a:t>а</a:t>
            </a:r>
            <a:endParaRPr sz="500">
              <a:latin typeface="Arial"/>
              <a:cs typeface="Arial"/>
            </a:endParaRPr>
          </a:p>
        </p:txBody>
      </p:sp>
      <p:sp>
        <p:nvSpPr>
          <p:cNvPr id="26" name="object 26"/>
          <p:cNvSpPr txBox="1"/>
          <p:nvPr/>
        </p:nvSpPr>
        <p:spPr>
          <a:xfrm rot="19020000">
            <a:off x="4879204" y="4055584"/>
            <a:ext cx="503763" cy="635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500"/>
              </a:lnSpc>
            </a:pPr>
            <a:r>
              <a:rPr sz="500" b="1" spc="105" dirty="0">
                <a:solidFill>
                  <a:srgbClr val="002A41"/>
                </a:solidFill>
                <a:latin typeface="Arial"/>
                <a:cs typeface="Arial"/>
              </a:rPr>
              <a:t>М</a:t>
            </a:r>
            <a:r>
              <a:rPr sz="500" b="1" spc="50" dirty="0">
                <a:solidFill>
                  <a:srgbClr val="002A41"/>
                </a:solidFill>
                <a:latin typeface="Arial"/>
                <a:cs typeface="Arial"/>
              </a:rPr>
              <a:t>и</a:t>
            </a:r>
            <a:r>
              <a:rPr sz="500" b="1" spc="35" dirty="0">
                <a:solidFill>
                  <a:srgbClr val="002A41"/>
                </a:solidFill>
                <a:latin typeface="Arial"/>
                <a:cs typeface="Arial"/>
              </a:rPr>
              <a:t>к</a:t>
            </a:r>
            <a:r>
              <a:rPr sz="500" b="1" spc="50" dirty="0">
                <a:solidFill>
                  <a:srgbClr val="002A41"/>
                </a:solidFill>
                <a:latin typeface="Arial"/>
                <a:cs typeface="Arial"/>
              </a:rPr>
              <a:t>о</a:t>
            </a:r>
            <a:r>
              <a:rPr sz="500" b="1" spc="15" dirty="0">
                <a:solidFill>
                  <a:srgbClr val="002A41"/>
                </a:solidFill>
                <a:latin typeface="Arial"/>
                <a:cs typeface="Arial"/>
              </a:rPr>
              <a:t>л</a:t>
            </a:r>
            <a:r>
              <a:rPr sz="500" b="1" spc="20" dirty="0">
                <a:solidFill>
                  <a:srgbClr val="002A41"/>
                </a:solidFill>
                <a:latin typeface="Arial"/>
                <a:cs typeface="Arial"/>
              </a:rPr>
              <a:t>а</a:t>
            </a:r>
            <a:r>
              <a:rPr sz="500" b="1" spc="45" dirty="0">
                <a:solidFill>
                  <a:srgbClr val="002A41"/>
                </a:solidFill>
                <a:latin typeface="Arial"/>
                <a:cs typeface="Arial"/>
              </a:rPr>
              <a:t>і</a:t>
            </a:r>
            <a:r>
              <a:rPr sz="500" b="1" spc="-5" dirty="0">
                <a:solidFill>
                  <a:srgbClr val="002A41"/>
                </a:solidFill>
                <a:latin typeface="Arial"/>
                <a:cs typeface="Arial"/>
              </a:rPr>
              <a:t>̈в</a:t>
            </a:r>
            <a:r>
              <a:rPr sz="500" b="1" spc="-15" dirty="0">
                <a:solidFill>
                  <a:srgbClr val="002A41"/>
                </a:solidFill>
                <a:latin typeface="Arial"/>
                <a:cs typeface="Arial"/>
              </a:rPr>
              <a:t>с</a:t>
            </a:r>
            <a:r>
              <a:rPr sz="750" b="1" spc="-37" baseline="5555" dirty="0">
                <a:solidFill>
                  <a:srgbClr val="002A41"/>
                </a:solidFill>
                <a:latin typeface="Arial"/>
                <a:cs typeface="Arial"/>
              </a:rPr>
              <a:t>ь</a:t>
            </a:r>
            <a:r>
              <a:rPr sz="750" b="1" spc="135" baseline="5555" dirty="0">
                <a:solidFill>
                  <a:srgbClr val="002A41"/>
                </a:solidFill>
                <a:latin typeface="Arial"/>
                <a:cs typeface="Arial"/>
              </a:rPr>
              <a:t>к</a:t>
            </a:r>
            <a:r>
              <a:rPr sz="750" b="1" spc="44" baseline="5555" dirty="0">
                <a:solidFill>
                  <a:srgbClr val="002A41"/>
                </a:solidFill>
                <a:latin typeface="Arial"/>
                <a:cs typeface="Arial"/>
              </a:rPr>
              <a:t>а</a:t>
            </a:r>
            <a:endParaRPr sz="750" baseline="5555">
              <a:latin typeface="Arial"/>
              <a:cs typeface="Arial"/>
            </a:endParaRPr>
          </a:p>
        </p:txBody>
      </p:sp>
      <p:sp>
        <p:nvSpPr>
          <p:cNvPr id="27" name="object 27"/>
          <p:cNvSpPr txBox="1"/>
          <p:nvPr/>
        </p:nvSpPr>
        <p:spPr>
          <a:xfrm rot="19020000">
            <a:off x="5207852" y="4012920"/>
            <a:ext cx="381245" cy="635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500"/>
              </a:lnSpc>
            </a:pPr>
            <a:r>
              <a:rPr sz="500" b="1" spc="-15" dirty="0">
                <a:solidFill>
                  <a:srgbClr val="002A41"/>
                </a:solidFill>
                <a:latin typeface="Arial"/>
                <a:cs typeface="Arial"/>
              </a:rPr>
              <a:t>В</a:t>
            </a:r>
            <a:r>
              <a:rPr sz="500" b="1" dirty="0">
                <a:solidFill>
                  <a:srgbClr val="002A41"/>
                </a:solidFill>
                <a:latin typeface="Arial"/>
                <a:cs typeface="Arial"/>
              </a:rPr>
              <a:t>о</a:t>
            </a:r>
            <a:r>
              <a:rPr sz="500" b="1" spc="5" dirty="0">
                <a:solidFill>
                  <a:srgbClr val="002A41"/>
                </a:solidFill>
                <a:latin typeface="Arial"/>
                <a:cs typeface="Arial"/>
              </a:rPr>
              <a:t>л</a:t>
            </a:r>
            <a:r>
              <a:rPr sz="500" b="1" spc="55" dirty="0">
                <a:solidFill>
                  <a:srgbClr val="002A41"/>
                </a:solidFill>
                <a:latin typeface="Arial"/>
                <a:cs typeface="Arial"/>
              </a:rPr>
              <a:t>и</a:t>
            </a:r>
            <a:r>
              <a:rPr sz="500" b="1" spc="40" dirty="0">
                <a:solidFill>
                  <a:srgbClr val="002A41"/>
                </a:solidFill>
                <a:latin typeface="Arial"/>
                <a:cs typeface="Arial"/>
              </a:rPr>
              <a:t>н</a:t>
            </a:r>
            <a:r>
              <a:rPr sz="500" b="1" spc="-10" dirty="0">
                <a:solidFill>
                  <a:srgbClr val="002A41"/>
                </a:solidFill>
                <a:latin typeface="Arial"/>
                <a:cs typeface="Arial"/>
              </a:rPr>
              <a:t>с</a:t>
            </a:r>
            <a:r>
              <a:rPr sz="500" b="1" spc="-20" dirty="0">
                <a:solidFill>
                  <a:srgbClr val="002A41"/>
                </a:solidFill>
                <a:latin typeface="Arial"/>
                <a:cs typeface="Arial"/>
              </a:rPr>
              <a:t>ь</a:t>
            </a:r>
            <a:r>
              <a:rPr sz="500" b="1" spc="90" dirty="0">
                <a:solidFill>
                  <a:srgbClr val="002A41"/>
                </a:solidFill>
                <a:latin typeface="Arial"/>
                <a:cs typeface="Arial"/>
              </a:rPr>
              <a:t>к</a:t>
            </a:r>
            <a:r>
              <a:rPr sz="500" b="1" spc="30" dirty="0">
                <a:solidFill>
                  <a:srgbClr val="002A41"/>
                </a:solidFill>
                <a:latin typeface="Arial"/>
                <a:cs typeface="Arial"/>
              </a:rPr>
              <a:t>а</a:t>
            </a:r>
            <a:endParaRPr sz="500">
              <a:latin typeface="Arial"/>
              <a:cs typeface="Arial"/>
            </a:endParaRPr>
          </a:p>
        </p:txBody>
      </p:sp>
      <p:sp>
        <p:nvSpPr>
          <p:cNvPr id="28" name="object 28"/>
          <p:cNvSpPr txBox="1"/>
          <p:nvPr/>
        </p:nvSpPr>
        <p:spPr>
          <a:xfrm rot="19020000">
            <a:off x="5340523" y="4048943"/>
            <a:ext cx="484871" cy="635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500"/>
              </a:lnSpc>
            </a:pPr>
            <a:r>
              <a:rPr sz="500" b="1" spc="-5" dirty="0">
                <a:solidFill>
                  <a:srgbClr val="002A41"/>
                </a:solidFill>
                <a:latin typeface="Arial"/>
                <a:cs typeface="Arial"/>
              </a:rPr>
              <a:t>З</a:t>
            </a:r>
            <a:r>
              <a:rPr sz="500" b="1" spc="30" dirty="0">
                <a:solidFill>
                  <a:srgbClr val="002A41"/>
                </a:solidFill>
                <a:latin typeface="Arial"/>
                <a:cs typeface="Arial"/>
              </a:rPr>
              <a:t>а</a:t>
            </a:r>
            <a:r>
              <a:rPr sz="500" b="1" spc="90" dirty="0">
                <a:solidFill>
                  <a:srgbClr val="002A41"/>
                </a:solidFill>
                <a:latin typeface="Arial"/>
                <a:cs typeface="Arial"/>
              </a:rPr>
              <a:t>к</a:t>
            </a:r>
            <a:r>
              <a:rPr sz="500" b="1" spc="15" dirty="0">
                <a:solidFill>
                  <a:srgbClr val="002A41"/>
                </a:solidFill>
                <a:latin typeface="Arial"/>
                <a:cs typeface="Arial"/>
              </a:rPr>
              <a:t>а</a:t>
            </a:r>
            <a:r>
              <a:rPr sz="500" b="1" dirty="0">
                <a:solidFill>
                  <a:srgbClr val="002A41"/>
                </a:solidFill>
                <a:latin typeface="Arial"/>
                <a:cs typeface="Arial"/>
              </a:rPr>
              <a:t>р</a:t>
            </a:r>
            <a:r>
              <a:rPr sz="500" b="1" spc="45" dirty="0">
                <a:solidFill>
                  <a:srgbClr val="002A41"/>
                </a:solidFill>
                <a:latin typeface="Arial"/>
                <a:cs typeface="Arial"/>
              </a:rPr>
              <a:t>п</a:t>
            </a:r>
            <a:r>
              <a:rPr sz="500" b="1" spc="25" dirty="0">
                <a:solidFill>
                  <a:srgbClr val="002A41"/>
                </a:solidFill>
                <a:latin typeface="Arial"/>
                <a:cs typeface="Arial"/>
              </a:rPr>
              <a:t>ат</a:t>
            </a:r>
            <a:r>
              <a:rPr sz="500" b="1" spc="-15" dirty="0">
                <a:solidFill>
                  <a:srgbClr val="002A41"/>
                </a:solidFill>
                <a:latin typeface="Arial"/>
                <a:cs typeface="Arial"/>
              </a:rPr>
              <a:t>с</a:t>
            </a:r>
            <a:r>
              <a:rPr sz="500" b="1" spc="40" dirty="0">
                <a:solidFill>
                  <a:srgbClr val="002A41"/>
                </a:solidFill>
                <a:latin typeface="Arial"/>
                <a:cs typeface="Arial"/>
              </a:rPr>
              <a:t>ь</a:t>
            </a:r>
            <a:r>
              <a:rPr sz="500" b="1" spc="35" dirty="0">
                <a:solidFill>
                  <a:srgbClr val="002A41"/>
                </a:solidFill>
                <a:latin typeface="Arial"/>
                <a:cs typeface="Arial"/>
              </a:rPr>
              <a:t>к</a:t>
            </a:r>
            <a:r>
              <a:rPr sz="750" b="1" spc="44" baseline="5555" dirty="0">
                <a:solidFill>
                  <a:srgbClr val="002A41"/>
                </a:solidFill>
                <a:latin typeface="Arial"/>
                <a:cs typeface="Arial"/>
              </a:rPr>
              <a:t>а</a:t>
            </a:r>
            <a:endParaRPr sz="750" baseline="5555">
              <a:latin typeface="Arial"/>
              <a:cs typeface="Arial"/>
            </a:endParaRPr>
          </a:p>
        </p:txBody>
      </p:sp>
      <p:sp>
        <p:nvSpPr>
          <p:cNvPr id="29" name="object 29"/>
          <p:cNvSpPr txBox="1"/>
          <p:nvPr/>
        </p:nvSpPr>
        <p:spPr>
          <a:xfrm rot="19020000">
            <a:off x="5678932" y="4002320"/>
            <a:ext cx="351227" cy="635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500"/>
              </a:lnSpc>
            </a:pPr>
            <a:r>
              <a:rPr sz="500" b="1" spc="30" dirty="0">
                <a:solidFill>
                  <a:srgbClr val="002A41"/>
                </a:solidFill>
                <a:latin typeface="Arial"/>
                <a:cs typeface="Arial"/>
              </a:rPr>
              <a:t>Л</a:t>
            </a:r>
            <a:r>
              <a:rPr sz="500" b="1" spc="-15" dirty="0">
                <a:solidFill>
                  <a:srgbClr val="002A41"/>
                </a:solidFill>
                <a:latin typeface="Arial"/>
                <a:cs typeface="Arial"/>
              </a:rPr>
              <a:t>ь</a:t>
            </a:r>
            <a:r>
              <a:rPr sz="500" b="1" spc="-25" dirty="0">
                <a:solidFill>
                  <a:srgbClr val="002A41"/>
                </a:solidFill>
                <a:latin typeface="Arial"/>
                <a:cs typeface="Arial"/>
              </a:rPr>
              <a:t>в</a:t>
            </a:r>
            <a:r>
              <a:rPr sz="500" b="1" spc="40" dirty="0">
                <a:solidFill>
                  <a:srgbClr val="002A41"/>
                </a:solidFill>
                <a:latin typeface="Arial"/>
                <a:cs typeface="Arial"/>
              </a:rPr>
              <a:t>i</a:t>
            </a:r>
            <a:r>
              <a:rPr sz="500" b="1" spc="-5" dirty="0">
                <a:solidFill>
                  <a:srgbClr val="002A41"/>
                </a:solidFill>
                <a:latin typeface="Arial"/>
                <a:cs typeface="Arial"/>
              </a:rPr>
              <a:t>в</a:t>
            </a:r>
            <a:r>
              <a:rPr sz="500" b="1" spc="-15" dirty="0">
                <a:solidFill>
                  <a:srgbClr val="002A41"/>
                </a:solidFill>
                <a:latin typeface="Arial"/>
                <a:cs typeface="Arial"/>
              </a:rPr>
              <a:t>с</a:t>
            </a:r>
            <a:r>
              <a:rPr sz="500" b="1" spc="40" dirty="0">
                <a:solidFill>
                  <a:srgbClr val="002A41"/>
                </a:solidFill>
                <a:latin typeface="Arial"/>
                <a:cs typeface="Arial"/>
              </a:rPr>
              <a:t>ь</a:t>
            </a:r>
            <a:r>
              <a:rPr sz="500" b="1" spc="35" dirty="0">
                <a:solidFill>
                  <a:srgbClr val="002A41"/>
                </a:solidFill>
                <a:latin typeface="Arial"/>
                <a:cs typeface="Arial"/>
              </a:rPr>
              <a:t>к</a:t>
            </a:r>
            <a:r>
              <a:rPr sz="500" b="1" spc="30" dirty="0">
                <a:solidFill>
                  <a:srgbClr val="002A41"/>
                </a:solidFill>
                <a:latin typeface="Arial"/>
                <a:cs typeface="Arial"/>
              </a:rPr>
              <a:t>а</a:t>
            </a:r>
            <a:endParaRPr sz="500">
              <a:latin typeface="Arial"/>
              <a:cs typeface="Arial"/>
            </a:endParaRPr>
          </a:p>
        </p:txBody>
      </p:sp>
      <p:sp>
        <p:nvSpPr>
          <p:cNvPr id="30" name="object 30"/>
          <p:cNvSpPr txBox="1"/>
          <p:nvPr/>
        </p:nvSpPr>
        <p:spPr>
          <a:xfrm rot="19020000">
            <a:off x="5864000" y="4017354"/>
            <a:ext cx="394400" cy="635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500"/>
              </a:lnSpc>
            </a:pPr>
            <a:r>
              <a:rPr sz="500" b="1" spc="-5" dirty="0">
                <a:solidFill>
                  <a:srgbClr val="002A41"/>
                </a:solidFill>
                <a:latin typeface="Arial"/>
                <a:cs typeface="Arial"/>
              </a:rPr>
              <a:t>Р</a:t>
            </a:r>
            <a:r>
              <a:rPr sz="500" b="1" spc="40" dirty="0">
                <a:solidFill>
                  <a:srgbClr val="002A41"/>
                </a:solidFill>
                <a:latin typeface="Arial"/>
                <a:cs typeface="Arial"/>
              </a:rPr>
              <a:t>i</a:t>
            </a:r>
            <a:r>
              <a:rPr sz="500" b="1" spc="-15" dirty="0">
                <a:solidFill>
                  <a:srgbClr val="002A41"/>
                </a:solidFill>
                <a:latin typeface="Arial"/>
                <a:cs typeface="Arial"/>
              </a:rPr>
              <a:t>в</a:t>
            </a:r>
            <a:r>
              <a:rPr sz="500" b="1" spc="40" dirty="0">
                <a:solidFill>
                  <a:srgbClr val="002A41"/>
                </a:solidFill>
                <a:latin typeface="Arial"/>
                <a:cs typeface="Arial"/>
              </a:rPr>
              <a:t>н</a:t>
            </a:r>
            <a:r>
              <a:rPr sz="500" b="1" dirty="0">
                <a:solidFill>
                  <a:srgbClr val="002A41"/>
                </a:solidFill>
                <a:latin typeface="Arial"/>
                <a:cs typeface="Arial"/>
              </a:rPr>
              <a:t>е</a:t>
            </a:r>
            <a:r>
              <a:rPr sz="500" b="1" spc="40" dirty="0">
                <a:solidFill>
                  <a:srgbClr val="002A41"/>
                </a:solidFill>
                <a:latin typeface="Arial"/>
                <a:cs typeface="Arial"/>
              </a:rPr>
              <a:t>н</a:t>
            </a:r>
            <a:r>
              <a:rPr sz="500" b="1" spc="-15" dirty="0">
                <a:solidFill>
                  <a:srgbClr val="002A41"/>
                </a:solidFill>
                <a:latin typeface="Arial"/>
                <a:cs typeface="Arial"/>
              </a:rPr>
              <a:t>с</a:t>
            </a:r>
            <a:r>
              <a:rPr sz="500" b="1" spc="-25" dirty="0">
                <a:solidFill>
                  <a:srgbClr val="002A41"/>
                </a:solidFill>
                <a:latin typeface="Arial"/>
                <a:cs typeface="Arial"/>
              </a:rPr>
              <a:t>ь</a:t>
            </a:r>
            <a:r>
              <a:rPr sz="500" b="1" spc="90" dirty="0">
                <a:solidFill>
                  <a:srgbClr val="002A41"/>
                </a:solidFill>
                <a:latin typeface="Arial"/>
                <a:cs typeface="Arial"/>
              </a:rPr>
              <a:t>к</a:t>
            </a:r>
            <a:r>
              <a:rPr sz="500" b="1" spc="30" dirty="0">
                <a:solidFill>
                  <a:srgbClr val="002A41"/>
                </a:solidFill>
                <a:latin typeface="Arial"/>
                <a:cs typeface="Arial"/>
              </a:rPr>
              <a:t>а</a:t>
            </a:r>
            <a:endParaRPr sz="500">
              <a:latin typeface="Arial"/>
              <a:cs typeface="Arial"/>
            </a:endParaRPr>
          </a:p>
        </p:txBody>
      </p:sp>
      <p:sp>
        <p:nvSpPr>
          <p:cNvPr id="31" name="object 31"/>
          <p:cNvSpPr txBox="1"/>
          <p:nvPr/>
        </p:nvSpPr>
        <p:spPr>
          <a:xfrm rot="19020000">
            <a:off x="6042734" y="4034887"/>
            <a:ext cx="444612" cy="635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500"/>
              </a:lnSpc>
            </a:pPr>
            <a:r>
              <a:rPr sz="500" b="1" spc="20" dirty="0">
                <a:solidFill>
                  <a:srgbClr val="002A41"/>
                </a:solidFill>
                <a:latin typeface="Arial"/>
                <a:cs typeface="Arial"/>
              </a:rPr>
              <a:t>Ч</a:t>
            </a:r>
            <a:r>
              <a:rPr sz="500" b="1" spc="-5" dirty="0">
                <a:solidFill>
                  <a:srgbClr val="002A41"/>
                </a:solidFill>
                <a:latin typeface="Arial"/>
                <a:cs typeface="Arial"/>
              </a:rPr>
              <a:t>е</a:t>
            </a:r>
            <a:r>
              <a:rPr sz="500" b="1" dirty="0">
                <a:solidFill>
                  <a:srgbClr val="002A41"/>
                </a:solidFill>
                <a:latin typeface="Arial"/>
                <a:cs typeface="Arial"/>
              </a:rPr>
              <a:t>р</a:t>
            </a:r>
            <a:r>
              <a:rPr sz="500" b="1" spc="50" dirty="0">
                <a:solidFill>
                  <a:srgbClr val="002A41"/>
                </a:solidFill>
                <a:latin typeface="Arial"/>
                <a:cs typeface="Arial"/>
              </a:rPr>
              <a:t>н</a:t>
            </a:r>
            <a:r>
              <a:rPr sz="500" b="1" spc="40" dirty="0">
                <a:solidFill>
                  <a:srgbClr val="002A41"/>
                </a:solidFill>
                <a:latin typeface="Arial"/>
                <a:cs typeface="Arial"/>
              </a:rPr>
              <a:t>i</a:t>
            </a:r>
            <a:r>
              <a:rPr sz="500" b="1" spc="-5" dirty="0">
                <a:solidFill>
                  <a:srgbClr val="002A41"/>
                </a:solidFill>
                <a:latin typeface="Arial"/>
                <a:cs typeface="Arial"/>
              </a:rPr>
              <a:t>в</a:t>
            </a:r>
            <a:r>
              <a:rPr sz="500" b="1" dirty="0">
                <a:solidFill>
                  <a:srgbClr val="002A41"/>
                </a:solidFill>
                <a:latin typeface="Arial"/>
                <a:cs typeface="Arial"/>
              </a:rPr>
              <a:t>е</a:t>
            </a:r>
            <a:r>
              <a:rPr sz="500" b="1" spc="20" dirty="0">
                <a:solidFill>
                  <a:srgbClr val="002A41"/>
                </a:solidFill>
                <a:latin typeface="Arial"/>
                <a:cs typeface="Arial"/>
              </a:rPr>
              <a:t>ц</a:t>
            </a:r>
            <a:r>
              <a:rPr sz="500" b="1" spc="10" dirty="0">
                <a:solidFill>
                  <a:srgbClr val="002A41"/>
                </a:solidFill>
                <a:latin typeface="Arial"/>
                <a:cs typeface="Arial"/>
              </a:rPr>
              <a:t>ь</a:t>
            </a:r>
            <a:r>
              <a:rPr sz="500" b="1" spc="90" dirty="0">
                <a:solidFill>
                  <a:srgbClr val="002A41"/>
                </a:solidFill>
                <a:latin typeface="Arial"/>
                <a:cs typeface="Arial"/>
              </a:rPr>
              <a:t>к</a:t>
            </a:r>
            <a:r>
              <a:rPr sz="750" b="1" spc="44" baseline="5555" dirty="0">
                <a:solidFill>
                  <a:srgbClr val="002A41"/>
                </a:solidFill>
                <a:latin typeface="Arial"/>
                <a:cs typeface="Arial"/>
              </a:rPr>
              <a:t>а</a:t>
            </a:r>
            <a:endParaRPr sz="750" baseline="5555">
              <a:latin typeface="Arial"/>
              <a:cs typeface="Arial"/>
            </a:endParaRPr>
          </a:p>
        </p:txBody>
      </p:sp>
      <p:sp>
        <p:nvSpPr>
          <p:cNvPr id="32" name="object 32"/>
          <p:cNvSpPr txBox="1"/>
          <p:nvPr/>
        </p:nvSpPr>
        <p:spPr>
          <a:xfrm rot="19020000">
            <a:off x="6206687" y="4058323"/>
            <a:ext cx="511953" cy="635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500"/>
              </a:lnSpc>
            </a:pPr>
            <a:r>
              <a:rPr sz="500" b="1" dirty="0">
                <a:solidFill>
                  <a:srgbClr val="002A41"/>
                </a:solidFill>
                <a:latin typeface="Arial"/>
                <a:cs typeface="Arial"/>
              </a:rPr>
              <a:t>Т</a:t>
            </a:r>
            <a:r>
              <a:rPr sz="500" b="1" spc="-5" dirty="0">
                <a:solidFill>
                  <a:srgbClr val="002A41"/>
                </a:solidFill>
                <a:latin typeface="Arial"/>
                <a:cs typeface="Arial"/>
              </a:rPr>
              <a:t>е</a:t>
            </a:r>
            <a:r>
              <a:rPr sz="500" b="1" dirty="0">
                <a:solidFill>
                  <a:srgbClr val="002A41"/>
                </a:solidFill>
                <a:latin typeface="Arial"/>
                <a:cs typeface="Arial"/>
              </a:rPr>
              <a:t>р</a:t>
            </a:r>
            <a:r>
              <a:rPr sz="500" b="1" spc="40" dirty="0">
                <a:solidFill>
                  <a:srgbClr val="002A41"/>
                </a:solidFill>
                <a:latin typeface="Arial"/>
                <a:cs typeface="Arial"/>
              </a:rPr>
              <a:t>н</a:t>
            </a:r>
            <a:r>
              <a:rPr sz="500" b="1" spc="-15" dirty="0">
                <a:solidFill>
                  <a:srgbClr val="002A41"/>
                </a:solidFill>
                <a:latin typeface="Arial"/>
                <a:cs typeface="Arial"/>
              </a:rPr>
              <a:t>о</a:t>
            </a:r>
            <a:r>
              <a:rPr sz="500" b="1" spc="50" dirty="0">
                <a:solidFill>
                  <a:srgbClr val="002A41"/>
                </a:solidFill>
                <a:latin typeface="Arial"/>
                <a:cs typeface="Arial"/>
              </a:rPr>
              <a:t>пi</a:t>
            </a:r>
            <a:r>
              <a:rPr sz="500" b="1" spc="5" dirty="0">
                <a:solidFill>
                  <a:srgbClr val="002A41"/>
                </a:solidFill>
                <a:latin typeface="Arial"/>
                <a:cs typeface="Arial"/>
              </a:rPr>
              <a:t>л</a:t>
            </a:r>
            <a:r>
              <a:rPr sz="500" b="1" spc="-15" dirty="0">
                <a:solidFill>
                  <a:srgbClr val="002A41"/>
                </a:solidFill>
                <a:latin typeface="Arial"/>
                <a:cs typeface="Arial"/>
              </a:rPr>
              <a:t>ьс</a:t>
            </a:r>
            <a:r>
              <a:rPr sz="750" b="1" spc="-37" baseline="5555" dirty="0">
                <a:solidFill>
                  <a:srgbClr val="002A41"/>
                </a:solidFill>
                <a:latin typeface="Arial"/>
                <a:cs typeface="Arial"/>
              </a:rPr>
              <a:t>ь</a:t>
            </a:r>
            <a:r>
              <a:rPr sz="750" b="1" spc="135" baseline="5555" dirty="0">
                <a:solidFill>
                  <a:srgbClr val="002A41"/>
                </a:solidFill>
                <a:latin typeface="Arial"/>
                <a:cs typeface="Arial"/>
              </a:rPr>
              <a:t>к</a:t>
            </a:r>
            <a:r>
              <a:rPr sz="750" b="1" spc="44" baseline="5555" dirty="0">
                <a:solidFill>
                  <a:srgbClr val="002A41"/>
                </a:solidFill>
                <a:latin typeface="Arial"/>
                <a:cs typeface="Arial"/>
              </a:rPr>
              <a:t>а</a:t>
            </a:r>
            <a:endParaRPr sz="750" baseline="5555">
              <a:latin typeface="Arial"/>
              <a:cs typeface="Arial"/>
            </a:endParaRPr>
          </a:p>
        </p:txBody>
      </p:sp>
      <p:sp>
        <p:nvSpPr>
          <p:cNvPr id="33" name="object 33"/>
          <p:cNvSpPr txBox="1"/>
          <p:nvPr/>
        </p:nvSpPr>
        <p:spPr>
          <a:xfrm rot="19020000">
            <a:off x="6521829" y="4021122"/>
            <a:ext cx="405058" cy="635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500"/>
              </a:lnSpc>
            </a:pPr>
            <a:r>
              <a:rPr sz="500" b="1" spc="20" dirty="0">
                <a:solidFill>
                  <a:srgbClr val="002A41"/>
                </a:solidFill>
                <a:latin typeface="Arial"/>
                <a:cs typeface="Arial"/>
              </a:rPr>
              <a:t>Х</a:t>
            </a:r>
            <a:r>
              <a:rPr sz="500" b="1" spc="10" dirty="0">
                <a:solidFill>
                  <a:srgbClr val="002A41"/>
                </a:solidFill>
                <a:latin typeface="Arial"/>
                <a:cs typeface="Arial"/>
              </a:rPr>
              <a:t>ер</a:t>
            </a:r>
            <a:r>
              <a:rPr sz="500" b="1" spc="-15" dirty="0">
                <a:solidFill>
                  <a:srgbClr val="002A41"/>
                </a:solidFill>
                <a:latin typeface="Arial"/>
                <a:cs typeface="Arial"/>
              </a:rPr>
              <a:t>со</a:t>
            </a:r>
            <a:r>
              <a:rPr sz="500" b="1" spc="40" dirty="0">
                <a:solidFill>
                  <a:srgbClr val="002A41"/>
                </a:solidFill>
                <a:latin typeface="Arial"/>
                <a:cs typeface="Arial"/>
              </a:rPr>
              <a:t>н</a:t>
            </a:r>
            <a:r>
              <a:rPr sz="500" b="1" spc="-15" dirty="0">
                <a:solidFill>
                  <a:srgbClr val="002A41"/>
                </a:solidFill>
                <a:latin typeface="Arial"/>
                <a:cs typeface="Arial"/>
              </a:rPr>
              <a:t>с</a:t>
            </a:r>
            <a:r>
              <a:rPr sz="500" b="1" spc="-25" dirty="0">
                <a:solidFill>
                  <a:srgbClr val="002A41"/>
                </a:solidFill>
                <a:latin typeface="Arial"/>
                <a:cs typeface="Arial"/>
              </a:rPr>
              <a:t>ь</a:t>
            </a:r>
            <a:r>
              <a:rPr sz="500" b="1" spc="90" dirty="0">
                <a:solidFill>
                  <a:srgbClr val="002A41"/>
                </a:solidFill>
                <a:latin typeface="Arial"/>
                <a:cs typeface="Arial"/>
              </a:rPr>
              <a:t>к</a:t>
            </a:r>
            <a:r>
              <a:rPr sz="500" b="1" spc="30" dirty="0">
                <a:solidFill>
                  <a:srgbClr val="002A41"/>
                </a:solidFill>
                <a:latin typeface="Arial"/>
                <a:cs typeface="Arial"/>
              </a:rPr>
              <a:t>а</a:t>
            </a:r>
            <a:endParaRPr sz="500">
              <a:latin typeface="Arial"/>
              <a:cs typeface="Arial"/>
            </a:endParaRPr>
          </a:p>
        </p:txBody>
      </p:sp>
      <p:sp>
        <p:nvSpPr>
          <p:cNvPr id="34" name="object 34"/>
          <p:cNvSpPr/>
          <p:nvPr/>
        </p:nvSpPr>
        <p:spPr>
          <a:xfrm>
            <a:off x="815299" y="1536344"/>
            <a:ext cx="6160770" cy="0"/>
          </a:xfrm>
          <a:custGeom>
            <a:avLst/>
            <a:gdLst/>
            <a:ahLst/>
            <a:cxnLst/>
            <a:rect l="l" t="t" r="r" b="b"/>
            <a:pathLst>
              <a:path w="6160770">
                <a:moveTo>
                  <a:pt x="0" y="0"/>
                </a:moveTo>
                <a:lnTo>
                  <a:pt x="6160300" y="0"/>
                </a:lnTo>
              </a:path>
            </a:pathLst>
          </a:custGeom>
          <a:ln w="12700">
            <a:solidFill>
              <a:srgbClr val="002A4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5" name="object 35"/>
          <p:cNvGrpSpPr/>
          <p:nvPr/>
        </p:nvGrpSpPr>
        <p:grpSpPr>
          <a:xfrm>
            <a:off x="1238935" y="2034133"/>
            <a:ext cx="123189" cy="1800225"/>
            <a:chOff x="1238935" y="2034133"/>
            <a:chExt cx="123189" cy="1800225"/>
          </a:xfrm>
        </p:grpSpPr>
        <p:sp>
          <p:nvSpPr>
            <p:cNvPr id="36" name="object 36"/>
            <p:cNvSpPr/>
            <p:nvPr/>
          </p:nvSpPr>
          <p:spPr>
            <a:xfrm>
              <a:off x="1238935" y="2034133"/>
              <a:ext cx="123189" cy="1170305"/>
            </a:xfrm>
            <a:custGeom>
              <a:avLst/>
              <a:gdLst/>
              <a:ahLst/>
              <a:cxnLst/>
              <a:rect l="l" t="t" r="r" b="b"/>
              <a:pathLst>
                <a:path w="123190" h="1170305">
                  <a:moveTo>
                    <a:pt x="0" y="1170000"/>
                  </a:moveTo>
                  <a:lnTo>
                    <a:pt x="123050" y="1170000"/>
                  </a:lnTo>
                  <a:lnTo>
                    <a:pt x="123050" y="0"/>
                  </a:lnTo>
                  <a:lnTo>
                    <a:pt x="0" y="0"/>
                  </a:lnTo>
                  <a:lnTo>
                    <a:pt x="0" y="1170000"/>
                  </a:lnTo>
                  <a:close/>
                </a:path>
              </a:pathLst>
            </a:custGeom>
            <a:solidFill>
              <a:srgbClr val="26284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" name="object 37"/>
            <p:cNvSpPr/>
            <p:nvPr/>
          </p:nvSpPr>
          <p:spPr>
            <a:xfrm>
              <a:off x="1238935" y="3204133"/>
              <a:ext cx="123189" cy="630555"/>
            </a:xfrm>
            <a:custGeom>
              <a:avLst/>
              <a:gdLst/>
              <a:ahLst/>
              <a:cxnLst/>
              <a:rect l="l" t="t" r="r" b="b"/>
              <a:pathLst>
                <a:path w="123190" h="630554">
                  <a:moveTo>
                    <a:pt x="123050" y="0"/>
                  </a:moveTo>
                  <a:lnTo>
                    <a:pt x="0" y="0"/>
                  </a:lnTo>
                  <a:lnTo>
                    <a:pt x="0" y="629996"/>
                  </a:lnTo>
                  <a:lnTo>
                    <a:pt x="123050" y="629996"/>
                  </a:lnTo>
                  <a:lnTo>
                    <a:pt x="123050" y="0"/>
                  </a:lnTo>
                  <a:close/>
                </a:path>
              </a:pathLst>
            </a:custGeom>
            <a:solidFill>
              <a:srgbClr val="FAA73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38" name="object 38"/>
          <p:cNvGrpSpPr/>
          <p:nvPr/>
        </p:nvGrpSpPr>
        <p:grpSpPr>
          <a:xfrm>
            <a:off x="1461376" y="2034133"/>
            <a:ext cx="123189" cy="1800225"/>
            <a:chOff x="1461376" y="2034133"/>
            <a:chExt cx="123189" cy="1800225"/>
          </a:xfrm>
        </p:grpSpPr>
        <p:sp>
          <p:nvSpPr>
            <p:cNvPr id="39" name="object 39"/>
            <p:cNvSpPr/>
            <p:nvPr/>
          </p:nvSpPr>
          <p:spPr>
            <a:xfrm>
              <a:off x="1461376" y="2034133"/>
              <a:ext cx="123189" cy="1170305"/>
            </a:xfrm>
            <a:custGeom>
              <a:avLst/>
              <a:gdLst/>
              <a:ahLst/>
              <a:cxnLst/>
              <a:rect l="l" t="t" r="r" b="b"/>
              <a:pathLst>
                <a:path w="123190" h="1170305">
                  <a:moveTo>
                    <a:pt x="0" y="1170000"/>
                  </a:moveTo>
                  <a:lnTo>
                    <a:pt x="123050" y="1170000"/>
                  </a:lnTo>
                  <a:lnTo>
                    <a:pt x="123050" y="0"/>
                  </a:lnTo>
                  <a:lnTo>
                    <a:pt x="0" y="0"/>
                  </a:lnTo>
                  <a:lnTo>
                    <a:pt x="0" y="1170000"/>
                  </a:lnTo>
                  <a:close/>
                </a:path>
              </a:pathLst>
            </a:custGeom>
            <a:solidFill>
              <a:srgbClr val="26284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" name="object 40"/>
            <p:cNvSpPr/>
            <p:nvPr/>
          </p:nvSpPr>
          <p:spPr>
            <a:xfrm>
              <a:off x="1461376" y="3204133"/>
              <a:ext cx="123189" cy="630555"/>
            </a:xfrm>
            <a:custGeom>
              <a:avLst/>
              <a:gdLst/>
              <a:ahLst/>
              <a:cxnLst/>
              <a:rect l="l" t="t" r="r" b="b"/>
              <a:pathLst>
                <a:path w="123190" h="630554">
                  <a:moveTo>
                    <a:pt x="123050" y="0"/>
                  </a:moveTo>
                  <a:lnTo>
                    <a:pt x="0" y="0"/>
                  </a:lnTo>
                  <a:lnTo>
                    <a:pt x="0" y="629996"/>
                  </a:lnTo>
                  <a:lnTo>
                    <a:pt x="123050" y="629996"/>
                  </a:lnTo>
                  <a:lnTo>
                    <a:pt x="123050" y="0"/>
                  </a:lnTo>
                  <a:close/>
                </a:path>
              </a:pathLst>
            </a:custGeom>
            <a:solidFill>
              <a:srgbClr val="FAA73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41" name="object 41"/>
          <p:cNvGrpSpPr/>
          <p:nvPr/>
        </p:nvGrpSpPr>
        <p:grpSpPr>
          <a:xfrm>
            <a:off x="1683816" y="2034133"/>
            <a:ext cx="123189" cy="1800225"/>
            <a:chOff x="1683816" y="2034133"/>
            <a:chExt cx="123189" cy="1800225"/>
          </a:xfrm>
        </p:grpSpPr>
        <p:sp>
          <p:nvSpPr>
            <p:cNvPr id="42" name="object 42"/>
            <p:cNvSpPr/>
            <p:nvPr/>
          </p:nvSpPr>
          <p:spPr>
            <a:xfrm>
              <a:off x="1683816" y="2034133"/>
              <a:ext cx="123189" cy="1134110"/>
            </a:xfrm>
            <a:custGeom>
              <a:avLst/>
              <a:gdLst/>
              <a:ahLst/>
              <a:cxnLst/>
              <a:rect l="l" t="t" r="r" b="b"/>
              <a:pathLst>
                <a:path w="123189" h="1134110">
                  <a:moveTo>
                    <a:pt x="0" y="1133995"/>
                  </a:moveTo>
                  <a:lnTo>
                    <a:pt x="123050" y="1133995"/>
                  </a:lnTo>
                  <a:lnTo>
                    <a:pt x="123050" y="0"/>
                  </a:lnTo>
                  <a:lnTo>
                    <a:pt x="0" y="0"/>
                  </a:lnTo>
                  <a:lnTo>
                    <a:pt x="0" y="1133995"/>
                  </a:lnTo>
                  <a:close/>
                </a:path>
              </a:pathLst>
            </a:custGeom>
            <a:solidFill>
              <a:srgbClr val="26284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" name="object 43"/>
            <p:cNvSpPr/>
            <p:nvPr/>
          </p:nvSpPr>
          <p:spPr>
            <a:xfrm>
              <a:off x="1683816" y="3168129"/>
              <a:ext cx="123189" cy="666115"/>
            </a:xfrm>
            <a:custGeom>
              <a:avLst/>
              <a:gdLst/>
              <a:ahLst/>
              <a:cxnLst/>
              <a:rect l="l" t="t" r="r" b="b"/>
              <a:pathLst>
                <a:path w="123189" h="666114">
                  <a:moveTo>
                    <a:pt x="123050" y="0"/>
                  </a:moveTo>
                  <a:lnTo>
                    <a:pt x="0" y="0"/>
                  </a:lnTo>
                  <a:lnTo>
                    <a:pt x="0" y="666000"/>
                  </a:lnTo>
                  <a:lnTo>
                    <a:pt x="123050" y="666000"/>
                  </a:lnTo>
                  <a:lnTo>
                    <a:pt x="123050" y="0"/>
                  </a:lnTo>
                  <a:close/>
                </a:path>
              </a:pathLst>
            </a:custGeom>
            <a:solidFill>
              <a:srgbClr val="FAA73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44" name="object 44"/>
          <p:cNvGrpSpPr/>
          <p:nvPr/>
        </p:nvGrpSpPr>
        <p:grpSpPr>
          <a:xfrm>
            <a:off x="1906257" y="2034133"/>
            <a:ext cx="123189" cy="1800225"/>
            <a:chOff x="1906257" y="2034133"/>
            <a:chExt cx="123189" cy="1800225"/>
          </a:xfrm>
        </p:grpSpPr>
        <p:sp>
          <p:nvSpPr>
            <p:cNvPr id="45" name="object 45"/>
            <p:cNvSpPr/>
            <p:nvPr/>
          </p:nvSpPr>
          <p:spPr>
            <a:xfrm>
              <a:off x="1906257" y="2034133"/>
              <a:ext cx="123189" cy="1116330"/>
            </a:xfrm>
            <a:custGeom>
              <a:avLst/>
              <a:gdLst/>
              <a:ahLst/>
              <a:cxnLst/>
              <a:rect l="l" t="t" r="r" b="b"/>
              <a:pathLst>
                <a:path w="123189" h="1116330">
                  <a:moveTo>
                    <a:pt x="0" y="1115999"/>
                  </a:moveTo>
                  <a:lnTo>
                    <a:pt x="123050" y="1115999"/>
                  </a:lnTo>
                  <a:lnTo>
                    <a:pt x="123050" y="0"/>
                  </a:lnTo>
                  <a:lnTo>
                    <a:pt x="0" y="0"/>
                  </a:lnTo>
                  <a:lnTo>
                    <a:pt x="0" y="1115999"/>
                  </a:lnTo>
                  <a:close/>
                </a:path>
              </a:pathLst>
            </a:custGeom>
            <a:solidFill>
              <a:srgbClr val="26284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" name="object 46"/>
            <p:cNvSpPr/>
            <p:nvPr/>
          </p:nvSpPr>
          <p:spPr>
            <a:xfrm>
              <a:off x="1906257" y="3150133"/>
              <a:ext cx="123189" cy="684530"/>
            </a:xfrm>
            <a:custGeom>
              <a:avLst/>
              <a:gdLst/>
              <a:ahLst/>
              <a:cxnLst/>
              <a:rect l="l" t="t" r="r" b="b"/>
              <a:pathLst>
                <a:path w="123189" h="684529">
                  <a:moveTo>
                    <a:pt x="123050" y="0"/>
                  </a:moveTo>
                  <a:lnTo>
                    <a:pt x="0" y="0"/>
                  </a:lnTo>
                  <a:lnTo>
                    <a:pt x="0" y="683996"/>
                  </a:lnTo>
                  <a:lnTo>
                    <a:pt x="123050" y="683996"/>
                  </a:lnTo>
                  <a:lnTo>
                    <a:pt x="123050" y="0"/>
                  </a:lnTo>
                  <a:close/>
                </a:path>
              </a:pathLst>
            </a:custGeom>
            <a:solidFill>
              <a:srgbClr val="FAA73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47" name="object 47"/>
          <p:cNvGrpSpPr/>
          <p:nvPr/>
        </p:nvGrpSpPr>
        <p:grpSpPr>
          <a:xfrm>
            <a:off x="2128697" y="2034133"/>
            <a:ext cx="123189" cy="1800225"/>
            <a:chOff x="2128697" y="2034133"/>
            <a:chExt cx="123189" cy="1800225"/>
          </a:xfrm>
        </p:grpSpPr>
        <p:sp>
          <p:nvSpPr>
            <p:cNvPr id="48" name="object 48"/>
            <p:cNvSpPr/>
            <p:nvPr/>
          </p:nvSpPr>
          <p:spPr>
            <a:xfrm>
              <a:off x="2128697" y="2034133"/>
              <a:ext cx="123189" cy="1098550"/>
            </a:xfrm>
            <a:custGeom>
              <a:avLst/>
              <a:gdLst/>
              <a:ahLst/>
              <a:cxnLst/>
              <a:rect l="l" t="t" r="r" b="b"/>
              <a:pathLst>
                <a:path w="123189" h="1098550">
                  <a:moveTo>
                    <a:pt x="0" y="1097991"/>
                  </a:moveTo>
                  <a:lnTo>
                    <a:pt x="123050" y="1097991"/>
                  </a:lnTo>
                  <a:lnTo>
                    <a:pt x="123050" y="0"/>
                  </a:lnTo>
                  <a:lnTo>
                    <a:pt x="0" y="0"/>
                  </a:lnTo>
                  <a:lnTo>
                    <a:pt x="0" y="1097991"/>
                  </a:lnTo>
                  <a:close/>
                </a:path>
              </a:pathLst>
            </a:custGeom>
            <a:solidFill>
              <a:srgbClr val="26284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9" name="object 49"/>
            <p:cNvSpPr/>
            <p:nvPr/>
          </p:nvSpPr>
          <p:spPr>
            <a:xfrm>
              <a:off x="2128697" y="3132124"/>
              <a:ext cx="123189" cy="702310"/>
            </a:xfrm>
            <a:custGeom>
              <a:avLst/>
              <a:gdLst/>
              <a:ahLst/>
              <a:cxnLst/>
              <a:rect l="l" t="t" r="r" b="b"/>
              <a:pathLst>
                <a:path w="123189" h="702310">
                  <a:moveTo>
                    <a:pt x="123050" y="0"/>
                  </a:moveTo>
                  <a:lnTo>
                    <a:pt x="0" y="0"/>
                  </a:lnTo>
                  <a:lnTo>
                    <a:pt x="0" y="702005"/>
                  </a:lnTo>
                  <a:lnTo>
                    <a:pt x="123050" y="702005"/>
                  </a:lnTo>
                  <a:lnTo>
                    <a:pt x="123050" y="0"/>
                  </a:lnTo>
                  <a:close/>
                </a:path>
              </a:pathLst>
            </a:custGeom>
            <a:solidFill>
              <a:srgbClr val="FAA73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50" name="object 50"/>
          <p:cNvGrpSpPr/>
          <p:nvPr/>
        </p:nvGrpSpPr>
        <p:grpSpPr>
          <a:xfrm>
            <a:off x="2351138" y="2034133"/>
            <a:ext cx="123189" cy="1800225"/>
            <a:chOff x="2351138" y="2034133"/>
            <a:chExt cx="123189" cy="1800225"/>
          </a:xfrm>
        </p:grpSpPr>
        <p:sp>
          <p:nvSpPr>
            <p:cNvPr id="51" name="object 51"/>
            <p:cNvSpPr/>
            <p:nvPr/>
          </p:nvSpPr>
          <p:spPr>
            <a:xfrm>
              <a:off x="2351138" y="2034133"/>
              <a:ext cx="123189" cy="1116330"/>
            </a:xfrm>
            <a:custGeom>
              <a:avLst/>
              <a:gdLst/>
              <a:ahLst/>
              <a:cxnLst/>
              <a:rect l="l" t="t" r="r" b="b"/>
              <a:pathLst>
                <a:path w="123189" h="1116330">
                  <a:moveTo>
                    <a:pt x="0" y="1115999"/>
                  </a:moveTo>
                  <a:lnTo>
                    <a:pt x="123050" y="1115999"/>
                  </a:lnTo>
                  <a:lnTo>
                    <a:pt x="123050" y="0"/>
                  </a:lnTo>
                  <a:lnTo>
                    <a:pt x="0" y="0"/>
                  </a:lnTo>
                  <a:lnTo>
                    <a:pt x="0" y="1115999"/>
                  </a:lnTo>
                  <a:close/>
                </a:path>
              </a:pathLst>
            </a:custGeom>
            <a:solidFill>
              <a:srgbClr val="26284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2" name="object 52"/>
            <p:cNvSpPr/>
            <p:nvPr/>
          </p:nvSpPr>
          <p:spPr>
            <a:xfrm>
              <a:off x="2351138" y="3150133"/>
              <a:ext cx="123189" cy="684530"/>
            </a:xfrm>
            <a:custGeom>
              <a:avLst/>
              <a:gdLst/>
              <a:ahLst/>
              <a:cxnLst/>
              <a:rect l="l" t="t" r="r" b="b"/>
              <a:pathLst>
                <a:path w="123189" h="684529">
                  <a:moveTo>
                    <a:pt x="123050" y="0"/>
                  </a:moveTo>
                  <a:lnTo>
                    <a:pt x="0" y="0"/>
                  </a:lnTo>
                  <a:lnTo>
                    <a:pt x="0" y="683996"/>
                  </a:lnTo>
                  <a:lnTo>
                    <a:pt x="123050" y="683996"/>
                  </a:lnTo>
                  <a:lnTo>
                    <a:pt x="123050" y="0"/>
                  </a:lnTo>
                  <a:close/>
                </a:path>
              </a:pathLst>
            </a:custGeom>
            <a:solidFill>
              <a:srgbClr val="FAA73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53" name="object 53"/>
          <p:cNvGrpSpPr/>
          <p:nvPr/>
        </p:nvGrpSpPr>
        <p:grpSpPr>
          <a:xfrm>
            <a:off x="2573566" y="2034133"/>
            <a:ext cx="123189" cy="1800225"/>
            <a:chOff x="2573566" y="2034133"/>
            <a:chExt cx="123189" cy="1800225"/>
          </a:xfrm>
        </p:grpSpPr>
        <p:sp>
          <p:nvSpPr>
            <p:cNvPr id="54" name="object 54"/>
            <p:cNvSpPr/>
            <p:nvPr/>
          </p:nvSpPr>
          <p:spPr>
            <a:xfrm>
              <a:off x="2573566" y="2034133"/>
              <a:ext cx="123189" cy="1116330"/>
            </a:xfrm>
            <a:custGeom>
              <a:avLst/>
              <a:gdLst/>
              <a:ahLst/>
              <a:cxnLst/>
              <a:rect l="l" t="t" r="r" b="b"/>
              <a:pathLst>
                <a:path w="123189" h="1116330">
                  <a:moveTo>
                    <a:pt x="0" y="1115999"/>
                  </a:moveTo>
                  <a:lnTo>
                    <a:pt x="123050" y="1115999"/>
                  </a:lnTo>
                  <a:lnTo>
                    <a:pt x="123050" y="0"/>
                  </a:lnTo>
                  <a:lnTo>
                    <a:pt x="0" y="0"/>
                  </a:lnTo>
                  <a:lnTo>
                    <a:pt x="0" y="1115999"/>
                  </a:lnTo>
                  <a:close/>
                </a:path>
              </a:pathLst>
            </a:custGeom>
            <a:solidFill>
              <a:srgbClr val="26284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5" name="object 55"/>
            <p:cNvSpPr/>
            <p:nvPr/>
          </p:nvSpPr>
          <p:spPr>
            <a:xfrm>
              <a:off x="2573566" y="3150133"/>
              <a:ext cx="123189" cy="684530"/>
            </a:xfrm>
            <a:custGeom>
              <a:avLst/>
              <a:gdLst/>
              <a:ahLst/>
              <a:cxnLst/>
              <a:rect l="l" t="t" r="r" b="b"/>
              <a:pathLst>
                <a:path w="123189" h="684529">
                  <a:moveTo>
                    <a:pt x="123050" y="0"/>
                  </a:moveTo>
                  <a:lnTo>
                    <a:pt x="0" y="0"/>
                  </a:lnTo>
                  <a:lnTo>
                    <a:pt x="0" y="683996"/>
                  </a:lnTo>
                  <a:lnTo>
                    <a:pt x="123050" y="683996"/>
                  </a:lnTo>
                  <a:lnTo>
                    <a:pt x="123050" y="0"/>
                  </a:lnTo>
                  <a:close/>
                </a:path>
              </a:pathLst>
            </a:custGeom>
            <a:solidFill>
              <a:srgbClr val="FAA73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56" name="object 56"/>
          <p:cNvGrpSpPr/>
          <p:nvPr/>
        </p:nvGrpSpPr>
        <p:grpSpPr>
          <a:xfrm>
            <a:off x="2796006" y="2034133"/>
            <a:ext cx="123189" cy="1800225"/>
            <a:chOff x="2796006" y="2034133"/>
            <a:chExt cx="123189" cy="1800225"/>
          </a:xfrm>
        </p:grpSpPr>
        <p:sp>
          <p:nvSpPr>
            <p:cNvPr id="57" name="object 57"/>
            <p:cNvSpPr/>
            <p:nvPr/>
          </p:nvSpPr>
          <p:spPr>
            <a:xfrm>
              <a:off x="2796006" y="2034133"/>
              <a:ext cx="123189" cy="1062355"/>
            </a:xfrm>
            <a:custGeom>
              <a:avLst/>
              <a:gdLst/>
              <a:ahLst/>
              <a:cxnLst/>
              <a:rect l="l" t="t" r="r" b="b"/>
              <a:pathLst>
                <a:path w="123189" h="1062355">
                  <a:moveTo>
                    <a:pt x="0" y="1061999"/>
                  </a:moveTo>
                  <a:lnTo>
                    <a:pt x="123050" y="1061999"/>
                  </a:lnTo>
                  <a:lnTo>
                    <a:pt x="123050" y="0"/>
                  </a:lnTo>
                  <a:lnTo>
                    <a:pt x="0" y="0"/>
                  </a:lnTo>
                  <a:lnTo>
                    <a:pt x="0" y="1061999"/>
                  </a:lnTo>
                  <a:close/>
                </a:path>
              </a:pathLst>
            </a:custGeom>
            <a:solidFill>
              <a:srgbClr val="26284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8" name="object 58"/>
            <p:cNvSpPr/>
            <p:nvPr/>
          </p:nvSpPr>
          <p:spPr>
            <a:xfrm>
              <a:off x="2796006" y="3096133"/>
              <a:ext cx="123189" cy="738505"/>
            </a:xfrm>
            <a:custGeom>
              <a:avLst/>
              <a:gdLst/>
              <a:ahLst/>
              <a:cxnLst/>
              <a:rect l="l" t="t" r="r" b="b"/>
              <a:pathLst>
                <a:path w="123189" h="738504">
                  <a:moveTo>
                    <a:pt x="123050" y="0"/>
                  </a:moveTo>
                  <a:lnTo>
                    <a:pt x="0" y="0"/>
                  </a:lnTo>
                  <a:lnTo>
                    <a:pt x="0" y="737997"/>
                  </a:lnTo>
                  <a:lnTo>
                    <a:pt x="123050" y="737997"/>
                  </a:lnTo>
                  <a:lnTo>
                    <a:pt x="123050" y="0"/>
                  </a:lnTo>
                  <a:close/>
                </a:path>
              </a:pathLst>
            </a:custGeom>
            <a:solidFill>
              <a:srgbClr val="FAA73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59" name="object 59"/>
          <p:cNvGrpSpPr/>
          <p:nvPr/>
        </p:nvGrpSpPr>
        <p:grpSpPr>
          <a:xfrm>
            <a:off x="3018447" y="2034133"/>
            <a:ext cx="123189" cy="1800225"/>
            <a:chOff x="3018447" y="2034133"/>
            <a:chExt cx="123189" cy="1800225"/>
          </a:xfrm>
        </p:grpSpPr>
        <p:sp>
          <p:nvSpPr>
            <p:cNvPr id="60" name="object 60"/>
            <p:cNvSpPr/>
            <p:nvPr/>
          </p:nvSpPr>
          <p:spPr>
            <a:xfrm>
              <a:off x="3018447" y="2034133"/>
              <a:ext cx="123189" cy="1062355"/>
            </a:xfrm>
            <a:custGeom>
              <a:avLst/>
              <a:gdLst/>
              <a:ahLst/>
              <a:cxnLst/>
              <a:rect l="l" t="t" r="r" b="b"/>
              <a:pathLst>
                <a:path w="123189" h="1062355">
                  <a:moveTo>
                    <a:pt x="0" y="1061999"/>
                  </a:moveTo>
                  <a:lnTo>
                    <a:pt x="123050" y="1061999"/>
                  </a:lnTo>
                  <a:lnTo>
                    <a:pt x="123050" y="0"/>
                  </a:lnTo>
                  <a:lnTo>
                    <a:pt x="0" y="0"/>
                  </a:lnTo>
                  <a:lnTo>
                    <a:pt x="0" y="1061999"/>
                  </a:lnTo>
                  <a:close/>
                </a:path>
              </a:pathLst>
            </a:custGeom>
            <a:solidFill>
              <a:srgbClr val="26284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1" name="object 61"/>
            <p:cNvSpPr/>
            <p:nvPr/>
          </p:nvSpPr>
          <p:spPr>
            <a:xfrm>
              <a:off x="3018447" y="3096133"/>
              <a:ext cx="123189" cy="738505"/>
            </a:xfrm>
            <a:custGeom>
              <a:avLst/>
              <a:gdLst/>
              <a:ahLst/>
              <a:cxnLst/>
              <a:rect l="l" t="t" r="r" b="b"/>
              <a:pathLst>
                <a:path w="123189" h="738504">
                  <a:moveTo>
                    <a:pt x="123050" y="0"/>
                  </a:moveTo>
                  <a:lnTo>
                    <a:pt x="0" y="0"/>
                  </a:lnTo>
                  <a:lnTo>
                    <a:pt x="0" y="737997"/>
                  </a:lnTo>
                  <a:lnTo>
                    <a:pt x="123050" y="737997"/>
                  </a:lnTo>
                  <a:lnTo>
                    <a:pt x="123050" y="0"/>
                  </a:lnTo>
                  <a:close/>
                </a:path>
              </a:pathLst>
            </a:custGeom>
            <a:solidFill>
              <a:srgbClr val="FAA73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62" name="object 62"/>
          <p:cNvGrpSpPr/>
          <p:nvPr/>
        </p:nvGrpSpPr>
        <p:grpSpPr>
          <a:xfrm>
            <a:off x="3234537" y="2027783"/>
            <a:ext cx="135890" cy="1812925"/>
            <a:chOff x="3234537" y="2027783"/>
            <a:chExt cx="135890" cy="1812925"/>
          </a:xfrm>
        </p:grpSpPr>
        <p:sp>
          <p:nvSpPr>
            <p:cNvPr id="63" name="object 63"/>
            <p:cNvSpPr/>
            <p:nvPr/>
          </p:nvSpPr>
          <p:spPr>
            <a:xfrm>
              <a:off x="3240887" y="2034133"/>
              <a:ext cx="123189" cy="1800225"/>
            </a:xfrm>
            <a:custGeom>
              <a:avLst/>
              <a:gdLst/>
              <a:ahLst/>
              <a:cxnLst/>
              <a:rect l="l" t="t" r="r" b="b"/>
              <a:pathLst>
                <a:path w="123189" h="1800225">
                  <a:moveTo>
                    <a:pt x="0" y="1799996"/>
                  </a:moveTo>
                  <a:lnTo>
                    <a:pt x="123050" y="1799996"/>
                  </a:lnTo>
                  <a:lnTo>
                    <a:pt x="123050" y="0"/>
                  </a:lnTo>
                  <a:lnTo>
                    <a:pt x="0" y="0"/>
                  </a:lnTo>
                  <a:lnTo>
                    <a:pt x="0" y="1799996"/>
                  </a:lnTo>
                  <a:close/>
                </a:path>
              </a:pathLst>
            </a:custGeom>
            <a:ln w="12700">
              <a:solidFill>
                <a:srgbClr val="26284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4" name="object 64"/>
            <p:cNvSpPr/>
            <p:nvPr/>
          </p:nvSpPr>
          <p:spPr>
            <a:xfrm>
              <a:off x="3240887" y="3096133"/>
              <a:ext cx="123189" cy="738505"/>
            </a:xfrm>
            <a:custGeom>
              <a:avLst/>
              <a:gdLst/>
              <a:ahLst/>
              <a:cxnLst/>
              <a:rect l="l" t="t" r="r" b="b"/>
              <a:pathLst>
                <a:path w="123189" h="738504">
                  <a:moveTo>
                    <a:pt x="123050" y="0"/>
                  </a:moveTo>
                  <a:lnTo>
                    <a:pt x="0" y="0"/>
                  </a:lnTo>
                  <a:lnTo>
                    <a:pt x="0" y="737997"/>
                  </a:lnTo>
                  <a:lnTo>
                    <a:pt x="123050" y="737997"/>
                  </a:lnTo>
                  <a:lnTo>
                    <a:pt x="123050" y="0"/>
                  </a:lnTo>
                  <a:close/>
                </a:path>
              </a:pathLst>
            </a:custGeom>
            <a:solidFill>
              <a:srgbClr val="FAA73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65" name="object 65"/>
          <p:cNvGrpSpPr/>
          <p:nvPr/>
        </p:nvGrpSpPr>
        <p:grpSpPr>
          <a:xfrm>
            <a:off x="3463328" y="2034133"/>
            <a:ext cx="123189" cy="1804035"/>
            <a:chOff x="3463328" y="2034133"/>
            <a:chExt cx="123189" cy="1804035"/>
          </a:xfrm>
        </p:grpSpPr>
        <p:sp>
          <p:nvSpPr>
            <p:cNvPr id="66" name="object 66"/>
            <p:cNvSpPr/>
            <p:nvPr/>
          </p:nvSpPr>
          <p:spPr>
            <a:xfrm>
              <a:off x="3463328" y="2034133"/>
              <a:ext cx="123189" cy="1047115"/>
            </a:xfrm>
            <a:custGeom>
              <a:avLst/>
              <a:gdLst/>
              <a:ahLst/>
              <a:cxnLst/>
              <a:rect l="l" t="t" r="r" b="b"/>
              <a:pathLst>
                <a:path w="123189" h="1047114">
                  <a:moveTo>
                    <a:pt x="0" y="1046543"/>
                  </a:moveTo>
                  <a:lnTo>
                    <a:pt x="123050" y="1046543"/>
                  </a:lnTo>
                  <a:lnTo>
                    <a:pt x="123050" y="0"/>
                  </a:lnTo>
                  <a:lnTo>
                    <a:pt x="0" y="0"/>
                  </a:lnTo>
                  <a:lnTo>
                    <a:pt x="0" y="1046543"/>
                  </a:lnTo>
                  <a:close/>
                </a:path>
              </a:pathLst>
            </a:custGeom>
            <a:solidFill>
              <a:srgbClr val="26284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7" name="object 67"/>
            <p:cNvSpPr/>
            <p:nvPr/>
          </p:nvSpPr>
          <p:spPr>
            <a:xfrm>
              <a:off x="3463328" y="3080677"/>
              <a:ext cx="123189" cy="757555"/>
            </a:xfrm>
            <a:custGeom>
              <a:avLst/>
              <a:gdLst/>
              <a:ahLst/>
              <a:cxnLst/>
              <a:rect l="l" t="t" r="r" b="b"/>
              <a:pathLst>
                <a:path w="123189" h="757554">
                  <a:moveTo>
                    <a:pt x="123050" y="0"/>
                  </a:moveTo>
                  <a:lnTo>
                    <a:pt x="0" y="0"/>
                  </a:lnTo>
                  <a:lnTo>
                    <a:pt x="0" y="757135"/>
                  </a:lnTo>
                  <a:lnTo>
                    <a:pt x="123050" y="757135"/>
                  </a:lnTo>
                  <a:lnTo>
                    <a:pt x="123050" y="0"/>
                  </a:lnTo>
                  <a:close/>
                </a:path>
              </a:pathLst>
            </a:custGeom>
            <a:solidFill>
              <a:srgbClr val="FAA73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68" name="object 68"/>
          <p:cNvGrpSpPr/>
          <p:nvPr/>
        </p:nvGrpSpPr>
        <p:grpSpPr>
          <a:xfrm>
            <a:off x="3685768" y="2034133"/>
            <a:ext cx="123189" cy="1800225"/>
            <a:chOff x="3685768" y="2034133"/>
            <a:chExt cx="123189" cy="1800225"/>
          </a:xfrm>
        </p:grpSpPr>
        <p:sp>
          <p:nvSpPr>
            <p:cNvPr id="69" name="object 69"/>
            <p:cNvSpPr/>
            <p:nvPr/>
          </p:nvSpPr>
          <p:spPr>
            <a:xfrm>
              <a:off x="3685768" y="2034133"/>
              <a:ext cx="123189" cy="1050290"/>
            </a:xfrm>
            <a:custGeom>
              <a:avLst/>
              <a:gdLst/>
              <a:ahLst/>
              <a:cxnLst/>
              <a:rect l="l" t="t" r="r" b="b"/>
              <a:pathLst>
                <a:path w="123189" h="1050289">
                  <a:moveTo>
                    <a:pt x="0" y="1050213"/>
                  </a:moveTo>
                  <a:lnTo>
                    <a:pt x="123050" y="1050213"/>
                  </a:lnTo>
                  <a:lnTo>
                    <a:pt x="123050" y="0"/>
                  </a:lnTo>
                  <a:lnTo>
                    <a:pt x="0" y="0"/>
                  </a:lnTo>
                  <a:lnTo>
                    <a:pt x="0" y="1050213"/>
                  </a:lnTo>
                  <a:close/>
                </a:path>
              </a:pathLst>
            </a:custGeom>
            <a:solidFill>
              <a:srgbClr val="26284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0" name="object 70"/>
            <p:cNvSpPr/>
            <p:nvPr/>
          </p:nvSpPr>
          <p:spPr>
            <a:xfrm>
              <a:off x="3685768" y="3084347"/>
              <a:ext cx="123189" cy="749935"/>
            </a:xfrm>
            <a:custGeom>
              <a:avLst/>
              <a:gdLst/>
              <a:ahLst/>
              <a:cxnLst/>
              <a:rect l="l" t="t" r="r" b="b"/>
              <a:pathLst>
                <a:path w="123189" h="749935">
                  <a:moveTo>
                    <a:pt x="123050" y="0"/>
                  </a:moveTo>
                  <a:lnTo>
                    <a:pt x="0" y="0"/>
                  </a:lnTo>
                  <a:lnTo>
                    <a:pt x="0" y="749782"/>
                  </a:lnTo>
                  <a:lnTo>
                    <a:pt x="123050" y="749782"/>
                  </a:lnTo>
                  <a:lnTo>
                    <a:pt x="123050" y="0"/>
                  </a:lnTo>
                  <a:close/>
                </a:path>
              </a:pathLst>
            </a:custGeom>
            <a:solidFill>
              <a:srgbClr val="FAA73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71" name="object 71"/>
          <p:cNvGrpSpPr/>
          <p:nvPr/>
        </p:nvGrpSpPr>
        <p:grpSpPr>
          <a:xfrm>
            <a:off x="3908196" y="2034133"/>
            <a:ext cx="123189" cy="1804035"/>
            <a:chOff x="3908196" y="2034133"/>
            <a:chExt cx="123189" cy="1804035"/>
          </a:xfrm>
        </p:grpSpPr>
        <p:sp>
          <p:nvSpPr>
            <p:cNvPr id="72" name="object 72"/>
            <p:cNvSpPr/>
            <p:nvPr/>
          </p:nvSpPr>
          <p:spPr>
            <a:xfrm>
              <a:off x="3908196" y="2034133"/>
              <a:ext cx="123189" cy="1047115"/>
            </a:xfrm>
            <a:custGeom>
              <a:avLst/>
              <a:gdLst/>
              <a:ahLst/>
              <a:cxnLst/>
              <a:rect l="l" t="t" r="r" b="b"/>
              <a:pathLst>
                <a:path w="123189" h="1047114">
                  <a:moveTo>
                    <a:pt x="0" y="1046543"/>
                  </a:moveTo>
                  <a:lnTo>
                    <a:pt x="123050" y="1046543"/>
                  </a:lnTo>
                  <a:lnTo>
                    <a:pt x="123050" y="0"/>
                  </a:lnTo>
                  <a:lnTo>
                    <a:pt x="0" y="0"/>
                  </a:lnTo>
                  <a:lnTo>
                    <a:pt x="0" y="1046543"/>
                  </a:lnTo>
                  <a:close/>
                </a:path>
              </a:pathLst>
            </a:custGeom>
            <a:solidFill>
              <a:srgbClr val="26284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3" name="object 73"/>
            <p:cNvSpPr/>
            <p:nvPr/>
          </p:nvSpPr>
          <p:spPr>
            <a:xfrm>
              <a:off x="3908196" y="3080677"/>
              <a:ext cx="123189" cy="757555"/>
            </a:xfrm>
            <a:custGeom>
              <a:avLst/>
              <a:gdLst/>
              <a:ahLst/>
              <a:cxnLst/>
              <a:rect l="l" t="t" r="r" b="b"/>
              <a:pathLst>
                <a:path w="123189" h="757554">
                  <a:moveTo>
                    <a:pt x="123050" y="0"/>
                  </a:moveTo>
                  <a:lnTo>
                    <a:pt x="0" y="0"/>
                  </a:lnTo>
                  <a:lnTo>
                    <a:pt x="0" y="757135"/>
                  </a:lnTo>
                  <a:lnTo>
                    <a:pt x="123050" y="757135"/>
                  </a:lnTo>
                  <a:lnTo>
                    <a:pt x="123050" y="0"/>
                  </a:lnTo>
                  <a:close/>
                </a:path>
              </a:pathLst>
            </a:custGeom>
            <a:solidFill>
              <a:srgbClr val="FAA73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74" name="object 74"/>
          <p:cNvGrpSpPr/>
          <p:nvPr/>
        </p:nvGrpSpPr>
        <p:grpSpPr>
          <a:xfrm>
            <a:off x="4130637" y="2034133"/>
            <a:ext cx="123189" cy="1800225"/>
            <a:chOff x="4130637" y="2034133"/>
            <a:chExt cx="123189" cy="1800225"/>
          </a:xfrm>
        </p:grpSpPr>
        <p:sp>
          <p:nvSpPr>
            <p:cNvPr id="75" name="object 75"/>
            <p:cNvSpPr/>
            <p:nvPr/>
          </p:nvSpPr>
          <p:spPr>
            <a:xfrm>
              <a:off x="4130637" y="2034133"/>
              <a:ext cx="123189" cy="1050925"/>
            </a:xfrm>
            <a:custGeom>
              <a:avLst/>
              <a:gdLst/>
              <a:ahLst/>
              <a:cxnLst/>
              <a:rect l="l" t="t" r="r" b="b"/>
              <a:pathLst>
                <a:path w="123189" h="1050925">
                  <a:moveTo>
                    <a:pt x="0" y="1050340"/>
                  </a:moveTo>
                  <a:lnTo>
                    <a:pt x="123050" y="1050340"/>
                  </a:lnTo>
                  <a:lnTo>
                    <a:pt x="123050" y="0"/>
                  </a:lnTo>
                  <a:lnTo>
                    <a:pt x="0" y="0"/>
                  </a:lnTo>
                  <a:lnTo>
                    <a:pt x="0" y="1050340"/>
                  </a:lnTo>
                  <a:close/>
                </a:path>
              </a:pathLst>
            </a:custGeom>
            <a:solidFill>
              <a:srgbClr val="26284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6" name="object 76"/>
            <p:cNvSpPr/>
            <p:nvPr/>
          </p:nvSpPr>
          <p:spPr>
            <a:xfrm>
              <a:off x="4130637" y="3084474"/>
              <a:ext cx="123189" cy="749935"/>
            </a:xfrm>
            <a:custGeom>
              <a:avLst/>
              <a:gdLst/>
              <a:ahLst/>
              <a:cxnLst/>
              <a:rect l="l" t="t" r="r" b="b"/>
              <a:pathLst>
                <a:path w="123189" h="749935">
                  <a:moveTo>
                    <a:pt x="123050" y="0"/>
                  </a:moveTo>
                  <a:lnTo>
                    <a:pt x="0" y="0"/>
                  </a:lnTo>
                  <a:lnTo>
                    <a:pt x="0" y="749655"/>
                  </a:lnTo>
                  <a:lnTo>
                    <a:pt x="123050" y="749655"/>
                  </a:lnTo>
                  <a:lnTo>
                    <a:pt x="123050" y="0"/>
                  </a:lnTo>
                  <a:close/>
                </a:path>
              </a:pathLst>
            </a:custGeom>
            <a:solidFill>
              <a:srgbClr val="FAA73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77" name="object 77"/>
          <p:cNvGrpSpPr/>
          <p:nvPr/>
        </p:nvGrpSpPr>
        <p:grpSpPr>
          <a:xfrm>
            <a:off x="4353077" y="2034133"/>
            <a:ext cx="123189" cy="1800225"/>
            <a:chOff x="4353077" y="2034133"/>
            <a:chExt cx="123189" cy="1800225"/>
          </a:xfrm>
        </p:grpSpPr>
        <p:sp>
          <p:nvSpPr>
            <p:cNvPr id="78" name="object 78"/>
            <p:cNvSpPr/>
            <p:nvPr/>
          </p:nvSpPr>
          <p:spPr>
            <a:xfrm>
              <a:off x="4353077" y="2034133"/>
              <a:ext cx="123189" cy="1026160"/>
            </a:xfrm>
            <a:custGeom>
              <a:avLst/>
              <a:gdLst/>
              <a:ahLst/>
              <a:cxnLst/>
              <a:rect l="l" t="t" r="r" b="b"/>
              <a:pathLst>
                <a:path w="123189" h="1026160">
                  <a:moveTo>
                    <a:pt x="0" y="1025994"/>
                  </a:moveTo>
                  <a:lnTo>
                    <a:pt x="123050" y="1025994"/>
                  </a:lnTo>
                  <a:lnTo>
                    <a:pt x="123050" y="0"/>
                  </a:lnTo>
                  <a:lnTo>
                    <a:pt x="0" y="0"/>
                  </a:lnTo>
                  <a:lnTo>
                    <a:pt x="0" y="1025994"/>
                  </a:lnTo>
                  <a:close/>
                </a:path>
              </a:pathLst>
            </a:custGeom>
            <a:solidFill>
              <a:srgbClr val="26284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9" name="object 79"/>
            <p:cNvSpPr/>
            <p:nvPr/>
          </p:nvSpPr>
          <p:spPr>
            <a:xfrm>
              <a:off x="4353077" y="3060128"/>
              <a:ext cx="123189" cy="774065"/>
            </a:xfrm>
            <a:custGeom>
              <a:avLst/>
              <a:gdLst/>
              <a:ahLst/>
              <a:cxnLst/>
              <a:rect l="l" t="t" r="r" b="b"/>
              <a:pathLst>
                <a:path w="123189" h="774064">
                  <a:moveTo>
                    <a:pt x="123050" y="0"/>
                  </a:moveTo>
                  <a:lnTo>
                    <a:pt x="0" y="0"/>
                  </a:lnTo>
                  <a:lnTo>
                    <a:pt x="0" y="774001"/>
                  </a:lnTo>
                  <a:lnTo>
                    <a:pt x="123050" y="774001"/>
                  </a:lnTo>
                  <a:lnTo>
                    <a:pt x="123050" y="0"/>
                  </a:lnTo>
                  <a:close/>
                </a:path>
              </a:pathLst>
            </a:custGeom>
            <a:solidFill>
              <a:srgbClr val="FAA73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80" name="object 80"/>
          <p:cNvGrpSpPr/>
          <p:nvPr/>
        </p:nvGrpSpPr>
        <p:grpSpPr>
          <a:xfrm>
            <a:off x="4575518" y="2034133"/>
            <a:ext cx="123189" cy="1800225"/>
            <a:chOff x="4575518" y="2034133"/>
            <a:chExt cx="123189" cy="1800225"/>
          </a:xfrm>
        </p:grpSpPr>
        <p:sp>
          <p:nvSpPr>
            <p:cNvPr id="81" name="object 81"/>
            <p:cNvSpPr/>
            <p:nvPr/>
          </p:nvSpPr>
          <p:spPr>
            <a:xfrm>
              <a:off x="4575518" y="2034133"/>
              <a:ext cx="123189" cy="1008380"/>
            </a:xfrm>
            <a:custGeom>
              <a:avLst/>
              <a:gdLst/>
              <a:ahLst/>
              <a:cxnLst/>
              <a:rect l="l" t="t" r="r" b="b"/>
              <a:pathLst>
                <a:path w="123189" h="1008380">
                  <a:moveTo>
                    <a:pt x="0" y="1007998"/>
                  </a:moveTo>
                  <a:lnTo>
                    <a:pt x="123050" y="1007998"/>
                  </a:lnTo>
                  <a:lnTo>
                    <a:pt x="123050" y="0"/>
                  </a:lnTo>
                  <a:lnTo>
                    <a:pt x="0" y="0"/>
                  </a:lnTo>
                  <a:lnTo>
                    <a:pt x="0" y="1007998"/>
                  </a:lnTo>
                  <a:close/>
                </a:path>
              </a:pathLst>
            </a:custGeom>
            <a:solidFill>
              <a:srgbClr val="26284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2" name="object 82"/>
            <p:cNvSpPr/>
            <p:nvPr/>
          </p:nvSpPr>
          <p:spPr>
            <a:xfrm>
              <a:off x="4575518" y="3042132"/>
              <a:ext cx="123189" cy="792480"/>
            </a:xfrm>
            <a:custGeom>
              <a:avLst/>
              <a:gdLst/>
              <a:ahLst/>
              <a:cxnLst/>
              <a:rect l="l" t="t" r="r" b="b"/>
              <a:pathLst>
                <a:path w="123189" h="792479">
                  <a:moveTo>
                    <a:pt x="123050" y="0"/>
                  </a:moveTo>
                  <a:lnTo>
                    <a:pt x="0" y="0"/>
                  </a:lnTo>
                  <a:lnTo>
                    <a:pt x="0" y="791997"/>
                  </a:lnTo>
                  <a:lnTo>
                    <a:pt x="123050" y="791997"/>
                  </a:lnTo>
                  <a:lnTo>
                    <a:pt x="123050" y="0"/>
                  </a:lnTo>
                  <a:close/>
                </a:path>
              </a:pathLst>
            </a:custGeom>
            <a:solidFill>
              <a:srgbClr val="FAA73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83" name="object 83"/>
          <p:cNvGrpSpPr/>
          <p:nvPr/>
        </p:nvGrpSpPr>
        <p:grpSpPr>
          <a:xfrm>
            <a:off x="4797958" y="2034133"/>
            <a:ext cx="123189" cy="1800225"/>
            <a:chOff x="4797958" y="2034133"/>
            <a:chExt cx="123189" cy="1800225"/>
          </a:xfrm>
        </p:grpSpPr>
        <p:sp>
          <p:nvSpPr>
            <p:cNvPr id="84" name="object 84"/>
            <p:cNvSpPr/>
            <p:nvPr/>
          </p:nvSpPr>
          <p:spPr>
            <a:xfrm>
              <a:off x="4797958" y="2034133"/>
              <a:ext cx="123189" cy="990600"/>
            </a:xfrm>
            <a:custGeom>
              <a:avLst/>
              <a:gdLst/>
              <a:ahLst/>
              <a:cxnLst/>
              <a:rect l="l" t="t" r="r" b="b"/>
              <a:pathLst>
                <a:path w="123189" h="990600">
                  <a:moveTo>
                    <a:pt x="0" y="989990"/>
                  </a:moveTo>
                  <a:lnTo>
                    <a:pt x="123050" y="989990"/>
                  </a:lnTo>
                  <a:lnTo>
                    <a:pt x="123050" y="0"/>
                  </a:lnTo>
                  <a:lnTo>
                    <a:pt x="0" y="0"/>
                  </a:lnTo>
                  <a:lnTo>
                    <a:pt x="0" y="989990"/>
                  </a:lnTo>
                  <a:close/>
                </a:path>
              </a:pathLst>
            </a:custGeom>
            <a:solidFill>
              <a:srgbClr val="26284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5" name="object 85"/>
            <p:cNvSpPr/>
            <p:nvPr/>
          </p:nvSpPr>
          <p:spPr>
            <a:xfrm>
              <a:off x="4797958" y="3024124"/>
              <a:ext cx="123189" cy="810260"/>
            </a:xfrm>
            <a:custGeom>
              <a:avLst/>
              <a:gdLst/>
              <a:ahLst/>
              <a:cxnLst/>
              <a:rect l="l" t="t" r="r" b="b"/>
              <a:pathLst>
                <a:path w="123189" h="810260">
                  <a:moveTo>
                    <a:pt x="123050" y="0"/>
                  </a:moveTo>
                  <a:lnTo>
                    <a:pt x="0" y="0"/>
                  </a:lnTo>
                  <a:lnTo>
                    <a:pt x="0" y="810006"/>
                  </a:lnTo>
                  <a:lnTo>
                    <a:pt x="123050" y="810006"/>
                  </a:lnTo>
                  <a:lnTo>
                    <a:pt x="123050" y="0"/>
                  </a:lnTo>
                  <a:close/>
                </a:path>
              </a:pathLst>
            </a:custGeom>
            <a:solidFill>
              <a:srgbClr val="FAA73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86" name="object 86"/>
          <p:cNvGrpSpPr/>
          <p:nvPr/>
        </p:nvGrpSpPr>
        <p:grpSpPr>
          <a:xfrm>
            <a:off x="5020398" y="2034133"/>
            <a:ext cx="123189" cy="1800225"/>
            <a:chOff x="5020398" y="2034133"/>
            <a:chExt cx="123189" cy="1800225"/>
          </a:xfrm>
        </p:grpSpPr>
        <p:sp>
          <p:nvSpPr>
            <p:cNvPr id="87" name="object 87"/>
            <p:cNvSpPr/>
            <p:nvPr/>
          </p:nvSpPr>
          <p:spPr>
            <a:xfrm>
              <a:off x="5020398" y="2034133"/>
              <a:ext cx="123189" cy="990600"/>
            </a:xfrm>
            <a:custGeom>
              <a:avLst/>
              <a:gdLst/>
              <a:ahLst/>
              <a:cxnLst/>
              <a:rect l="l" t="t" r="r" b="b"/>
              <a:pathLst>
                <a:path w="123189" h="990600">
                  <a:moveTo>
                    <a:pt x="0" y="989990"/>
                  </a:moveTo>
                  <a:lnTo>
                    <a:pt x="123050" y="989990"/>
                  </a:lnTo>
                  <a:lnTo>
                    <a:pt x="123050" y="0"/>
                  </a:lnTo>
                  <a:lnTo>
                    <a:pt x="0" y="0"/>
                  </a:lnTo>
                  <a:lnTo>
                    <a:pt x="0" y="989990"/>
                  </a:lnTo>
                  <a:close/>
                </a:path>
              </a:pathLst>
            </a:custGeom>
            <a:solidFill>
              <a:srgbClr val="26284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8" name="object 88"/>
            <p:cNvSpPr/>
            <p:nvPr/>
          </p:nvSpPr>
          <p:spPr>
            <a:xfrm>
              <a:off x="5020398" y="3024124"/>
              <a:ext cx="123189" cy="810260"/>
            </a:xfrm>
            <a:custGeom>
              <a:avLst/>
              <a:gdLst/>
              <a:ahLst/>
              <a:cxnLst/>
              <a:rect l="l" t="t" r="r" b="b"/>
              <a:pathLst>
                <a:path w="123189" h="810260">
                  <a:moveTo>
                    <a:pt x="123050" y="0"/>
                  </a:moveTo>
                  <a:lnTo>
                    <a:pt x="0" y="0"/>
                  </a:lnTo>
                  <a:lnTo>
                    <a:pt x="0" y="810006"/>
                  </a:lnTo>
                  <a:lnTo>
                    <a:pt x="123050" y="810006"/>
                  </a:lnTo>
                  <a:lnTo>
                    <a:pt x="123050" y="0"/>
                  </a:lnTo>
                  <a:close/>
                </a:path>
              </a:pathLst>
            </a:custGeom>
            <a:solidFill>
              <a:srgbClr val="FAA73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89" name="object 89"/>
          <p:cNvGrpSpPr/>
          <p:nvPr/>
        </p:nvGrpSpPr>
        <p:grpSpPr>
          <a:xfrm>
            <a:off x="5242826" y="2034133"/>
            <a:ext cx="123189" cy="1800225"/>
            <a:chOff x="5242826" y="2034133"/>
            <a:chExt cx="123189" cy="1800225"/>
          </a:xfrm>
        </p:grpSpPr>
        <p:sp>
          <p:nvSpPr>
            <p:cNvPr id="90" name="object 90"/>
            <p:cNvSpPr/>
            <p:nvPr/>
          </p:nvSpPr>
          <p:spPr>
            <a:xfrm>
              <a:off x="5242826" y="2034133"/>
              <a:ext cx="123189" cy="990600"/>
            </a:xfrm>
            <a:custGeom>
              <a:avLst/>
              <a:gdLst/>
              <a:ahLst/>
              <a:cxnLst/>
              <a:rect l="l" t="t" r="r" b="b"/>
              <a:pathLst>
                <a:path w="123189" h="990600">
                  <a:moveTo>
                    <a:pt x="0" y="989990"/>
                  </a:moveTo>
                  <a:lnTo>
                    <a:pt x="123050" y="989990"/>
                  </a:lnTo>
                  <a:lnTo>
                    <a:pt x="123050" y="0"/>
                  </a:lnTo>
                  <a:lnTo>
                    <a:pt x="0" y="0"/>
                  </a:lnTo>
                  <a:lnTo>
                    <a:pt x="0" y="989990"/>
                  </a:lnTo>
                  <a:close/>
                </a:path>
              </a:pathLst>
            </a:custGeom>
            <a:solidFill>
              <a:srgbClr val="26284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1" name="object 91"/>
            <p:cNvSpPr/>
            <p:nvPr/>
          </p:nvSpPr>
          <p:spPr>
            <a:xfrm>
              <a:off x="5242826" y="3024124"/>
              <a:ext cx="123189" cy="810260"/>
            </a:xfrm>
            <a:custGeom>
              <a:avLst/>
              <a:gdLst/>
              <a:ahLst/>
              <a:cxnLst/>
              <a:rect l="l" t="t" r="r" b="b"/>
              <a:pathLst>
                <a:path w="123189" h="810260">
                  <a:moveTo>
                    <a:pt x="123050" y="0"/>
                  </a:moveTo>
                  <a:lnTo>
                    <a:pt x="0" y="0"/>
                  </a:lnTo>
                  <a:lnTo>
                    <a:pt x="0" y="810006"/>
                  </a:lnTo>
                  <a:lnTo>
                    <a:pt x="123050" y="810006"/>
                  </a:lnTo>
                  <a:lnTo>
                    <a:pt x="123050" y="0"/>
                  </a:lnTo>
                  <a:close/>
                </a:path>
              </a:pathLst>
            </a:custGeom>
            <a:solidFill>
              <a:srgbClr val="FAA73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92" name="object 92"/>
          <p:cNvGrpSpPr/>
          <p:nvPr/>
        </p:nvGrpSpPr>
        <p:grpSpPr>
          <a:xfrm>
            <a:off x="5465267" y="2034133"/>
            <a:ext cx="123189" cy="1800225"/>
            <a:chOff x="5465267" y="2034133"/>
            <a:chExt cx="123189" cy="1800225"/>
          </a:xfrm>
        </p:grpSpPr>
        <p:sp>
          <p:nvSpPr>
            <p:cNvPr id="93" name="object 93"/>
            <p:cNvSpPr/>
            <p:nvPr/>
          </p:nvSpPr>
          <p:spPr>
            <a:xfrm>
              <a:off x="5465267" y="2034133"/>
              <a:ext cx="123189" cy="967740"/>
            </a:xfrm>
            <a:custGeom>
              <a:avLst/>
              <a:gdLst/>
              <a:ahLst/>
              <a:cxnLst/>
              <a:rect l="l" t="t" r="r" b="b"/>
              <a:pathLst>
                <a:path w="123189" h="967739">
                  <a:moveTo>
                    <a:pt x="0" y="967701"/>
                  </a:moveTo>
                  <a:lnTo>
                    <a:pt x="123050" y="967701"/>
                  </a:lnTo>
                  <a:lnTo>
                    <a:pt x="123050" y="0"/>
                  </a:lnTo>
                  <a:lnTo>
                    <a:pt x="0" y="0"/>
                  </a:lnTo>
                  <a:lnTo>
                    <a:pt x="0" y="967701"/>
                  </a:lnTo>
                  <a:close/>
                </a:path>
              </a:pathLst>
            </a:custGeom>
            <a:solidFill>
              <a:srgbClr val="26284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4" name="object 94"/>
            <p:cNvSpPr/>
            <p:nvPr/>
          </p:nvSpPr>
          <p:spPr>
            <a:xfrm>
              <a:off x="5465267" y="3001835"/>
              <a:ext cx="123189" cy="832485"/>
            </a:xfrm>
            <a:custGeom>
              <a:avLst/>
              <a:gdLst/>
              <a:ahLst/>
              <a:cxnLst/>
              <a:rect l="l" t="t" r="r" b="b"/>
              <a:pathLst>
                <a:path w="123189" h="832485">
                  <a:moveTo>
                    <a:pt x="123050" y="0"/>
                  </a:moveTo>
                  <a:lnTo>
                    <a:pt x="0" y="0"/>
                  </a:lnTo>
                  <a:lnTo>
                    <a:pt x="0" y="832294"/>
                  </a:lnTo>
                  <a:lnTo>
                    <a:pt x="123050" y="832294"/>
                  </a:lnTo>
                  <a:lnTo>
                    <a:pt x="123050" y="0"/>
                  </a:lnTo>
                  <a:close/>
                </a:path>
              </a:pathLst>
            </a:custGeom>
            <a:solidFill>
              <a:srgbClr val="FAA73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95" name="object 95"/>
          <p:cNvGrpSpPr/>
          <p:nvPr/>
        </p:nvGrpSpPr>
        <p:grpSpPr>
          <a:xfrm>
            <a:off x="5687707" y="2034133"/>
            <a:ext cx="123189" cy="1800225"/>
            <a:chOff x="5687707" y="2034133"/>
            <a:chExt cx="123189" cy="1800225"/>
          </a:xfrm>
        </p:grpSpPr>
        <p:sp>
          <p:nvSpPr>
            <p:cNvPr id="96" name="object 96"/>
            <p:cNvSpPr/>
            <p:nvPr/>
          </p:nvSpPr>
          <p:spPr>
            <a:xfrm>
              <a:off x="5687707" y="2034133"/>
              <a:ext cx="123189" cy="954405"/>
            </a:xfrm>
            <a:custGeom>
              <a:avLst/>
              <a:gdLst/>
              <a:ahLst/>
              <a:cxnLst/>
              <a:rect l="l" t="t" r="r" b="b"/>
              <a:pathLst>
                <a:path w="123189" h="954405">
                  <a:moveTo>
                    <a:pt x="0" y="953998"/>
                  </a:moveTo>
                  <a:lnTo>
                    <a:pt x="123050" y="953998"/>
                  </a:lnTo>
                  <a:lnTo>
                    <a:pt x="123050" y="0"/>
                  </a:lnTo>
                  <a:lnTo>
                    <a:pt x="0" y="0"/>
                  </a:lnTo>
                  <a:lnTo>
                    <a:pt x="0" y="953998"/>
                  </a:lnTo>
                  <a:close/>
                </a:path>
              </a:pathLst>
            </a:custGeom>
            <a:solidFill>
              <a:srgbClr val="26284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7" name="object 97"/>
            <p:cNvSpPr/>
            <p:nvPr/>
          </p:nvSpPr>
          <p:spPr>
            <a:xfrm>
              <a:off x="5687707" y="2988132"/>
              <a:ext cx="123189" cy="846455"/>
            </a:xfrm>
            <a:custGeom>
              <a:avLst/>
              <a:gdLst/>
              <a:ahLst/>
              <a:cxnLst/>
              <a:rect l="l" t="t" r="r" b="b"/>
              <a:pathLst>
                <a:path w="123189" h="846454">
                  <a:moveTo>
                    <a:pt x="123050" y="0"/>
                  </a:moveTo>
                  <a:lnTo>
                    <a:pt x="0" y="0"/>
                  </a:lnTo>
                  <a:lnTo>
                    <a:pt x="0" y="845997"/>
                  </a:lnTo>
                  <a:lnTo>
                    <a:pt x="123050" y="845997"/>
                  </a:lnTo>
                  <a:lnTo>
                    <a:pt x="123050" y="0"/>
                  </a:lnTo>
                  <a:close/>
                </a:path>
              </a:pathLst>
            </a:custGeom>
            <a:solidFill>
              <a:srgbClr val="FAA73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98" name="object 98"/>
          <p:cNvGrpSpPr/>
          <p:nvPr/>
        </p:nvGrpSpPr>
        <p:grpSpPr>
          <a:xfrm>
            <a:off x="5910148" y="2034133"/>
            <a:ext cx="123189" cy="1800225"/>
            <a:chOff x="5910148" y="2034133"/>
            <a:chExt cx="123189" cy="1800225"/>
          </a:xfrm>
        </p:grpSpPr>
        <p:sp>
          <p:nvSpPr>
            <p:cNvPr id="99" name="object 99"/>
            <p:cNvSpPr/>
            <p:nvPr/>
          </p:nvSpPr>
          <p:spPr>
            <a:xfrm>
              <a:off x="5910148" y="2034133"/>
              <a:ext cx="123189" cy="954405"/>
            </a:xfrm>
            <a:custGeom>
              <a:avLst/>
              <a:gdLst/>
              <a:ahLst/>
              <a:cxnLst/>
              <a:rect l="l" t="t" r="r" b="b"/>
              <a:pathLst>
                <a:path w="123189" h="954405">
                  <a:moveTo>
                    <a:pt x="0" y="953998"/>
                  </a:moveTo>
                  <a:lnTo>
                    <a:pt x="123050" y="953998"/>
                  </a:lnTo>
                  <a:lnTo>
                    <a:pt x="123050" y="0"/>
                  </a:lnTo>
                  <a:lnTo>
                    <a:pt x="0" y="0"/>
                  </a:lnTo>
                  <a:lnTo>
                    <a:pt x="0" y="953998"/>
                  </a:lnTo>
                  <a:close/>
                </a:path>
              </a:pathLst>
            </a:custGeom>
            <a:solidFill>
              <a:srgbClr val="26284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0" name="object 100"/>
            <p:cNvSpPr/>
            <p:nvPr/>
          </p:nvSpPr>
          <p:spPr>
            <a:xfrm>
              <a:off x="5910148" y="2988132"/>
              <a:ext cx="123189" cy="846455"/>
            </a:xfrm>
            <a:custGeom>
              <a:avLst/>
              <a:gdLst/>
              <a:ahLst/>
              <a:cxnLst/>
              <a:rect l="l" t="t" r="r" b="b"/>
              <a:pathLst>
                <a:path w="123189" h="846454">
                  <a:moveTo>
                    <a:pt x="123050" y="0"/>
                  </a:moveTo>
                  <a:lnTo>
                    <a:pt x="0" y="0"/>
                  </a:lnTo>
                  <a:lnTo>
                    <a:pt x="0" y="845997"/>
                  </a:lnTo>
                  <a:lnTo>
                    <a:pt x="123050" y="845997"/>
                  </a:lnTo>
                  <a:lnTo>
                    <a:pt x="123050" y="0"/>
                  </a:lnTo>
                  <a:close/>
                </a:path>
              </a:pathLst>
            </a:custGeom>
            <a:solidFill>
              <a:srgbClr val="FAA73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01" name="object 101"/>
          <p:cNvGrpSpPr/>
          <p:nvPr/>
        </p:nvGrpSpPr>
        <p:grpSpPr>
          <a:xfrm>
            <a:off x="6132588" y="2034133"/>
            <a:ext cx="123189" cy="1800225"/>
            <a:chOff x="6132588" y="2034133"/>
            <a:chExt cx="123189" cy="1800225"/>
          </a:xfrm>
        </p:grpSpPr>
        <p:sp>
          <p:nvSpPr>
            <p:cNvPr id="102" name="object 102"/>
            <p:cNvSpPr/>
            <p:nvPr/>
          </p:nvSpPr>
          <p:spPr>
            <a:xfrm>
              <a:off x="6132588" y="2034133"/>
              <a:ext cx="123189" cy="936625"/>
            </a:xfrm>
            <a:custGeom>
              <a:avLst/>
              <a:gdLst/>
              <a:ahLst/>
              <a:cxnLst/>
              <a:rect l="l" t="t" r="r" b="b"/>
              <a:pathLst>
                <a:path w="123189" h="936625">
                  <a:moveTo>
                    <a:pt x="0" y="936002"/>
                  </a:moveTo>
                  <a:lnTo>
                    <a:pt x="123050" y="936002"/>
                  </a:lnTo>
                  <a:lnTo>
                    <a:pt x="123050" y="0"/>
                  </a:lnTo>
                  <a:lnTo>
                    <a:pt x="0" y="0"/>
                  </a:lnTo>
                  <a:lnTo>
                    <a:pt x="0" y="936002"/>
                  </a:lnTo>
                  <a:close/>
                </a:path>
              </a:pathLst>
            </a:custGeom>
            <a:solidFill>
              <a:srgbClr val="26284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3" name="object 103"/>
            <p:cNvSpPr/>
            <p:nvPr/>
          </p:nvSpPr>
          <p:spPr>
            <a:xfrm>
              <a:off x="6132588" y="2970136"/>
              <a:ext cx="123189" cy="864235"/>
            </a:xfrm>
            <a:custGeom>
              <a:avLst/>
              <a:gdLst/>
              <a:ahLst/>
              <a:cxnLst/>
              <a:rect l="l" t="t" r="r" b="b"/>
              <a:pathLst>
                <a:path w="123189" h="864235">
                  <a:moveTo>
                    <a:pt x="123050" y="0"/>
                  </a:moveTo>
                  <a:lnTo>
                    <a:pt x="0" y="0"/>
                  </a:lnTo>
                  <a:lnTo>
                    <a:pt x="0" y="863993"/>
                  </a:lnTo>
                  <a:lnTo>
                    <a:pt x="123050" y="863993"/>
                  </a:lnTo>
                  <a:lnTo>
                    <a:pt x="123050" y="0"/>
                  </a:lnTo>
                  <a:close/>
                </a:path>
              </a:pathLst>
            </a:custGeom>
            <a:solidFill>
              <a:srgbClr val="FAA73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04" name="object 104"/>
          <p:cNvGrpSpPr/>
          <p:nvPr/>
        </p:nvGrpSpPr>
        <p:grpSpPr>
          <a:xfrm>
            <a:off x="6355029" y="2034133"/>
            <a:ext cx="123189" cy="1800225"/>
            <a:chOff x="6355029" y="2034133"/>
            <a:chExt cx="123189" cy="1800225"/>
          </a:xfrm>
        </p:grpSpPr>
        <p:sp>
          <p:nvSpPr>
            <p:cNvPr id="105" name="object 105"/>
            <p:cNvSpPr/>
            <p:nvPr/>
          </p:nvSpPr>
          <p:spPr>
            <a:xfrm>
              <a:off x="6355029" y="2034133"/>
              <a:ext cx="123189" cy="936625"/>
            </a:xfrm>
            <a:custGeom>
              <a:avLst/>
              <a:gdLst/>
              <a:ahLst/>
              <a:cxnLst/>
              <a:rect l="l" t="t" r="r" b="b"/>
              <a:pathLst>
                <a:path w="123189" h="936625">
                  <a:moveTo>
                    <a:pt x="0" y="936002"/>
                  </a:moveTo>
                  <a:lnTo>
                    <a:pt x="123050" y="936002"/>
                  </a:lnTo>
                  <a:lnTo>
                    <a:pt x="123050" y="0"/>
                  </a:lnTo>
                  <a:lnTo>
                    <a:pt x="0" y="0"/>
                  </a:lnTo>
                  <a:lnTo>
                    <a:pt x="0" y="936002"/>
                  </a:lnTo>
                  <a:close/>
                </a:path>
              </a:pathLst>
            </a:custGeom>
            <a:solidFill>
              <a:srgbClr val="26284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6" name="object 106"/>
            <p:cNvSpPr/>
            <p:nvPr/>
          </p:nvSpPr>
          <p:spPr>
            <a:xfrm>
              <a:off x="6355029" y="2970136"/>
              <a:ext cx="123189" cy="864235"/>
            </a:xfrm>
            <a:custGeom>
              <a:avLst/>
              <a:gdLst/>
              <a:ahLst/>
              <a:cxnLst/>
              <a:rect l="l" t="t" r="r" b="b"/>
              <a:pathLst>
                <a:path w="123189" h="864235">
                  <a:moveTo>
                    <a:pt x="123050" y="0"/>
                  </a:moveTo>
                  <a:lnTo>
                    <a:pt x="0" y="0"/>
                  </a:lnTo>
                  <a:lnTo>
                    <a:pt x="0" y="863993"/>
                  </a:lnTo>
                  <a:lnTo>
                    <a:pt x="123050" y="863993"/>
                  </a:lnTo>
                  <a:lnTo>
                    <a:pt x="123050" y="0"/>
                  </a:lnTo>
                  <a:close/>
                </a:path>
              </a:pathLst>
            </a:custGeom>
            <a:solidFill>
              <a:srgbClr val="FAA73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07" name="object 107"/>
          <p:cNvGrpSpPr/>
          <p:nvPr/>
        </p:nvGrpSpPr>
        <p:grpSpPr>
          <a:xfrm>
            <a:off x="6577456" y="2034133"/>
            <a:ext cx="123189" cy="1800225"/>
            <a:chOff x="6577456" y="2034133"/>
            <a:chExt cx="123189" cy="1800225"/>
          </a:xfrm>
        </p:grpSpPr>
        <p:sp>
          <p:nvSpPr>
            <p:cNvPr id="108" name="object 108"/>
            <p:cNvSpPr/>
            <p:nvPr/>
          </p:nvSpPr>
          <p:spPr>
            <a:xfrm>
              <a:off x="6577456" y="2034133"/>
              <a:ext cx="123189" cy="900430"/>
            </a:xfrm>
            <a:custGeom>
              <a:avLst/>
              <a:gdLst/>
              <a:ahLst/>
              <a:cxnLst/>
              <a:rect l="l" t="t" r="r" b="b"/>
              <a:pathLst>
                <a:path w="123190" h="900430">
                  <a:moveTo>
                    <a:pt x="0" y="899998"/>
                  </a:moveTo>
                  <a:lnTo>
                    <a:pt x="123050" y="899998"/>
                  </a:lnTo>
                  <a:lnTo>
                    <a:pt x="123050" y="0"/>
                  </a:lnTo>
                  <a:lnTo>
                    <a:pt x="0" y="0"/>
                  </a:lnTo>
                  <a:lnTo>
                    <a:pt x="0" y="899998"/>
                  </a:lnTo>
                  <a:close/>
                </a:path>
              </a:pathLst>
            </a:custGeom>
            <a:solidFill>
              <a:srgbClr val="26284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9" name="object 109"/>
            <p:cNvSpPr/>
            <p:nvPr/>
          </p:nvSpPr>
          <p:spPr>
            <a:xfrm>
              <a:off x="6577456" y="2934131"/>
              <a:ext cx="123189" cy="900430"/>
            </a:xfrm>
            <a:custGeom>
              <a:avLst/>
              <a:gdLst/>
              <a:ahLst/>
              <a:cxnLst/>
              <a:rect l="l" t="t" r="r" b="b"/>
              <a:pathLst>
                <a:path w="123190" h="900429">
                  <a:moveTo>
                    <a:pt x="123050" y="0"/>
                  </a:moveTo>
                  <a:lnTo>
                    <a:pt x="0" y="0"/>
                  </a:lnTo>
                  <a:lnTo>
                    <a:pt x="0" y="899998"/>
                  </a:lnTo>
                  <a:lnTo>
                    <a:pt x="123050" y="899998"/>
                  </a:lnTo>
                  <a:lnTo>
                    <a:pt x="123050" y="0"/>
                  </a:lnTo>
                  <a:close/>
                </a:path>
              </a:pathLst>
            </a:custGeom>
            <a:solidFill>
              <a:srgbClr val="FAA73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10" name="object 110"/>
          <p:cNvGrpSpPr/>
          <p:nvPr/>
        </p:nvGrpSpPr>
        <p:grpSpPr>
          <a:xfrm>
            <a:off x="6779018" y="2034133"/>
            <a:ext cx="123189" cy="1800225"/>
            <a:chOff x="6779018" y="2034133"/>
            <a:chExt cx="123189" cy="1800225"/>
          </a:xfrm>
        </p:grpSpPr>
        <p:sp>
          <p:nvSpPr>
            <p:cNvPr id="111" name="object 111"/>
            <p:cNvSpPr/>
            <p:nvPr/>
          </p:nvSpPr>
          <p:spPr>
            <a:xfrm>
              <a:off x="6779018" y="2034133"/>
              <a:ext cx="123189" cy="900430"/>
            </a:xfrm>
            <a:custGeom>
              <a:avLst/>
              <a:gdLst/>
              <a:ahLst/>
              <a:cxnLst/>
              <a:rect l="l" t="t" r="r" b="b"/>
              <a:pathLst>
                <a:path w="123190" h="900430">
                  <a:moveTo>
                    <a:pt x="0" y="899998"/>
                  </a:moveTo>
                  <a:lnTo>
                    <a:pt x="123050" y="899998"/>
                  </a:lnTo>
                  <a:lnTo>
                    <a:pt x="123050" y="0"/>
                  </a:lnTo>
                  <a:lnTo>
                    <a:pt x="0" y="0"/>
                  </a:lnTo>
                  <a:lnTo>
                    <a:pt x="0" y="899998"/>
                  </a:lnTo>
                  <a:close/>
                </a:path>
              </a:pathLst>
            </a:custGeom>
            <a:solidFill>
              <a:srgbClr val="26284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2" name="object 112"/>
            <p:cNvSpPr/>
            <p:nvPr/>
          </p:nvSpPr>
          <p:spPr>
            <a:xfrm>
              <a:off x="6779018" y="2934131"/>
              <a:ext cx="123189" cy="900430"/>
            </a:xfrm>
            <a:custGeom>
              <a:avLst/>
              <a:gdLst/>
              <a:ahLst/>
              <a:cxnLst/>
              <a:rect l="l" t="t" r="r" b="b"/>
              <a:pathLst>
                <a:path w="123190" h="900429">
                  <a:moveTo>
                    <a:pt x="123050" y="0"/>
                  </a:moveTo>
                  <a:lnTo>
                    <a:pt x="0" y="0"/>
                  </a:lnTo>
                  <a:lnTo>
                    <a:pt x="0" y="899998"/>
                  </a:lnTo>
                  <a:lnTo>
                    <a:pt x="123050" y="899998"/>
                  </a:lnTo>
                  <a:lnTo>
                    <a:pt x="123050" y="0"/>
                  </a:lnTo>
                  <a:close/>
                </a:path>
              </a:pathLst>
            </a:custGeom>
            <a:solidFill>
              <a:srgbClr val="FAA73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13" name="object 113"/>
          <p:cNvSpPr txBox="1"/>
          <p:nvPr/>
        </p:nvSpPr>
        <p:spPr>
          <a:xfrm>
            <a:off x="1260885" y="3093947"/>
            <a:ext cx="92710" cy="101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500" b="1" spc="30" dirty="0">
                <a:solidFill>
                  <a:srgbClr val="F99F1B"/>
                </a:solidFill>
                <a:latin typeface="Arial"/>
                <a:cs typeface="Arial"/>
              </a:rPr>
              <a:t>35</a:t>
            </a:r>
            <a:endParaRPr sz="500">
              <a:latin typeface="Arial"/>
              <a:cs typeface="Arial"/>
            </a:endParaRPr>
          </a:p>
        </p:txBody>
      </p:sp>
      <p:sp>
        <p:nvSpPr>
          <p:cNvPr id="114" name="object 114"/>
          <p:cNvSpPr txBox="1"/>
          <p:nvPr/>
        </p:nvSpPr>
        <p:spPr>
          <a:xfrm>
            <a:off x="1483325" y="3092359"/>
            <a:ext cx="92710" cy="101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500" b="1" spc="30" dirty="0">
                <a:solidFill>
                  <a:srgbClr val="F99F1B"/>
                </a:solidFill>
                <a:latin typeface="Arial"/>
                <a:cs typeface="Arial"/>
              </a:rPr>
              <a:t>35</a:t>
            </a:r>
            <a:endParaRPr sz="500">
              <a:latin typeface="Arial"/>
              <a:cs typeface="Arial"/>
            </a:endParaRPr>
          </a:p>
        </p:txBody>
      </p:sp>
      <p:sp>
        <p:nvSpPr>
          <p:cNvPr id="115" name="object 115"/>
          <p:cNvSpPr txBox="1"/>
          <p:nvPr/>
        </p:nvSpPr>
        <p:spPr>
          <a:xfrm>
            <a:off x="1706020" y="3059974"/>
            <a:ext cx="91440" cy="101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500" b="1" spc="25" dirty="0">
                <a:solidFill>
                  <a:srgbClr val="F99F1B"/>
                </a:solidFill>
                <a:latin typeface="Arial"/>
                <a:cs typeface="Arial"/>
              </a:rPr>
              <a:t>37</a:t>
            </a:r>
            <a:endParaRPr sz="500">
              <a:latin typeface="Arial"/>
              <a:cs typeface="Arial"/>
            </a:endParaRPr>
          </a:p>
        </p:txBody>
      </p:sp>
      <p:sp>
        <p:nvSpPr>
          <p:cNvPr id="116" name="object 116"/>
          <p:cNvSpPr txBox="1"/>
          <p:nvPr/>
        </p:nvSpPr>
        <p:spPr>
          <a:xfrm>
            <a:off x="1906257" y="2034133"/>
            <a:ext cx="123189" cy="1116330"/>
          </a:xfrm>
          <a:prstGeom prst="rect">
            <a:avLst/>
          </a:prstGeom>
          <a:solidFill>
            <a:srgbClr val="26284F"/>
          </a:solidFill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600">
              <a:latin typeface="Times New Roman"/>
              <a:cs typeface="Times New Roman"/>
            </a:endParaRPr>
          </a:p>
          <a:p>
            <a:pPr marL="20955">
              <a:lnSpc>
                <a:spcPct val="100000"/>
              </a:lnSpc>
              <a:spcBef>
                <a:spcPts val="430"/>
              </a:spcBef>
            </a:pPr>
            <a:r>
              <a:rPr sz="500" b="1" spc="35" dirty="0">
                <a:solidFill>
                  <a:srgbClr val="F99F1B"/>
                </a:solidFill>
                <a:latin typeface="Arial"/>
                <a:cs typeface="Arial"/>
              </a:rPr>
              <a:t>38</a:t>
            </a:r>
            <a:endParaRPr sz="500">
              <a:latin typeface="Arial"/>
              <a:cs typeface="Arial"/>
            </a:endParaRPr>
          </a:p>
        </p:txBody>
      </p:sp>
      <p:sp>
        <p:nvSpPr>
          <p:cNvPr id="117" name="object 117"/>
          <p:cNvSpPr txBox="1"/>
          <p:nvPr/>
        </p:nvSpPr>
        <p:spPr>
          <a:xfrm>
            <a:off x="2128697" y="2034133"/>
            <a:ext cx="123189" cy="1098550"/>
          </a:xfrm>
          <a:prstGeom prst="rect">
            <a:avLst/>
          </a:prstGeom>
          <a:solidFill>
            <a:srgbClr val="26284F"/>
          </a:solidFill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850">
              <a:latin typeface="Times New Roman"/>
              <a:cs typeface="Times New Roman"/>
            </a:endParaRPr>
          </a:p>
          <a:p>
            <a:pPr marL="20955">
              <a:lnSpc>
                <a:spcPct val="100000"/>
              </a:lnSpc>
            </a:pPr>
            <a:r>
              <a:rPr sz="500" b="1" spc="35" dirty="0">
                <a:solidFill>
                  <a:srgbClr val="F99F1B"/>
                </a:solidFill>
                <a:latin typeface="Arial"/>
                <a:cs typeface="Arial"/>
              </a:rPr>
              <a:t>38</a:t>
            </a:r>
            <a:endParaRPr sz="500">
              <a:latin typeface="Arial"/>
              <a:cs typeface="Arial"/>
            </a:endParaRPr>
          </a:p>
        </p:txBody>
      </p:sp>
      <p:sp>
        <p:nvSpPr>
          <p:cNvPr id="118" name="object 118"/>
          <p:cNvSpPr txBox="1"/>
          <p:nvPr/>
        </p:nvSpPr>
        <p:spPr>
          <a:xfrm>
            <a:off x="2351138" y="2034133"/>
            <a:ext cx="123189" cy="1116330"/>
          </a:xfrm>
          <a:prstGeom prst="rect">
            <a:avLst/>
          </a:prstGeom>
          <a:solidFill>
            <a:srgbClr val="26284F"/>
          </a:solidFill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600">
              <a:latin typeface="Times New Roman"/>
              <a:cs typeface="Times New Roman"/>
            </a:endParaRPr>
          </a:p>
          <a:p>
            <a:pPr marL="20955">
              <a:lnSpc>
                <a:spcPct val="100000"/>
              </a:lnSpc>
              <a:spcBef>
                <a:spcPts val="430"/>
              </a:spcBef>
            </a:pPr>
            <a:r>
              <a:rPr sz="500" b="1" spc="35" dirty="0">
                <a:solidFill>
                  <a:srgbClr val="F99F1B"/>
                </a:solidFill>
                <a:latin typeface="Arial"/>
                <a:cs typeface="Arial"/>
              </a:rPr>
              <a:t>38</a:t>
            </a:r>
            <a:endParaRPr sz="500">
              <a:latin typeface="Arial"/>
              <a:cs typeface="Arial"/>
            </a:endParaRPr>
          </a:p>
        </p:txBody>
      </p:sp>
      <p:sp>
        <p:nvSpPr>
          <p:cNvPr id="119" name="object 119"/>
          <p:cNvSpPr txBox="1"/>
          <p:nvPr/>
        </p:nvSpPr>
        <p:spPr>
          <a:xfrm>
            <a:off x="2573566" y="2034133"/>
            <a:ext cx="123189" cy="1116330"/>
          </a:xfrm>
          <a:prstGeom prst="rect">
            <a:avLst/>
          </a:prstGeom>
          <a:solidFill>
            <a:srgbClr val="26284F"/>
          </a:solidFill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600">
              <a:latin typeface="Times New Roman"/>
              <a:cs typeface="Times New Roman"/>
            </a:endParaRPr>
          </a:p>
          <a:p>
            <a:pPr marL="20955">
              <a:lnSpc>
                <a:spcPct val="100000"/>
              </a:lnSpc>
              <a:spcBef>
                <a:spcPts val="430"/>
              </a:spcBef>
            </a:pPr>
            <a:r>
              <a:rPr sz="500" b="1" spc="35" dirty="0">
                <a:solidFill>
                  <a:srgbClr val="F99F1B"/>
                </a:solidFill>
                <a:latin typeface="Arial"/>
                <a:cs typeface="Arial"/>
              </a:rPr>
              <a:t>38</a:t>
            </a:r>
            <a:endParaRPr sz="500">
              <a:latin typeface="Arial"/>
              <a:cs typeface="Arial"/>
            </a:endParaRPr>
          </a:p>
        </p:txBody>
      </p:sp>
      <p:sp>
        <p:nvSpPr>
          <p:cNvPr id="120" name="object 120"/>
          <p:cNvSpPr txBox="1"/>
          <p:nvPr/>
        </p:nvSpPr>
        <p:spPr>
          <a:xfrm>
            <a:off x="2796006" y="2034133"/>
            <a:ext cx="123189" cy="1062355"/>
          </a:xfrm>
          <a:prstGeom prst="rect">
            <a:avLst/>
          </a:prstGeom>
          <a:solidFill>
            <a:srgbClr val="26284F"/>
          </a:solidFill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600">
              <a:latin typeface="Times New Roman"/>
              <a:cs typeface="Times New Roman"/>
            </a:endParaRPr>
          </a:p>
          <a:p>
            <a:pPr marL="19050">
              <a:lnSpc>
                <a:spcPct val="100000"/>
              </a:lnSpc>
            </a:pPr>
            <a:r>
              <a:rPr sz="500" b="1" spc="25" dirty="0">
                <a:solidFill>
                  <a:srgbClr val="F99F1B"/>
                </a:solidFill>
                <a:latin typeface="Arial"/>
                <a:cs typeface="Arial"/>
              </a:rPr>
              <a:t>41</a:t>
            </a:r>
            <a:endParaRPr sz="500">
              <a:latin typeface="Arial"/>
              <a:cs typeface="Arial"/>
            </a:endParaRPr>
          </a:p>
        </p:txBody>
      </p:sp>
      <p:sp>
        <p:nvSpPr>
          <p:cNvPr id="121" name="object 121"/>
          <p:cNvSpPr txBox="1"/>
          <p:nvPr/>
        </p:nvSpPr>
        <p:spPr>
          <a:xfrm>
            <a:off x="3018447" y="2034133"/>
            <a:ext cx="123189" cy="1062355"/>
          </a:xfrm>
          <a:prstGeom prst="rect">
            <a:avLst/>
          </a:prstGeom>
          <a:solidFill>
            <a:srgbClr val="26284F"/>
          </a:solidFill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600">
              <a:latin typeface="Times New Roman"/>
              <a:cs typeface="Times New Roman"/>
            </a:endParaRPr>
          </a:p>
          <a:p>
            <a:pPr marL="21590">
              <a:lnSpc>
                <a:spcPct val="100000"/>
              </a:lnSpc>
            </a:pPr>
            <a:r>
              <a:rPr sz="500" b="1" spc="25" dirty="0">
                <a:solidFill>
                  <a:srgbClr val="F99F1B"/>
                </a:solidFill>
                <a:latin typeface="Arial"/>
                <a:cs typeface="Arial"/>
              </a:rPr>
              <a:t>41</a:t>
            </a:r>
            <a:endParaRPr sz="500">
              <a:latin typeface="Arial"/>
              <a:cs typeface="Arial"/>
            </a:endParaRPr>
          </a:p>
        </p:txBody>
      </p:sp>
      <p:sp>
        <p:nvSpPr>
          <p:cNvPr id="122" name="object 122"/>
          <p:cNvSpPr txBox="1"/>
          <p:nvPr/>
        </p:nvSpPr>
        <p:spPr>
          <a:xfrm>
            <a:off x="3247237" y="2984409"/>
            <a:ext cx="110489" cy="101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5240">
              <a:lnSpc>
                <a:spcPct val="100000"/>
              </a:lnSpc>
              <a:spcBef>
                <a:spcPts val="100"/>
              </a:spcBef>
            </a:pPr>
            <a:r>
              <a:rPr sz="500" b="1" spc="25" dirty="0">
                <a:solidFill>
                  <a:srgbClr val="002A41"/>
                </a:solidFill>
                <a:latin typeface="Arial"/>
                <a:cs typeface="Arial"/>
              </a:rPr>
              <a:t>41</a:t>
            </a:r>
            <a:endParaRPr sz="500">
              <a:latin typeface="Arial"/>
              <a:cs typeface="Arial"/>
            </a:endParaRPr>
          </a:p>
        </p:txBody>
      </p:sp>
      <p:sp>
        <p:nvSpPr>
          <p:cNvPr id="123" name="object 123"/>
          <p:cNvSpPr txBox="1"/>
          <p:nvPr/>
        </p:nvSpPr>
        <p:spPr>
          <a:xfrm>
            <a:off x="3463328" y="2034133"/>
            <a:ext cx="123189" cy="1047115"/>
          </a:xfrm>
          <a:prstGeom prst="rect">
            <a:avLst/>
          </a:prstGeom>
          <a:solidFill>
            <a:srgbClr val="26284F"/>
          </a:solidFill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500">
              <a:latin typeface="Times New Roman"/>
              <a:cs typeface="Times New Roman"/>
            </a:endParaRPr>
          </a:p>
          <a:p>
            <a:pPr marL="20955">
              <a:lnSpc>
                <a:spcPct val="100000"/>
              </a:lnSpc>
            </a:pPr>
            <a:r>
              <a:rPr sz="500" b="1" spc="45" dirty="0">
                <a:solidFill>
                  <a:srgbClr val="F99F1B"/>
                </a:solidFill>
                <a:latin typeface="Arial"/>
                <a:cs typeface="Arial"/>
              </a:rPr>
              <a:t>42</a:t>
            </a:r>
            <a:endParaRPr sz="500">
              <a:latin typeface="Arial"/>
              <a:cs typeface="Arial"/>
            </a:endParaRPr>
          </a:p>
        </p:txBody>
      </p:sp>
      <p:sp>
        <p:nvSpPr>
          <p:cNvPr id="124" name="object 124"/>
          <p:cNvSpPr txBox="1"/>
          <p:nvPr/>
        </p:nvSpPr>
        <p:spPr>
          <a:xfrm>
            <a:off x="3685768" y="2034133"/>
            <a:ext cx="123189" cy="1050290"/>
          </a:xfrm>
          <a:prstGeom prst="rect">
            <a:avLst/>
          </a:prstGeom>
          <a:solidFill>
            <a:srgbClr val="26284F"/>
          </a:solidFill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500">
              <a:latin typeface="Times New Roman"/>
              <a:cs typeface="Times New Roman"/>
            </a:endParaRPr>
          </a:p>
          <a:p>
            <a:pPr marL="20955">
              <a:lnSpc>
                <a:spcPct val="100000"/>
              </a:lnSpc>
            </a:pPr>
            <a:r>
              <a:rPr sz="500" b="1" spc="45" dirty="0">
                <a:solidFill>
                  <a:srgbClr val="F99F1B"/>
                </a:solidFill>
                <a:latin typeface="Arial"/>
                <a:cs typeface="Arial"/>
              </a:rPr>
              <a:t>42</a:t>
            </a:r>
            <a:endParaRPr sz="500">
              <a:latin typeface="Arial"/>
              <a:cs typeface="Arial"/>
            </a:endParaRPr>
          </a:p>
        </p:txBody>
      </p:sp>
      <p:sp>
        <p:nvSpPr>
          <p:cNvPr id="125" name="object 125"/>
          <p:cNvSpPr txBox="1"/>
          <p:nvPr/>
        </p:nvSpPr>
        <p:spPr>
          <a:xfrm>
            <a:off x="3908196" y="2034133"/>
            <a:ext cx="123189" cy="1047115"/>
          </a:xfrm>
          <a:prstGeom prst="rect">
            <a:avLst/>
          </a:prstGeom>
          <a:solidFill>
            <a:srgbClr val="26284F"/>
          </a:solidFill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500">
              <a:latin typeface="Times New Roman"/>
              <a:cs typeface="Times New Roman"/>
            </a:endParaRPr>
          </a:p>
          <a:p>
            <a:pPr marL="18415">
              <a:lnSpc>
                <a:spcPct val="100000"/>
              </a:lnSpc>
            </a:pPr>
            <a:r>
              <a:rPr sz="500" b="1" spc="45" dirty="0">
                <a:solidFill>
                  <a:srgbClr val="F99F1B"/>
                </a:solidFill>
                <a:latin typeface="Arial"/>
                <a:cs typeface="Arial"/>
              </a:rPr>
              <a:t>42</a:t>
            </a:r>
            <a:endParaRPr sz="500">
              <a:latin typeface="Arial"/>
              <a:cs typeface="Arial"/>
            </a:endParaRPr>
          </a:p>
        </p:txBody>
      </p:sp>
      <p:sp>
        <p:nvSpPr>
          <p:cNvPr id="126" name="object 126"/>
          <p:cNvSpPr txBox="1"/>
          <p:nvPr/>
        </p:nvSpPr>
        <p:spPr>
          <a:xfrm>
            <a:off x="4130637" y="2034133"/>
            <a:ext cx="123189" cy="1050925"/>
          </a:xfrm>
          <a:prstGeom prst="rect">
            <a:avLst/>
          </a:prstGeom>
          <a:solidFill>
            <a:srgbClr val="26284F"/>
          </a:solidFill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450">
              <a:latin typeface="Times New Roman"/>
              <a:cs typeface="Times New Roman"/>
            </a:endParaRPr>
          </a:p>
          <a:p>
            <a:pPr marL="20955">
              <a:lnSpc>
                <a:spcPct val="100000"/>
              </a:lnSpc>
            </a:pPr>
            <a:r>
              <a:rPr sz="500" b="1" spc="45" dirty="0">
                <a:solidFill>
                  <a:srgbClr val="F99F1B"/>
                </a:solidFill>
                <a:latin typeface="Arial"/>
                <a:cs typeface="Arial"/>
              </a:rPr>
              <a:t>42</a:t>
            </a:r>
            <a:endParaRPr sz="500">
              <a:latin typeface="Arial"/>
              <a:cs typeface="Arial"/>
            </a:endParaRPr>
          </a:p>
        </p:txBody>
      </p:sp>
      <p:sp>
        <p:nvSpPr>
          <p:cNvPr id="127" name="object 127"/>
          <p:cNvSpPr txBox="1"/>
          <p:nvPr/>
        </p:nvSpPr>
        <p:spPr>
          <a:xfrm>
            <a:off x="4353077" y="2034133"/>
            <a:ext cx="123189" cy="1026160"/>
          </a:xfrm>
          <a:prstGeom prst="rect">
            <a:avLst/>
          </a:prstGeom>
          <a:solidFill>
            <a:srgbClr val="26284F"/>
          </a:solidFill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600">
              <a:latin typeface="Times New Roman"/>
              <a:cs typeface="Times New Roman"/>
            </a:endParaRPr>
          </a:p>
          <a:p>
            <a:pPr marL="20955">
              <a:lnSpc>
                <a:spcPct val="100000"/>
              </a:lnSpc>
              <a:spcBef>
                <a:spcPts val="409"/>
              </a:spcBef>
            </a:pPr>
            <a:r>
              <a:rPr sz="500" b="1" spc="40" dirty="0">
                <a:solidFill>
                  <a:srgbClr val="F99F1B"/>
                </a:solidFill>
                <a:latin typeface="Arial"/>
                <a:cs typeface="Arial"/>
              </a:rPr>
              <a:t>43</a:t>
            </a:r>
            <a:endParaRPr sz="500">
              <a:latin typeface="Arial"/>
              <a:cs typeface="Arial"/>
            </a:endParaRPr>
          </a:p>
        </p:txBody>
      </p:sp>
      <p:sp>
        <p:nvSpPr>
          <p:cNvPr id="128" name="object 128"/>
          <p:cNvSpPr txBox="1"/>
          <p:nvPr/>
        </p:nvSpPr>
        <p:spPr>
          <a:xfrm>
            <a:off x="4575518" y="2034133"/>
            <a:ext cx="123189" cy="1008380"/>
          </a:xfrm>
          <a:prstGeom prst="rect">
            <a:avLst/>
          </a:prstGeom>
          <a:solidFill>
            <a:srgbClr val="26284F"/>
          </a:solidFill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800">
              <a:latin typeface="Times New Roman"/>
              <a:cs typeface="Times New Roman"/>
            </a:endParaRPr>
          </a:p>
          <a:p>
            <a:pPr marL="20320">
              <a:lnSpc>
                <a:spcPct val="100000"/>
              </a:lnSpc>
            </a:pPr>
            <a:r>
              <a:rPr sz="500" b="1" spc="50" dirty="0">
                <a:solidFill>
                  <a:srgbClr val="F99F1B"/>
                </a:solidFill>
                <a:latin typeface="Arial"/>
                <a:cs typeface="Arial"/>
              </a:rPr>
              <a:t>44</a:t>
            </a:r>
            <a:endParaRPr sz="500">
              <a:latin typeface="Arial"/>
              <a:cs typeface="Arial"/>
            </a:endParaRPr>
          </a:p>
        </p:txBody>
      </p:sp>
      <p:sp>
        <p:nvSpPr>
          <p:cNvPr id="129" name="object 129"/>
          <p:cNvSpPr txBox="1"/>
          <p:nvPr/>
        </p:nvSpPr>
        <p:spPr>
          <a:xfrm>
            <a:off x="4797958" y="2034133"/>
            <a:ext cx="123189" cy="990600"/>
          </a:xfrm>
          <a:prstGeom prst="rect">
            <a:avLst/>
          </a:prstGeom>
          <a:solidFill>
            <a:srgbClr val="26284F"/>
          </a:solidFill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700">
              <a:latin typeface="Times New Roman"/>
              <a:cs typeface="Times New Roman"/>
            </a:endParaRPr>
          </a:p>
          <a:p>
            <a:pPr marL="21590">
              <a:lnSpc>
                <a:spcPct val="100000"/>
              </a:lnSpc>
            </a:pPr>
            <a:r>
              <a:rPr sz="500" b="1" spc="35" dirty="0">
                <a:solidFill>
                  <a:srgbClr val="F99F1B"/>
                </a:solidFill>
                <a:latin typeface="Arial"/>
                <a:cs typeface="Arial"/>
              </a:rPr>
              <a:t>45</a:t>
            </a:r>
            <a:endParaRPr sz="500">
              <a:latin typeface="Arial"/>
              <a:cs typeface="Arial"/>
            </a:endParaRPr>
          </a:p>
        </p:txBody>
      </p:sp>
      <p:sp>
        <p:nvSpPr>
          <p:cNvPr id="130" name="object 130"/>
          <p:cNvSpPr txBox="1"/>
          <p:nvPr/>
        </p:nvSpPr>
        <p:spPr>
          <a:xfrm>
            <a:off x="5020398" y="2034133"/>
            <a:ext cx="123189" cy="990600"/>
          </a:xfrm>
          <a:prstGeom prst="rect">
            <a:avLst/>
          </a:prstGeom>
          <a:solidFill>
            <a:srgbClr val="26284F"/>
          </a:solidFill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700">
              <a:latin typeface="Times New Roman"/>
              <a:cs typeface="Times New Roman"/>
            </a:endParaRPr>
          </a:p>
          <a:p>
            <a:pPr marL="24130">
              <a:lnSpc>
                <a:spcPct val="100000"/>
              </a:lnSpc>
            </a:pPr>
            <a:r>
              <a:rPr sz="500" b="1" spc="35" dirty="0">
                <a:solidFill>
                  <a:srgbClr val="F99F1B"/>
                </a:solidFill>
                <a:latin typeface="Arial"/>
                <a:cs typeface="Arial"/>
              </a:rPr>
              <a:t>45</a:t>
            </a:r>
            <a:endParaRPr sz="500">
              <a:latin typeface="Arial"/>
              <a:cs typeface="Arial"/>
            </a:endParaRPr>
          </a:p>
        </p:txBody>
      </p:sp>
      <p:sp>
        <p:nvSpPr>
          <p:cNvPr id="131" name="object 131"/>
          <p:cNvSpPr txBox="1"/>
          <p:nvPr/>
        </p:nvSpPr>
        <p:spPr>
          <a:xfrm>
            <a:off x="5242826" y="2034133"/>
            <a:ext cx="123189" cy="990600"/>
          </a:xfrm>
          <a:prstGeom prst="rect">
            <a:avLst/>
          </a:prstGeom>
          <a:solidFill>
            <a:srgbClr val="26284F"/>
          </a:solidFill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700">
              <a:latin typeface="Times New Roman"/>
              <a:cs typeface="Times New Roman"/>
            </a:endParaRPr>
          </a:p>
          <a:p>
            <a:pPr marL="21590">
              <a:lnSpc>
                <a:spcPct val="100000"/>
              </a:lnSpc>
            </a:pPr>
            <a:r>
              <a:rPr sz="500" b="1" spc="35" dirty="0">
                <a:solidFill>
                  <a:srgbClr val="F99F1B"/>
                </a:solidFill>
                <a:latin typeface="Arial"/>
                <a:cs typeface="Arial"/>
              </a:rPr>
              <a:t>45</a:t>
            </a:r>
            <a:endParaRPr sz="500">
              <a:latin typeface="Arial"/>
              <a:cs typeface="Arial"/>
            </a:endParaRPr>
          </a:p>
        </p:txBody>
      </p:sp>
      <p:sp>
        <p:nvSpPr>
          <p:cNvPr id="132" name="object 132"/>
          <p:cNvSpPr txBox="1"/>
          <p:nvPr/>
        </p:nvSpPr>
        <p:spPr>
          <a:xfrm>
            <a:off x="5465267" y="2034133"/>
            <a:ext cx="123189" cy="967740"/>
          </a:xfrm>
          <a:prstGeom prst="rect">
            <a:avLst/>
          </a:prstGeom>
          <a:solidFill>
            <a:srgbClr val="26284F"/>
          </a:solidFill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550">
              <a:latin typeface="Times New Roman"/>
              <a:cs typeface="Times New Roman"/>
            </a:endParaRPr>
          </a:p>
          <a:p>
            <a:pPr marL="20955">
              <a:lnSpc>
                <a:spcPct val="100000"/>
              </a:lnSpc>
            </a:pPr>
            <a:r>
              <a:rPr sz="500" b="1" spc="40" dirty="0">
                <a:solidFill>
                  <a:srgbClr val="F99F1B"/>
                </a:solidFill>
                <a:latin typeface="Arial"/>
                <a:cs typeface="Arial"/>
              </a:rPr>
              <a:t>46</a:t>
            </a:r>
            <a:endParaRPr sz="500">
              <a:latin typeface="Arial"/>
              <a:cs typeface="Arial"/>
            </a:endParaRPr>
          </a:p>
        </p:txBody>
      </p:sp>
      <p:sp>
        <p:nvSpPr>
          <p:cNvPr id="133" name="object 133"/>
          <p:cNvSpPr txBox="1"/>
          <p:nvPr/>
        </p:nvSpPr>
        <p:spPr>
          <a:xfrm>
            <a:off x="5687707" y="2034133"/>
            <a:ext cx="123189" cy="954405"/>
          </a:xfrm>
          <a:prstGeom prst="rect">
            <a:avLst/>
          </a:prstGeom>
          <a:solidFill>
            <a:srgbClr val="26284F"/>
          </a:solidFill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600">
              <a:latin typeface="Times New Roman"/>
              <a:cs typeface="Times New Roman"/>
            </a:endParaRPr>
          </a:p>
          <a:p>
            <a:pPr marL="22225">
              <a:lnSpc>
                <a:spcPct val="100000"/>
              </a:lnSpc>
              <a:spcBef>
                <a:spcPts val="535"/>
              </a:spcBef>
            </a:pPr>
            <a:r>
              <a:rPr sz="500" b="1" spc="20" dirty="0">
                <a:solidFill>
                  <a:srgbClr val="F99F1B"/>
                </a:solidFill>
                <a:latin typeface="Arial"/>
                <a:cs typeface="Arial"/>
              </a:rPr>
              <a:t>47</a:t>
            </a:r>
            <a:endParaRPr sz="500">
              <a:latin typeface="Arial"/>
              <a:cs typeface="Arial"/>
            </a:endParaRPr>
          </a:p>
        </p:txBody>
      </p:sp>
      <p:sp>
        <p:nvSpPr>
          <p:cNvPr id="134" name="object 134"/>
          <p:cNvSpPr txBox="1"/>
          <p:nvPr/>
        </p:nvSpPr>
        <p:spPr>
          <a:xfrm>
            <a:off x="5910148" y="2034133"/>
            <a:ext cx="123189" cy="954405"/>
          </a:xfrm>
          <a:prstGeom prst="rect">
            <a:avLst/>
          </a:prstGeom>
          <a:solidFill>
            <a:srgbClr val="26284F"/>
          </a:solidFill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600">
              <a:latin typeface="Times New Roman"/>
              <a:cs typeface="Times New Roman"/>
            </a:endParaRPr>
          </a:p>
          <a:p>
            <a:pPr marL="22225">
              <a:lnSpc>
                <a:spcPct val="100000"/>
              </a:lnSpc>
              <a:spcBef>
                <a:spcPts val="535"/>
              </a:spcBef>
            </a:pPr>
            <a:r>
              <a:rPr sz="500" b="1" spc="20" dirty="0">
                <a:solidFill>
                  <a:srgbClr val="F99F1B"/>
                </a:solidFill>
                <a:latin typeface="Arial"/>
                <a:cs typeface="Arial"/>
              </a:rPr>
              <a:t>47</a:t>
            </a:r>
            <a:endParaRPr sz="500">
              <a:latin typeface="Arial"/>
              <a:cs typeface="Arial"/>
            </a:endParaRPr>
          </a:p>
        </p:txBody>
      </p:sp>
      <p:sp>
        <p:nvSpPr>
          <p:cNvPr id="135" name="object 135"/>
          <p:cNvSpPr txBox="1"/>
          <p:nvPr/>
        </p:nvSpPr>
        <p:spPr>
          <a:xfrm>
            <a:off x="6132588" y="2034133"/>
            <a:ext cx="123189" cy="936625"/>
          </a:xfrm>
          <a:prstGeom prst="rect">
            <a:avLst/>
          </a:prstGeom>
          <a:solidFill>
            <a:srgbClr val="26284F"/>
          </a:solidFill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600">
              <a:latin typeface="Times New Roman"/>
              <a:cs typeface="Times New Roman"/>
            </a:endParaRPr>
          </a:p>
          <a:p>
            <a:pPr marL="20955">
              <a:lnSpc>
                <a:spcPct val="100000"/>
              </a:lnSpc>
              <a:spcBef>
                <a:spcPts val="360"/>
              </a:spcBef>
            </a:pPr>
            <a:r>
              <a:rPr sz="500" b="1" spc="45" dirty="0">
                <a:solidFill>
                  <a:srgbClr val="F99F1B"/>
                </a:solidFill>
                <a:latin typeface="Arial"/>
                <a:cs typeface="Arial"/>
              </a:rPr>
              <a:t>48</a:t>
            </a:r>
            <a:endParaRPr sz="500">
              <a:latin typeface="Arial"/>
              <a:cs typeface="Arial"/>
            </a:endParaRPr>
          </a:p>
        </p:txBody>
      </p:sp>
      <p:sp>
        <p:nvSpPr>
          <p:cNvPr id="136" name="object 136"/>
          <p:cNvSpPr txBox="1"/>
          <p:nvPr/>
        </p:nvSpPr>
        <p:spPr>
          <a:xfrm>
            <a:off x="6355029" y="2034133"/>
            <a:ext cx="123189" cy="936625"/>
          </a:xfrm>
          <a:prstGeom prst="rect">
            <a:avLst/>
          </a:prstGeom>
          <a:solidFill>
            <a:srgbClr val="26284F"/>
          </a:solidFill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600">
              <a:latin typeface="Times New Roman"/>
              <a:cs typeface="Times New Roman"/>
            </a:endParaRPr>
          </a:p>
          <a:p>
            <a:pPr marL="20955">
              <a:lnSpc>
                <a:spcPct val="100000"/>
              </a:lnSpc>
              <a:spcBef>
                <a:spcPts val="360"/>
              </a:spcBef>
            </a:pPr>
            <a:r>
              <a:rPr sz="500" b="1" spc="45" dirty="0">
                <a:solidFill>
                  <a:srgbClr val="F99F1B"/>
                </a:solidFill>
                <a:latin typeface="Arial"/>
                <a:cs typeface="Arial"/>
              </a:rPr>
              <a:t>48</a:t>
            </a:r>
            <a:endParaRPr sz="500">
              <a:latin typeface="Arial"/>
              <a:cs typeface="Arial"/>
            </a:endParaRPr>
          </a:p>
        </p:txBody>
      </p:sp>
      <p:sp>
        <p:nvSpPr>
          <p:cNvPr id="137" name="object 137"/>
          <p:cNvSpPr txBox="1"/>
          <p:nvPr/>
        </p:nvSpPr>
        <p:spPr>
          <a:xfrm>
            <a:off x="6577456" y="2034133"/>
            <a:ext cx="123189" cy="900430"/>
          </a:xfrm>
          <a:prstGeom prst="rect">
            <a:avLst/>
          </a:prstGeom>
          <a:solidFill>
            <a:srgbClr val="26284F"/>
          </a:solidFill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650">
              <a:latin typeface="Times New Roman"/>
              <a:cs typeface="Times New Roman"/>
            </a:endParaRPr>
          </a:p>
          <a:p>
            <a:pPr marL="18415">
              <a:lnSpc>
                <a:spcPct val="100000"/>
              </a:lnSpc>
              <a:spcBef>
                <a:spcPts val="5"/>
              </a:spcBef>
            </a:pPr>
            <a:r>
              <a:rPr sz="500" b="1" spc="40" dirty="0">
                <a:solidFill>
                  <a:srgbClr val="F99F1B"/>
                </a:solidFill>
                <a:latin typeface="Arial"/>
                <a:cs typeface="Arial"/>
              </a:rPr>
              <a:t>50</a:t>
            </a:r>
            <a:endParaRPr sz="500">
              <a:latin typeface="Arial"/>
              <a:cs typeface="Arial"/>
            </a:endParaRPr>
          </a:p>
        </p:txBody>
      </p:sp>
      <p:sp>
        <p:nvSpPr>
          <p:cNvPr id="138" name="object 138"/>
          <p:cNvSpPr txBox="1"/>
          <p:nvPr/>
        </p:nvSpPr>
        <p:spPr>
          <a:xfrm>
            <a:off x="6779018" y="2034133"/>
            <a:ext cx="123189" cy="900430"/>
          </a:xfrm>
          <a:prstGeom prst="rect">
            <a:avLst/>
          </a:prstGeom>
          <a:solidFill>
            <a:srgbClr val="26284F"/>
          </a:solidFill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650">
              <a:latin typeface="Times New Roman"/>
              <a:cs typeface="Times New Roman"/>
            </a:endParaRPr>
          </a:p>
          <a:p>
            <a:pPr marL="18415">
              <a:lnSpc>
                <a:spcPct val="100000"/>
              </a:lnSpc>
              <a:spcBef>
                <a:spcPts val="5"/>
              </a:spcBef>
            </a:pPr>
            <a:r>
              <a:rPr sz="500" b="1" spc="40" dirty="0">
                <a:solidFill>
                  <a:srgbClr val="F99F1B"/>
                </a:solidFill>
                <a:latin typeface="Arial"/>
                <a:cs typeface="Arial"/>
              </a:rPr>
              <a:t>50</a:t>
            </a:r>
            <a:endParaRPr sz="500">
              <a:latin typeface="Arial"/>
              <a:cs typeface="Arial"/>
            </a:endParaRPr>
          </a:p>
        </p:txBody>
      </p:sp>
      <p:sp>
        <p:nvSpPr>
          <p:cNvPr id="139" name="object 139"/>
          <p:cNvSpPr txBox="1"/>
          <p:nvPr/>
        </p:nvSpPr>
        <p:spPr>
          <a:xfrm>
            <a:off x="802600" y="920396"/>
            <a:ext cx="4044950" cy="404495"/>
          </a:xfrm>
          <a:prstGeom prst="rect">
            <a:avLst/>
          </a:prstGeom>
        </p:spPr>
        <p:txBody>
          <a:bodyPr vert="horz" wrap="square" lIns="0" tIns="60960" rIns="0" bIns="0" rtlCol="0">
            <a:spAutoFit/>
          </a:bodyPr>
          <a:lstStyle/>
          <a:p>
            <a:pPr marL="12700" marR="5080">
              <a:lnSpc>
                <a:spcPct val="77400"/>
              </a:lnSpc>
              <a:spcBef>
                <a:spcPts val="480"/>
              </a:spcBef>
            </a:pPr>
            <a:r>
              <a:rPr sz="1400" b="1" spc="120" dirty="0">
                <a:solidFill>
                  <a:srgbClr val="002A41"/>
                </a:solidFill>
                <a:latin typeface="Arial"/>
                <a:cs typeface="Arial"/>
              </a:rPr>
              <a:t>Графік </a:t>
            </a:r>
            <a:r>
              <a:rPr sz="1400" b="1" spc="15" dirty="0">
                <a:solidFill>
                  <a:srgbClr val="002A41"/>
                </a:solidFill>
                <a:latin typeface="Arial"/>
                <a:cs typeface="Arial"/>
              </a:rPr>
              <a:t>1.11. </a:t>
            </a:r>
            <a:r>
              <a:rPr sz="1400" b="1" spc="130" dirty="0">
                <a:solidFill>
                  <a:srgbClr val="002A41"/>
                </a:solidFill>
                <a:latin typeface="Arial"/>
                <a:cs typeface="Arial"/>
              </a:rPr>
              <a:t>Частка </a:t>
            </a:r>
            <a:r>
              <a:rPr sz="1400" b="1" spc="70" dirty="0">
                <a:solidFill>
                  <a:srgbClr val="002A41"/>
                </a:solidFill>
                <a:latin typeface="Arial"/>
                <a:cs typeface="Arial"/>
              </a:rPr>
              <a:t>людей, </a:t>
            </a:r>
            <a:r>
              <a:rPr sz="1400" b="1" spc="190" dirty="0">
                <a:solidFill>
                  <a:srgbClr val="002A41"/>
                </a:solidFill>
                <a:latin typeface="Arial"/>
                <a:cs typeface="Arial"/>
              </a:rPr>
              <a:t>які</a:t>
            </a:r>
            <a:r>
              <a:rPr sz="1400" b="1" spc="-254" dirty="0">
                <a:solidFill>
                  <a:srgbClr val="002A41"/>
                </a:solidFill>
                <a:latin typeface="Arial"/>
                <a:cs typeface="Arial"/>
              </a:rPr>
              <a:t> </a:t>
            </a:r>
            <a:r>
              <a:rPr sz="1400" b="1" spc="100" dirty="0">
                <a:solidFill>
                  <a:srgbClr val="002A41"/>
                </a:solidFill>
                <a:latin typeface="Arial"/>
                <a:cs typeface="Arial"/>
              </a:rPr>
              <a:t>не </a:t>
            </a:r>
            <a:r>
              <a:rPr sz="1400" b="1" spc="110" dirty="0">
                <a:solidFill>
                  <a:srgbClr val="002A41"/>
                </a:solidFill>
                <a:latin typeface="Arial"/>
                <a:cs typeface="Arial"/>
              </a:rPr>
              <a:t>мають  надлишкової </a:t>
            </a:r>
            <a:r>
              <a:rPr sz="1400" b="1" spc="125" dirty="0">
                <a:solidFill>
                  <a:srgbClr val="002A41"/>
                </a:solidFill>
                <a:latin typeface="Arial"/>
                <a:cs typeface="Arial"/>
              </a:rPr>
              <a:t>ваги </a:t>
            </a:r>
            <a:r>
              <a:rPr sz="1400" b="1" spc="40" dirty="0">
                <a:solidFill>
                  <a:srgbClr val="002A41"/>
                </a:solidFill>
                <a:latin typeface="Arial"/>
                <a:cs typeface="Arial"/>
              </a:rPr>
              <a:t>або</a:t>
            </a:r>
            <a:r>
              <a:rPr sz="1400" b="1" spc="-140" dirty="0">
                <a:solidFill>
                  <a:srgbClr val="002A41"/>
                </a:solidFill>
                <a:latin typeface="Arial"/>
                <a:cs typeface="Arial"/>
              </a:rPr>
              <a:t> </a:t>
            </a:r>
            <a:r>
              <a:rPr sz="1400" b="1" spc="175" dirty="0">
                <a:solidFill>
                  <a:srgbClr val="002A41"/>
                </a:solidFill>
                <a:latin typeface="Arial"/>
                <a:cs typeface="Arial"/>
              </a:rPr>
              <a:t>ожиріння</a:t>
            </a:r>
            <a:endParaRPr sz="1400">
              <a:latin typeface="Arial"/>
              <a:cs typeface="Arial"/>
            </a:endParaRPr>
          </a:p>
        </p:txBody>
      </p:sp>
      <p:sp>
        <p:nvSpPr>
          <p:cNvPr id="142" name="object 142"/>
          <p:cNvSpPr/>
          <p:nvPr/>
        </p:nvSpPr>
        <p:spPr>
          <a:xfrm>
            <a:off x="660704" y="476986"/>
            <a:ext cx="5873750" cy="83820"/>
          </a:xfrm>
          <a:custGeom>
            <a:avLst/>
            <a:gdLst/>
            <a:ahLst/>
            <a:cxnLst/>
            <a:rect l="l" t="t" r="r" b="b"/>
            <a:pathLst>
              <a:path w="5873750" h="83820">
                <a:moveTo>
                  <a:pt x="5873305" y="0"/>
                </a:moveTo>
                <a:lnTo>
                  <a:pt x="0" y="0"/>
                </a:lnTo>
                <a:lnTo>
                  <a:pt x="0" y="83654"/>
                </a:lnTo>
                <a:lnTo>
                  <a:pt x="5873305" y="83654"/>
                </a:lnTo>
                <a:lnTo>
                  <a:pt x="5873305" y="0"/>
                </a:lnTo>
                <a:close/>
              </a:path>
            </a:pathLst>
          </a:custGeom>
          <a:solidFill>
            <a:srgbClr val="384E6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3" name="object 143"/>
          <p:cNvSpPr/>
          <p:nvPr/>
        </p:nvSpPr>
        <p:spPr>
          <a:xfrm>
            <a:off x="6587578" y="476986"/>
            <a:ext cx="541020" cy="83820"/>
          </a:xfrm>
          <a:custGeom>
            <a:avLst/>
            <a:gdLst/>
            <a:ahLst/>
            <a:cxnLst/>
            <a:rect l="l" t="t" r="r" b="b"/>
            <a:pathLst>
              <a:path w="541020" h="83820">
                <a:moveTo>
                  <a:pt x="540854" y="0"/>
                </a:moveTo>
                <a:lnTo>
                  <a:pt x="0" y="0"/>
                </a:lnTo>
                <a:lnTo>
                  <a:pt x="0" y="83654"/>
                </a:lnTo>
                <a:lnTo>
                  <a:pt x="540854" y="83654"/>
                </a:lnTo>
                <a:lnTo>
                  <a:pt x="540854" y="0"/>
                </a:lnTo>
                <a:close/>
              </a:path>
            </a:pathLst>
          </a:custGeom>
          <a:solidFill>
            <a:srgbClr val="F99F1B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858657" y="1522077"/>
            <a:ext cx="4663440" cy="12071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12300"/>
              </a:lnSpc>
              <a:spcBef>
                <a:spcPts val="100"/>
              </a:spcBef>
            </a:pPr>
            <a:r>
              <a:rPr sz="2300" spc="280" dirty="0">
                <a:solidFill>
                  <a:srgbClr val="384E64"/>
                </a:solidFill>
                <a:latin typeface="Cambria"/>
                <a:cs typeface="Cambria"/>
              </a:rPr>
              <a:t>СИСТЕМА </a:t>
            </a:r>
            <a:r>
              <a:rPr sz="2300" spc="204" dirty="0">
                <a:solidFill>
                  <a:srgbClr val="384E64"/>
                </a:solidFill>
                <a:latin typeface="Cambria"/>
                <a:cs typeface="Cambria"/>
              </a:rPr>
              <a:t>ОХОРОНИ</a:t>
            </a:r>
            <a:r>
              <a:rPr sz="2300" spc="-105" dirty="0">
                <a:solidFill>
                  <a:srgbClr val="384E64"/>
                </a:solidFill>
                <a:latin typeface="Cambria"/>
                <a:cs typeface="Cambria"/>
              </a:rPr>
              <a:t> </a:t>
            </a:r>
            <a:r>
              <a:rPr sz="2300" spc="110" dirty="0">
                <a:solidFill>
                  <a:srgbClr val="384E64"/>
                </a:solidFill>
                <a:latin typeface="Cambria"/>
                <a:cs typeface="Cambria"/>
              </a:rPr>
              <a:t>ЗДОРОВ’Я  </a:t>
            </a:r>
            <a:r>
              <a:rPr sz="2300" spc="185" dirty="0">
                <a:solidFill>
                  <a:srgbClr val="384E64"/>
                </a:solidFill>
                <a:latin typeface="Cambria"/>
                <a:cs typeface="Cambria"/>
              </a:rPr>
              <a:t>ТА </a:t>
            </a:r>
            <a:r>
              <a:rPr sz="2300" spc="130" dirty="0">
                <a:solidFill>
                  <a:srgbClr val="384E64"/>
                </a:solidFill>
                <a:latin typeface="Cambria"/>
                <a:cs typeface="Cambria"/>
              </a:rPr>
              <a:t>ЇЇ </a:t>
            </a:r>
            <a:r>
              <a:rPr sz="2300" spc="170" dirty="0">
                <a:solidFill>
                  <a:srgbClr val="384E64"/>
                </a:solidFill>
                <a:latin typeface="Cambria"/>
                <a:cs typeface="Cambria"/>
              </a:rPr>
              <a:t>РЕФОРМА: </a:t>
            </a:r>
            <a:r>
              <a:rPr sz="2300" spc="185" dirty="0">
                <a:solidFill>
                  <a:srgbClr val="384E64"/>
                </a:solidFill>
                <a:latin typeface="Cambria"/>
                <a:cs typeface="Cambria"/>
              </a:rPr>
              <a:t>ПОГЛЯД  </a:t>
            </a:r>
            <a:r>
              <a:rPr sz="2300" spc="254" dirty="0">
                <a:solidFill>
                  <a:srgbClr val="384E64"/>
                </a:solidFill>
                <a:latin typeface="Cambria"/>
                <a:cs typeface="Cambria"/>
              </a:rPr>
              <a:t>СПОЖИВАЧА</a:t>
            </a:r>
            <a:endParaRPr sz="2300">
              <a:latin typeface="Cambria"/>
              <a:cs typeface="Cambria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1086219" y="1629617"/>
            <a:ext cx="616585" cy="826135"/>
            <a:chOff x="1086219" y="1629617"/>
            <a:chExt cx="616585" cy="826135"/>
          </a:xfrm>
        </p:grpSpPr>
        <p:sp>
          <p:nvSpPr>
            <p:cNvPr id="4" name="object 4"/>
            <p:cNvSpPr/>
            <p:nvPr/>
          </p:nvSpPr>
          <p:spPr>
            <a:xfrm>
              <a:off x="1292398" y="2079618"/>
              <a:ext cx="367030" cy="375920"/>
            </a:xfrm>
            <a:custGeom>
              <a:avLst/>
              <a:gdLst/>
              <a:ahLst/>
              <a:cxnLst/>
              <a:rect l="l" t="t" r="r" b="b"/>
              <a:pathLst>
                <a:path w="367030" h="375919">
                  <a:moveTo>
                    <a:pt x="330987" y="226949"/>
                  </a:moveTo>
                  <a:lnTo>
                    <a:pt x="244640" y="226949"/>
                  </a:lnTo>
                  <a:lnTo>
                    <a:pt x="244640" y="375881"/>
                  </a:lnTo>
                  <a:lnTo>
                    <a:pt x="366966" y="375881"/>
                  </a:lnTo>
                  <a:lnTo>
                    <a:pt x="366966" y="262407"/>
                  </a:lnTo>
                  <a:lnTo>
                    <a:pt x="330987" y="262407"/>
                  </a:lnTo>
                  <a:lnTo>
                    <a:pt x="330987" y="226949"/>
                  </a:lnTo>
                  <a:close/>
                </a:path>
                <a:path w="367030" h="375919">
                  <a:moveTo>
                    <a:pt x="0" y="177304"/>
                  </a:moveTo>
                  <a:lnTo>
                    <a:pt x="0" y="354609"/>
                  </a:lnTo>
                  <a:lnTo>
                    <a:pt x="215861" y="354609"/>
                  </a:lnTo>
                  <a:lnTo>
                    <a:pt x="8627" y="184391"/>
                  </a:lnTo>
                  <a:lnTo>
                    <a:pt x="6438" y="184391"/>
                  </a:lnTo>
                  <a:lnTo>
                    <a:pt x="3924" y="180528"/>
                  </a:lnTo>
                  <a:lnTo>
                    <a:pt x="0" y="177304"/>
                  </a:lnTo>
                  <a:close/>
                </a:path>
                <a:path w="367030" h="375919">
                  <a:moveTo>
                    <a:pt x="330987" y="226949"/>
                  </a:moveTo>
                  <a:lnTo>
                    <a:pt x="330987" y="262407"/>
                  </a:lnTo>
                  <a:lnTo>
                    <a:pt x="366966" y="262407"/>
                  </a:lnTo>
                  <a:lnTo>
                    <a:pt x="330987" y="226949"/>
                  </a:lnTo>
                  <a:close/>
                </a:path>
                <a:path w="367030" h="375919">
                  <a:moveTo>
                    <a:pt x="330987" y="226949"/>
                  </a:moveTo>
                  <a:lnTo>
                    <a:pt x="366966" y="262407"/>
                  </a:lnTo>
                  <a:lnTo>
                    <a:pt x="366966" y="258864"/>
                  </a:lnTo>
                  <a:lnTo>
                    <a:pt x="330987" y="226949"/>
                  </a:lnTo>
                  <a:close/>
                </a:path>
                <a:path w="367030" h="375919">
                  <a:moveTo>
                    <a:pt x="223812" y="163118"/>
                  </a:moveTo>
                  <a:lnTo>
                    <a:pt x="135966" y="163118"/>
                  </a:lnTo>
                  <a:lnTo>
                    <a:pt x="129514" y="169468"/>
                  </a:lnTo>
                  <a:lnTo>
                    <a:pt x="129514" y="199326"/>
                  </a:lnTo>
                  <a:lnTo>
                    <a:pt x="135966" y="205676"/>
                  </a:lnTo>
                  <a:lnTo>
                    <a:pt x="223812" y="205676"/>
                  </a:lnTo>
                  <a:lnTo>
                    <a:pt x="230251" y="199326"/>
                  </a:lnTo>
                  <a:lnTo>
                    <a:pt x="230251" y="169468"/>
                  </a:lnTo>
                  <a:lnTo>
                    <a:pt x="223812" y="163118"/>
                  </a:lnTo>
                  <a:close/>
                </a:path>
                <a:path w="367030" h="375919">
                  <a:moveTo>
                    <a:pt x="353326" y="70916"/>
                  </a:moveTo>
                  <a:lnTo>
                    <a:pt x="6438" y="70916"/>
                  </a:lnTo>
                  <a:lnTo>
                    <a:pt x="0" y="73723"/>
                  </a:lnTo>
                  <a:lnTo>
                    <a:pt x="0" y="174498"/>
                  </a:lnTo>
                  <a:lnTo>
                    <a:pt x="3924" y="180528"/>
                  </a:lnTo>
                  <a:lnTo>
                    <a:pt x="8627" y="184391"/>
                  </a:lnTo>
                  <a:lnTo>
                    <a:pt x="129514" y="184391"/>
                  </a:lnTo>
                  <a:lnTo>
                    <a:pt x="129514" y="169468"/>
                  </a:lnTo>
                  <a:lnTo>
                    <a:pt x="135966" y="163118"/>
                  </a:lnTo>
                  <a:lnTo>
                    <a:pt x="359765" y="163118"/>
                  </a:lnTo>
                  <a:lnTo>
                    <a:pt x="359765" y="73723"/>
                  </a:lnTo>
                  <a:lnTo>
                    <a:pt x="353326" y="70916"/>
                  </a:lnTo>
                  <a:close/>
                </a:path>
                <a:path w="367030" h="375919">
                  <a:moveTo>
                    <a:pt x="359765" y="163118"/>
                  </a:moveTo>
                  <a:lnTo>
                    <a:pt x="223812" y="163118"/>
                  </a:lnTo>
                  <a:lnTo>
                    <a:pt x="230251" y="169468"/>
                  </a:lnTo>
                  <a:lnTo>
                    <a:pt x="230251" y="184391"/>
                  </a:lnTo>
                  <a:lnTo>
                    <a:pt x="353326" y="184391"/>
                  </a:lnTo>
                  <a:lnTo>
                    <a:pt x="359765" y="174498"/>
                  </a:lnTo>
                  <a:lnTo>
                    <a:pt x="359765" y="163118"/>
                  </a:lnTo>
                  <a:close/>
                </a:path>
                <a:path w="367030" h="375919">
                  <a:moveTo>
                    <a:pt x="273431" y="0"/>
                  </a:moveTo>
                  <a:lnTo>
                    <a:pt x="86347" y="0"/>
                  </a:lnTo>
                  <a:lnTo>
                    <a:pt x="86347" y="70916"/>
                  </a:lnTo>
                  <a:lnTo>
                    <a:pt x="273431" y="70916"/>
                  </a:lnTo>
                  <a:lnTo>
                    <a:pt x="273431" y="0"/>
                  </a:lnTo>
                  <a:close/>
                </a:path>
              </a:pathLst>
            </a:custGeom>
            <a:solidFill>
              <a:srgbClr val="F99F1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1086219" y="1629617"/>
              <a:ext cx="616585" cy="615950"/>
            </a:xfrm>
            <a:custGeom>
              <a:avLst/>
              <a:gdLst/>
              <a:ahLst/>
              <a:cxnLst/>
              <a:rect l="l" t="t" r="r" b="b"/>
              <a:pathLst>
                <a:path w="616585" h="615950">
                  <a:moveTo>
                    <a:pt x="308190" y="0"/>
                  </a:moveTo>
                  <a:lnTo>
                    <a:pt x="262649" y="3338"/>
                  </a:lnTo>
                  <a:lnTo>
                    <a:pt x="219182" y="13038"/>
                  </a:lnTo>
                  <a:lnTo>
                    <a:pt x="178267" y="28621"/>
                  </a:lnTo>
                  <a:lnTo>
                    <a:pt x="140379" y="49612"/>
                  </a:lnTo>
                  <a:lnTo>
                    <a:pt x="105996" y="75535"/>
                  </a:lnTo>
                  <a:lnTo>
                    <a:pt x="75595" y="105913"/>
                  </a:lnTo>
                  <a:lnTo>
                    <a:pt x="49652" y="140269"/>
                  </a:lnTo>
                  <a:lnTo>
                    <a:pt x="28644" y="178129"/>
                  </a:lnTo>
                  <a:lnTo>
                    <a:pt x="13048" y="219015"/>
                  </a:lnTo>
                  <a:lnTo>
                    <a:pt x="3341" y="262452"/>
                  </a:lnTo>
                  <a:lnTo>
                    <a:pt x="0" y="307962"/>
                  </a:lnTo>
                  <a:lnTo>
                    <a:pt x="3341" y="353472"/>
                  </a:lnTo>
                  <a:lnTo>
                    <a:pt x="13048" y="396908"/>
                  </a:lnTo>
                  <a:lnTo>
                    <a:pt x="28644" y="437794"/>
                  </a:lnTo>
                  <a:lnTo>
                    <a:pt x="49652" y="475654"/>
                  </a:lnTo>
                  <a:lnTo>
                    <a:pt x="75595" y="510011"/>
                  </a:lnTo>
                  <a:lnTo>
                    <a:pt x="105996" y="540389"/>
                  </a:lnTo>
                  <a:lnTo>
                    <a:pt x="140379" y="566312"/>
                  </a:lnTo>
                  <a:lnTo>
                    <a:pt x="178267" y="587303"/>
                  </a:lnTo>
                  <a:lnTo>
                    <a:pt x="219182" y="602886"/>
                  </a:lnTo>
                  <a:lnTo>
                    <a:pt x="262649" y="612585"/>
                  </a:lnTo>
                  <a:lnTo>
                    <a:pt x="308190" y="615924"/>
                  </a:lnTo>
                  <a:lnTo>
                    <a:pt x="353732" y="612585"/>
                  </a:lnTo>
                  <a:lnTo>
                    <a:pt x="397199" y="602886"/>
                  </a:lnTo>
                  <a:lnTo>
                    <a:pt x="438114" y="587303"/>
                  </a:lnTo>
                  <a:lnTo>
                    <a:pt x="476002" y="566312"/>
                  </a:lnTo>
                  <a:lnTo>
                    <a:pt x="510385" y="540389"/>
                  </a:lnTo>
                  <a:lnTo>
                    <a:pt x="540786" y="510011"/>
                  </a:lnTo>
                  <a:lnTo>
                    <a:pt x="566729" y="475654"/>
                  </a:lnTo>
                  <a:lnTo>
                    <a:pt x="587737" y="437794"/>
                  </a:lnTo>
                  <a:lnTo>
                    <a:pt x="603332" y="396908"/>
                  </a:lnTo>
                  <a:lnTo>
                    <a:pt x="613040" y="353472"/>
                  </a:lnTo>
                  <a:lnTo>
                    <a:pt x="616381" y="307962"/>
                  </a:lnTo>
                  <a:lnTo>
                    <a:pt x="613040" y="262452"/>
                  </a:lnTo>
                  <a:lnTo>
                    <a:pt x="603332" y="219015"/>
                  </a:lnTo>
                  <a:lnTo>
                    <a:pt x="587737" y="178129"/>
                  </a:lnTo>
                  <a:lnTo>
                    <a:pt x="566729" y="140269"/>
                  </a:lnTo>
                  <a:lnTo>
                    <a:pt x="540786" y="105913"/>
                  </a:lnTo>
                  <a:lnTo>
                    <a:pt x="510385" y="75535"/>
                  </a:lnTo>
                  <a:lnTo>
                    <a:pt x="476002" y="49612"/>
                  </a:lnTo>
                  <a:lnTo>
                    <a:pt x="438114" y="28621"/>
                  </a:lnTo>
                  <a:lnTo>
                    <a:pt x="397199" y="13038"/>
                  </a:lnTo>
                  <a:lnTo>
                    <a:pt x="353732" y="3338"/>
                  </a:lnTo>
                  <a:lnTo>
                    <a:pt x="30819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216853" y="1920379"/>
              <a:ext cx="208915" cy="172085"/>
            </a:xfrm>
            <a:custGeom>
              <a:avLst/>
              <a:gdLst/>
              <a:ahLst/>
              <a:cxnLst/>
              <a:rect l="l" t="t" r="r" b="b"/>
              <a:pathLst>
                <a:path w="208915" h="172085">
                  <a:moveTo>
                    <a:pt x="208889" y="171576"/>
                  </a:moveTo>
                  <a:lnTo>
                    <a:pt x="0" y="171576"/>
                  </a:lnTo>
                  <a:lnTo>
                    <a:pt x="0" y="0"/>
                  </a:lnTo>
                </a:path>
              </a:pathLst>
            </a:custGeom>
            <a:ln w="14947">
              <a:solidFill>
                <a:srgbClr val="FAA63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1564998" y="1920379"/>
              <a:ext cx="0" cy="27940"/>
            </a:xfrm>
            <a:custGeom>
              <a:avLst/>
              <a:gdLst/>
              <a:ahLst/>
              <a:cxnLst/>
              <a:rect l="l" t="t" r="r" b="b"/>
              <a:pathLst>
                <a:path h="27939">
                  <a:moveTo>
                    <a:pt x="-7473" y="13728"/>
                  </a:moveTo>
                  <a:lnTo>
                    <a:pt x="7473" y="13728"/>
                  </a:lnTo>
                </a:path>
              </a:pathLst>
            </a:custGeom>
            <a:ln w="27457">
              <a:solidFill>
                <a:srgbClr val="FAA63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1216853" y="1748802"/>
              <a:ext cx="355600" cy="363855"/>
            </a:xfrm>
            <a:custGeom>
              <a:avLst/>
              <a:gdLst/>
              <a:ahLst/>
              <a:cxnLst/>
              <a:rect l="l" t="t" r="r" b="b"/>
              <a:pathLst>
                <a:path w="355600" h="363855">
                  <a:moveTo>
                    <a:pt x="222821" y="178447"/>
                  </a:moveTo>
                  <a:lnTo>
                    <a:pt x="334225" y="178447"/>
                  </a:lnTo>
                  <a:lnTo>
                    <a:pt x="341909" y="178447"/>
                  </a:lnTo>
                  <a:lnTo>
                    <a:pt x="348145" y="168859"/>
                  </a:lnTo>
                  <a:lnTo>
                    <a:pt x="348145" y="161289"/>
                  </a:lnTo>
                  <a:lnTo>
                    <a:pt x="348145" y="78930"/>
                  </a:lnTo>
                  <a:lnTo>
                    <a:pt x="348145" y="71348"/>
                  </a:lnTo>
                  <a:lnTo>
                    <a:pt x="341909" y="68630"/>
                  </a:lnTo>
                  <a:lnTo>
                    <a:pt x="334225" y="68630"/>
                  </a:lnTo>
                  <a:lnTo>
                    <a:pt x="13931" y="68630"/>
                  </a:lnTo>
                  <a:lnTo>
                    <a:pt x="6235" y="68630"/>
                  </a:lnTo>
                  <a:lnTo>
                    <a:pt x="0" y="71348"/>
                  </a:lnTo>
                  <a:lnTo>
                    <a:pt x="0" y="78930"/>
                  </a:lnTo>
                  <a:lnTo>
                    <a:pt x="0" y="161289"/>
                  </a:lnTo>
                  <a:lnTo>
                    <a:pt x="0" y="168859"/>
                  </a:lnTo>
                  <a:lnTo>
                    <a:pt x="6235" y="178447"/>
                  </a:lnTo>
                  <a:lnTo>
                    <a:pt x="13931" y="178447"/>
                  </a:lnTo>
                  <a:lnTo>
                    <a:pt x="125336" y="178447"/>
                  </a:lnTo>
                </a:path>
                <a:path w="355600" h="363855">
                  <a:moveTo>
                    <a:pt x="222821" y="171576"/>
                  </a:moveTo>
                  <a:lnTo>
                    <a:pt x="222821" y="163995"/>
                  </a:lnTo>
                  <a:lnTo>
                    <a:pt x="216585" y="157848"/>
                  </a:lnTo>
                  <a:lnTo>
                    <a:pt x="208889" y="157848"/>
                  </a:lnTo>
                  <a:lnTo>
                    <a:pt x="139255" y="157848"/>
                  </a:lnTo>
                  <a:lnTo>
                    <a:pt x="131571" y="157848"/>
                  </a:lnTo>
                  <a:lnTo>
                    <a:pt x="125336" y="163995"/>
                  </a:lnTo>
                  <a:lnTo>
                    <a:pt x="125336" y="171576"/>
                  </a:lnTo>
                  <a:lnTo>
                    <a:pt x="125336" y="185305"/>
                  </a:lnTo>
                  <a:lnTo>
                    <a:pt x="125336" y="192887"/>
                  </a:lnTo>
                  <a:lnTo>
                    <a:pt x="131571" y="199034"/>
                  </a:lnTo>
                  <a:lnTo>
                    <a:pt x="139255" y="199034"/>
                  </a:lnTo>
                  <a:lnTo>
                    <a:pt x="208889" y="199034"/>
                  </a:lnTo>
                  <a:lnTo>
                    <a:pt x="216585" y="199034"/>
                  </a:lnTo>
                  <a:lnTo>
                    <a:pt x="222821" y="192887"/>
                  </a:lnTo>
                  <a:lnTo>
                    <a:pt x="222821" y="185305"/>
                  </a:lnTo>
                  <a:lnTo>
                    <a:pt x="222821" y="171576"/>
                  </a:lnTo>
                  <a:close/>
                </a:path>
                <a:path w="355600" h="363855">
                  <a:moveTo>
                    <a:pt x="153187" y="109816"/>
                  </a:moveTo>
                  <a:lnTo>
                    <a:pt x="194970" y="109816"/>
                  </a:lnTo>
                </a:path>
                <a:path w="355600" h="363855">
                  <a:moveTo>
                    <a:pt x="264591" y="0"/>
                  </a:moveTo>
                  <a:lnTo>
                    <a:pt x="83553" y="0"/>
                  </a:lnTo>
                  <a:lnTo>
                    <a:pt x="83553" y="27457"/>
                  </a:lnTo>
                  <a:lnTo>
                    <a:pt x="264591" y="27457"/>
                  </a:lnTo>
                  <a:lnTo>
                    <a:pt x="264591" y="0"/>
                  </a:lnTo>
                  <a:close/>
                </a:path>
                <a:path w="355600" h="363855">
                  <a:moveTo>
                    <a:pt x="83553" y="13728"/>
                  </a:moveTo>
                  <a:lnTo>
                    <a:pt x="83553" y="68630"/>
                  </a:lnTo>
                </a:path>
                <a:path w="355600" h="363855">
                  <a:moveTo>
                    <a:pt x="264591" y="13728"/>
                  </a:moveTo>
                  <a:lnTo>
                    <a:pt x="264591" y="68630"/>
                  </a:lnTo>
                </a:path>
                <a:path w="355600" h="363855">
                  <a:moveTo>
                    <a:pt x="320293" y="219621"/>
                  </a:moveTo>
                  <a:lnTo>
                    <a:pt x="236740" y="219621"/>
                  </a:lnTo>
                  <a:lnTo>
                    <a:pt x="236740" y="363740"/>
                  </a:lnTo>
                  <a:lnTo>
                    <a:pt x="355104" y="363740"/>
                  </a:lnTo>
                  <a:lnTo>
                    <a:pt x="355104" y="250507"/>
                  </a:lnTo>
                  <a:lnTo>
                    <a:pt x="320293" y="219621"/>
                  </a:lnTo>
                  <a:close/>
                </a:path>
                <a:path w="355600" h="363855">
                  <a:moveTo>
                    <a:pt x="320293" y="219621"/>
                  </a:moveTo>
                  <a:lnTo>
                    <a:pt x="320293" y="253936"/>
                  </a:lnTo>
                  <a:lnTo>
                    <a:pt x="355104" y="253936"/>
                  </a:lnTo>
                </a:path>
                <a:path w="355600" h="363855">
                  <a:moveTo>
                    <a:pt x="264591" y="295109"/>
                  </a:moveTo>
                  <a:lnTo>
                    <a:pt x="327253" y="295109"/>
                  </a:lnTo>
                </a:path>
                <a:path w="355600" h="363855">
                  <a:moveTo>
                    <a:pt x="264591" y="322567"/>
                  </a:moveTo>
                  <a:lnTo>
                    <a:pt x="327253" y="322567"/>
                  </a:lnTo>
                </a:path>
              </a:pathLst>
            </a:custGeom>
            <a:ln w="14947">
              <a:solidFill>
                <a:srgbClr val="FAA63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1" name="object 11"/>
          <p:cNvSpPr/>
          <p:nvPr/>
        </p:nvSpPr>
        <p:spPr>
          <a:xfrm>
            <a:off x="1245603" y="476986"/>
            <a:ext cx="5876290" cy="83820"/>
          </a:xfrm>
          <a:custGeom>
            <a:avLst/>
            <a:gdLst/>
            <a:ahLst/>
            <a:cxnLst/>
            <a:rect l="l" t="t" r="r" b="b"/>
            <a:pathLst>
              <a:path w="5876290" h="83820">
                <a:moveTo>
                  <a:pt x="5876048" y="0"/>
                </a:moveTo>
                <a:lnTo>
                  <a:pt x="0" y="0"/>
                </a:lnTo>
                <a:lnTo>
                  <a:pt x="0" y="83654"/>
                </a:lnTo>
                <a:lnTo>
                  <a:pt x="5876048" y="83654"/>
                </a:lnTo>
                <a:lnTo>
                  <a:pt x="5876048" y="0"/>
                </a:lnTo>
                <a:close/>
              </a:path>
            </a:pathLst>
          </a:custGeom>
          <a:solidFill>
            <a:srgbClr val="384E6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654354" y="476986"/>
            <a:ext cx="541020" cy="83820"/>
          </a:xfrm>
          <a:custGeom>
            <a:avLst/>
            <a:gdLst/>
            <a:ahLst/>
            <a:cxnLst/>
            <a:rect l="l" t="t" r="r" b="b"/>
            <a:pathLst>
              <a:path w="541019" h="83820">
                <a:moveTo>
                  <a:pt x="540854" y="0"/>
                </a:moveTo>
                <a:lnTo>
                  <a:pt x="0" y="0"/>
                </a:lnTo>
                <a:lnTo>
                  <a:pt x="0" y="83654"/>
                </a:lnTo>
                <a:lnTo>
                  <a:pt x="540854" y="83654"/>
                </a:lnTo>
                <a:lnTo>
                  <a:pt x="540854" y="0"/>
                </a:lnTo>
                <a:close/>
              </a:path>
            </a:pathLst>
          </a:custGeom>
          <a:solidFill>
            <a:srgbClr val="F99F1B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815299" y="1536344"/>
            <a:ext cx="6160770" cy="0"/>
          </a:xfrm>
          <a:custGeom>
            <a:avLst/>
            <a:gdLst/>
            <a:ahLst/>
            <a:cxnLst/>
            <a:rect l="l" t="t" r="r" b="b"/>
            <a:pathLst>
              <a:path w="6160770">
                <a:moveTo>
                  <a:pt x="0" y="0"/>
                </a:moveTo>
                <a:lnTo>
                  <a:pt x="6160300" y="0"/>
                </a:lnTo>
              </a:path>
            </a:pathLst>
          </a:custGeom>
          <a:ln w="12700">
            <a:solidFill>
              <a:srgbClr val="002A4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5020999" y="4275695"/>
            <a:ext cx="1292225" cy="47117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b="1" spc="45" dirty="0">
                <a:solidFill>
                  <a:srgbClr val="002A41"/>
                </a:solidFill>
                <a:latin typeface="Arial"/>
                <a:cs typeface="Arial"/>
              </a:rPr>
              <a:t>Зоряна</a:t>
            </a:r>
            <a:r>
              <a:rPr sz="800" b="1" spc="-20" dirty="0">
                <a:solidFill>
                  <a:srgbClr val="002A41"/>
                </a:solidFill>
                <a:latin typeface="Arial"/>
                <a:cs typeface="Arial"/>
              </a:rPr>
              <a:t> </a:t>
            </a:r>
            <a:r>
              <a:rPr sz="800" b="1" spc="60" dirty="0">
                <a:solidFill>
                  <a:srgbClr val="002A41"/>
                </a:solidFill>
                <a:latin typeface="Arial"/>
                <a:cs typeface="Arial"/>
              </a:rPr>
              <a:t>Черненко</a:t>
            </a:r>
            <a:endParaRPr sz="800">
              <a:latin typeface="Arial"/>
              <a:cs typeface="Arial"/>
            </a:endParaRPr>
          </a:p>
          <a:p>
            <a:pPr marL="12700" marR="5080">
              <a:lnSpc>
                <a:spcPct val="119100"/>
              </a:lnSpc>
              <a:spcBef>
                <a:spcPts val="545"/>
              </a:spcBef>
            </a:pPr>
            <a:r>
              <a:rPr sz="700" i="1" spc="15" dirty="0">
                <a:solidFill>
                  <a:srgbClr val="002A41"/>
                </a:solidFill>
                <a:latin typeface="Georgia"/>
                <a:cs typeface="Georgia"/>
              </a:rPr>
              <a:t>Експерт «Реанімаційного  пакету </a:t>
            </a:r>
            <a:r>
              <a:rPr sz="700" i="1" spc="30" dirty="0">
                <a:solidFill>
                  <a:srgbClr val="002A41"/>
                </a:solidFill>
                <a:latin typeface="Georgia"/>
                <a:cs typeface="Georgia"/>
              </a:rPr>
              <a:t>реформ </a:t>
            </a:r>
            <a:r>
              <a:rPr sz="700" i="1" spc="100" dirty="0">
                <a:solidFill>
                  <a:srgbClr val="002A41"/>
                </a:solidFill>
                <a:latin typeface="Georgia"/>
                <a:cs typeface="Georgia"/>
              </a:rPr>
              <a:t>—</a:t>
            </a:r>
            <a:r>
              <a:rPr sz="700" i="1" spc="-20" dirty="0">
                <a:solidFill>
                  <a:srgbClr val="002A41"/>
                </a:solidFill>
                <a:latin typeface="Georgia"/>
                <a:cs typeface="Georgia"/>
              </a:rPr>
              <a:t> </a:t>
            </a:r>
            <a:r>
              <a:rPr sz="700" i="1" dirty="0">
                <a:solidFill>
                  <a:srgbClr val="002A41"/>
                </a:solidFill>
                <a:latin typeface="Georgia"/>
                <a:cs typeface="Georgia"/>
              </a:rPr>
              <a:t>Здоров’я»</a:t>
            </a:r>
            <a:endParaRPr sz="700">
              <a:latin typeface="Georgia"/>
              <a:cs typeface="Georgia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00299" y="1358705"/>
            <a:ext cx="640080" cy="12598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100" spc="880" dirty="0">
                <a:solidFill>
                  <a:srgbClr val="F99F1B"/>
                </a:solidFill>
                <a:latin typeface="Cambria"/>
                <a:cs typeface="Cambria"/>
              </a:rPr>
              <a:t>«</a:t>
            </a:r>
            <a:endParaRPr sz="8100">
              <a:latin typeface="Cambria"/>
              <a:cs typeface="Cambria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072600" y="2044391"/>
            <a:ext cx="3299460" cy="1397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750" spc="85" dirty="0">
                <a:solidFill>
                  <a:srgbClr val="002A41"/>
                </a:solidFill>
                <a:latin typeface="Tahoma"/>
                <a:cs typeface="Tahoma"/>
              </a:rPr>
              <a:t>У</a:t>
            </a:r>
            <a:r>
              <a:rPr sz="750" spc="-25" dirty="0">
                <a:solidFill>
                  <a:srgbClr val="002A41"/>
                </a:solidFill>
                <a:latin typeface="Tahoma"/>
                <a:cs typeface="Tahoma"/>
              </a:rPr>
              <a:t> </a:t>
            </a:r>
            <a:r>
              <a:rPr sz="750" spc="65" dirty="0">
                <a:solidFill>
                  <a:srgbClr val="002A41"/>
                </a:solidFill>
                <a:latin typeface="Tahoma"/>
                <a:cs typeface="Tahoma"/>
              </a:rPr>
              <a:t>межах</a:t>
            </a:r>
            <a:r>
              <a:rPr sz="750" spc="-25" dirty="0">
                <a:solidFill>
                  <a:srgbClr val="002A41"/>
                </a:solidFill>
                <a:latin typeface="Tahoma"/>
                <a:cs typeface="Tahoma"/>
              </a:rPr>
              <a:t> </a:t>
            </a:r>
            <a:r>
              <a:rPr sz="750" spc="60" dirty="0">
                <a:solidFill>
                  <a:srgbClr val="002A41"/>
                </a:solidFill>
                <a:latin typeface="Tahoma"/>
                <a:cs typeface="Tahoma"/>
              </a:rPr>
              <a:t>реформи</a:t>
            </a:r>
            <a:r>
              <a:rPr sz="750" spc="-30" dirty="0">
                <a:solidFill>
                  <a:srgbClr val="002A41"/>
                </a:solidFill>
                <a:latin typeface="Tahoma"/>
                <a:cs typeface="Tahoma"/>
              </a:rPr>
              <a:t> </a:t>
            </a:r>
            <a:r>
              <a:rPr sz="750" spc="30" dirty="0">
                <a:solidFill>
                  <a:srgbClr val="002A41"/>
                </a:solidFill>
                <a:latin typeface="Tahoma"/>
                <a:cs typeface="Tahoma"/>
              </a:rPr>
              <a:t>децентралізації,</a:t>
            </a:r>
            <a:r>
              <a:rPr sz="750" spc="-25" dirty="0">
                <a:solidFill>
                  <a:srgbClr val="002A41"/>
                </a:solidFill>
                <a:latin typeface="Tahoma"/>
                <a:cs typeface="Tahoma"/>
              </a:rPr>
              <a:t> </a:t>
            </a:r>
            <a:r>
              <a:rPr sz="750" spc="60" dirty="0">
                <a:solidFill>
                  <a:srgbClr val="002A41"/>
                </a:solidFill>
                <a:latin typeface="Tahoma"/>
                <a:cs typeface="Tahoma"/>
              </a:rPr>
              <a:t>посилення</a:t>
            </a:r>
            <a:r>
              <a:rPr sz="750" spc="-25" dirty="0">
                <a:solidFill>
                  <a:srgbClr val="002A41"/>
                </a:solidFill>
                <a:latin typeface="Tahoma"/>
                <a:cs typeface="Tahoma"/>
              </a:rPr>
              <a:t> </a:t>
            </a:r>
            <a:r>
              <a:rPr sz="750" spc="50" dirty="0">
                <a:solidFill>
                  <a:srgbClr val="002A41"/>
                </a:solidFill>
                <a:latin typeface="Tahoma"/>
                <a:cs typeface="Tahoma"/>
              </a:rPr>
              <a:t>ролі</a:t>
            </a:r>
            <a:r>
              <a:rPr sz="750" spc="-25" dirty="0">
                <a:solidFill>
                  <a:srgbClr val="002A41"/>
                </a:solidFill>
                <a:latin typeface="Tahoma"/>
                <a:cs typeface="Tahoma"/>
              </a:rPr>
              <a:t> </a:t>
            </a:r>
            <a:r>
              <a:rPr sz="750" spc="60" dirty="0">
                <a:solidFill>
                  <a:srgbClr val="002A41"/>
                </a:solidFill>
                <a:latin typeface="Tahoma"/>
                <a:cs typeface="Tahoma"/>
              </a:rPr>
              <a:t>місцевої</a:t>
            </a:r>
            <a:r>
              <a:rPr sz="750" spc="-25" dirty="0">
                <a:solidFill>
                  <a:srgbClr val="002A41"/>
                </a:solidFill>
                <a:latin typeface="Tahoma"/>
                <a:cs typeface="Tahoma"/>
              </a:rPr>
              <a:t> </a:t>
            </a:r>
            <a:r>
              <a:rPr sz="750" spc="55" dirty="0">
                <a:solidFill>
                  <a:srgbClr val="002A41"/>
                </a:solidFill>
                <a:latin typeface="Tahoma"/>
                <a:cs typeface="Tahoma"/>
              </a:rPr>
              <a:t>влади</a:t>
            </a:r>
            <a:endParaRPr sz="750">
              <a:latin typeface="Tahoma"/>
              <a:cs typeface="Tahoma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072600" y="2184123"/>
            <a:ext cx="3326129" cy="1397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750" spc="25" dirty="0">
                <a:solidFill>
                  <a:srgbClr val="002A41"/>
                </a:solidFill>
                <a:latin typeface="Tahoma"/>
                <a:cs typeface="Tahoma"/>
              </a:rPr>
              <a:t>є</a:t>
            </a:r>
            <a:r>
              <a:rPr sz="750" spc="-25" dirty="0">
                <a:solidFill>
                  <a:srgbClr val="002A41"/>
                </a:solidFill>
                <a:latin typeface="Tahoma"/>
                <a:cs typeface="Tahoma"/>
              </a:rPr>
              <a:t> </a:t>
            </a:r>
            <a:r>
              <a:rPr sz="750" spc="40" dirty="0">
                <a:solidFill>
                  <a:srgbClr val="002A41"/>
                </a:solidFill>
                <a:latin typeface="Tahoma"/>
                <a:cs typeface="Tahoma"/>
              </a:rPr>
              <a:t>досить</a:t>
            </a:r>
            <a:r>
              <a:rPr sz="750" spc="-25" dirty="0">
                <a:solidFill>
                  <a:srgbClr val="002A41"/>
                </a:solidFill>
                <a:latin typeface="Tahoma"/>
                <a:cs typeface="Tahoma"/>
              </a:rPr>
              <a:t> </a:t>
            </a:r>
            <a:r>
              <a:rPr sz="750" spc="55" dirty="0">
                <a:solidFill>
                  <a:srgbClr val="002A41"/>
                </a:solidFill>
                <a:latin typeface="Tahoma"/>
                <a:cs typeface="Tahoma"/>
              </a:rPr>
              <a:t>актуальним.</a:t>
            </a:r>
            <a:r>
              <a:rPr sz="750" spc="-25" dirty="0">
                <a:solidFill>
                  <a:srgbClr val="002A41"/>
                </a:solidFill>
                <a:latin typeface="Tahoma"/>
                <a:cs typeface="Tahoma"/>
              </a:rPr>
              <a:t> </a:t>
            </a:r>
            <a:r>
              <a:rPr sz="750" spc="55" dirty="0">
                <a:solidFill>
                  <a:srgbClr val="002A41"/>
                </a:solidFill>
                <a:latin typeface="Tahoma"/>
                <a:cs typeface="Tahoma"/>
              </a:rPr>
              <a:t>Оскільки</a:t>
            </a:r>
            <a:r>
              <a:rPr sz="750" spc="-25" dirty="0">
                <a:solidFill>
                  <a:srgbClr val="002A41"/>
                </a:solidFill>
                <a:latin typeface="Tahoma"/>
                <a:cs typeface="Tahoma"/>
              </a:rPr>
              <a:t> </a:t>
            </a:r>
            <a:r>
              <a:rPr sz="750" spc="45" dirty="0">
                <a:solidFill>
                  <a:srgbClr val="002A41"/>
                </a:solidFill>
                <a:latin typeface="Tahoma"/>
                <a:cs typeface="Tahoma"/>
              </a:rPr>
              <a:t>більшість</a:t>
            </a:r>
            <a:r>
              <a:rPr sz="750" spc="-25" dirty="0">
                <a:solidFill>
                  <a:srgbClr val="002A41"/>
                </a:solidFill>
                <a:latin typeface="Tahoma"/>
                <a:cs typeface="Tahoma"/>
              </a:rPr>
              <a:t> </a:t>
            </a:r>
            <a:r>
              <a:rPr sz="750" spc="20" dirty="0">
                <a:solidFill>
                  <a:srgbClr val="002A41"/>
                </a:solidFill>
                <a:latin typeface="Tahoma"/>
                <a:cs typeface="Tahoma"/>
              </a:rPr>
              <a:t>закладів</a:t>
            </a:r>
            <a:r>
              <a:rPr sz="750" spc="-25" dirty="0">
                <a:solidFill>
                  <a:srgbClr val="002A41"/>
                </a:solidFill>
                <a:latin typeface="Tahoma"/>
                <a:cs typeface="Tahoma"/>
              </a:rPr>
              <a:t> </a:t>
            </a:r>
            <a:r>
              <a:rPr sz="750" spc="45" dirty="0">
                <a:solidFill>
                  <a:srgbClr val="002A41"/>
                </a:solidFill>
                <a:latin typeface="Tahoma"/>
                <a:cs typeface="Tahoma"/>
              </a:rPr>
              <a:t>охорони</a:t>
            </a:r>
            <a:r>
              <a:rPr sz="750" spc="-25" dirty="0">
                <a:solidFill>
                  <a:srgbClr val="002A41"/>
                </a:solidFill>
                <a:latin typeface="Tahoma"/>
                <a:cs typeface="Tahoma"/>
              </a:rPr>
              <a:t> </a:t>
            </a:r>
            <a:r>
              <a:rPr sz="750" spc="-5" dirty="0">
                <a:solidFill>
                  <a:srgbClr val="002A41"/>
                </a:solidFill>
                <a:latin typeface="Tahoma"/>
                <a:cs typeface="Tahoma"/>
              </a:rPr>
              <a:t>здоров’я</a:t>
            </a:r>
            <a:endParaRPr sz="750">
              <a:latin typeface="Tahoma"/>
              <a:cs typeface="Tahoma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072600" y="2323854"/>
            <a:ext cx="3502025" cy="1397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750" spc="25" dirty="0">
                <a:solidFill>
                  <a:srgbClr val="002A41"/>
                </a:solidFill>
                <a:latin typeface="Tahoma"/>
                <a:cs typeface="Tahoma"/>
              </a:rPr>
              <a:t>є</a:t>
            </a:r>
            <a:r>
              <a:rPr sz="750" spc="-25" dirty="0">
                <a:solidFill>
                  <a:srgbClr val="002A41"/>
                </a:solidFill>
                <a:latin typeface="Tahoma"/>
                <a:cs typeface="Tahoma"/>
              </a:rPr>
              <a:t> </a:t>
            </a:r>
            <a:r>
              <a:rPr sz="750" spc="65" dirty="0">
                <a:solidFill>
                  <a:srgbClr val="002A41"/>
                </a:solidFill>
                <a:latin typeface="Tahoma"/>
                <a:cs typeface="Tahoma"/>
              </a:rPr>
              <a:t>комунальними,</a:t>
            </a:r>
            <a:r>
              <a:rPr sz="750" spc="-25" dirty="0">
                <a:solidFill>
                  <a:srgbClr val="002A41"/>
                </a:solidFill>
                <a:latin typeface="Tahoma"/>
                <a:cs typeface="Tahoma"/>
              </a:rPr>
              <a:t> </a:t>
            </a:r>
            <a:r>
              <a:rPr sz="750" spc="35" dirty="0">
                <a:solidFill>
                  <a:srgbClr val="002A41"/>
                </a:solidFill>
                <a:latin typeface="Tahoma"/>
                <a:cs typeface="Tahoma"/>
              </a:rPr>
              <a:t>очевидно,</a:t>
            </a:r>
            <a:r>
              <a:rPr sz="750" spc="-25" dirty="0">
                <a:solidFill>
                  <a:srgbClr val="002A41"/>
                </a:solidFill>
                <a:latin typeface="Tahoma"/>
                <a:cs typeface="Tahoma"/>
              </a:rPr>
              <a:t> </a:t>
            </a:r>
            <a:r>
              <a:rPr sz="750" spc="55" dirty="0">
                <a:solidFill>
                  <a:srgbClr val="002A41"/>
                </a:solidFill>
                <a:latin typeface="Tahoma"/>
                <a:cs typeface="Tahoma"/>
              </a:rPr>
              <a:t>що</a:t>
            </a:r>
            <a:r>
              <a:rPr sz="750" spc="-25" dirty="0">
                <a:solidFill>
                  <a:srgbClr val="002A41"/>
                </a:solidFill>
                <a:latin typeface="Tahoma"/>
                <a:cs typeface="Tahoma"/>
              </a:rPr>
              <a:t> </a:t>
            </a:r>
            <a:r>
              <a:rPr sz="750" spc="35" dirty="0">
                <a:solidFill>
                  <a:srgbClr val="002A41"/>
                </a:solidFill>
                <a:latin typeface="Tahoma"/>
                <a:cs typeface="Tahoma"/>
              </a:rPr>
              <a:t>роль</a:t>
            </a:r>
            <a:r>
              <a:rPr sz="750" spc="-25" dirty="0">
                <a:solidFill>
                  <a:srgbClr val="002A41"/>
                </a:solidFill>
                <a:latin typeface="Tahoma"/>
                <a:cs typeface="Tahoma"/>
              </a:rPr>
              <a:t> </a:t>
            </a:r>
            <a:r>
              <a:rPr sz="750" spc="55" dirty="0">
                <a:solidFill>
                  <a:srgbClr val="002A41"/>
                </a:solidFill>
                <a:latin typeface="Tahoma"/>
                <a:cs typeface="Tahoma"/>
              </a:rPr>
              <a:t>Міністерства</a:t>
            </a:r>
            <a:r>
              <a:rPr sz="750" spc="-20" dirty="0">
                <a:solidFill>
                  <a:srgbClr val="002A41"/>
                </a:solidFill>
                <a:latin typeface="Tahoma"/>
                <a:cs typeface="Tahoma"/>
              </a:rPr>
              <a:t> </a:t>
            </a:r>
            <a:r>
              <a:rPr sz="750" spc="70" dirty="0">
                <a:solidFill>
                  <a:srgbClr val="002A41"/>
                </a:solidFill>
                <a:latin typeface="Tahoma"/>
                <a:cs typeface="Tahoma"/>
              </a:rPr>
              <a:t>надмірно</a:t>
            </a:r>
            <a:r>
              <a:rPr sz="750" spc="-25" dirty="0">
                <a:solidFill>
                  <a:srgbClr val="002A41"/>
                </a:solidFill>
                <a:latin typeface="Tahoma"/>
                <a:cs typeface="Tahoma"/>
              </a:rPr>
              <a:t> </a:t>
            </a:r>
            <a:r>
              <a:rPr sz="750" spc="20" dirty="0">
                <a:solidFill>
                  <a:srgbClr val="002A41"/>
                </a:solidFill>
                <a:latin typeface="Tahoma"/>
                <a:cs typeface="Tahoma"/>
              </a:rPr>
              <a:t>завищена.</a:t>
            </a:r>
            <a:endParaRPr sz="750">
              <a:latin typeface="Tahoma"/>
              <a:cs typeface="Tahoma"/>
            </a:endParaRPr>
          </a:p>
        </p:txBody>
      </p:sp>
      <p:sp>
        <p:nvSpPr>
          <p:cNvPr id="8" name="object 8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vert="horz" wrap="square" lIns="0" tIns="381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300"/>
              </a:spcBef>
            </a:pPr>
            <a:r>
              <a:rPr spc="55" dirty="0"/>
              <a:t>Населення</a:t>
            </a:r>
            <a:r>
              <a:rPr spc="-30" dirty="0"/>
              <a:t> </a:t>
            </a:r>
            <a:r>
              <a:rPr spc="50" dirty="0"/>
              <a:t>не</a:t>
            </a:r>
            <a:r>
              <a:rPr spc="-25" dirty="0"/>
              <a:t> </a:t>
            </a:r>
            <a:r>
              <a:rPr spc="50" dirty="0"/>
              <a:t>відчуває</a:t>
            </a:r>
            <a:r>
              <a:rPr spc="-25" dirty="0"/>
              <a:t> </a:t>
            </a:r>
            <a:r>
              <a:rPr spc="45" dirty="0"/>
              <a:t>реформи,</a:t>
            </a:r>
            <a:r>
              <a:rPr spc="-30" dirty="0"/>
              <a:t> </a:t>
            </a:r>
            <a:r>
              <a:rPr spc="55" dirty="0"/>
              <a:t>оскільки</a:t>
            </a:r>
            <a:r>
              <a:rPr spc="-25" dirty="0"/>
              <a:t> </a:t>
            </a:r>
            <a:r>
              <a:rPr spc="50" dirty="0"/>
              <a:t>вона</a:t>
            </a:r>
            <a:r>
              <a:rPr spc="-25" dirty="0"/>
              <a:t> </a:t>
            </a:r>
            <a:r>
              <a:rPr spc="45" dirty="0"/>
              <a:t>так</a:t>
            </a:r>
            <a:r>
              <a:rPr spc="-30" dirty="0"/>
              <a:t> </a:t>
            </a:r>
            <a:r>
              <a:rPr spc="70" dirty="0"/>
              <a:t>і</a:t>
            </a:r>
            <a:r>
              <a:rPr spc="-25" dirty="0"/>
              <a:t> </a:t>
            </a:r>
            <a:r>
              <a:rPr spc="50" dirty="0"/>
              <a:t>не</a:t>
            </a:r>
            <a:r>
              <a:rPr spc="-25" dirty="0"/>
              <a:t> </a:t>
            </a:r>
            <a:r>
              <a:rPr spc="20" dirty="0"/>
              <a:t>розпочалася,</a:t>
            </a:r>
          </a:p>
          <a:p>
            <a:pPr marL="12700" marR="5080">
              <a:lnSpc>
                <a:spcPct val="122300"/>
              </a:lnSpc>
            </a:pPr>
            <a:r>
              <a:rPr spc="45" dirty="0"/>
              <a:t>а</a:t>
            </a:r>
            <a:r>
              <a:rPr spc="-30" dirty="0"/>
              <a:t> </a:t>
            </a:r>
            <a:r>
              <a:rPr spc="55" dirty="0"/>
              <a:t>високі</a:t>
            </a:r>
            <a:r>
              <a:rPr spc="-25" dirty="0"/>
              <a:t> </a:t>
            </a:r>
            <a:r>
              <a:rPr spc="45" dirty="0"/>
              <a:t>показники</a:t>
            </a:r>
            <a:r>
              <a:rPr spc="-25" dirty="0"/>
              <a:t> </a:t>
            </a:r>
            <a:r>
              <a:rPr spc="40" dirty="0"/>
              <a:t>в</a:t>
            </a:r>
            <a:r>
              <a:rPr spc="-25" dirty="0"/>
              <a:t> </a:t>
            </a:r>
            <a:r>
              <a:rPr spc="65" dirty="0"/>
              <a:t>окремих</a:t>
            </a:r>
            <a:r>
              <a:rPr spc="-25" dirty="0"/>
              <a:t> </a:t>
            </a:r>
            <a:r>
              <a:rPr spc="50" dirty="0"/>
              <a:t>регіонах</a:t>
            </a:r>
            <a:r>
              <a:rPr spc="-30" dirty="0"/>
              <a:t> </a:t>
            </a:r>
            <a:r>
              <a:rPr spc="25" dirty="0"/>
              <a:t>є</a:t>
            </a:r>
            <a:r>
              <a:rPr spc="-25" dirty="0"/>
              <a:t> </a:t>
            </a:r>
            <a:r>
              <a:rPr spc="25" dirty="0"/>
              <a:t>результатом</a:t>
            </a:r>
            <a:r>
              <a:rPr spc="-25" dirty="0"/>
              <a:t> </a:t>
            </a:r>
            <a:r>
              <a:rPr spc="50" dirty="0"/>
              <a:t>проведення</a:t>
            </a:r>
            <a:r>
              <a:rPr spc="-25" dirty="0"/>
              <a:t> </a:t>
            </a:r>
            <a:r>
              <a:rPr spc="60" dirty="0"/>
              <a:t>пілотних  </a:t>
            </a:r>
            <a:r>
              <a:rPr spc="50" dirty="0"/>
              <a:t>проектів </a:t>
            </a:r>
            <a:r>
              <a:rPr spc="45" dirty="0"/>
              <a:t>щодо </a:t>
            </a:r>
            <a:r>
              <a:rPr spc="60" dirty="0"/>
              <a:t>реформування </a:t>
            </a:r>
            <a:r>
              <a:rPr spc="40" dirty="0"/>
              <a:t>в </a:t>
            </a:r>
            <a:r>
              <a:rPr spc="30" dirty="0"/>
              <a:t>2011-2014 </a:t>
            </a:r>
            <a:r>
              <a:rPr spc="-5" dirty="0"/>
              <a:t>рр. </a:t>
            </a:r>
            <a:r>
              <a:rPr spc="50" dirty="0"/>
              <a:t>В </a:t>
            </a:r>
            <a:r>
              <a:rPr spc="65" dirty="0"/>
              <a:t>Україні </a:t>
            </a:r>
            <a:r>
              <a:rPr spc="60" dirty="0"/>
              <a:t>тривалий </a:t>
            </a:r>
            <a:r>
              <a:rPr spc="45" dirty="0"/>
              <a:t>час  </a:t>
            </a:r>
            <a:r>
              <a:rPr spc="40" dirty="0"/>
              <a:t>спостерігається</a:t>
            </a:r>
            <a:r>
              <a:rPr spc="-30" dirty="0"/>
              <a:t> </a:t>
            </a:r>
            <a:r>
              <a:rPr spc="60" dirty="0"/>
              <a:t>погіршення</a:t>
            </a:r>
            <a:r>
              <a:rPr spc="-30" dirty="0"/>
              <a:t> </a:t>
            </a:r>
            <a:r>
              <a:rPr spc="60" dirty="0"/>
              <a:t>рівня</a:t>
            </a:r>
            <a:r>
              <a:rPr spc="-25" dirty="0"/>
              <a:t> </a:t>
            </a:r>
            <a:r>
              <a:rPr spc="25" dirty="0"/>
              <a:t>задоволеності</a:t>
            </a:r>
            <a:r>
              <a:rPr spc="-30" dirty="0"/>
              <a:t> </a:t>
            </a:r>
            <a:r>
              <a:rPr spc="65" dirty="0"/>
              <a:t>медичною</a:t>
            </a:r>
            <a:r>
              <a:rPr spc="-30" dirty="0"/>
              <a:t> </a:t>
            </a:r>
            <a:r>
              <a:rPr spc="40" dirty="0"/>
              <a:t>допомогою,</a:t>
            </a:r>
          </a:p>
          <a:p>
            <a:pPr marL="12700">
              <a:lnSpc>
                <a:spcPct val="100000"/>
              </a:lnSpc>
              <a:spcBef>
                <a:spcPts val="200"/>
              </a:spcBef>
            </a:pPr>
            <a:r>
              <a:rPr spc="70" dirty="0"/>
              <a:t>і</a:t>
            </a:r>
            <a:r>
              <a:rPr spc="-30" dirty="0"/>
              <a:t> </a:t>
            </a:r>
            <a:r>
              <a:rPr spc="45" dirty="0"/>
              <a:t>це</a:t>
            </a:r>
            <a:r>
              <a:rPr spc="-30" dirty="0"/>
              <a:t> </a:t>
            </a:r>
            <a:r>
              <a:rPr spc="50" dirty="0"/>
              <a:t>відкриває</a:t>
            </a:r>
            <a:r>
              <a:rPr spc="-30" dirty="0"/>
              <a:t> </a:t>
            </a:r>
            <a:r>
              <a:rPr spc="65" dirty="0"/>
              <a:t>шлях</a:t>
            </a:r>
            <a:r>
              <a:rPr spc="-30" dirty="0"/>
              <a:t> </a:t>
            </a:r>
            <a:r>
              <a:rPr spc="50" dirty="0"/>
              <a:t>реформам,</a:t>
            </a:r>
            <a:r>
              <a:rPr spc="-25" dirty="0"/>
              <a:t> </a:t>
            </a:r>
            <a:r>
              <a:rPr spc="70" dirty="0"/>
              <a:t>на</a:t>
            </a:r>
            <a:r>
              <a:rPr spc="-30" dirty="0"/>
              <a:t> </a:t>
            </a:r>
            <a:r>
              <a:rPr spc="75" dirty="0"/>
              <a:t>які</a:t>
            </a:r>
            <a:r>
              <a:rPr spc="-30" dirty="0"/>
              <a:t> </a:t>
            </a:r>
            <a:r>
              <a:rPr spc="45" dirty="0"/>
              <a:t>так</a:t>
            </a:r>
            <a:r>
              <a:rPr spc="-30" dirty="0"/>
              <a:t> </a:t>
            </a:r>
            <a:r>
              <a:rPr spc="40" dirty="0"/>
              <a:t>чекають</a:t>
            </a:r>
            <a:r>
              <a:rPr spc="-25" dirty="0"/>
              <a:t> </a:t>
            </a:r>
            <a:r>
              <a:rPr spc="40" dirty="0"/>
              <a:t>люди.</a:t>
            </a:r>
          </a:p>
          <a:p>
            <a:pPr marL="12700" marR="455930">
              <a:lnSpc>
                <a:spcPct val="122200"/>
              </a:lnSpc>
              <a:spcBef>
                <a:spcPts val="565"/>
              </a:spcBef>
            </a:pPr>
            <a:r>
              <a:rPr spc="35" dirty="0"/>
              <a:t>Додаткового</a:t>
            </a:r>
            <a:r>
              <a:rPr spc="-30" dirty="0"/>
              <a:t> </a:t>
            </a:r>
            <a:r>
              <a:rPr spc="55" dirty="0"/>
              <a:t>дослідження</a:t>
            </a:r>
            <a:r>
              <a:rPr spc="-25" dirty="0"/>
              <a:t> </a:t>
            </a:r>
            <a:r>
              <a:rPr spc="35" dirty="0"/>
              <a:t>потребує</a:t>
            </a:r>
            <a:r>
              <a:rPr spc="-25" dirty="0"/>
              <a:t> </a:t>
            </a:r>
            <a:r>
              <a:rPr spc="70" dirty="0"/>
              <a:t>питання</a:t>
            </a:r>
            <a:r>
              <a:rPr spc="-25" dirty="0"/>
              <a:t> </a:t>
            </a:r>
            <a:r>
              <a:rPr spc="45" dirty="0"/>
              <a:t>«якості</a:t>
            </a:r>
            <a:r>
              <a:rPr spc="-25" dirty="0"/>
              <a:t> </a:t>
            </a:r>
            <a:r>
              <a:rPr spc="55" dirty="0"/>
              <a:t>допомоги»</a:t>
            </a:r>
            <a:r>
              <a:rPr spc="-25" dirty="0"/>
              <a:t> </a:t>
            </a:r>
            <a:r>
              <a:rPr spc="65" dirty="0"/>
              <a:t>—  </a:t>
            </a:r>
            <a:r>
              <a:rPr spc="55" dirty="0"/>
              <a:t>що </a:t>
            </a:r>
            <a:r>
              <a:rPr spc="60" dirty="0"/>
              <a:t>люди </a:t>
            </a:r>
            <a:r>
              <a:rPr spc="65" dirty="0"/>
              <a:t>під </a:t>
            </a:r>
            <a:r>
              <a:rPr spc="105" dirty="0"/>
              <a:t>цим </a:t>
            </a:r>
            <a:r>
              <a:rPr spc="30" dirty="0"/>
              <a:t>розуміють </a:t>
            </a:r>
            <a:r>
              <a:rPr spc="40" dirty="0"/>
              <a:t>в </a:t>
            </a:r>
            <a:r>
              <a:rPr spc="55" dirty="0"/>
              <a:t>Україні? </a:t>
            </a:r>
            <a:r>
              <a:rPr spc="45" dirty="0"/>
              <a:t>Сподіваємося, </a:t>
            </a:r>
            <a:r>
              <a:rPr spc="55" dirty="0"/>
              <a:t>що  наступного</a:t>
            </a:r>
            <a:r>
              <a:rPr spc="-30" dirty="0"/>
              <a:t> </a:t>
            </a:r>
            <a:r>
              <a:rPr spc="50" dirty="0"/>
              <a:t>року</a:t>
            </a:r>
            <a:r>
              <a:rPr spc="-25" dirty="0"/>
              <a:t> </a:t>
            </a:r>
            <a:r>
              <a:rPr spc="45" dirty="0"/>
              <a:t>це</a:t>
            </a:r>
            <a:r>
              <a:rPr spc="-30" dirty="0"/>
              <a:t> </a:t>
            </a:r>
            <a:r>
              <a:rPr spc="40" dirty="0"/>
              <a:t>запитання</a:t>
            </a:r>
            <a:r>
              <a:rPr spc="-30" dirty="0"/>
              <a:t> </a:t>
            </a:r>
            <a:r>
              <a:rPr spc="30" dirty="0"/>
              <a:t>буде</a:t>
            </a:r>
            <a:r>
              <a:rPr spc="-25" dirty="0"/>
              <a:t> </a:t>
            </a:r>
            <a:r>
              <a:rPr spc="55" dirty="0"/>
              <a:t>включено</a:t>
            </a:r>
            <a:r>
              <a:rPr spc="-30" dirty="0"/>
              <a:t> </a:t>
            </a:r>
            <a:r>
              <a:rPr spc="30" dirty="0"/>
              <a:t>до</a:t>
            </a:r>
            <a:r>
              <a:rPr spc="-25" dirty="0"/>
              <a:t> </a:t>
            </a:r>
            <a:r>
              <a:rPr spc="45" dirty="0"/>
              <a:t>опитувальника».</a:t>
            </a:r>
          </a:p>
        </p:txBody>
      </p:sp>
      <p:sp>
        <p:nvSpPr>
          <p:cNvPr id="9" name="object 9"/>
          <p:cNvSpPr txBox="1"/>
          <p:nvPr/>
        </p:nvSpPr>
        <p:spPr>
          <a:xfrm rot="10800000">
            <a:off x="4156418" y="3340343"/>
            <a:ext cx="961711" cy="8255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6500"/>
              </a:lnSpc>
            </a:pPr>
            <a:r>
              <a:rPr sz="6500" spc="705" dirty="0">
                <a:solidFill>
                  <a:srgbClr val="F99F1B"/>
                </a:solidFill>
                <a:latin typeface="Cambria"/>
                <a:cs typeface="Cambria"/>
              </a:rPr>
              <a:t>«</a:t>
            </a:r>
            <a:endParaRPr sz="6500">
              <a:latin typeface="Cambria"/>
              <a:cs typeface="Cambria"/>
            </a:endParaRPr>
          </a:p>
        </p:txBody>
      </p:sp>
      <p:sp>
        <p:nvSpPr>
          <p:cNvPr id="11" name="object 11"/>
          <p:cNvSpPr txBox="1">
            <a:spLocks noGrp="1"/>
          </p:cNvSpPr>
          <p:nvPr>
            <p:ph type="title"/>
          </p:nvPr>
        </p:nvSpPr>
        <p:spPr>
          <a:xfrm>
            <a:off x="1255508" y="629925"/>
            <a:ext cx="5267733" cy="1359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909060">
              <a:lnSpc>
                <a:spcPct val="100000"/>
              </a:lnSpc>
              <a:spcBef>
                <a:spcPts val="100"/>
              </a:spcBef>
            </a:pPr>
            <a:endParaRPr spc="95" dirty="0"/>
          </a:p>
        </p:txBody>
      </p:sp>
      <p:grpSp>
        <p:nvGrpSpPr>
          <p:cNvPr id="12" name="object 12"/>
          <p:cNvGrpSpPr/>
          <p:nvPr/>
        </p:nvGrpSpPr>
        <p:grpSpPr>
          <a:xfrm>
            <a:off x="660704" y="476986"/>
            <a:ext cx="6468110" cy="83820"/>
            <a:chOff x="660704" y="476986"/>
            <a:chExt cx="6468110" cy="83820"/>
          </a:xfrm>
        </p:grpSpPr>
        <p:sp>
          <p:nvSpPr>
            <p:cNvPr id="13" name="object 13"/>
            <p:cNvSpPr/>
            <p:nvPr/>
          </p:nvSpPr>
          <p:spPr>
            <a:xfrm>
              <a:off x="660704" y="476986"/>
              <a:ext cx="5873750" cy="83820"/>
            </a:xfrm>
            <a:custGeom>
              <a:avLst/>
              <a:gdLst/>
              <a:ahLst/>
              <a:cxnLst/>
              <a:rect l="l" t="t" r="r" b="b"/>
              <a:pathLst>
                <a:path w="5873750" h="83820">
                  <a:moveTo>
                    <a:pt x="5873305" y="0"/>
                  </a:moveTo>
                  <a:lnTo>
                    <a:pt x="0" y="0"/>
                  </a:lnTo>
                  <a:lnTo>
                    <a:pt x="0" y="83654"/>
                  </a:lnTo>
                  <a:lnTo>
                    <a:pt x="5873305" y="83654"/>
                  </a:lnTo>
                  <a:lnTo>
                    <a:pt x="5873305" y="0"/>
                  </a:lnTo>
                  <a:close/>
                </a:path>
              </a:pathLst>
            </a:custGeom>
            <a:solidFill>
              <a:srgbClr val="384E6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6587579" y="476986"/>
              <a:ext cx="541020" cy="83820"/>
            </a:xfrm>
            <a:custGeom>
              <a:avLst/>
              <a:gdLst/>
              <a:ahLst/>
              <a:cxnLst/>
              <a:rect l="l" t="t" r="r" b="b"/>
              <a:pathLst>
                <a:path w="541020" h="83820">
                  <a:moveTo>
                    <a:pt x="540854" y="0"/>
                  </a:moveTo>
                  <a:lnTo>
                    <a:pt x="0" y="0"/>
                  </a:lnTo>
                  <a:lnTo>
                    <a:pt x="0" y="83654"/>
                  </a:lnTo>
                  <a:lnTo>
                    <a:pt x="540854" y="83654"/>
                  </a:lnTo>
                  <a:lnTo>
                    <a:pt x="540854" y="0"/>
                  </a:lnTo>
                  <a:close/>
                </a:path>
              </a:pathLst>
            </a:custGeom>
            <a:solidFill>
              <a:srgbClr val="F99F1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sz="half" idx="2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614045">
              <a:lnSpc>
                <a:spcPct val="122300"/>
              </a:lnSpc>
              <a:spcBef>
                <a:spcPts val="100"/>
              </a:spcBef>
            </a:pPr>
            <a:r>
              <a:rPr spc="70" dirty="0"/>
              <a:t>Усім </a:t>
            </a:r>
            <a:r>
              <a:rPr spc="50" dirty="0"/>
              <a:t>респондентам </a:t>
            </a:r>
            <a:r>
              <a:rPr spc="55" dirty="0"/>
              <a:t>дослідження ставили  чотири</a:t>
            </a:r>
            <a:r>
              <a:rPr spc="-60" dirty="0"/>
              <a:t> </a:t>
            </a:r>
            <a:r>
              <a:rPr spc="75" dirty="0"/>
              <a:t>питання</a:t>
            </a:r>
            <a:r>
              <a:rPr spc="-60" dirty="0"/>
              <a:t> </a:t>
            </a:r>
            <a:r>
              <a:rPr spc="50" dirty="0"/>
              <a:t>про</a:t>
            </a:r>
            <a:r>
              <a:rPr spc="-55" dirty="0"/>
              <a:t> </a:t>
            </a:r>
            <a:r>
              <a:rPr spc="50" dirty="0"/>
              <a:t>реформу</a:t>
            </a:r>
            <a:r>
              <a:rPr spc="-60" dirty="0"/>
              <a:t> </a:t>
            </a:r>
            <a:r>
              <a:rPr spc="60" dirty="0"/>
              <a:t>системи</a:t>
            </a:r>
            <a:r>
              <a:rPr spc="-60" dirty="0"/>
              <a:t> </a:t>
            </a:r>
            <a:r>
              <a:rPr spc="40" dirty="0"/>
              <a:t>охорони  </a:t>
            </a:r>
            <a:r>
              <a:rPr dirty="0"/>
              <a:t>здоров’я</a:t>
            </a:r>
            <a:r>
              <a:rPr spc="-65" dirty="0"/>
              <a:t> </a:t>
            </a:r>
            <a:r>
              <a:rPr spc="35" dirty="0"/>
              <a:t>та</a:t>
            </a:r>
            <a:r>
              <a:rPr spc="-60" dirty="0"/>
              <a:t> </a:t>
            </a:r>
            <a:r>
              <a:rPr spc="50" dirty="0"/>
              <a:t>про</a:t>
            </a:r>
            <a:r>
              <a:rPr spc="-60" dirty="0"/>
              <a:t> </a:t>
            </a:r>
            <a:r>
              <a:rPr spc="40" dirty="0"/>
              <a:t>лідерство</a:t>
            </a:r>
            <a:r>
              <a:rPr spc="-65" dirty="0"/>
              <a:t> </a:t>
            </a:r>
            <a:r>
              <a:rPr spc="40" dirty="0"/>
              <a:t>в</a:t>
            </a:r>
            <a:r>
              <a:rPr spc="-60" dirty="0"/>
              <a:t> </a:t>
            </a:r>
            <a:r>
              <a:rPr spc="45" dirty="0"/>
              <a:t>ній:</a:t>
            </a:r>
          </a:p>
          <a:p>
            <a:pPr marL="130175" indent="-118110">
              <a:lnSpc>
                <a:spcPct val="100000"/>
              </a:lnSpc>
              <a:spcBef>
                <a:spcPts val="200"/>
              </a:spcBef>
              <a:buChar char="—"/>
              <a:tabLst>
                <a:tab pos="130810" algn="l"/>
              </a:tabLst>
            </a:pPr>
            <a:r>
              <a:rPr spc="50" dirty="0"/>
              <a:t>Що</a:t>
            </a:r>
            <a:r>
              <a:rPr spc="-65" dirty="0"/>
              <a:t> </a:t>
            </a:r>
            <a:r>
              <a:rPr spc="55" dirty="0"/>
              <a:t>для</a:t>
            </a:r>
            <a:r>
              <a:rPr spc="-60" dirty="0"/>
              <a:t> </a:t>
            </a:r>
            <a:r>
              <a:rPr spc="35" dirty="0"/>
              <a:t>Вас</a:t>
            </a:r>
            <a:r>
              <a:rPr spc="-60" dirty="0"/>
              <a:t> </a:t>
            </a:r>
            <a:r>
              <a:rPr spc="15" dirty="0"/>
              <a:t>означає</a:t>
            </a:r>
            <a:r>
              <a:rPr spc="-60" dirty="0"/>
              <a:t> </a:t>
            </a:r>
            <a:r>
              <a:rPr spc="45" dirty="0"/>
              <a:t>реформа</a:t>
            </a:r>
            <a:r>
              <a:rPr spc="-60" dirty="0"/>
              <a:t> </a:t>
            </a:r>
            <a:r>
              <a:rPr spc="40" dirty="0"/>
              <a:t>охорони</a:t>
            </a:r>
            <a:r>
              <a:rPr spc="-60" dirty="0"/>
              <a:t> </a:t>
            </a:r>
            <a:r>
              <a:rPr dirty="0"/>
              <a:t>здоров’я?</a:t>
            </a:r>
          </a:p>
          <a:p>
            <a:pPr marL="130175" indent="-118110">
              <a:lnSpc>
                <a:spcPct val="100000"/>
              </a:lnSpc>
              <a:spcBef>
                <a:spcPts val="200"/>
              </a:spcBef>
              <a:buChar char="—"/>
              <a:tabLst>
                <a:tab pos="130810" algn="l"/>
              </a:tabLst>
            </a:pPr>
            <a:r>
              <a:rPr spc="90" dirty="0"/>
              <a:t>Чи</a:t>
            </a:r>
            <a:r>
              <a:rPr spc="-70" dirty="0"/>
              <a:t> </a:t>
            </a:r>
            <a:r>
              <a:rPr spc="45" dirty="0"/>
              <a:t>потрібна</a:t>
            </a:r>
            <a:r>
              <a:rPr spc="-65" dirty="0"/>
              <a:t> </a:t>
            </a:r>
            <a:r>
              <a:rPr spc="30" dirty="0"/>
              <a:t>взагалі</a:t>
            </a:r>
            <a:r>
              <a:rPr spc="-70" dirty="0"/>
              <a:t> </a:t>
            </a:r>
            <a:r>
              <a:rPr spc="45" dirty="0"/>
              <a:t>реформа</a:t>
            </a:r>
            <a:r>
              <a:rPr spc="-65" dirty="0"/>
              <a:t> </a:t>
            </a:r>
            <a:r>
              <a:rPr spc="40" dirty="0"/>
              <a:t>охорони</a:t>
            </a:r>
            <a:r>
              <a:rPr spc="-65" dirty="0"/>
              <a:t> </a:t>
            </a:r>
            <a:r>
              <a:rPr dirty="0"/>
              <a:t>здоров’я?</a:t>
            </a:r>
          </a:p>
          <a:p>
            <a:pPr marL="130175" indent="-118110">
              <a:lnSpc>
                <a:spcPct val="100000"/>
              </a:lnSpc>
              <a:spcBef>
                <a:spcPts val="200"/>
              </a:spcBef>
              <a:buChar char="—"/>
              <a:tabLst>
                <a:tab pos="130810" algn="l"/>
              </a:tabLst>
            </a:pPr>
            <a:r>
              <a:rPr spc="90" dirty="0"/>
              <a:t>Чи</a:t>
            </a:r>
            <a:r>
              <a:rPr spc="-65" dirty="0"/>
              <a:t> </a:t>
            </a:r>
            <a:r>
              <a:rPr spc="40" dirty="0"/>
              <a:t>відбувається</a:t>
            </a:r>
            <a:r>
              <a:rPr spc="-60" dirty="0"/>
              <a:t> </a:t>
            </a:r>
            <a:r>
              <a:rPr spc="45" dirty="0"/>
              <a:t>реформа</a:t>
            </a:r>
            <a:r>
              <a:rPr spc="-60" dirty="0"/>
              <a:t> </a:t>
            </a:r>
            <a:r>
              <a:rPr spc="40" dirty="0"/>
              <a:t>охорони</a:t>
            </a:r>
            <a:r>
              <a:rPr spc="-60" dirty="0"/>
              <a:t> </a:t>
            </a:r>
            <a:r>
              <a:rPr dirty="0"/>
              <a:t>здоров’я?</a:t>
            </a:r>
          </a:p>
          <a:p>
            <a:pPr marL="12700" marR="541655">
              <a:lnSpc>
                <a:spcPct val="122300"/>
              </a:lnSpc>
              <a:buChar char="—"/>
              <a:tabLst>
                <a:tab pos="130810" algn="l"/>
              </a:tabLst>
            </a:pPr>
            <a:r>
              <a:rPr spc="50" dirty="0"/>
              <a:t>Від</a:t>
            </a:r>
            <a:r>
              <a:rPr spc="-65" dirty="0"/>
              <a:t> </a:t>
            </a:r>
            <a:r>
              <a:rPr spc="35" dirty="0"/>
              <a:t>кого</a:t>
            </a:r>
            <a:r>
              <a:rPr spc="-65" dirty="0"/>
              <a:t> </a:t>
            </a:r>
            <a:r>
              <a:rPr spc="40" dirty="0"/>
              <a:t>більшою</a:t>
            </a:r>
            <a:r>
              <a:rPr spc="-65" dirty="0"/>
              <a:t> </a:t>
            </a:r>
            <a:r>
              <a:rPr spc="60" dirty="0"/>
              <a:t>мірою</a:t>
            </a:r>
            <a:r>
              <a:rPr spc="-60" dirty="0"/>
              <a:t> </a:t>
            </a:r>
            <a:r>
              <a:rPr spc="35" dirty="0"/>
              <a:t>залежить</a:t>
            </a:r>
            <a:r>
              <a:rPr spc="-65" dirty="0"/>
              <a:t> </a:t>
            </a:r>
            <a:r>
              <a:rPr spc="60" dirty="0"/>
              <a:t>покращення  </a:t>
            </a:r>
            <a:r>
              <a:rPr spc="70" dirty="0"/>
              <a:t>функціонування</a:t>
            </a:r>
            <a:r>
              <a:rPr spc="-65" dirty="0"/>
              <a:t> </a:t>
            </a:r>
            <a:r>
              <a:rPr spc="75" dirty="0"/>
              <a:t>медичних</a:t>
            </a:r>
            <a:r>
              <a:rPr spc="-60" dirty="0"/>
              <a:t> </a:t>
            </a:r>
            <a:r>
              <a:rPr spc="30" dirty="0"/>
              <a:t>закладів?</a:t>
            </a:r>
          </a:p>
          <a:p>
            <a:pPr marL="12700" marR="110489">
              <a:lnSpc>
                <a:spcPct val="122300"/>
              </a:lnSpc>
              <a:spcBef>
                <a:spcPts val="565"/>
              </a:spcBef>
            </a:pPr>
            <a:r>
              <a:rPr spc="50" dirty="0"/>
              <a:t>Переважна</a:t>
            </a:r>
            <a:r>
              <a:rPr spc="-60" dirty="0"/>
              <a:t> </a:t>
            </a:r>
            <a:r>
              <a:rPr spc="40" dirty="0"/>
              <a:t>більшість</a:t>
            </a:r>
            <a:r>
              <a:rPr spc="-55" dirty="0"/>
              <a:t> </a:t>
            </a:r>
            <a:r>
              <a:rPr spc="30" dirty="0"/>
              <a:t>людей,</a:t>
            </a:r>
            <a:r>
              <a:rPr spc="-55" dirty="0"/>
              <a:t> </a:t>
            </a:r>
            <a:r>
              <a:rPr spc="80" dirty="0"/>
              <a:t>які</a:t>
            </a:r>
            <a:r>
              <a:rPr spc="-60" dirty="0"/>
              <a:t> </a:t>
            </a:r>
            <a:r>
              <a:rPr spc="50" dirty="0"/>
              <a:t>відповіли</a:t>
            </a:r>
            <a:r>
              <a:rPr spc="-55" dirty="0"/>
              <a:t> </a:t>
            </a:r>
            <a:r>
              <a:rPr spc="65" dirty="0"/>
              <a:t>на</a:t>
            </a:r>
            <a:r>
              <a:rPr spc="-55" dirty="0"/>
              <a:t> </a:t>
            </a:r>
            <a:r>
              <a:rPr spc="40" dirty="0"/>
              <a:t>запитання,  </a:t>
            </a:r>
            <a:r>
              <a:rPr spc="35" dirty="0"/>
              <a:t>вважають,</a:t>
            </a:r>
            <a:r>
              <a:rPr spc="-60" dirty="0"/>
              <a:t> </a:t>
            </a:r>
            <a:r>
              <a:rPr spc="50" dirty="0"/>
              <a:t>що</a:t>
            </a:r>
            <a:r>
              <a:rPr spc="-55" dirty="0"/>
              <a:t> </a:t>
            </a:r>
            <a:r>
              <a:rPr spc="45" dirty="0"/>
              <a:t>реформа</a:t>
            </a:r>
            <a:r>
              <a:rPr spc="-55" dirty="0"/>
              <a:t> </a:t>
            </a:r>
            <a:r>
              <a:rPr spc="60" dirty="0"/>
              <a:t>системи</a:t>
            </a:r>
            <a:r>
              <a:rPr spc="-55" dirty="0"/>
              <a:t> </a:t>
            </a:r>
            <a:r>
              <a:rPr spc="40" dirty="0"/>
              <a:t>охорони</a:t>
            </a:r>
            <a:r>
              <a:rPr spc="-55" dirty="0"/>
              <a:t> </a:t>
            </a:r>
            <a:r>
              <a:rPr dirty="0"/>
              <a:t>здоров’я</a:t>
            </a:r>
            <a:r>
              <a:rPr spc="-60" dirty="0"/>
              <a:t> </a:t>
            </a:r>
            <a:r>
              <a:rPr spc="35" dirty="0"/>
              <a:t>загалом  </a:t>
            </a:r>
            <a:r>
              <a:rPr spc="45" dirty="0"/>
              <a:t>потрібна</a:t>
            </a:r>
            <a:r>
              <a:rPr spc="-70" dirty="0"/>
              <a:t> </a:t>
            </a:r>
            <a:r>
              <a:rPr spc="-40" dirty="0"/>
              <a:t>(93%),</a:t>
            </a:r>
            <a:r>
              <a:rPr spc="-65" dirty="0"/>
              <a:t> </a:t>
            </a:r>
            <a:r>
              <a:rPr spc="35" dirty="0"/>
              <a:t>але</a:t>
            </a:r>
            <a:r>
              <a:rPr spc="-65" dirty="0"/>
              <a:t> </a:t>
            </a:r>
            <a:r>
              <a:rPr spc="40" dirty="0"/>
              <a:t>в</a:t>
            </a:r>
            <a:r>
              <a:rPr spc="-65" dirty="0"/>
              <a:t> </a:t>
            </a:r>
            <a:r>
              <a:rPr spc="50" dirty="0"/>
              <a:t>Кіровоградській</a:t>
            </a:r>
            <a:r>
              <a:rPr spc="-65" dirty="0"/>
              <a:t> </a:t>
            </a:r>
            <a:r>
              <a:rPr spc="40" dirty="0"/>
              <a:t>області</a:t>
            </a:r>
            <a:r>
              <a:rPr spc="-65" dirty="0"/>
              <a:t> </a:t>
            </a:r>
            <a:r>
              <a:rPr spc="55" dirty="0"/>
              <a:t>цей</a:t>
            </a:r>
            <a:r>
              <a:rPr spc="-65" dirty="0"/>
              <a:t> </a:t>
            </a:r>
            <a:r>
              <a:rPr spc="40" dirty="0"/>
              <a:t>відсоток  </a:t>
            </a:r>
            <a:r>
              <a:rPr spc="25" dirty="0"/>
              <a:t>є</a:t>
            </a:r>
            <a:r>
              <a:rPr spc="-60" dirty="0"/>
              <a:t> </a:t>
            </a:r>
            <a:r>
              <a:rPr spc="85" dirty="0"/>
              <a:t>найвищим</a:t>
            </a:r>
            <a:r>
              <a:rPr spc="-60" dirty="0"/>
              <a:t> </a:t>
            </a:r>
            <a:r>
              <a:rPr spc="-35" dirty="0"/>
              <a:t>(100%),</a:t>
            </a:r>
            <a:r>
              <a:rPr spc="-60" dirty="0"/>
              <a:t> </a:t>
            </a:r>
            <a:r>
              <a:rPr spc="45" dirty="0"/>
              <a:t>а</a:t>
            </a:r>
            <a:r>
              <a:rPr spc="-60" dirty="0"/>
              <a:t> </a:t>
            </a:r>
            <a:r>
              <a:rPr spc="40" dirty="0"/>
              <a:t>в</a:t>
            </a:r>
            <a:r>
              <a:rPr spc="-60" dirty="0"/>
              <a:t> </a:t>
            </a:r>
            <a:r>
              <a:rPr spc="45" dirty="0"/>
              <a:t>Тернопільській</a:t>
            </a:r>
            <a:r>
              <a:rPr spc="-55" dirty="0"/>
              <a:t> </a:t>
            </a:r>
            <a:r>
              <a:rPr spc="40" dirty="0"/>
              <a:t>області</a:t>
            </a:r>
            <a:r>
              <a:rPr spc="-60" dirty="0"/>
              <a:t> </a:t>
            </a:r>
            <a:r>
              <a:rPr spc="75" dirty="0"/>
              <a:t>одним</a:t>
            </a:r>
            <a:r>
              <a:rPr spc="-60" dirty="0"/>
              <a:t> </a:t>
            </a:r>
            <a:r>
              <a:rPr spc="-20" dirty="0"/>
              <a:t>із</a:t>
            </a:r>
          </a:p>
          <a:p>
            <a:pPr marL="12700" marR="5080" algn="just">
              <a:lnSpc>
                <a:spcPct val="122200"/>
              </a:lnSpc>
            </a:pPr>
            <a:r>
              <a:rPr spc="85" dirty="0"/>
              <a:t>найнижчих</a:t>
            </a:r>
            <a:r>
              <a:rPr spc="-65" dirty="0"/>
              <a:t> </a:t>
            </a:r>
            <a:r>
              <a:rPr spc="60" dirty="0"/>
              <a:t>у</a:t>
            </a:r>
            <a:r>
              <a:rPr spc="-65" dirty="0"/>
              <a:t> </a:t>
            </a:r>
            <a:r>
              <a:rPr spc="65" dirty="0"/>
              <a:t>порівнянні</a:t>
            </a:r>
            <a:r>
              <a:rPr spc="-60" dirty="0"/>
              <a:t> </a:t>
            </a:r>
            <a:r>
              <a:rPr spc="-114" dirty="0"/>
              <a:t>з</a:t>
            </a:r>
            <a:r>
              <a:rPr spc="-65" dirty="0"/>
              <a:t> </a:t>
            </a:r>
            <a:r>
              <a:rPr spc="100" dirty="0"/>
              <a:t>іншими</a:t>
            </a:r>
            <a:r>
              <a:rPr spc="-60" dirty="0"/>
              <a:t> </a:t>
            </a:r>
            <a:r>
              <a:rPr spc="55" dirty="0"/>
              <a:t>областями</a:t>
            </a:r>
            <a:r>
              <a:rPr spc="-65" dirty="0"/>
              <a:t> </a:t>
            </a:r>
            <a:r>
              <a:rPr spc="10" dirty="0"/>
              <a:t>(але</a:t>
            </a:r>
            <a:r>
              <a:rPr spc="-60" dirty="0"/>
              <a:t> </a:t>
            </a:r>
            <a:r>
              <a:rPr spc="30" dirty="0"/>
              <a:t>все</a:t>
            </a:r>
            <a:r>
              <a:rPr spc="-65" dirty="0"/>
              <a:t> </a:t>
            </a:r>
            <a:r>
              <a:rPr spc="35" dirty="0"/>
              <a:t>одно  </a:t>
            </a:r>
            <a:r>
              <a:rPr spc="70" dirty="0"/>
              <a:t>високим</a:t>
            </a:r>
            <a:r>
              <a:rPr spc="-60" dirty="0"/>
              <a:t> </a:t>
            </a:r>
            <a:r>
              <a:rPr spc="65" dirty="0"/>
              <a:t>—</a:t>
            </a:r>
            <a:r>
              <a:rPr spc="-60" dirty="0"/>
              <a:t> </a:t>
            </a:r>
            <a:r>
              <a:rPr spc="-30" dirty="0"/>
              <a:t>60%).</a:t>
            </a:r>
            <a:r>
              <a:rPr spc="-60" dirty="0"/>
              <a:t> </a:t>
            </a:r>
            <a:r>
              <a:rPr spc="25" dirty="0"/>
              <a:t>Розподіл</a:t>
            </a:r>
            <a:r>
              <a:rPr spc="-60" dirty="0"/>
              <a:t> </a:t>
            </a:r>
            <a:r>
              <a:rPr spc="45" dirty="0"/>
              <a:t>відповідей</a:t>
            </a:r>
            <a:r>
              <a:rPr spc="-60" dirty="0"/>
              <a:t> </a:t>
            </a:r>
            <a:r>
              <a:rPr spc="65" dirty="0"/>
              <a:t>на</a:t>
            </a:r>
            <a:r>
              <a:rPr spc="-60" dirty="0"/>
              <a:t> </a:t>
            </a:r>
            <a:r>
              <a:rPr spc="40" dirty="0"/>
              <a:t>це</a:t>
            </a:r>
            <a:r>
              <a:rPr spc="-60" dirty="0"/>
              <a:t> </a:t>
            </a:r>
            <a:r>
              <a:rPr spc="75" dirty="0"/>
              <a:t>питання</a:t>
            </a:r>
            <a:r>
              <a:rPr spc="-55" dirty="0"/>
              <a:t> </a:t>
            </a:r>
            <a:r>
              <a:rPr spc="40" dirty="0"/>
              <a:t>суттєво  </a:t>
            </a:r>
            <a:r>
              <a:rPr spc="50" dirty="0"/>
              <a:t>перегукується</a:t>
            </a:r>
            <a:r>
              <a:rPr spc="-65" dirty="0"/>
              <a:t> </a:t>
            </a:r>
            <a:r>
              <a:rPr spc="-20" dirty="0"/>
              <a:t>із</a:t>
            </a:r>
            <a:r>
              <a:rPr spc="-60" dirty="0"/>
              <a:t> </a:t>
            </a:r>
            <a:r>
              <a:rPr spc="30" dirty="0"/>
              <a:t>задоволеністю</a:t>
            </a:r>
            <a:r>
              <a:rPr spc="-60" dirty="0"/>
              <a:t> </a:t>
            </a:r>
            <a:r>
              <a:rPr spc="60" dirty="0"/>
              <a:t>медичною</a:t>
            </a:r>
            <a:r>
              <a:rPr spc="-60" dirty="0"/>
              <a:t> </a:t>
            </a:r>
            <a:r>
              <a:rPr spc="40" dirty="0"/>
              <a:t>допомогою</a:t>
            </a:r>
          </a:p>
          <a:p>
            <a:pPr marL="12700" marR="207010">
              <a:lnSpc>
                <a:spcPct val="122300"/>
              </a:lnSpc>
            </a:pPr>
            <a:r>
              <a:rPr spc="65" dirty="0"/>
              <a:t>на </a:t>
            </a:r>
            <a:r>
              <a:rPr spc="60" dirty="0"/>
              <a:t>первинній </a:t>
            </a:r>
            <a:r>
              <a:rPr spc="65" dirty="0"/>
              <a:t>ланці — </a:t>
            </a:r>
            <a:r>
              <a:rPr spc="80" dirty="0"/>
              <a:t>найменшу </a:t>
            </a:r>
            <a:r>
              <a:rPr spc="55" dirty="0"/>
              <a:t>частку </a:t>
            </a:r>
            <a:r>
              <a:rPr spc="30" dirty="0"/>
              <a:t>задоволених  </a:t>
            </a:r>
            <a:r>
              <a:rPr spc="45" dirty="0"/>
              <a:t>спостерігаємо</a:t>
            </a:r>
            <a:r>
              <a:rPr spc="-65" dirty="0"/>
              <a:t> </a:t>
            </a:r>
            <a:r>
              <a:rPr spc="60" dirty="0"/>
              <a:t>у</a:t>
            </a:r>
            <a:r>
              <a:rPr spc="-65" dirty="0"/>
              <a:t> </a:t>
            </a:r>
            <a:r>
              <a:rPr spc="50" dirty="0"/>
              <a:t>Кіровоградській</a:t>
            </a:r>
            <a:r>
              <a:rPr spc="-65" dirty="0"/>
              <a:t> </a:t>
            </a:r>
            <a:r>
              <a:rPr spc="25" dirty="0"/>
              <a:t>області,</a:t>
            </a:r>
            <a:r>
              <a:rPr spc="-65" dirty="0"/>
              <a:t> </a:t>
            </a:r>
            <a:r>
              <a:rPr spc="45" dirty="0"/>
              <a:t>а</a:t>
            </a:r>
            <a:r>
              <a:rPr spc="-65" dirty="0"/>
              <a:t> </a:t>
            </a:r>
            <a:r>
              <a:rPr spc="60" dirty="0"/>
              <a:t>найбільшу</a:t>
            </a:r>
            <a:r>
              <a:rPr spc="-65" dirty="0"/>
              <a:t> </a:t>
            </a:r>
            <a:r>
              <a:rPr spc="65" dirty="0"/>
              <a:t>—</a:t>
            </a:r>
          </a:p>
          <a:p>
            <a:pPr marL="12700" marR="53975">
              <a:lnSpc>
                <a:spcPct val="122300"/>
              </a:lnSpc>
            </a:pPr>
            <a:r>
              <a:rPr spc="60" dirty="0"/>
              <a:t>у</a:t>
            </a:r>
            <a:r>
              <a:rPr spc="-60" dirty="0"/>
              <a:t> </a:t>
            </a:r>
            <a:r>
              <a:rPr spc="45" dirty="0"/>
              <a:t>Тернопільській</a:t>
            </a:r>
            <a:r>
              <a:rPr spc="-55" dirty="0"/>
              <a:t> </a:t>
            </a:r>
            <a:r>
              <a:rPr spc="40" dirty="0"/>
              <a:t>області</a:t>
            </a:r>
            <a:r>
              <a:rPr spc="-55" dirty="0"/>
              <a:t> </a:t>
            </a:r>
            <a:r>
              <a:rPr spc="20" dirty="0"/>
              <a:t>(див.</a:t>
            </a:r>
            <a:r>
              <a:rPr spc="-60" dirty="0"/>
              <a:t> </a:t>
            </a:r>
            <a:r>
              <a:rPr spc="50" dirty="0"/>
              <a:t>Графік</a:t>
            </a:r>
            <a:r>
              <a:rPr spc="-55" dirty="0"/>
              <a:t> </a:t>
            </a:r>
            <a:r>
              <a:rPr spc="-30" dirty="0"/>
              <a:t>1.2).</a:t>
            </a:r>
            <a:r>
              <a:rPr spc="-55" dirty="0"/>
              <a:t> </a:t>
            </a:r>
            <a:r>
              <a:rPr spc="15" dirty="0"/>
              <a:t>Тож,</a:t>
            </a:r>
            <a:r>
              <a:rPr spc="-60" dirty="0"/>
              <a:t> </a:t>
            </a:r>
            <a:r>
              <a:rPr spc="25" dirty="0"/>
              <a:t>схоже,</a:t>
            </a:r>
            <a:r>
              <a:rPr spc="-55" dirty="0"/>
              <a:t> </a:t>
            </a:r>
            <a:r>
              <a:rPr spc="60" dirty="0"/>
              <a:t>люди  </a:t>
            </a:r>
            <a:r>
              <a:rPr spc="55" dirty="0"/>
              <a:t>очікують</a:t>
            </a:r>
            <a:r>
              <a:rPr spc="-60" dirty="0"/>
              <a:t> </a:t>
            </a:r>
            <a:r>
              <a:rPr spc="45" dirty="0"/>
              <a:t>змін</a:t>
            </a:r>
            <a:r>
              <a:rPr spc="-60" dirty="0"/>
              <a:t> </a:t>
            </a:r>
            <a:r>
              <a:rPr spc="20" dirty="0"/>
              <a:t>тоді,</a:t>
            </a:r>
            <a:r>
              <a:rPr spc="-55" dirty="0"/>
              <a:t> </a:t>
            </a:r>
            <a:r>
              <a:rPr spc="60" dirty="0"/>
              <a:t>коли</a:t>
            </a:r>
            <a:r>
              <a:rPr spc="-60" dirty="0"/>
              <a:t> </a:t>
            </a:r>
            <a:r>
              <a:rPr spc="40" dirty="0"/>
              <a:t>організація</a:t>
            </a:r>
            <a:r>
              <a:rPr spc="-60" dirty="0"/>
              <a:t> </a:t>
            </a:r>
            <a:r>
              <a:rPr spc="70" dirty="0"/>
              <a:t>надання</a:t>
            </a:r>
            <a:r>
              <a:rPr spc="-55" dirty="0"/>
              <a:t> </a:t>
            </a:r>
            <a:r>
              <a:rPr spc="50" dirty="0"/>
              <a:t>допомоги</a:t>
            </a:r>
          </a:p>
          <a:p>
            <a:pPr marL="12700">
              <a:lnSpc>
                <a:spcPct val="100000"/>
              </a:lnSpc>
              <a:spcBef>
                <a:spcPts val="200"/>
              </a:spcBef>
            </a:pPr>
            <a:r>
              <a:rPr spc="-10" dirty="0"/>
              <a:t>є,</a:t>
            </a:r>
            <a:r>
              <a:rPr spc="-60" dirty="0"/>
              <a:t> </a:t>
            </a:r>
            <a:r>
              <a:rPr spc="65" dirty="0"/>
              <a:t>на</a:t>
            </a:r>
            <a:r>
              <a:rPr spc="-60" dirty="0"/>
              <a:t> </a:t>
            </a:r>
            <a:r>
              <a:rPr spc="75" dirty="0"/>
              <a:t>їхню</a:t>
            </a:r>
            <a:r>
              <a:rPr spc="-60" dirty="0"/>
              <a:t> </a:t>
            </a:r>
            <a:r>
              <a:rPr spc="45" dirty="0"/>
              <a:t>суб’єктивну</a:t>
            </a:r>
            <a:r>
              <a:rPr spc="-60" dirty="0"/>
              <a:t> </a:t>
            </a:r>
            <a:r>
              <a:rPr spc="55" dirty="0"/>
              <a:t>думку,</a:t>
            </a:r>
            <a:r>
              <a:rPr spc="-60" dirty="0"/>
              <a:t> </a:t>
            </a:r>
            <a:r>
              <a:rPr spc="20" dirty="0"/>
              <a:t>незадовільною.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3951544" y="1817305"/>
            <a:ext cx="2938780" cy="247332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22200"/>
              </a:lnSpc>
              <a:spcBef>
                <a:spcPts val="100"/>
              </a:spcBef>
            </a:pPr>
            <a:r>
              <a:rPr sz="750" spc="45" dirty="0">
                <a:solidFill>
                  <a:srgbClr val="002A41"/>
                </a:solidFill>
                <a:latin typeface="Tahoma"/>
                <a:cs typeface="Tahoma"/>
              </a:rPr>
              <a:t>Більшість </a:t>
            </a:r>
            <a:r>
              <a:rPr sz="750" spc="65" dirty="0">
                <a:solidFill>
                  <a:srgbClr val="002A41"/>
                </a:solidFill>
                <a:latin typeface="Tahoma"/>
                <a:cs typeface="Tahoma"/>
              </a:rPr>
              <a:t>опитаних </a:t>
            </a:r>
            <a:r>
              <a:rPr sz="750" spc="10" dirty="0">
                <a:solidFill>
                  <a:srgbClr val="002A41"/>
                </a:solidFill>
                <a:latin typeface="Tahoma"/>
                <a:cs typeface="Tahoma"/>
              </a:rPr>
              <a:t>пов’язує </a:t>
            </a:r>
            <a:r>
              <a:rPr sz="750" spc="50" dirty="0">
                <a:solidFill>
                  <a:srgbClr val="002A41"/>
                </a:solidFill>
                <a:latin typeface="Tahoma"/>
                <a:cs typeface="Tahoma"/>
              </a:rPr>
              <a:t>реформу </a:t>
            </a:r>
            <a:r>
              <a:rPr sz="750" spc="55" dirty="0">
                <a:solidFill>
                  <a:srgbClr val="002A41"/>
                </a:solidFill>
                <a:latin typeface="Tahoma"/>
                <a:cs typeface="Tahoma"/>
              </a:rPr>
              <a:t>передусім </a:t>
            </a:r>
            <a:r>
              <a:rPr sz="750" spc="-20" dirty="0">
                <a:solidFill>
                  <a:srgbClr val="002A41"/>
                </a:solidFill>
                <a:latin typeface="Tahoma"/>
                <a:cs typeface="Tahoma"/>
              </a:rPr>
              <a:t>із </a:t>
            </a:r>
            <a:r>
              <a:rPr sz="750" spc="60" dirty="0">
                <a:solidFill>
                  <a:srgbClr val="002A41"/>
                </a:solidFill>
                <a:latin typeface="Tahoma"/>
                <a:cs typeface="Tahoma"/>
              </a:rPr>
              <a:t>якістю  </a:t>
            </a:r>
            <a:r>
              <a:rPr sz="750" spc="35" dirty="0">
                <a:solidFill>
                  <a:srgbClr val="002A41"/>
                </a:solidFill>
                <a:latin typeface="Tahoma"/>
                <a:cs typeface="Tahoma"/>
              </a:rPr>
              <a:t>та </a:t>
            </a:r>
            <a:r>
              <a:rPr sz="750" spc="55" dirty="0">
                <a:solidFill>
                  <a:srgbClr val="002A41"/>
                </a:solidFill>
                <a:latin typeface="Tahoma"/>
                <a:cs typeface="Tahoma"/>
              </a:rPr>
              <a:t>доступністю </a:t>
            </a:r>
            <a:r>
              <a:rPr sz="750" spc="65" dirty="0">
                <a:solidFill>
                  <a:srgbClr val="002A41"/>
                </a:solidFill>
                <a:latin typeface="Tahoma"/>
                <a:cs typeface="Tahoma"/>
              </a:rPr>
              <a:t>медичної </a:t>
            </a:r>
            <a:r>
              <a:rPr sz="750" spc="40" dirty="0">
                <a:solidFill>
                  <a:srgbClr val="002A41"/>
                </a:solidFill>
                <a:latin typeface="Tahoma"/>
                <a:cs typeface="Tahoma"/>
              </a:rPr>
              <a:t>допомоги, </a:t>
            </a:r>
            <a:r>
              <a:rPr sz="750" spc="45" dirty="0">
                <a:solidFill>
                  <a:srgbClr val="002A41"/>
                </a:solidFill>
                <a:latin typeface="Tahoma"/>
                <a:cs typeface="Tahoma"/>
              </a:rPr>
              <a:t>а </a:t>
            </a:r>
            <a:r>
              <a:rPr sz="750" spc="40" dirty="0">
                <a:solidFill>
                  <a:srgbClr val="002A41"/>
                </a:solidFill>
                <a:latin typeface="Tahoma"/>
                <a:cs typeface="Tahoma"/>
              </a:rPr>
              <a:t>суттєво </a:t>
            </a:r>
            <a:r>
              <a:rPr sz="750" spc="70" dirty="0">
                <a:solidFill>
                  <a:srgbClr val="002A41"/>
                </a:solidFill>
                <a:latin typeface="Tahoma"/>
                <a:cs typeface="Tahoma"/>
              </a:rPr>
              <a:t>менша  </a:t>
            </a:r>
            <a:r>
              <a:rPr sz="750" spc="50" dirty="0">
                <a:solidFill>
                  <a:srgbClr val="002A41"/>
                </a:solidFill>
                <a:latin typeface="Tahoma"/>
                <a:cs typeface="Tahoma"/>
              </a:rPr>
              <a:t>частка</a:t>
            </a:r>
            <a:r>
              <a:rPr sz="750" spc="-60" dirty="0">
                <a:solidFill>
                  <a:srgbClr val="002A41"/>
                </a:solidFill>
                <a:latin typeface="Tahoma"/>
                <a:cs typeface="Tahoma"/>
              </a:rPr>
              <a:t> </a:t>
            </a:r>
            <a:r>
              <a:rPr sz="750" spc="45" dirty="0">
                <a:solidFill>
                  <a:srgbClr val="002A41"/>
                </a:solidFill>
                <a:latin typeface="Tahoma"/>
                <a:cs typeface="Tahoma"/>
              </a:rPr>
              <a:t>респондентів</a:t>
            </a:r>
            <a:r>
              <a:rPr sz="750" spc="-55" dirty="0">
                <a:solidFill>
                  <a:srgbClr val="002A41"/>
                </a:solidFill>
                <a:latin typeface="Tahoma"/>
                <a:cs typeface="Tahoma"/>
              </a:rPr>
              <a:t> </a:t>
            </a:r>
            <a:r>
              <a:rPr sz="750" spc="45" dirty="0">
                <a:solidFill>
                  <a:srgbClr val="002A41"/>
                </a:solidFill>
                <a:latin typeface="Tahoma"/>
                <a:cs typeface="Tahoma"/>
              </a:rPr>
              <a:t>обрали</a:t>
            </a:r>
            <a:r>
              <a:rPr sz="750" spc="-55" dirty="0">
                <a:solidFill>
                  <a:srgbClr val="002A41"/>
                </a:solidFill>
                <a:latin typeface="Tahoma"/>
                <a:cs typeface="Tahoma"/>
              </a:rPr>
              <a:t> </a:t>
            </a:r>
            <a:r>
              <a:rPr sz="750" spc="45" dirty="0">
                <a:solidFill>
                  <a:srgbClr val="002A41"/>
                </a:solidFill>
                <a:latin typeface="Tahoma"/>
                <a:cs typeface="Tahoma"/>
              </a:rPr>
              <a:t>опції,</a:t>
            </a:r>
            <a:r>
              <a:rPr sz="750" spc="-55" dirty="0">
                <a:solidFill>
                  <a:srgbClr val="002A41"/>
                </a:solidFill>
                <a:latin typeface="Tahoma"/>
                <a:cs typeface="Tahoma"/>
              </a:rPr>
              <a:t> </a:t>
            </a:r>
            <a:r>
              <a:rPr sz="750" spc="25" dirty="0">
                <a:solidFill>
                  <a:srgbClr val="002A41"/>
                </a:solidFill>
                <a:latin typeface="Tahoma"/>
                <a:cs typeface="Tahoma"/>
              </a:rPr>
              <a:t>пов’язані</a:t>
            </a:r>
            <a:r>
              <a:rPr sz="750" spc="-55" dirty="0">
                <a:solidFill>
                  <a:srgbClr val="002A41"/>
                </a:solidFill>
                <a:latin typeface="Tahoma"/>
                <a:cs typeface="Tahoma"/>
              </a:rPr>
              <a:t> </a:t>
            </a:r>
            <a:r>
              <a:rPr sz="750" spc="-20" dirty="0">
                <a:solidFill>
                  <a:srgbClr val="002A41"/>
                </a:solidFill>
                <a:latin typeface="Tahoma"/>
                <a:cs typeface="Tahoma"/>
              </a:rPr>
              <a:t>із</a:t>
            </a:r>
            <a:r>
              <a:rPr sz="750" spc="-55" dirty="0">
                <a:solidFill>
                  <a:srgbClr val="002A41"/>
                </a:solidFill>
                <a:latin typeface="Tahoma"/>
                <a:cs typeface="Tahoma"/>
              </a:rPr>
              <a:t> </a:t>
            </a:r>
            <a:r>
              <a:rPr sz="750" spc="25" dirty="0">
                <a:solidFill>
                  <a:srgbClr val="002A41"/>
                </a:solidFill>
                <a:latin typeface="Tahoma"/>
                <a:cs typeface="Tahoma"/>
              </a:rPr>
              <a:t>«близькістю»  </a:t>
            </a:r>
            <a:r>
              <a:rPr sz="750" spc="65" dirty="0">
                <a:solidFill>
                  <a:srgbClr val="002A41"/>
                </a:solidFill>
                <a:latin typeface="Tahoma"/>
                <a:cs typeface="Tahoma"/>
              </a:rPr>
              <a:t>медичної </a:t>
            </a:r>
            <a:r>
              <a:rPr sz="750" spc="40" dirty="0">
                <a:solidFill>
                  <a:srgbClr val="002A41"/>
                </a:solidFill>
                <a:latin typeface="Tahoma"/>
                <a:cs typeface="Tahoma"/>
              </a:rPr>
              <a:t>допомоги, </a:t>
            </a:r>
            <a:r>
              <a:rPr sz="750" spc="45" dirty="0">
                <a:solidFill>
                  <a:srgbClr val="002A41"/>
                </a:solidFill>
                <a:latin typeface="Tahoma"/>
                <a:cs typeface="Tahoma"/>
              </a:rPr>
              <a:t>збільшенням </a:t>
            </a:r>
            <a:r>
              <a:rPr sz="750" spc="25" dirty="0">
                <a:solidFill>
                  <a:srgbClr val="002A41"/>
                </a:solidFill>
                <a:latin typeface="Tahoma"/>
                <a:cs typeface="Tahoma"/>
              </a:rPr>
              <a:t>заробітної </a:t>
            </a:r>
            <a:r>
              <a:rPr sz="750" spc="60" dirty="0">
                <a:solidFill>
                  <a:srgbClr val="002A41"/>
                </a:solidFill>
                <a:latin typeface="Tahoma"/>
                <a:cs typeface="Tahoma"/>
              </a:rPr>
              <a:t>плати  </a:t>
            </a:r>
            <a:r>
              <a:rPr sz="750" spc="55" dirty="0">
                <a:solidFill>
                  <a:srgbClr val="002A41"/>
                </a:solidFill>
                <a:latin typeface="Tahoma"/>
                <a:cs typeface="Tahoma"/>
              </a:rPr>
              <a:t>медичного</a:t>
            </a:r>
            <a:r>
              <a:rPr sz="750" spc="-60" dirty="0">
                <a:solidFill>
                  <a:srgbClr val="002A41"/>
                </a:solidFill>
                <a:latin typeface="Tahoma"/>
                <a:cs typeface="Tahoma"/>
              </a:rPr>
              <a:t> </a:t>
            </a:r>
            <a:r>
              <a:rPr sz="750" spc="45" dirty="0">
                <a:solidFill>
                  <a:srgbClr val="002A41"/>
                </a:solidFill>
                <a:latin typeface="Tahoma"/>
                <a:cs typeface="Tahoma"/>
              </a:rPr>
              <a:t>персоналу</a:t>
            </a:r>
            <a:r>
              <a:rPr sz="750" spc="-55" dirty="0">
                <a:solidFill>
                  <a:srgbClr val="002A41"/>
                </a:solidFill>
                <a:latin typeface="Tahoma"/>
                <a:cs typeface="Tahoma"/>
              </a:rPr>
              <a:t> </a:t>
            </a:r>
            <a:r>
              <a:rPr sz="750" spc="35" dirty="0">
                <a:solidFill>
                  <a:srgbClr val="002A41"/>
                </a:solidFill>
                <a:latin typeface="Tahoma"/>
                <a:cs typeface="Tahoma"/>
              </a:rPr>
              <a:t>та</a:t>
            </a:r>
            <a:r>
              <a:rPr sz="750" spc="-55" dirty="0">
                <a:solidFill>
                  <a:srgbClr val="002A41"/>
                </a:solidFill>
                <a:latin typeface="Tahoma"/>
                <a:cs typeface="Tahoma"/>
              </a:rPr>
              <a:t> </a:t>
            </a:r>
            <a:r>
              <a:rPr sz="750" spc="85" dirty="0">
                <a:solidFill>
                  <a:srgbClr val="002A41"/>
                </a:solidFill>
                <a:latin typeface="Tahoma"/>
                <a:cs typeface="Tahoma"/>
              </a:rPr>
              <a:t>кращим</a:t>
            </a:r>
            <a:r>
              <a:rPr sz="750" spc="-55" dirty="0">
                <a:solidFill>
                  <a:srgbClr val="002A41"/>
                </a:solidFill>
                <a:latin typeface="Tahoma"/>
                <a:cs typeface="Tahoma"/>
              </a:rPr>
              <a:t> </a:t>
            </a:r>
            <a:r>
              <a:rPr sz="750" spc="60" dirty="0">
                <a:solidFill>
                  <a:srgbClr val="002A41"/>
                </a:solidFill>
                <a:latin typeface="Tahoma"/>
                <a:cs typeface="Tahoma"/>
              </a:rPr>
              <a:t>ставленням</a:t>
            </a:r>
            <a:r>
              <a:rPr sz="750" spc="-60" dirty="0">
                <a:solidFill>
                  <a:srgbClr val="002A41"/>
                </a:solidFill>
                <a:latin typeface="Tahoma"/>
                <a:cs typeface="Tahoma"/>
              </a:rPr>
              <a:t> </a:t>
            </a:r>
            <a:r>
              <a:rPr sz="750" spc="25" dirty="0">
                <a:solidFill>
                  <a:srgbClr val="002A41"/>
                </a:solidFill>
                <a:latin typeface="Tahoma"/>
                <a:cs typeface="Tahoma"/>
              </a:rPr>
              <a:t>до</a:t>
            </a:r>
            <a:r>
              <a:rPr sz="750" spc="-55" dirty="0">
                <a:solidFill>
                  <a:srgbClr val="002A41"/>
                </a:solidFill>
                <a:latin typeface="Tahoma"/>
                <a:cs typeface="Tahoma"/>
              </a:rPr>
              <a:t> </a:t>
            </a:r>
            <a:r>
              <a:rPr sz="750" spc="50" dirty="0">
                <a:solidFill>
                  <a:srgbClr val="002A41"/>
                </a:solidFill>
                <a:latin typeface="Tahoma"/>
                <a:cs typeface="Tahoma"/>
              </a:rPr>
              <a:t>пацієнтів.</a:t>
            </a:r>
            <a:endParaRPr sz="750">
              <a:latin typeface="Tahoma"/>
              <a:cs typeface="Tahoma"/>
            </a:endParaRPr>
          </a:p>
          <a:p>
            <a:pPr marL="12700" marR="100330">
              <a:lnSpc>
                <a:spcPct val="122200"/>
              </a:lnSpc>
            </a:pPr>
            <a:r>
              <a:rPr sz="750" spc="55" dirty="0">
                <a:solidFill>
                  <a:srgbClr val="002A41"/>
                </a:solidFill>
                <a:latin typeface="Tahoma"/>
                <a:cs typeface="Tahoma"/>
              </a:rPr>
              <a:t>Найбільша</a:t>
            </a:r>
            <a:r>
              <a:rPr sz="750" spc="-60" dirty="0">
                <a:solidFill>
                  <a:srgbClr val="002A41"/>
                </a:solidFill>
                <a:latin typeface="Tahoma"/>
                <a:cs typeface="Tahoma"/>
              </a:rPr>
              <a:t> </a:t>
            </a:r>
            <a:r>
              <a:rPr sz="750" spc="50" dirty="0">
                <a:solidFill>
                  <a:srgbClr val="002A41"/>
                </a:solidFill>
                <a:latin typeface="Tahoma"/>
                <a:cs typeface="Tahoma"/>
              </a:rPr>
              <a:t>частка</a:t>
            </a:r>
            <a:r>
              <a:rPr sz="750" spc="-60" dirty="0">
                <a:solidFill>
                  <a:srgbClr val="002A41"/>
                </a:solidFill>
                <a:latin typeface="Tahoma"/>
                <a:cs typeface="Tahoma"/>
              </a:rPr>
              <a:t> </a:t>
            </a:r>
            <a:r>
              <a:rPr sz="750" spc="50" dirty="0">
                <a:solidFill>
                  <a:srgbClr val="002A41"/>
                </a:solidFill>
                <a:latin typeface="Tahoma"/>
                <a:cs typeface="Tahoma"/>
              </a:rPr>
              <a:t>опитаних,</a:t>
            </a:r>
            <a:r>
              <a:rPr sz="750" spc="-60" dirty="0">
                <a:solidFill>
                  <a:srgbClr val="002A41"/>
                </a:solidFill>
                <a:latin typeface="Tahoma"/>
                <a:cs typeface="Tahoma"/>
              </a:rPr>
              <a:t> </a:t>
            </a:r>
            <a:r>
              <a:rPr sz="750" spc="55" dirty="0">
                <a:solidFill>
                  <a:srgbClr val="002A41"/>
                </a:solidFill>
                <a:latin typeface="Tahoma"/>
                <a:cs typeface="Tahoma"/>
              </a:rPr>
              <a:t>для</a:t>
            </a:r>
            <a:r>
              <a:rPr sz="750" spc="-55" dirty="0">
                <a:solidFill>
                  <a:srgbClr val="002A41"/>
                </a:solidFill>
                <a:latin typeface="Tahoma"/>
                <a:cs typeface="Tahoma"/>
              </a:rPr>
              <a:t> </a:t>
            </a:r>
            <a:r>
              <a:rPr sz="750" spc="80" dirty="0">
                <a:solidFill>
                  <a:srgbClr val="002A41"/>
                </a:solidFill>
                <a:latin typeface="Tahoma"/>
                <a:cs typeface="Tahoma"/>
              </a:rPr>
              <a:t>яких</a:t>
            </a:r>
            <a:r>
              <a:rPr sz="750" spc="-60" dirty="0">
                <a:solidFill>
                  <a:srgbClr val="002A41"/>
                </a:solidFill>
                <a:latin typeface="Tahoma"/>
                <a:cs typeface="Tahoma"/>
              </a:rPr>
              <a:t> </a:t>
            </a:r>
            <a:r>
              <a:rPr sz="750" spc="45" dirty="0">
                <a:solidFill>
                  <a:srgbClr val="002A41"/>
                </a:solidFill>
                <a:latin typeface="Tahoma"/>
                <a:cs typeface="Tahoma"/>
              </a:rPr>
              <a:t>реформа</a:t>
            </a:r>
            <a:r>
              <a:rPr sz="750" spc="-60" dirty="0">
                <a:solidFill>
                  <a:srgbClr val="002A41"/>
                </a:solidFill>
                <a:latin typeface="Tahoma"/>
                <a:cs typeface="Tahoma"/>
              </a:rPr>
              <a:t> </a:t>
            </a:r>
            <a:r>
              <a:rPr sz="750" spc="20" dirty="0">
                <a:solidFill>
                  <a:srgbClr val="002A41"/>
                </a:solidFill>
                <a:latin typeface="Tahoma"/>
                <a:cs typeface="Tahoma"/>
              </a:rPr>
              <a:t>пов’язана  </a:t>
            </a:r>
            <a:r>
              <a:rPr sz="750" spc="-114" dirty="0">
                <a:solidFill>
                  <a:srgbClr val="002A41"/>
                </a:solidFill>
                <a:latin typeface="Tahoma"/>
                <a:cs typeface="Tahoma"/>
              </a:rPr>
              <a:t>з</a:t>
            </a:r>
            <a:r>
              <a:rPr sz="750" spc="-65" dirty="0">
                <a:solidFill>
                  <a:srgbClr val="002A41"/>
                </a:solidFill>
                <a:latin typeface="Tahoma"/>
                <a:cs typeface="Tahoma"/>
              </a:rPr>
              <a:t> </a:t>
            </a:r>
            <a:r>
              <a:rPr sz="750" spc="60" dirty="0">
                <a:solidFill>
                  <a:srgbClr val="002A41"/>
                </a:solidFill>
                <a:latin typeface="Tahoma"/>
                <a:cs typeface="Tahoma"/>
              </a:rPr>
              <a:t>якістю</a:t>
            </a:r>
            <a:r>
              <a:rPr sz="750" spc="-65" dirty="0">
                <a:solidFill>
                  <a:srgbClr val="002A41"/>
                </a:solidFill>
                <a:latin typeface="Tahoma"/>
                <a:cs typeface="Tahoma"/>
              </a:rPr>
              <a:t> </a:t>
            </a:r>
            <a:r>
              <a:rPr sz="750" spc="65" dirty="0">
                <a:solidFill>
                  <a:srgbClr val="002A41"/>
                </a:solidFill>
                <a:latin typeface="Tahoma"/>
                <a:cs typeface="Tahoma"/>
              </a:rPr>
              <a:t>медичної</a:t>
            </a:r>
            <a:r>
              <a:rPr sz="750" spc="-65" dirty="0">
                <a:solidFill>
                  <a:srgbClr val="002A41"/>
                </a:solidFill>
                <a:latin typeface="Tahoma"/>
                <a:cs typeface="Tahoma"/>
              </a:rPr>
              <a:t> </a:t>
            </a:r>
            <a:r>
              <a:rPr sz="750" spc="40" dirty="0">
                <a:solidFill>
                  <a:srgbClr val="002A41"/>
                </a:solidFill>
                <a:latin typeface="Tahoma"/>
                <a:cs typeface="Tahoma"/>
              </a:rPr>
              <a:t>допомоги,</a:t>
            </a:r>
            <a:r>
              <a:rPr sz="750" spc="-65" dirty="0">
                <a:solidFill>
                  <a:srgbClr val="002A41"/>
                </a:solidFill>
                <a:latin typeface="Tahoma"/>
                <a:cs typeface="Tahoma"/>
              </a:rPr>
              <a:t> </a:t>
            </a:r>
            <a:r>
              <a:rPr sz="750" spc="60" dirty="0">
                <a:solidFill>
                  <a:srgbClr val="002A41"/>
                </a:solidFill>
                <a:latin typeface="Tahoma"/>
                <a:cs typeface="Tahoma"/>
              </a:rPr>
              <a:t>помічена</a:t>
            </a:r>
            <a:r>
              <a:rPr sz="750" spc="-65" dirty="0">
                <a:solidFill>
                  <a:srgbClr val="002A41"/>
                </a:solidFill>
                <a:latin typeface="Tahoma"/>
                <a:cs typeface="Tahoma"/>
              </a:rPr>
              <a:t> </a:t>
            </a:r>
            <a:r>
              <a:rPr sz="750" spc="40" dirty="0">
                <a:solidFill>
                  <a:srgbClr val="002A41"/>
                </a:solidFill>
                <a:latin typeface="Tahoma"/>
                <a:cs typeface="Tahoma"/>
              </a:rPr>
              <a:t>в</a:t>
            </a:r>
            <a:r>
              <a:rPr sz="750" spc="-65" dirty="0">
                <a:solidFill>
                  <a:srgbClr val="002A41"/>
                </a:solidFill>
                <a:latin typeface="Tahoma"/>
                <a:cs typeface="Tahoma"/>
              </a:rPr>
              <a:t> </a:t>
            </a:r>
            <a:r>
              <a:rPr sz="750" spc="50" dirty="0">
                <a:solidFill>
                  <a:srgbClr val="002A41"/>
                </a:solidFill>
                <a:latin typeface="Tahoma"/>
                <a:cs typeface="Tahoma"/>
              </a:rPr>
              <a:t>Кіровоградській  </a:t>
            </a:r>
            <a:r>
              <a:rPr sz="750" spc="-40" dirty="0">
                <a:solidFill>
                  <a:srgbClr val="002A41"/>
                </a:solidFill>
                <a:latin typeface="Tahoma"/>
                <a:cs typeface="Tahoma"/>
              </a:rPr>
              <a:t>(60%), </a:t>
            </a:r>
            <a:r>
              <a:rPr sz="750" spc="70" dirty="0">
                <a:solidFill>
                  <a:srgbClr val="002A41"/>
                </a:solidFill>
                <a:latin typeface="Tahoma"/>
                <a:cs typeface="Tahoma"/>
              </a:rPr>
              <a:t>Миколаївській </a:t>
            </a:r>
            <a:r>
              <a:rPr sz="750" spc="-35" dirty="0">
                <a:solidFill>
                  <a:srgbClr val="002A41"/>
                </a:solidFill>
                <a:latin typeface="Tahoma"/>
                <a:cs typeface="Tahoma"/>
              </a:rPr>
              <a:t>(65%) </a:t>
            </a:r>
            <a:r>
              <a:rPr sz="750" spc="35" dirty="0">
                <a:solidFill>
                  <a:srgbClr val="002A41"/>
                </a:solidFill>
                <a:latin typeface="Tahoma"/>
                <a:cs typeface="Tahoma"/>
              </a:rPr>
              <a:t>та </a:t>
            </a:r>
            <a:r>
              <a:rPr sz="750" spc="70" dirty="0">
                <a:solidFill>
                  <a:srgbClr val="002A41"/>
                </a:solidFill>
                <a:latin typeface="Tahoma"/>
                <a:cs typeface="Tahoma"/>
              </a:rPr>
              <a:t>Хмельницькій </a:t>
            </a:r>
            <a:r>
              <a:rPr sz="750" spc="40" dirty="0">
                <a:solidFill>
                  <a:srgbClr val="002A41"/>
                </a:solidFill>
                <a:latin typeface="Tahoma"/>
                <a:cs typeface="Tahoma"/>
              </a:rPr>
              <a:t>областях  </a:t>
            </a:r>
            <a:r>
              <a:rPr sz="750" spc="-40" dirty="0">
                <a:solidFill>
                  <a:srgbClr val="002A41"/>
                </a:solidFill>
                <a:latin typeface="Tahoma"/>
                <a:cs typeface="Tahoma"/>
              </a:rPr>
              <a:t>(63%),</a:t>
            </a:r>
            <a:r>
              <a:rPr sz="750" spc="-65" dirty="0">
                <a:solidFill>
                  <a:srgbClr val="002A41"/>
                </a:solidFill>
                <a:latin typeface="Tahoma"/>
                <a:cs typeface="Tahoma"/>
              </a:rPr>
              <a:t> </a:t>
            </a:r>
            <a:r>
              <a:rPr sz="750" spc="45" dirty="0">
                <a:solidFill>
                  <a:srgbClr val="002A41"/>
                </a:solidFill>
                <a:latin typeface="Tahoma"/>
                <a:cs typeface="Tahoma"/>
              </a:rPr>
              <a:t>а</a:t>
            </a:r>
            <a:r>
              <a:rPr sz="750" spc="-60" dirty="0">
                <a:solidFill>
                  <a:srgbClr val="002A41"/>
                </a:solidFill>
                <a:latin typeface="Tahoma"/>
                <a:cs typeface="Tahoma"/>
              </a:rPr>
              <a:t> </a:t>
            </a:r>
            <a:r>
              <a:rPr sz="750" spc="75" dirty="0">
                <a:solidFill>
                  <a:srgbClr val="002A41"/>
                </a:solidFill>
                <a:latin typeface="Tahoma"/>
                <a:cs typeface="Tahoma"/>
              </a:rPr>
              <a:t>найменша</a:t>
            </a:r>
            <a:r>
              <a:rPr sz="750" spc="-60" dirty="0">
                <a:solidFill>
                  <a:srgbClr val="002A41"/>
                </a:solidFill>
                <a:latin typeface="Tahoma"/>
                <a:cs typeface="Tahoma"/>
              </a:rPr>
              <a:t> </a:t>
            </a:r>
            <a:r>
              <a:rPr sz="750" spc="65" dirty="0">
                <a:solidFill>
                  <a:srgbClr val="002A41"/>
                </a:solidFill>
                <a:latin typeface="Tahoma"/>
                <a:cs typeface="Tahoma"/>
              </a:rPr>
              <a:t>—</a:t>
            </a:r>
            <a:r>
              <a:rPr sz="750" spc="-60" dirty="0">
                <a:solidFill>
                  <a:srgbClr val="002A41"/>
                </a:solidFill>
                <a:latin typeface="Tahoma"/>
                <a:cs typeface="Tahoma"/>
              </a:rPr>
              <a:t> </a:t>
            </a:r>
            <a:r>
              <a:rPr sz="750" spc="60" dirty="0">
                <a:solidFill>
                  <a:srgbClr val="002A41"/>
                </a:solidFill>
                <a:latin typeface="Tahoma"/>
                <a:cs typeface="Tahoma"/>
              </a:rPr>
              <a:t>у</a:t>
            </a:r>
            <a:r>
              <a:rPr sz="750" spc="-60" dirty="0">
                <a:solidFill>
                  <a:srgbClr val="002A41"/>
                </a:solidFill>
                <a:latin typeface="Tahoma"/>
                <a:cs typeface="Tahoma"/>
              </a:rPr>
              <a:t> </a:t>
            </a:r>
            <a:r>
              <a:rPr sz="750" spc="45" dirty="0">
                <a:solidFill>
                  <a:srgbClr val="002A41"/>
                </a:solidFill>
                <a:latin typeface="Tahoma"/>
                <a:cs typeface="Tahoma"/>
              </a:rPr>
              <a:t>Тернопільській</a:t>
            </a:r>
            <a:r>
              <a:rPr sz="750" spc="-60" dirty="0">
                <a:solidFill>
                  <a:srgbClr val="002A41"/>
                </a:solidFill>
                <a:latin typeface="Tahoma"/>
                <a:cs typeface="Tahoma"/>
              </a:rPr>
              <a:t> </a:t>
            </a:r>
            <a:r>
              <a:rPr sz="750" spc="-35" dirty="0">
                <a:solidFill>
                  <a:srgbClr val="002A41"/>
                </a:solidFill>
                <a:latin typeface="Tahoma"/>
                <a:cs typeface="Tahoma"/>
              </a:rPr>
              <a:t>(20%).</a:t>
            </a:r>
            <a:endParaRPr sz="750">
              <a:latin typeface="Tahoma"/>
              <a:cs typeface="Tahoma"/>
            </a:endParaRPr>
          </a:p>
          <a:p>
            <a:pPr marL="12700" marR="375285">
              <a:lnSpc>
                <a:spcPct val="122300"/>
              </a:lnSpc>
              <a:spcBef>
                <a:spcPts val="565"/>
              </a:spcBef>
            </a:pPr>
            <a:r>
              <a:rPr sz="750" spc="35" dirty="0">
                <a:solidFill>
                  <a:srgbClr val="002A41"/>
                </a:solidFill>
                <a:latin typeface="Tahoma"/>
                <a:cs typeface="Tahoma"/>
              </a:rPr>
              <a:t>З </a:t>
            </a:r>
            <a:r>
              <a:rPr sz="750" spc="55" dirty="0">
                <a:solidFill>
                  <a:srgbClr val="002A41"/>
                </a:solidFill>
                <a:latin typeface="Tahoma"/>
                <a:cs typeface="Tahoma"/>
              </a:rPr>
              <a:t>іншого </a:t>
            </a:r>
            <a:r>
              <a:rPr sz="750" spc="15" dirty="0">
                <a:solidFill>
                  <a:srgbClr val="002A41"/>
                </a:solidFill>
                <a:latin typeface="Tahoma"/>
                <a:cs typeface="Tahoma"/>
              </a:rPr>
              <a:t>боку, </a:t>
            </a:r>
            <a:r>
              <a:rPr sz="750" spc="30" dirty="0">
                <a:solidFill>
                  <a:srgbClr val="002A41"/>
                </a:solidFill>
                <a:latin typeface="Tahoma"/>
                <a:cs typeface="Tahoma"/>
              </a:rPr>
              <a:t>незначна </a:t>
            </a:r>
            <a:r>
              <a:rPr sz="750" spc="50" dirty="0">
                <a:solidFill>
                  <a:srgbClr val="002A41"/>
                </a:solidFill>
                <a:latin typeface="Tahoma"/>
                <a:cs typeface="Tahoma"/>
              </a:rPr>
              <a:t>частка </a:t>
            </a:r>
            <a:r>
              <a:rPr sz="750" spc="45" dirty="0">
                <a:solidFill>
                  <a:srgbClr val="002A41"/>
                </a:solidFill>
                <a:latin typeface="Tahoma"/>
                <a:cs typeface="Tahoma"/>
              </a:rPr>
              <a:t>респондентів </a:t>
            </a:r>
            <a:r>
              <a:rPr sz="750" spc="60" dirty="0">
                <a:solidFill>
                  <a:srgbClr val="002A41"/>
                </a:solidFill>
                <a:latin typeface="Tahoma"/>
                <a:cs typeface="Tahoma"/>
              </a:rPr>
              <a:t>у  </a:t>
            </a:r>
            <a:r>
              <a:rPr sz="750" spc="70" dirty="0">
                <a:solidFill>
                  <a:srgbClr val="002A41"/>
                </a:solidFill>
                <a:latin typeface="Tahoma"/>
                <a:cs typeface="Tahoma"/>
              </a:rPr>
              <a:t>країні</a:t>
            </a:r>
            <a:r>
              <a:rPr sz="750" spc="-65" dirty="0">
                <a:solidFill>
                  <a:srgbClr val="002A41"/>
                </a:solidFill>
                <a:latin typeface="Tahoma"/>
                <a:cs typeface="Tahoma"/>
              </a:rPr>
              <a:t> </a:t>
            </a:r>
            <a:r>
              <a:rPr sz="750" spc="35" dirty="0">
                <a:solidFill>
                  <a:srgbClr val="002A41"/>
                </a:solidFill>
                <a:latin typeface="Tahoma"/>
                <a:cs typeface="Tahoma"/>
              </a:rPr>
              <a:t>загалом</a:t>
            </a:r>
            <a:r>
              <a:rPr sz="750" spc="-60" dirty="0">
                <a:solidFill>
                  <a:srgbClr val="002A41"/>
                </a:solidFill>
                <a:latin typeface="Tahoma"/>
                <a:cs typeface="Tahoma"/>
              </a:rPr>
              <a:t> </a:t>
            </a:r>
            <a:r>
              <a:rPr sz="750" spc="35" dirty="0">
                <a:solidFill>
                  <a:srgbClr val="002A41"/>
                </a:solidFill>
                <a:latin typeface="Tahoma"/>
                <a:cs typeface="Tahoma"/>
              </a:rPr>
              <a:t>вважають,</a:t>
            </a:r>
            <a:r>
              <a:rPr sz="750" spc="-60" dirty="0">
                <a:solidFill>
                  <a:srgbClr val="002A41"/>
                </a:solidFill>
                <a:latin typeface="Tahoma"/>
                <a:cs typeface="Tahoma"/>
              </a:rPr>
              <a:t> </a:t>
            </a:r>
            <a:r>
              <a:rPr sz="750" spc="50" dirty="0">
                <a:solidFill>
                  <a:srgbClr val="002A41"/>
                </a:solidFill>
                <a:latin typeface="Tahoma"/>
                <a:cs typeface="Tahoma"/>
              </a:rPr>
              <a:t>що</a:t>
            </a:r>
            <a:r>
              <a:rPr sz="750" spc="-60" dirty="0">
                <a:solidFill>
                  <a:srgbClr val="002A41"/>
                </a:solidFill>
                <a:latin typeface="Tahoma"/>
                <a:cs typeface="Tahoma"/>
              </a:rPr>
              <a:t> </a:t>
            </a:r>
            <a:r>
              <a:rPr sz="750" spc="45" dirty="0">
                <a:solidFill>
                  <a:srgbClr val="002A41"/>
                </a:solidFill>
                <a:latin typeface="Tahoma"/>
                <a:cs typeface="Tahoma"/>
              </a:rPr>
              <a:t>реформа</a:t>
            </a:r>
            <a:r>
              <a:rPr sz="750" spc="-60" dirty="0">
                <a:solidFill>
                  <a:srgbClr val="002A41"/>
                </a:solidFill>
                <a:latin typeface="Tahoma"/>
                <a:cs typeface="Tahoma"/>
              </a:rPr>
              <a:t> </a:t>
            </a:r>
            <a:r>
              <a:rPr sz="750" spc="30" dirty="0">
                <a:solidFill>
                  <a:srgbClr val="002A41"/>
                </a:solidFill>
                <a:latin typeface="Tahoma"/>
                <a:cs typeface="Tahoma"/>
              </a:rPr>
              <a:t>відбувається:  </a:t>
            </a:r>
            <a:r>
              <a:rPr sz="750" spc="60" dirty="0">
                <a:solidFill>
                  <a:srgbClr val="002A41"/>
                </a:solidFill>
                <a:latin typeface="Tahoma"/>
                <a:cs typeface="Tahoma"/>
              </a:rPr>
              <a:t>лише</a:t>
            </a:r>
            <a:r>
              <a:rPr sz="750" spc="-65" dirty="0">
                <a:solidFill>
                  <a:srgbClr val="002A41"/>
                </a:solidFill>
                <a:latin typeface="Tahoma"/>
                <a:cs typeface="Tahoma"/>
              </a:rPr>
              <a:t> </a:t>
            </a:r>
            <a:r>
              <a:rPr sz="750" spc="-25" dirty="0">
                <a:solidFill>
                  <a:srgbClr val="002A41"/>
                </a:solidFill>
                <a:latin typeface="Tahoma"/>
                <a:cs typeface="Tahoma"/>
              </a:rPr>
              <a:t>15%</a:t>
            </a:r>
            <a:r>
              <a:rPr sz="750" spc="-65" dirty="0">
                <a:solidFill>
                  <a:srgbClr val="002A41"/>
                </a:solidFill>
                <a:latin typeface="Tahoma"/>
                <a:cs typeface="Tahoma"/>
              </a:rPr>
              <a:t> </a:t>
            </a:r>
            <a:r>
              <a:rPr sz="750" spc="65" dirty="0">
                <a:solidFill>
                  <a:srgbClr val="002A41"/>
                </a:solidFill>
                <a:latin typeface="Tahoma"/>
                <a:cs typeface="Tahoma"/>
              </a:rPr>
              <a:t>можуть</a:t>
            </a:r>
            <a:r>
              <a:rPr sz="750" spc="-65" dirty="0">
                <a:solidFill>
                  <a:srgbClr val="002A41"/>
                </a:solidFill>
                <a:latin typeface="Tahoma"/>
                <a:cs typeface="Tahoma"/>
              </a:rPr>
              <a:t> </a:t>
            </a:r>
            <a:r>
              <a:rPr sz="750" spc="35" dirty="0">
                <a:solidFill>
                  <a:srgbClr val="002A41"/>
                </a:solidFill>
                <a:latin typeface="Tahoma"/>
                <a:cs typeface="Tahoma"/>
              </a:rPr>
              <a:t>ствердно</a:t>
            </a:r>
            <a:r>
              <a:rPr sz="750" spc="-65" dirty="0">
                <a:solidFill>
                  <a:srgbClr val="002A41"/>
                </a:solidFill>
                <a:latin typeface="Tahoma"/>
                <a:cs typeface="Tahoma"/>
              </a:rPr>
              <a:t> </a:t>
            </a:r>
            <a:r>
              <a:rPr sz="750" spc="50" dirty="0">
                <a:solidFill>
                  <a:srgbClr val="002A41"/>
                </a:solidFill>
                <a:latin typeface="Tahoma"/>
                <a:cs typeface="Tahoma"/>
              </a:rPr>
              <a:t>відповісти</a:t>
            </a:r>
            <a:r>
              <a:rPr sz="750" spc="-65" dirty="0">
                <a:solidFill>
                  <a:srgbClr val="002A41"/>
                </a:solidFill>
                <a:latin typeface="Tahoma"/>
                <a:cs typeface="Tahoma"/>
              </a:rPr>
              <a:t> </a:t>
            </a:r>
            <a:r>
              <a:rPr sz="750" spc="65" dirty="0">
                <a:solidFill>
                  <a:srgbClr val="002A41"/>
                </a:solidFill>
                <a:latin typeface="Tahoma"/>
                <a:cs typeface="Tahoma"/>
              </a:rPr>
              <a:t>на</a:t>
            </a:r>
            <a:r>
              <a:rPr sz="750" spc="-65" dirty="0">
                <a:solidFill>
                  <a:srgbClr val="002A41"/>
                </a:solidFill>
                <a:latin typeface="Tahoma"/>
                <a:cs typeface="Tahoma"/>
              </a:rPr>
              <a:t> </a:t>
            </a:r>
            <a:r>
              <a:rPr sz="750" spc="60" dirty="0">
                <a:solidFill>
                  <a:srgbClr val="002A41"/>
                </a:solidFill>
                <a:latin typeface="Tahoma"/>
                <a:cs typeface="Tahoma"/>
              </a:rPr>
              <a:t>питання,  </a:t>
            </a:r>
            <a:r>
              <a:rPr sz="750" spc="55" dirty="0">
                <a:solidFill>
                  <a:srgbClr val="002A41"/>
                </a:solidFill>
                <a:latin typeface="Tahoma"/>
                <a:cs typeface="Tahoma"/>
              </a:rPr>
              <a:t>однак</a:t>
            </a:r>
            <a:r>
              <a:rPr sz="750" spc="-55" dirty="0">
                <a:solidFill>
                  <a:srgbClr val="002A41"/>
                </a:solidFill>
                <a:latin typeface="Tahoma"/>
                <a:cs typeface="Tahoma"/>
              </a:rPr>
              <a:t> </a:t>
            </a:r>
            <a:r>
              <a:rPr sz="750" spc="70" dirty="0">
                <a:solidFill>
                  <a:srgbClr val="002A41"/>
                </a:solidFill>
                <a:latin typeface="Tahoma"/>
                <a:cs typeface="Tahoma"/>
              </a:rPr>
              <a:t>помітні</a:t>
            </a:r>
            <a:r>
              <a:rPr sz="750" spc="-55" dirty="0">
                <a:solidFill>
                  <a:srgbClr val="002A41"/>
                </a:solidFill>
                <a:latin typeface="Tahoma"/>
                <a:cs typeface="Tahoma"/>
              </a:rPr>
              <a:t> </a:t>
            </a:r>
            <a:r>
              <a:rPr sz="750" spc="60" dirty="0">
                <a:solidFill>
                  <a:srgbClr val="002A41"/>
                </a:solidFill>
                <a:latin typeface="Tahoma"/>
                <a:cs typeface="Tahoma"/>
              </a:rPr>
              <a:t>великі</a:t>
            </a:r>
            <a:r>
              <a:rPr sz="750" spc="-55" dirty="0">
                <a:solidFill>
                  <a:srgbClr val="002A41"/>
                </a:solidFill>
                <a:latin typeface="Tahoma"/>
                <a:cs typeface="Tahoma"/>
              </a:rPr>
              <a:t> </a:t>
            </a:r>
            <a:r>
              <a:rPr sz="750" spc="45" dirty="0">
                <a:solidFill>
                  <a:srgbClr val="002A41"/>
                </a:solidFill>
                <a:latin typeface="Tahoma"/>
                <a:cs typeface="Tahoma"/>
              </a:rPr>
              <a:t>регіональні</a:t>
            </a:r>
            <a:r>
              <a:rPr sz="750" spc="-55" dirty="0">
                <a:solidFill>
                  <a:srgbClr val="002A41"/>
                </a:solidFill>
                <a:latin typeface="Tahoma"/>
                <a:cs typeface="Tahoma"/>
              </a:rPr>
              <a:t> </a:t>
            </a:r>
            <a:r>
              <a:rPr sz="750" spc="50" dirty="0">
                <a:solidFill>
                  <a:srgbClr val="002A41"/>
                </a:solidFill>
                <a:latin typeface="Tahoma"/>
                <a:cs typeface="Tahoma"/>
              </a:rPr>
              <a:t>відмінності:</a:t>
            </a:r>
            <a:r>
              <a:rPr sz="750" spc="-55" dirty="0">
                <a:solidFill>
                  <a:srgbClr val="002A41"/>
                </a:solidFill>
                <a:latin typeface="Tahoma"/>
                <a:cs typeface="Tahoma"/>
              </a:rPr>
              <a:t> </a:t>
            </a:r>
            <a:r>
              <a:rPr sz="750" spc="-15" dirty="0">
                <a:solidFill>
                  <a:srgbClr val="002A41"/>
                </a:solidFill>
                <a:latin typeface="Tahoma"/>
                <a:cs typeface="Tahoma"/>
              </a:rPr>
              <a:t>56%</a:t>
            </a:r>
            <a:r>
              <a:rPr sz="750" spc="-55" dirty="0">
                <a:solidFill>
                  <a:srgbClr val="002A41"/>
                </a:solidFill>
                <a:latin typeface="Tahoma"/>
                <a:cs typeface="Tahoma"/>
              </a:rPr>
              <a:t> </a:t>
            </a:r>
            <a:r>
              <a:rPr sz="750" spc="60" dirty="0">
                <a:solidFill>
                  <a:srgbClr val="002A41"/>
                </a:solidFill>
                <a:latin typeface="Tahoma"/>
                <a:cs typeface="Tahoma"/>
              </a:rPr>
              <a:t>у</a:t>
            </a:r>
            <a:endParaRPr sz="750">
              <a:latin typeface="Tahoma"/>
              <a:cs typeface="Tahoma"/>
            </a:endParaRPr>
          </a:p>
          <a:p>
            <a:pPr marL="12700" marR="104775">
              <a:lnSpc>
                <a:spcPct val="122300"/>
              </a:lnSpc>
            </a:pPr>
            <a:r>
              <a:rPr sz="750" spc="75" dirty="0">
                <a:solidFill>
                  <a:srgbClr val="002A41"/>
                </a:solidFill>
                <a:latin typeface="Tahoma"/>
                <a:cs typeface="Tahoma"/>
              </a:rPr>
              <a:t>Вінницькій</a:t>
            </a:r>
            <a:r>
              <a:rPr sz="750" spc="-60" dirty="0">
                <a:solidFill>
                  <a:srgbClr val="002A41"/>
                </a:solidFill>
                <a:latin typeface="Tahoma"/>
                <a:cs typeface="Tahoma"/>
              </a:rPr>
              <a:t> </a:t>
            </a:r>
            <a:r>
              <a:rPr sz="750" spc="25" dirty="0">
                <a:solidFill>
                  <a:srgbClr val="002A41"/>
                </a:solidFill>
                <a:latin typeface="Tahoma"/>
                <a:cs typeface="Tahoma"/>
              </a:rPr>
              <a:t>області,</a:t>
            </a:r>
            <a:r>
              <a:rPr sz="750" spc="-60" dirty="0">
                <a:solidFill>
                  <a:srgbClr val="002A41"/>
                </a:solidFill>
                <a:latin typeface="Tahoma"/>
                <a:cs typeface="Tahoma"/>
              </a:rPr>
              <a:t> </a:t>
            </a:r>
            <a:r>
              <a:rPr sz="750" spc="-35" dirty="0">
                <a:solidFill>
                  <a:srgbClr val="002A41"/>
                </a:solidFill>
                <a:latin typeface="Tahoma"/>
                <a:cs typeface="Tahoma"/>
              </a:rPr>
              <a:t>74%</a:t>
            </a:r>
            <a:r>
              <a:rPr sz="750" spc="-60" dirty="0">
                <a:solidFill>
                  <a:srgbClr val="002A41"/>
                </a:solidFill>
                <a:latin typeface="Tahoma"/>
                <a:cs typeface="Tahoma"/>
              </a:rPr>
              <a:t> </a:t>
            </a:r>
            <a:r>
              <a:rPr sz="750" spc="60" dirty="0">
                <a:solidFill>
                  <a:srgbClr val="002A41"/>
                </a:solidFill>
                <a:latin typeface="Tahoma"/>
                <a:cs typeface="Tahoma"/>
              </a:rPr>
              <a:t>у</a:t>
            </a:r>
            <a:r>
              <a:rPr sz="750" spc="-60" dirty="0">
                <a:solidFill>
                  <a:srgbClr val="002A41"/>
                </a:solidFill>
                <a:latin typeface="Tahoma"/>
                <a:cs typeface="Tahoma"/>
              </a:rPr>
              <a:t> </a:t>
            </a:r>
            <a:r>
              <a:rPr sz="750" spc="45" dirty="0">
                <a:solidFill>
                  <a:srgbClr val="002A41"/>
                </a:solidFill>
                <a:latin typeface="Tahoma"/>
                <a:cs typeface="Tahoma"/>
              </a:rPr>
              <a:t>м.</a:t>
            </a:r>
            <a:r>
              <a:rPr sz="750" spc="-60" dirty="0">
                <a:solidFill>
                  <a:srgbClr val="002A41"/>
                </a:solidFill>
                <a:latin typeface="Tahoma"/>
                <a:cs typeface="Tahoma"/>
              </a:rPr>
              <a:t> </a:t>
            </a:r>
            <a:r>
              <a:rPr sz="750" spc="65" dirty="0">
                <a:solidFill>
                  <a:srgbClr val="002A41"/>
                </a:solidFill>
                <a:latin typeface="Tahoma"/>
                <a:cs typeface="Tahoma"/>
              </a:rPr>
              <a:t>Києві</a:t>
            </a:r>
            <a:r>
              <a:rPr sz="750" spc="-60" dirty="0">
                <a:solidFill>
                  <a:srgbClr val="002A41"/>
                </a:solidFill>
                <a:latin typeface="Tahoma"/>
                <a:cs typeface="Tahoma"/>
              </a:rPr>
              <a:t> </a:t>
            </a:r>
            <a:r>
              <a:rPr sz="750" spc="35" dirty="0">
                <a:solidFill>
                  <a:srgbClr val="002A41"/>
                </a:solidFill>
                <a:latin typeface="Tahoma"/>
                <a:cs typeface="Tahoma"/>
              </a:rPr>
              <a:t>вважають,</a:t>
            </a:r>
            <a:r>
              <a:rPr sz="750" spc="-60" dirty="0">
                <a:solidFill>
                  <a:srgbClr val="002A41"/>
                </a:solidFill>
                <a:latin typeface="Tahoma"/>
                <a:cs typeface="Tahoma"/>
              </a:rPr>
              <a:t> </a:t>
            </a:r>
            <a:r>
              <a:rPr sz="750" spc="50" dirty="0">
                <a:solidFill>
                  <a:srgbClr val="002A41"/>
                </a:solidFill>
                <a:latin typeface="Tahoma"/>
                <a:cs typeface="Tahoma"/>
              </a:rPr>
              <a:t>що</a:t>
            </a:r>
            <a:r>
              <a:rPr sz="750" spc="-60" dirty="0">
                <a:solidFill>
                  <a:srgbClr val="002A41"/>
                </a:solidFill>
                <a:latin typeface="Tahoma"/>
                <a:cs typeface="Tahoma"/>
              </a:rPr>
              <a:t> </a:t>
            </a:r>
            <a:r>
              <a:rPr sz="750" spc="45" dirty="0">
                <a:solidFill>
                  <a:srgbClr val="002A41"/>
                </a:solidFill>
                <a:latin typeface="Tahoma"/>
                <a:cs typeface="Tahoma"/>
              </a:rPr>
              <a:t>реформа  </a:t>
            </a:r>
            <a:r>
              <a:rPr sz="750" spc="35" dirty="0">
                <a:solidFill>
                  <a:srgbClr val="002A41"/>
                </a:solidFill>
                <a:latin typeface="Tahoma"/>
                <a:cs typeface="Tahoma"/>
              </a:rPr>
              <a:t>відбувається,</a:t>
            </a:r>
            <a:r>
              <a:rPr sz="750" spc="-65" dirty="0">
                <a:solidFill>
                  <a:srgbClr val="002A41"/>
                </a:solidFill>
                <a:latin typeface="Tahoma"/>
                <a:cs typeface="Tahoma"/>
              </a:rPr>
              <a:t> </a:t>
            </a:r>
            <a:r>
              <a:rPr sz="750" spc="40" dirty="0">
                <a:solidFill>
                  <a:srgbClr val="002A41"/>
                </a:solidFill>
                <a:latin typeface="Tahoma"/>
                <a:cs typeface="Tahoma"/>
              </a:rPr>
              <a:t>тоді</a:t>
            </a:r>
            <a:r>
              <a:rPr sz="750" spc="-65" dirty="0">
                <a:solidFill>
                  <a:srgbClr val="002A41"/>
                </a:solidFill>
                <a:latin typeface="Tahoma"/>
                <a:cs typeface="Tahoma"/>
              </a:rPr>
              <a:t> </a:t>
            </a:r>
            <a:r>
              <a:rPr sz="750" spc="75" dirty="0">
                <a:solidFill>
                  <a:srgbClr val="002A41"/>
                </a:solidFill>
                <a:latin typeface="Tahoma"/>
                <a:cs typeface="Tahoma"/>
              </a:rPr>
              <a:t>як</a:t>
            </a:r>
            <a:r>
              <a:rPr sz="750" spc="-65" dirty="0">
                <a:solidFill>
                  <a:srgbClr val="002A41"/>
                </a:solidFill>
                <a:latin typeface="Tahoma"/>
                <a:cs typeface="Tahoma"/>
              </a:rPr>
              <a:t> </a:t>
            </a:r>
            <a:r>
              <a:rPr sz="750" spc="60" dirty="0">
                <a:solidFill>
                  <a:srgbClr val="002A41"/>
                </a:solidFill>
                <a:latin typeface="Tahoma"/>
                <a:cs typeface="Tahoma"/>
              </a:rPr>
              <a:t>у</a:t>
            </a:r>
            <a:r>
              <a:rPr sz="750" spc="-60" dirty="0">
                <a:solidFill>
                  <a:srgbClr val="002A41"/>
                </a:solidFill>
                <a:latin typeface="Tahoma"/>
                <a:cs typeface="Tahoma"/>
              </a:rPr>
              <a:t> </a:t>
            </a:r>
            <a:r>
              <a:rPr sz="750" spc="45" dirty="0">
                <a:solidFill>
                  <a:srgbClr val="002A41"/>
                </a:solidFill>
                <a:latin typeface="Tahoma"/>
                <a:cs typeface="Tahoma"/>
              </a:rPr>
              <a:t>Полтавській,</a:t>
            </a:r>
            <a:r>
              <a:rPr sz="750" spc="-65" dirty="0">
                <a:solidFill>
                  <a:srgbClr val="002A41"/>
                </a:solidFill>
                <a:latin typeface="Tahoma"/>
                <a:cs typeface="Tahoma"/>
              </a:rPr>
              <a:t> </a:t>
            </a:r>
            <a:r>
              <a:rPr sz="750" spc="60" dirty="0">
                <a:solidFill>
                  <a:srgbClr val="002A41"/>
                </a:solidFill>
                <a:latin typeface="Tahoma"/>
                <a:cs typeface="Tahoma"/>
              </a:rPr>
              <a:t>Миколаївській,</a:t>
            </a:r>
            <a:endParaRPr sz="750">
              <a:latin typeface="Tahoma"/>
              <a:cs typeface="Tahoma"/>
            </a:endParaRPr>
          </a:p>
          <a:p>
            <a:pPr marL="12700" marR="678180">
              <a:lnSpc>
                <a:spcPct val="122300"/>
              </a:lnSpc>
            </a:pPr>
            <a:r>
              <a:rPr sz="750" spc="40" dirty="0">
                <a:solidFill>
                  <a:srgbClr val="002A41"/>
                </a:solidFill>
                <a:latin typeface="Tahoma"/>
                <a:cs typeface="Tahoma"/>
              </a:rPr>
              <a:t>Кіровоградській,</a:t>
            </a:r>
            <a:r>
              <a:rPr sz="750" spc="-60" dirty="0">
                <a:solidFill>
                  <a:srgbClr val="002A41"/>
                </a:solidFill>
                <a:latin typeface="Tahoma"/>
                <a:cs typeface="Tahoma"/>
              </a:rPr>
              <a:t> </a:t>
            </a:r>
            <a:r>
              <a:rPr sz="750" spc="60" dirty="0">
                <a:solidFill>
                  <a:srgbClr val="002A41"/>
                </a:solidFill>
                <a:latin typeface="Tahoma"/>
                <a:cs typeface="Tahoma"/>
              </a:rPr>
              <a:t>Луганській</a:t>
            </a:r>
            <a:r>
              <a:rPr sz="750" spc="-55" dirty="0">
                <a:solidFill>
                  <a:srgbClr val="002A41"/>
                </a:solidFill>
                <a:latin typeface="Tahoma"/>
                <a:cs typeface="Tahoma"/>
              </a:rPr>
              <a:t> </a:t>
            </a:r>
            <a:r>
              <a:rPr sz="750" spc="35" dirty="0">
                <a:solidFill>
                  <a:srgbClr val="002A41"/>
                </a:solidFill>
                <a:latin typeface="Tahoma"/>
                <a:cs typeface="Tahoma"/>
              </a:rPr>
              <a:t>та</a:t>
            </a:r>
            <a:r>
              <a:rPr sz="750" spc="-60" dirty="0">
                <a:solidFill>
                  <a:srgbClr val="002A41"/>
                </a:solidFill>
                <a:latin typeface="Tahoma"/>
                <a:cs typeface="Tahoma"/>
              </a:rPr>
              <a:t> </a:t>
            </a:r>
            <a:r>
              <a:rPr sz="750" spc="50" dirty="0">
                <a:solidFill>
                  <a:srgbClr val="002A41"/>
                </a:solidFill>
                <a:latin typeface="Tahoma"/>
                <a:cs typeface="Tahoma"/>
              </a:rPr>
              <a:t>Закарпатській  </a:t>
            </a:r>
            <a:r>
              <a:rPr sz="750" spc="40" dirty="0">
                <a:solidFill>
                  <a:srgbClr val="002A41"/>
                </a:solidFill>
                <a:latin typeface="Tahoma"/>
                <a:cs typeface="Tahoma"/>
              </a:rPr>
              <a:t>областях</a:t>
            </a:r>
            <a:r>
              <a:rPr sz="750" spc="-65" dirty="0">
                <a:solidFill>
                  <a:srgbClr val="002A41"/>
                </a:solidFill>
                <a:latin typeface="Tahoma"/>
                <a:cs typeface="Tahoma"/>
              </a:rPr>
              <a:t> </a:t>
            </a:r>
            <a:r>
              <a:rPr sz="750" spc="55" dirty="0">
                <a:solidFill>
                  <a:srgbClr val="002A41"/>
                </a:solidFill>
                <a:latin typeface="Tahoma"/>
                <a:cs typeface="Tahoma"/>
              </a:rPr>
              <a:t>цей</a:t>
            </a:r>
            <a:r>
              <a:rPr sz="750" spc="-60" dirty="0">
                <a:solidFill>
                  <a:srgbClr val="002A41"/>
                </a:solidFill>
                <a:latin typeface="Tahoma"/>
                <a:cs typeface="Tahoma"/>
              </a:rPr>
              <a:t> </a:t>
            </a:r>
            <a:r>
              <a:rPr sz="750" spc="40" dirty="0">
                <a:solidFill>
                  <a:srgbClr val="002A41"/>
                </a:solidFill>
                <a:latin typeface="Tahoma"/>
                <a:cs typeface="Tahoma"/>
              </a:rPr>
              <a:t>відсоток</a:t>
            </a:r>
            <a:r>
              <a:rPr sz="750" spc="-60" dirty="0">
                <a:solidFill>
                  <a:srgbClr val="002A41"/>
                </a:solidFill>
                <a:latin typeface="Tahoma"/>
                <a:cs typeface="Tahoma"/>
              </a:rPr>
              <a:t> </a:t>
            </a:r>
            <a:r>
              <a:rPr sz="750" spc="45" dirty="0">
                <a:solidFill>
                  <a:srgbClr val="002A41"/>
                </a:solidFill>
                <a:latin typeface="Tahoma"/>
                <a:cs typeface="Tahoma"/>
              </a:rPr>
              <a:t>не</a:t>
            </a:r>
            <a:r>
              <a:rPr sz="750" spc="-65" dirty="0">
                <a:solidFill>
                  <a:srgbClr val="002A41"/>
                </a:solidFill>
                <a:latin typeface="Tahoma"/>
                <a:cs typeface="Tahoma"/>
              </a:rPr>
              <a:t> </a:t>
            </a:r>
            <a:r>
              <a:rPr sz="750" spc="45" dirty="0">
                <a:solidFill>
                  <a:srgbClr val="002A41"/>
                </a:solidFill>
                <a:latin typeface="Tahoma"/>
                <a:cs typeface="Tahoma"/>
              </a:rPr>
              <a:t>перевищує</a:t>
            </a:r>
            <a:r>
              <a:rPr sz="750" spc="-60" dirty="0">
                <a:solidFill>
                  <a:srgbClr val="002A41"/>
                </a:solidFill>
                <a:latin typeface="Tahoma"/>
                <a:cs typeface="Tahoma"/>
              </a:rPr>
              <a:t> </a:t>
            </a:r>
            <a:r>
              <a:rPr sz="750" spc="-35" dirty="0">
                <a:solidFill>
                  <a:srgbClr val="002A41"/>
                </a:solidFill>
                <a:latin typeface="Tahoma"/>
                <a:cs typeface="Tahoma"/>
              </a:rPr>
              <a:t>8%.</a:t>
            </a:r>
            <a:endParaRPr sz="750">
              <a:latin typeface="Tahoma"/>
              <a:cs typeface="Tahoma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796100" y="875714"/>
            <a:ext cx="4853940" cy="635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33300"/>
              </a:lnSpc>
              <a:spcBef>
                <a:spcPts val="100"/>
              </a:spcBef>
            </a:pPr>
            <a:r>
              <a:rPr sz="1500" b="1" spc="110" dirty="0">
                <a:latin typeface="Arial"/>
                <a:cs typeface="Arial"/>
              </a:rPr>
              <a:t>СИСТЕМА</a:t>
            </a:r>
            <a:r>
              <a:rPr sz="1500" b="1" spc="-35" dirty="0">
                <a:latin typeface="Arial"/>
                <a:cs typeface="Arial"/>
              </a:rPr>
              <a:t> </a:t>
            </a:r>
            <a:r>
              <a:rPr sz="1500" b="1" spc="45" dirty="0">
                <a:latin typeface="Arial"/>
                <a:cs typeface="Arial"/>
              </a:rPr>
              <a:t>ОХОРОНИ</a:t>
            </a:r>
            <a:r>
              <a:rPr sz="1500" b="1" spc="-30" dirty="0">
                <a:latin typeface="Arial"/>
                <a:cs typeface="Arial"/>
              </a:rPr>
              <a:t> </a:t>
            </a:r>
            <a:r>
              <a:rPr sz="1500" b="1" spc="-20" dirty="0">
                <a:latin typeface="Arial"/>
                <a:cs typeface="Arial"/>
              </a:rPr>
              <a:t>ЗДОРОВ’Я</a:t>
            </a:r>
            <a:r>
              <a:rPr sz="1500" b="1" spc="-35" dirty="0">
                <a:latin typeface="Arial"/>
                <a:cs typeface="Arial"/>
              </a:rPr>
              <a:t> </a:t>
            </a:r>
            <a:r>
              <a:rPr sz="1500" b="1" spc="75" dirty="0">
                <a:latin typeface="Arial"/>
                <a:cs typeface="Arial"/>
              </a:rPr>
              <a:t>ТА</a:t>
            </a:r>
            <a:r>
              <a:rPr sz="1500" b="1" spc="-30" dirty="0">
                <a:latin typeface="Arial"/>
                <a:cs typeface="Arial"/>
              </a:rPr>
              <a:t> </a:t>
            </a:r>
            <a:r>
              <a:rPr sz="1500" b="1" spc="204" dirty="0">
                <a:latin typeface="Arial"/>
                <a:cs typeface="Arial"/>
              </a:rPr>
              <a:t>ЇЇ</a:t>
            </a:r>
            <a:r>
              <a:rPr sz="1500" b="1" spc="-35" dirty="0">
                <a:latin typeface="Arial"/>
                <a:cs typeface="Arial"/>
              </a:rPr>
              <a:t> </a:t>
            </a:r>
            <a:r>
              <a:rPr sz="1500" b="1" spc="30" dirty="0">
                <a:latin typeface="Arial"/>
                <a:cs typeface="Arial"/>
              </a:rPr>
              <a:t>РЕФОРМА:  </a:t>
            </a:r>
            <a:r>
              <a:rPr sz="1500" b="1" spc="75" dirty="0">
                <a:latin typeface="Arial"/>
                <a:cs typeface="Arial"/>
              </a:rPr>
              <a:t>ПОГЛЯД</a:t>
            </a:r>
            <a:r>
              <a:rPr sz="1500" b="1" spc="-40" dirty="0">
                <a:latin typeface="Arial"/>
                <a:cs typeface="Arial"/>
              </a:rPr>
              <a:t> </a:t>
            </a:r>
            <a:r>
              <a:rPr sz="1500" b="1" spc="100" dirty="0">
                <a:latin typeface="Arial"/>
                <a:cs typeface="Arial"/>
              </a:rPr>
              <a:t>СПОЖИВАЧА</a:t>
            </a:r>
            <a:endParaRPr sz="1500">
              <a:latin typeface="Arial"/>
              <a:cs typeface="Arial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654350" y="1607823"/>
            <a:ext cx="6160770" cy="0"/>
          </a:xfrm>
          <a:custGeom>
            <a:avLst/>
            <a:gdLst/>
            <a:ahLst/>
            <a:cxnLst/>
            <a:rect l="l" t="t" r="r" b="b"/>
            <a:pathLst>
              <a:path w="6160770">
                <a:moveTo>
                  <a:pt x="0" y="0"/>
                </a:moveTo>
                <a:lnTo>
                  <a:pt x="6160300" y="0"/>
                </a:lnTo>
              </a:path>
            </a:pathLst>
          </a:custGeom>
          <a:ln w="12700">
            <a:solidFill>
              <a:srgbClr val="002A4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245603" y="476986"/>
            <a:ext cx="5876290" cy="83820"/>
          </a:xfrm>
          <a:custGeom>
            <a:avLst/>
            <a:gdLst/>
            <a:ahLst/>
            <a:cxnLst/>
            <a:rect l="l" t="t" r="r" b="b"/>
            <a:pathLst>
              <a:path w="5876290" h="83820">
                <a:moveTo>
                  <a:pt x="5876048" y="0"/>
                </a:moveTo>
                <a:lnTo>
                  <a:pt x="0" y="0"/>
                </a:lnTo>
                <a:lnTo>
                  <a:pt x="0" y="83654"/>
                </a:lnTo>
                <a:lnTo>
                  <a:pt x="5876048" y="83654"/>
                </a:lnTo>
                <a:lnTo>
                  <a:pt x="5876048" y="0"/>
                </a:lnTo>
                <a:close/>
              </a:path>
            </a:pathLst>
          </a:custGeom>
          <a:solidFill>
            <a:srgbClr val="384E6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654354" y="476986"/>
            <a:ext cx="541020" cy="83820"/>
          </a:xfrm>
          <a:custGeom>
            <a:avLst/>
            <a:gdLst/>
            <a:ahLst/>
            <a:cxnLst/>
            <a:rect l="l" t="t" r="r" b="b"/>
            <a:pathLst>
              <a:path w="541019" h="83820">
                <a:moveTo>
                  <a:pt x="540854" y="0"/>
                </a:moveTo>
                <a:lnTo>
                  <a:pt x="0" y="0"/>
                </a:lnTo>
                <a:lnTo>
                  <a:pt x="0" y="83654"/>
                </a:lnTo>
                <a:lnTo>
                  <a:pt x="540854" y="83654"/>
                </a:lnTo>
                <a:lnTo>
                  <a:pt x="540854" y="0"/>
                </a:lnTo>
                <a:close/>
              </a:path>
            </a:pathLst>
          </a:custGeom>
          <a:solidFill>
            <a:srgbClr val="F99F1B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815299" y="1554345"/>
            <a:ext cx="6160770" cy="0"/>
          </a:xfrm>
          <a:custGeom>
            <a:avLst/>
            <a:gdLst/>
            <a:ahLst/>
            <a:cxnLst/>
            <a:rect l="l" t="t" r="r" b="b"/>
            <a:pathLst>
              <a:path w="6160770">
                <a:moveTo>
                  <a:pt x="0" y="0"/>
                </a:moveTo>
                <a:lnTo>
                  <a:pt x="6160300" y="0"/>
                </a:lnTo>
              </a:path>
            </a:pathLst>
          </a:custGeom>
          <a:ln w="12700">
            <a:solidFill>
              <a:srgbClr val="002A4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802600" y="1020946"/>
            <a:ext cx="5958840" cy="2387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b="1" spc="120" dirty="0">
                <a:solidFill>
                  <a:srgbClr val="002A41"/>
                </a:solidFill>
                <a:latin typeface="Arial"/>
                <a:cs typeface="Arial"/>
              </a:rPr>
              <a:t>Графік </a:t>
            </a:r>
            <a:r>
              <a:rPr sz="1400" b="1" spc="40" dirty="0">
                <a:solidFill>
                  <a:srgbClr val="002A41"/>
                </a:solidFill>
                <a:latin typeface="Arial"/>
                <a:cs typeface="Arial"/>
              </a:rPr>
              <a:t>1.12. </a:t>
            </a:r>
            <a:r>
              <a:rPr sz="1400" b="1" spc="80" dirty="0">
                <a:solidFill>
                  <a:srgbClr val="002A41"/>
                </a:solidFill>
                <a:latin typeface="Arial"/>
                <a:cs typeface="Arial"/>
              </a:rPr>
              <a:t>Що для </a:t>
            </a:r>
            <a:r>
              <a:rPr sz="1400" b="1" spc="35" dirty="0">
                <a:solidFill>
                  <a:srgbClr val="002A41"/>
                </a:solidFill>
                <a:latin typeface="Arial"/>
                <a:cs typeface="Arial"/>
              </a:rPr>
              <a:t>вас </a:t>
            </a:r>
            <a:r>
              <a:rPr sz="1400" b="1" spc="80" dirty="0">
                <a:solidFill>
                  <a:srgbClr val="002A41"/>
                </a:solidFill>
                <a:latin typeface="Arial"/>
                <a:cs typeface="Arial"/>
              </a:rPr>
              <a:t>означає </a:t>
            </a:r>
            <a:r>
              <a:rPr sz="1400" b="1" spc="70" dirty="0">
                <a:solidFill>
                  <a:srgbClr val="002A41"/>
                </a:solidFill>
                <a:latin typeface="Arial"/>
                <a:cs typeface="Arial"/>
              </a:rPr>
              <a:t>реформа </a:t>
            </a:r>
            <a:r>
              <a:rPr sz="1400" b="1" spc="75" dirty="0">
                <a:solidFill>
                  <a:srgbClr val="002A41"/>
                </a:solidFill>
                <a:latin typeface="Arial"/>
                <a:cs typeface="Arial"/>
              </a:rPr>
              <a:t>охорони</a:t>
            </a:r>
            <a:r>
              <a:rPr sz="1400" b="1" spc="-204" dirty="0">
                <a:solidFill>
                  <a:srgbClr val="002A41"/>
                </a:solidFill>
                <a:latin typeface="Arial"/>
                <a:cs typeface="Arial"/>
              </a:rPr>
              <a:t> </a:t>
            </a:r>
            <a:r>
              <a:rPr sz="1400" b="1" spc="5" dirty="0">
                <a:solidFill>
                  <a:srgbClr val="002A41"/>
                </a:solidFill>
                <a:latin typeface="Arial"/>
                <a:cs typeface="Arial"/>
              </a:rPr>
              <a:t>здоров’я?</a:t>
            </a:r>
            <a:endParaRPr sz="14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347801" y="2135153"/>
            <a:ext cx="1459230" cy="2026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448945">
              <a:lnSpc>
                <a:spcPct val="105600"/>
              </a:lnSpc>
              <a:spcBef>
                <a:spcPts val="100"/>
              </a:spcBef>
            </a:pPr>
            <a:r>
              <a:rPr sz="750" spc="75" dirty="0">
                <a:solidFill>
                  <a:srgbClr val="002A41"/>
                </a:solidFill>
                <a:latin typeface="Tahoma"/>
                <a:cs typeface="Tahoma"/>
              </a:rPr>
              <a:t>Покращення</a:t>
            </a:r>
            <a:r>
              <a:rPr sz="750" spc="-95" dirty="0">
                <a:solidFill>
                  <a:srgbClr val="002A41"/>
                </a:solidFill>
                <a:latin typeface="Tahoma"/>
                <a:cs typeface="Tahoma"/>
              </a:rPr>
              <a:t> </a:t>
            </a:r>
            <a:r>
              <a:rPr sz="750" spc="65" dirty="0">
                <a:solidFill>
                  <a:srgbClr val="002A41"/>
                </a:solidFill>
                <a:latin typeface="Tahoma"/>
                <a:cs typeface="Tahoma"/>
              </a:rPr>
              <a:t>якості  </a:t>
            </a:r>
            <a:r>
              <a:rPr sz="750" spc="75" dirty="0">
                <a:solidFill>
                  <a:srgbClr val="002A41"/>
                </a:solidFill>
                <a:latin typeface="Tahoma"/>
                <a:cs typeface="Tahoma"/>
              </a:rPr>
              <a:t>медичної</a:t>
            </a:r>
            <a:r>
              <a:rPr sz="750" spc="-80" dirty="0">
                <a:solidFill>
                  <a:srgbClr val="002A41"/>
                </a:solidFill>
                <a:latin typeface="Tahoma"/>
                <a:cs typeface="Tahoma"/>
              </a:rPr>
              <a:t> </a:t>
            </a:r>
            <a:r>
              <a:rPr sz="750" spc="65" dirty="0">
                <a:solidFill>
                  <a:srgbClr val="002A41"/>
                </a:solidFill>
                <a:latin typeface="Tahoma"/>
                <a:cs typeface="Tahoma"/>
              </a:rPr>
              <a:t>допомоги</a:t>
            </a:r>
            <a:endParaRPr sz="750">
              <a:latin typeface="Tahoma"/>
              <a:cs typeface="Tahoma"/>
            </a:endParaRPr>
          </a:p>
          <a:p>
            <a:pPr marL="12700" marR="332105">
              <a:lnSpc>
                <a:spcPct val="105600"/>
              </a:lnSpc>
              <a:spcBef>
                <a:spcPts val="565"/>
              </a:spcBef>
            </a:pPr>
            <a:r>
              <a:rPr sz="750" spc="65" dirty="0">
                <a:solidFill>
                  <a:srgbClr val="002A41"/>
                </a:solidFill>
                <a:latin typeface="Tahoma"/>
                <a:cs typeface="Tahoma"/>
              </a:rPr>
              <a:t>Збільшення </a:t>
            </a:r>
            <a:r>
              <a:rPr sz="750" spc="40" dirty="0">
                <a:solidFill>
                  <a:srgbClr val="002A41"/>
                </a:solidFill>
                <a:latin typeface="Tahoma"/>
                <a:cs typeface="Tahoma"/>
              </a:rPr>
              <a:t>зарплати  </a:t>
            </a:r>
            <a:r>
              <a:rPr sz="750" spc="70" dirty="0">
                <a:solidFill>
                  <a:srgbClr val="002A41"/>
                </a:solidFill>
                <a:latin typeface="Tahoma"/>
                <a:cs typeface="Tahoma"/>
              </a:rPr>
              <a:t>медичного</a:t>
            </a:r>
            <a:r>
              <a:rPr sz="750" spc="-90" dirty="0">
                <a:solidFill>
                  <a:srgbClr val="002A41"/>
                </a:solidFill>
                <a:latin typeface="Tahoma"/>
                <a:cs typeface="Tahoma"/>
              </a:rPr>
              <a:t> </a:t>
            </a:r>
            <a:r>
              <a:rPr sz="750" spc="60" dirty="0">
                <a:solidFill>
                  <a:srgbClr val="002A41"/>
                </a:solidFill>
                <a:latin typeface="Tahoma"/>
                <a:cs typeface="Tahoma"/>
              </a:rPr>
              <a:t>персоналу</a:t>
            </a:r>
            <a:endParaRPr sz="750">
              <a:latin typeface="Tahoma"/>
              <a:cs typeface="Tahoma"/>
            </a:endParaRPr>
          </a:p>
          <a:p>
            <a:pPr marL="12700" marR="5080">
              <a:lnSpc>
                <a:spcPct val="105600"/>
              </a:lnSpc>
              <a:spcBef>
                <a:spcPts val="565"/>
              </a:spcBef>
            </a:pPr>
            <a:r>
              <a:rPr sz="750" spc="80" dirty="0">
                <a:solidFill>
                  <a:srgbClr val="002A41"/>
                </a:solidFill>
                <a:latin typeface="Tahoma"/>
                <a:cs typeface="Tahoma"/>
              </a:rPr>
              <a:t>Зменшення </a:t>
            </a:r>
            <a:r>
              <a:rPr sz="750" spc="55" dirty="0">
                <a:solidFill>
                  <a:srgbClr val="002A41"/>
                </a:solidFill>
                <a:latin typeface="Tahoma"/>
                <a:cs typeface="Tahoma"/>
              </a:rPr>
              <a:t>витрат</a:t>
            </a:r>
            <a:r>
              <a:rPr sz="750" spc="-180" dirty="0">
                <a:solidFill>
                  <a:srgbClr val="002A41"/>
                </a:solidFill>
                <a:latin typeface="Tahoma"/>
                <a:cs typeface="Tahoma"/>
              </a:rPr>
              <a:t> </a:t>
            </a:r>
            <a:r>
              <a:rPr sz="750" spc="70" dirty="0">
                <a:solidFill>
                  <a:srgbClr val="002A41"/>
                </a:solidFill>
                <a:latin typeface="Tahoma"/>
                <a:cs typeface="Tahoma"/>
              </a:rPr>
              <a:t>пацієнта  на </a:t>
            </a:r>
            <a:r>
              <a:rPr sz="750" spc="85" dirty="0">
                <a:solidFill>
                  <a:srgbClr val="002A41"/>
                </a:solidFill>
                <a:latin typeface="Tahoma"/>
                <a:cs typeface="Tahoma"/>
              </a:rPr>
              <a:t>медичну</a:t>
            </a:r>
            <a:r>
              <a:rPr sz="750" spc="-135" dirty="0">
                <a:solidFill>
                  <a:srgbClr val="002A41"/>
                </a:solidFill>
                <a:latin typeface="Tahoma"/>
                <a:cs typeface="Tahoma"/>
              </a:rPr>
              <a:t> </a:t>
            </a:r>
            <a:r>
              <a:rPr sz="750" spc="60" dirty="0">
                <a:solidFill>
                  <a:srgbClr val="002A41"/>
                </a:solidFill>
                <a:latin typeface="Tahoma"/>
                <a:cs typeface="Tahoma"/>
              </a:rPr>
              <a:t>допомогу</a:t>
            </a:r>
            <a:endParaRPr sz="750">
              <a:latin typeface="Tahoma"/>
              <a:cs typeface="Tahoma"/>
            </a:endParaRPr>
          </a:p>
          <a:p>
            <a:pPr marL="12700" marR="479425">
              <a:lnSpc>
                <a:spcPct val="105600"/>
              </a:lnSpc>
              <a:spcBef>
                <a:spcPts val="570"/>
              </a:spcBef>
            </a:pPr>
            <a:r>
              <a:rPr sz="750" spc="80" dirty="0">
                <a:solidFill>
                  <a:srgbClr val="002A41"/>
                </a:solidFill>
                <a:latin typeface="Tahoma"/>
                <a:cs typeface="Tahoma"/>
              </a:rPr>
              <a:t>Зменшення</a:t>
            </a:r>
            <a:r>
              <a:rPr sz="750" spc="-85" dirty="0">
                <a:solidFill>
                  <a:srgbClr val="002A41"/>
                </a:solidFill>
                <a:latin typeface="Tahoma"/>
                <a:cs typeface="Tahoma"/>
              </a:rPr>
              <a:t> </a:t>
            </a:r>
            <a:r>
              <a:rPr sz="750" spc="55" dirty="0">
                <a:solidFill>
                  <a:srgbClr val="002A41"/>
                </a:solidFill>
                <a:latin typeface="Tahoma"/>
                <a:cs typeface="Tahoma"/>
              </a:rPr>
              <a:t>витрат  </a:t>
            </a:r>
            <a:r>
              <a:rPr sz="750" spc="70" dirty="0">
                <a:solidFill>
                  <a:srgbClr val="002A41"/>
                </a:solidFill>
                <a:latin typeface="Tahoma"/>
                <a:cs typeface="Tahoma"/>
              </a:rPr>
              <a:t>пацієнта на</a:t>
            </a:r>
            <a:r>
              <a:rPr sz="750" spc="-150" dirty="0">
                <a:solidFill>
                  <a:srgbClr val="002A41"/>
                </a:solidFill>
                <a:latin typeface="Tahoma"/>
                <a:cs typeface="Tahoma"/>
              </a:rPr>
              <a:t> </a:t>
            </a:r>
            <a:r>
              <a:rPr sz="750" spc="90" dirty="0">
                <a:solidFill>
                  <a:srgbClr val="002A41"/>
                </a:solidFill>
                <a:latin typeface="Tahoma"/>
                <a:cs typeface="Tahoma"/>
              </a:rPr>
              <a:t>ліки</a:t>
            </a:r>
            <a:endParaRPr sz="750">
              <a:latin typeface="Tahoma"/>
              <a:cs typeface="Tahoma"/>
            </a:endParaRPr>
          </a:p>
          <a:p>
            <a:pPr marL="12700" marR="167005">
              <a:lnSpc>
                <a:spcPct val="105600"/>
              </a:lnSpc>
              <a:spcBef>
                <a:spcPts val="565"/>
              </a:spcBef>
            </a:pPr>
            <a:r>
              <a:rPr sz="750" spc="75" dirty="0">
                <a:solidFill>
                  <a:srgbClr val="002A41"/>
                </a:solidFill>
                <a:latin typeface="Tahoma"/>
                <a:cs typeface="Tahoma"/>
              </a:rPr>
              <a:t>Можливість </a:t>
            </a:r>
            <a:r>
              <a:rPr sz="750" spc="85" dirty="0">
                <a:solidFill>
                  <a:srgbClr val="002A41"/>
                </a:solidFill>
                <a:latin typeface="Tahoma"/>
                <a:cs typeface="Tahoma"/>
              </a:rPr>
              <a:t>отримання  </a:t>
            </a:r>
            <a:r>
              <a:rPr sz="750" spc="65" dirty="0">
                <a:solidFill>
                  <a:srgbClr val="002A41"/>
                </a:solidFill>
                <a:latin typeface="Tahoma"/>
                <a:cs typeface="Tahoma"/>
              </a:rPr>
              <a:t>допомоги</a:t>
            </a:r>
            <a:r>
              <a:rPr sz="750" spc="-50" dirty="0">
                <a:solidFill>
                  <a:srgbClr val="002A41"/>
                </a:solidFill>
                <a:latin typeface="Tahoma"/>
                <a:cs typeface="Tahoma"/>
              </a:rPr>
              <a:t> </a:t>
            </a:r>
            <a:r>
              <a:rPr sz="750" spc="55" dirty="0">
                <a:solidFill>
                  <a:srgbClr val="002A41"/>
                </a:solidFill>
                <a:latin typeface="Tahoma"/>
                <a:cs typeface="Tahoma"/>
              </a:rPr>
              <a:t>поряд</a:t>
            </a:r>
            <a:r>
              <a:rPr sz="750" spc="-45" dirty="0">
                <a:solidFill>
                  <a:srgbClr val="002A41"/>
                </a:solidFill>
                <a:latin typeface="Tahoma"/>
                <a:cs typeface="Tahoma"/>
              </a:rPr>
              <a:t> </a:t>
            </a:r>
            <a:r>
              <a:rPr sz="750" spc="-10" dirty="0">
                <a:solidFill>
                  <a:srgbClr val="002A41"/>
                </a:solidFill>
                <a:latin typeface="Tahoma"/>
                <a:cs typeface="Tahoma"/>
              </a:rPr>
              <a:t>із</a:t>
            </a:r>
            <a:r>
              <a:rPr sz="750" spc="-45" dirty="0">
                <a:solidFill>
                  <a:srgbClr val="002A41"/>
                </a:solidFill>
                <a:latin typeface="Tahoma"/>
                <a:cs typeface="Tahoma"/>
              </a:rPr>
              <a:t> </a:t>
            </a:r>
            <a:r>
              <a:rPr sz="750" spc="75" dirty="0">
                <a:solidFill>
                  <a:srgbClr val="002A41"/>
                </a:solidFill>
                <a:latin typeface="Tahoma"/>
                <a:cs typeface="Tahoma"/>
              </a:rPr>
              <a:t>домом</a:t>
            </a:r>
            <a:endParaRPr sz="750">
              <a:latin typeface="Tahoma"/>
              <a:cs typeface="Tahoma"/>
            </a:endParaRPr>
          </a:p>
          <a:p>
            <a:pPr marL="12700" marR="238125">
              <a:lnSpc>
                <a:spcPct val="105600"/>
              </a:lnSpc>
              <a:spcBef>
                <a:spcPts val="570"/>
              </a:spcBef>
            </a:pPr>
            <a:r>
              <a:rPr sz="750" spc="75" dirty="0">
                <a:solidFill>
                  <a:srgbClr val="002A41"/>
                </a:solidFill>
                <a:latin typeface="Tahoma"/>
                <a:cs typeface="Tahoma"/>
              </a:rPr>
              <a:t>Покращення</a:t>
            </a:r>
            <a:r>
              <a:rPr sz="750" spc="-100" dirty="0">
                <a:solidFill>
                  <a:srgbClr val="002A41"/>
                </a:solidFill>
                <a:latin typeface="Tahoma"/>
                <a:cs typeface="Tahoma"/>
              </a:rPr>
              <a:t> </a:t>
            </a:r>
            <a:r>
              <a:rPr sz="750" spc="65" dirty="0">
                <a:solidFill>
                  <a:srgbClr val="002A41"/>
                </a:solidFill>
                <a:latin typeface="Tahoma"/>
                <a:cs typeface="Tahoma"/>
              </a:rPr>
              <a:t>ставлення  лікарів </a:t>
            </a:r>
            <a:r>
              <a:rPr sz="750" spc="30" dirty="0">
                <a:solidFill>
                  <a:srgbClr val="002A41"/>
                </a:solidFill>
                <a:latin typeface="Tahoma"/>
                <a:cs typeface="Tahoma"/>
              </a:rPr>
              <a:t>до</a:t>
            </a:r>
            <a:r>
              <a:rPr sz="750" spc="-135" dirty="0">
                <a:solidFill>
                  <a:srgbClr val="002A41"/>
                </a:solidFill>
                <a:latin typeface="Tahoma"/>
                <a:cs typeface="Tahoma"/>
              </a:rPr>
              <a:t> </a:t>
            </a:r>
            <a:r>
              <a:rPr sz="750" spc="75" dirty="0">
                <a:solidFill>
                  <a:srgbClr val="002A41"/>
                </a:solidFill>
                <a:latin typeface="Tahoma"/>
                <a:cs typeface="Tahoma"/>
              </a:rPr>
              <a:t>пацієнтів</a:t>
            </a:r>
            <a:endParaRPr sz="75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  <a:spcBef>
                <a:spcPts val="615"/>
              </a:spcBef>
            </a:pPr>
            <a:r>
              <a:rPr sz="750" spc="55" dirty="0">
                <a:solidFill>
                  <a:srgbClr val="002A41"/>
                </a:solidFill>
                <a:latin typeface="Tahoma"/>
                <a:cs typeface="Tahoma"/>
              </a:rPr>
              <a:t>Інше</a:t>
            </a:r>
            <a:endParaRPr sz="750">
              <a:latin typeface="Tahoma"/>
              <a:cs typeface="Tahoma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5041646" y="2188756"/>
            <a:ext cx="231775" cy="71120"/>
          </a:xfrm>
          <a:custGeom>
            <a:avLst/>
            <a:gdLst/>
            <a:ahLst/>
            <a:cxnLst/>
            <a:rect l="l" t="t" r="r" b="b"/>
            <a:pathLst>
              <a:path w="231775" h="71119">
                <a:moveTo>
                  <a:pt x="231330" y="0"/>
                </a:moveTo>
                <a:lnTo>
                  <a:pt x="0" y="0"/>
                </a:lnTo>
                <a:lnTo>
                  <a:pt x="0" y="70942"/>
                </a:lnTo>
                <a:lnTo>
                  <a:pt x="231330" y="70942"/>
                </a:lnTo>
                <a:lnTo>
                  <a:pt x="231330" y="0"/>
                </a:lnTo>
                <a:close/>
              </a:path>
            </a:pathLst>
          </a:custGeom>
          <a:solidFill>
            <a:srgbClr val="27284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5041646" y="2508542"/>
            <a:ext cx="231775" cy="71120"/>
          </a:xfrm>
          <a:custGeom>
            <a:avLst/>
            <a:gdLst/>
            <a:ahLst/>
            <a:cxnLst/>
            <a:rect l="l" t="t" r="r" b="b"/>
            <a:pathLst>
              <a:path w="231775" h="71119">
                <a:moveTo>
                  <a:pt x="231330" y="0"/>
                </a:moveTo>
                <a:lnTo>
                  <a:pt x="0" y="0"/>
                </a:lnTo>
                <a:lnTo>
                  <a:pt x="0" y="70942"/>
                </a:lnTo>
                <a:lnTo>
                  <a:pt x="231330" y="70942"/>
                </a:lnTo>
                <a:lnTo>
                  <a:pt x="231330" y="0"/>
                </a:lnTo>
                <a:close/>
              </a:path>
            </a:pathLst>
          </a:custGeom>
          <a:solidFill>
            <a:srgbClr val="CD733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5041646" y="2809049"/>
            <a:ext cx="231775" cy="71120"/>
          </a:xfrm>
          <a:custGeom>
            <a:avLst/>
            <a:gdLst/>
            <a:ahLst/>
            <a:cxnLst/>
            <a:rect l="l" t="t" r="r" b="b"/>
            <a:pathLst>
              <a:path w="231775" h="71119">
                <a:moveTo>
                  <a:pt x="231330" y="0"/>
                </a:moveTo>
                <a:lnTo>
                  <a:pt x="0" y="0"/>
                </a:lnTo>
                <a:lnTo>
                  <a:pt x="0" y="70942"/>
                </a:lnTo>
                <a:lnTo>
                  <a:pt x="231330" y="70942"/>
                </a:lnTo>
                <a:lnTo>
                  <a:pt x="231330" y="0"/>
                </a:lnTo>
                <a:close/>
              </a:path>
            </a:pathLst>
          </a:custGeom>
          <a:solidFill>
            <a:srgbClr val="D1D3D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5041646" y="3121507"/>
            <a:ext cx="231775" cy="71120"/>
          </a:xfrm>
          <a:custGeom>
            <a:avLst/>
            <a:gdLst/>
            <a:ahLst/>
            <a:cxnLst/>
            <a:rect l="l" t="t" r="r" b="b"/>
            <a:pathLst>
              <a:path w="231775" h="71119">
                <a:moveTo>
                  <a:pt x="231330" y="0"/>
                </a:moveTo>
                <a:lnTo>
                  <a:pt x="0" y="0"/>
                </a:lnTo>
                <a:lnTo>
                  <a:pt x="0" y="70942"/>
                </a:lnTo>
                <a:lnTo>
                  <a:pt x="231330" y="70942"/>
                </a:lnTo>
                <a:lnTo>
                  <a:pt x="231330" y="0"/>
                </a:lnTo>
                <a:close/>
              </a:path>
            </a:pathLst>
          </a:custGeom>
          <a:solidFill>
            <a:srgbClr val="FAA63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5041646" y="3433965"/>
            <a:ext cx="231775" cy="71120"/>
          </a:xfrm>
          <a:custGeom>
            <a:avLst/>
            <a:gdLst/>
            <a:ahLst/>
            <a:cxnLst/>
            <a:rect l="l" t="t" r="r" b="b"/>
            <a:pathLst>
              <a:path w="231775" h="71120">
                <a:moveTo>
                  <a:pt x="231330" y="0"/>
                </a:moveTo>
                <a:lnTo>
                  <a:pt x="0" y="0"/>
                </a:lnTo>
                <a:lnTo>
                  <a:pt x="0" y="70942"/>
                </a:lnTo>
                <a:lnTo>
                  <a:pt x="231330" y="70942"/>
                </a:lnTo>
                <a:lnTo>
                  <a:pt x="231330" y="0"/>
                </a:lnTo>
                <a:close/>
              </a:path>
            </a:pathLst>
          </a:custGeom>
          <a:solidFill>
            <a:srgbClr val="39455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5041646" y="3734473"/>
            <a:ext cx="231775" cy="71120"/>
          </a:xfrm>
          <a:custGeom>
            <a:avLst/>
            <a:gdLst/>
            <a:ahLst/>
            <a:cxnLst/>
            <a:rect l="l" t="t" r="r" b="b"/>
            <a:pathLst>
              <a:path w="231775" h="71120">
                <a:moveTo>
                  <a:pt x="231330" y="0"/>
                </a:moveTo>
                <a:lnTo>
                  <a:pt x="0" y="0"/>
                </a:lnTo>
                <a:lnTo>
                  <a:pt x="0" y="70942"/>
                </a:lnTo>
                <a:lnTo>
                  <a:pt x="231330" y="70942"/>
                </a:lnTo>
                <a:lnTo>
                  <a:pt x="231330" y="0"/>
                </a:lnTo>
                <a:close/>
              </a:path>
            </a:pathLst>
          </a:custGeom>
          <a:solidFill>
            <a:srgbClr val="0A83A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5041646" y="4058907"/>
            <a:ext cx="231775" cy="71120"/>
          </a:xfrm>
          <a:custGeom>
            <a:avLst/>
            <a:gdLst/>
            <a:ahLst/>
            <a:cxnLst/>
            <a:rect l="l" t="t" r="r" b="b"/>
            <a:pathLst>
              <a:path w="231775" h="71120">
                <a:moveTo>
                  <a:pt x="231330" y="0"/>
                </a:moveTo>
                <a:lnTo>
                  <a:pt x="0" y="0"/>
                </a:lnTo>
                <a:lnTo>
                  <a:pt x="0" y="70942"/>
                </a:lnTo>
                <a:lnTo>
                  <a:pt x="231330" y="70942"/>
                </a:lnTo>
                <a:lnTo>
                  <a:pt x="231330" y="0"/>
                </a:lnTo>
                <a:close/>
              </a:path>
            </a:pathLst>
          </a:custGeom>
          <a:solidFill>
            <a:srgbClr val="859FD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3560234" y="2172110"/>
            <a:ext cx="219075" cy="132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700" b="1" spc="55" dirty="0">
                <a:solidFill>
                  <a:srgbClr val="002A41"/>
                </a:solidFill>
                <a:latin typeface="Arial"/>
                <a:cs typeface="Arial"/>
              </a:rPr>
              <a:t>4</a:t>
            </a:r>
            <a:r>
              <a:rPr sz="700" b="1" spc="25" dirty="0">
                <a:solidFill>
                  <a:srgbClr val="002A41"/>
                </a:solidFill>
                <a:latin typeface="Arial"/>
                <a:cs typeface="Arial"/>
              </a:rPr>
              <a:t>3%</a:t>
            </a:r>
            <a:endParaRPr sz="700">
              <a:latin typeface="Arial"/>
              <a:cs typeface="Arial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2619138" y="1802819"/>
            <a:ext cx="160655" cy="132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700" b="1" spc="40" dirty="0">
                <a:solidFill>
                  <a:srgbClr val="002A41"/>
                </a:solidFill>
                <a:latin typeface="Arial"/>
                <a:cs typeface="Arial"/>
              </a:rPr>
              <a:t>2</a:t>
            </a:r>
            <a:r>
              <a:rPr sz="700" b="1" dirty="0">
                <a:solidFill>
                  <a:srgbClr val="002A41"/>
                </a:solidFill>
                <a:latin typeface="Arial"/>
                <a:cs typeface="Arial"/>
              </a:rPr>
              <a:t>%</a:t>
            </a:r>
            <a:endParaRPr sz="700">
              <a:latin typeface="Arial"/>
              <a:cs typeface="Arial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2217044" y="1867005"/>
            <a:ext cx="158750" cy="132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700" b="1" spc="10" dirty="0">
                <a:solidFill>
                  <a:srgbClr val="002A41"/>
                </a:solidFill>
                <a:latin typeface="Arial"/>
                <a:cs typeface="Arial"/>
              </a:rPr>
              <a:t>4%</a:t>
            </a:r>
            <a:endParaRPr sz="700">
              <a:latin typeface="Arial"/>
              <a:cs typeface="Arial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2016930" y="1935369"/>
            <a:ext cx="161925" cy="132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700" b="1" spc="25" dirty="0">
                <a:solidFill>
                  <a:srgbClr val="002A41"/>
                </a:solidFill>
                <a:latin typeface="Arial"/>
                <a:cs typeface="Arial"/>
              </a:rPr>
              <a:t>3%</a:t>
            </a:r>
            <a:endParaRPr sz="700">
              <a:latin typeface="Arial"/>
              <a:cs typeface="Arial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1240121" y="2458812"/>
            <a:ext cx="202565" cy="132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700" b="1" spc="20" dirty="0">
                <a:solidFill>
                  <a:srgbClr val="002A41"/>
                </a:solidFill>
                <a:latin typeface="Arial"/>
                <a:cs typeface="Arial"/>
              </a:rPr>
              <a:t>2</a:t>
            </a:r>
            <a:r>
              <a:rPr sz="700" b="1" spc="-25" dirty="0">
                <a:solidFill>
                  <a:srgbClr val="002A41"/>
                </a:solidFill>
                <a:latin typeface="Arial"/>
                <a:cs typeface="Arial"/>
              </a:rPr>
              <a:t>1%</a:t>
            </a:r>
            <a:endParaRPr sz="700">
              <a:latin typeface="Arial"/>
              <a:cs typeface="Arial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1468594" y="3983625"/>
            <a:ext cx="214629" cy="132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700" b="1" spc="20" dirty="0">
                <a:solidFill>
                  <a:srgbClr val="002A41"/>
                </a:solidFill>
                <a:latin typeface="Arial"/>
                <a:cs typeface="Arial"/>
              </a:rPr>
              <a:t>1</a:t>
            </a:r>
            <a:r>
              <a:rPr sz="700" b="1" spc="50" dirty="0">
                <a:solidFill>
                  <a:srgbClr val="002A41"/>
                </a:solidFill>
                <a:latin typeface="Arial"/>
                <a:cs typeface="Arial"/>
              </a:rPr>
              <a:t>9</a:t>
            </a:r>
            <a:r>
              <a:rPr sz="700" b="1" dirty="0">
                <a:solidFill>
                  <a:srgbClr val="002A41"/>
                </a:solidFill>
                <a:latin typeface="Arial"/>
                <a:cs typeface="Arial"/>
              </a:rPr>
              <a:t>%</a:t>
            </a:r>
            <a:endParaRPr sz="700">
              <a:latin typeface="Arial"/>
              <a:cs typeface="Arial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3107466" y="4332469"/>
            <a:ext cx="163830" cy="132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700" b="1" spc="30" dirty="0">
                <a:solidFill>
                  <a:srgbClr val="002A41"/>
                </a:solidFill>
                <a:latin typeface="Arial"/>
                <a:cs typeface="Arial"/>
              </a:rPr>
              <a:t>9%</a:t>
            </a:r>
            <a:endParaRPr sz="700">
              <a:latin typeface="Arial"/>
              <a:cs typeface="Arial"/>
            </a:endParaRPr>
          </a:p>
        </p:txBody>
      </p:sp>
      <p:grpSp>
        <p:nvGrpSpPr>
          <p:cNvPr id="19" name="object 19"/>
          <p:cNvGrpSpPr/>
          <p:nvPr/>
        </p:nvGrpSpPr>
        <p:grpSpPr>
          <a:xfrm>
            <a:off x="1519147" y="1944226"/>
            <a:ext cx="2270125" cy="2487295"/>
            <a:chOff x="1519147" y="1944226"/>
            <a:chExt cx="2270125" cy="2487295"/>
          </a:xfrm>
        </p:grpSpPr>
        <p:sp>
          <p:nvSpPr>
            <p:cNvPr id="20" name="object 20"/>
            <p:cNvSpPr/>
            <p:nvPr/>
          </p:nvSpPr>
          <p:spPr>
            <a:xfrm>
              <a:off x="2692803" y="1964587"/>
              <a:ext cx="0" cy="242570"/>
            </a:xfrm>
            <a:custGeom>
              <a:avLst/>
              <a:gdLst/>
              <a:ahLst/>
              <a:cxnLst/>
              <a:rect l="l" t="t" r="r" b="b"/>
              <a:pathLst>
                <a:path h="242569">
                  <a:moveTo>
                    <a:pt x="0" y="242531"/>
                  </a:moveTo>
                  <a:lnTo>
                    <a:pt x="0" y="0"/>
                  </a:lnTo>
                </a:path>
              </a:pathLst>
            </a:custGeom>
            <a:ln w="10185">
              <a:solidFill>
                <a:srgbClr val="F99F1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2672445" y="1944226"/>
              <a:ext cx="41275" cy="41275"/>
            </a:xfrm>
            <a:custGeom>
              <a:avLst/>
              <a:gdLst/>
              <a:ahLst/>
              <a:cxnLst/>
              <a:rect l="l" t="t" r="r" b="b"/>
              <a:pathLst>
                <a:path w="41275" h="41275">
                  <a:moveTo>
                    <a:pt x="20358" y="0"/>
                  </a:moveTo>
                  <a:lnTo>
                    <a:pt x="12430" y="1600"/>
                  </a:lnTo>
                  <a:lnTo>
                    <a:pt x="5959" y="5964"/>
                  </a:lnTo>
                  <a:lnTo>
                    <a:pt x="1598" y="12435"/>
                  </a:lnTo>
                  <a:lnTo>
                    <a:pt x="0" y="20358"/>
                  </a:lnTo>
                  <a:lnTo>
                    <a:pt x="1598" y="28288"/>
                  </a:lnTo>
                  <a:lnTo>
                    <a:pt x="5959" y="34763"/>
                  </a:lnTo>
                  <a:lnTo>
                    <a:pt x="12430" y="39128"/>
                  </a:lnTo>
                  <a:lnTo>
                    <a:pt x="20358" y="40728"/>
                  </a:lnTo>
                  <a:lnTo>
                    <a:pt x="28286" y="39128"/>
                  </a:lnTo>
                  <a:lnTo>
                    <a:pt x="34756" y="34763"/>
                  </a:lnTo>
                  <a:lnTo>
                    <a:pt x="39117" y="28288"/>
                  </a:lnTo>
                  <a:lnTo>
                    <a:pt x="40716" y="20358"/>
                  </a:lnTo>
                  <a:lnTo>
                    <a:pt x="39117" y="12435"/>
                  </a:lnTo>
                  <a:lnTo>
                    <a:pt x="34756" y="5964"/>
                  </a:lnTo>
                  <a:lnTo>
                    <a:pt x="28286" y="1600"/>
                  </a:lnTo>
                  <a:lnTo>
                    <a:pt x="20358" y="0"/>
                  </a:lnTo>
                  <a:close/>
                </a:path>
              </a:pathLst>
            </a:custGeom>
            <a:solidFill>
              <a:srgbClr val="F99F1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2" name="object 22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303903" y="2227583"/>
              <a:ext cx="232514" cy="181402"/>
            </a:xfrm>
            <a:prstGeom prst="rect">
              <a:avLst/>
            </a:prstGeom>
          </p:spPr>
        </p:pic>
        <p:sp>
          <p:nvSpPr>
            <p:cNvPr id="23" name="object 23"/>
            <p:cNvSpPr/>
            <p:nvPr/>
          </p:nvSpPr>
          <p:spPr>
            <a:xfrm>
              <a:off x="2751076" y="2197983"/>
              <a:ext cx="1038225" cy="1970405"/>
            </a:xfrm>
            <a:custGeom>
              <a:avLst/>
              <a:gdLst/>
              <a:ahLst/>
              <a:cxnLst/>
              <a:rect l="l" t="t" r="r" b="b"/>
              <a:pathLst>
                <a:path w="1038225" h="1970404">
                  <a:moveTo>
                    <a:pt x="0" y="0"/>
                  </a:moveTo>
                  <a:lnTo>
                    <a:pt x="0" y="1037450"/>
                  </a:lnTo>
                  <a:lnTo>
                    <a:pt x="454787" y="1969909"/>
                  </a:lnTo>
                  <a:lnTo>
                    <a:pt x="498187" y="1947485"/>
                  </a:lnTo>
                  <a:lnTo>
                    <a:pt x="540089" y="1923315"/>
                  </a:lnTo>
                  <a:lnTo>
                    <a:pt x="580471" y="1897466"/>
                  </a:lnTo>
                  <a:lnTo>
                    <a:pt x="619309" y="1870006"/>
                  </a:lnTo>
                  <a:lnTo>
                    <a:pt x="656580" y="1841000"/>
                  </a:lnTo>
                  <a:lnTo>
                    <a:pt x="692262" y="1810516"/>
                  </a:lnTo>
                  <a:lnTo>
                    <a:pt x="726331" y="1778620"/>
                  </a:lnTo>
                  <a:lnTo>
                    <a:pt x="758764" y="1745378"/>
                  </a:lnTo>
                  <a:lnTo>
                    <a:pt x="789539" y="1710857"/>
                  </a:lnTo>
                  <a:lnTo>
                    <a:pt x="818633" y="1675123"/>
                  </a:lnTo>
                  <a:lnTo>
                    <a:pt x="846023" y="1638245"/>
                  </a:lnTo>
                  <a:lnTo>
                    <a:pt x="871685" y="1600287"/>
                  </a:lnTo>
                  <a:lnTo>
                    <a:pt x="895597" y="1561317"/>
                  </a:lnTo>
                  <a:lnTo>
                    <a:pt x="917736" y="1521400"/>
                  </a:lnTo>
                  <a:lnTo>
                    <a:pt x="938079" y="1480605"/>
                  </a:lnTo>
                  <a:lnTo>
                    <a:pt x="956603" y="1438997"/>
                  </a:lnTo>
                  <a:lnTo>
                    <a:pt x="973285" y="1396644"/>
                  </a:lnTo>
                  <a:lnTo>
                    <a:pt x="988103" y="1353611"/>
                  </a:lnTo>
                  <a:lnTo>
                    <a:pt x="1001032" y="1309965"/>
                  </a:lnTo>
                  <a:lnTo>
                    <a:pt x="1012051" y="1265773"/>
                  </a:lnTo>
                  <a:lnTo>
                    <a:pt x="1021136" y="1221102"/>
                  </a:lnTo>
                  <a:lnTo>
                    <a:pt x="1028264" y="1176017"/>
                  </a:lnTo>
                  <a:lnTo>
                    <a:pt x="1033413" y="1130587"/>
                  </a:lnTo>
                  <a:lnTo>
                    <a:pt x="1036559" y="1084877"/>
                  </a:lnTo>
                  <a:lnTo>
                    <a:pt x="1037680" y="1038954"/>
                  </a:lnTo>
                  <a:lnTo>
                    <a:pt x="1036753" y="992884"/>
                  </a:lnTo>
                  <a:lnTo>
                    <a:pt x="1033754" y="946735"/>
                  </a:lnTo>
                  <a:lnTo>
                    <a:pt x="1028662" y="900572"/>
                  </a:lnTo>
                  <a:lnTo>
                    <a:pt x="1021451" y="854463"/>
                  </a:lnTo>
                  <a:lnTo>
                    <a:pt x="1012101" y="808475"/>
                  </a:lnTo>
                  <a:lnTo>
                    <a:pt x="1000588" y="762672"/>
                  </a:lnTo>
                  <a:lnTo>
                    <a:pt x="986889" y="717123"/>
                  </a:lnTo>
                  <a:lnTo>
                    <a:pt x="970981" y="671894"/>
                  </a:lnTo>
                  <a:lnTo>
                    <a:pt x="952841" y="627052"/>
                  </a:lnTo>
                  <a:lnTo>
                    <a:pt x="932446" y="582663"/>
                  </a:lnTo>
                  <a:lnTo>
                    <a:pt x="909491" y="538210"/>
                  </a:lnTo>
                  <a:lnTo>
                    <a:pt x="884743" y="495254"/>
                  </a:lnTo>
                  <a:lnTo>
                    <a:pt x="858256" y="453831"/>
                  </a:lnTo>
                  <a:lnTo>
                    <a:pt x="830088" y="413975"/>
                  </a:lnTo>
                  <a:lnTo>
                    <a:pt x="800294" y="375722"/>
                  </a:lnTo>
                  <a:lnTo>
                    <a:pt x="768931" y="339106"/>
                  </a:lnTo>
                  <a:lnTo>
                    <a:pt x="736055" y="304163"/>
                  </a:lnTo>
                  <a:lnTo>
                    <a:pt x="701722" y="270927"/>
                  </a:lnTo>
                  <a:lnTo>
                    <a:pt x="665987" y="239434"/>
                  </a:lnTo>
                  <a:lnTo>
                    <a:pt x="628908" y="209719"/>
                  </a:lnTo>
                  <a:lnTo>
                    <a:pt x="590539" y="181816"/>
                  </a:lnTo>
                  <a:lnTo>
                    <a:pt x="550938" y="155762"/>
                  </a:lnTo>
                  <a:lnTo>
                    <a:pt x="510161" y="131590"/>
                  </a:lnTo>
                  <a:lnTo>
                    <a:pt x="468262" y="109336"/>
                  </a:lnTo>
                  <a:lnTo>
                    <a:pt x="425300" y="89036"/>
                  </a:lnTo>
                  <a:lnTo>
                    <a:pt x="381329" y="70723"/>
                  </a:lnTo>
                  <a:lnTo>
                    <a:pt x="336406" y="54433"/>
                  </a:lnTo>
                  <a:lnTo>
                    <a:pt x="290587" y="40202"/>
                  </a:lnTo>
                  <a:lnTo>
                    <a:pt x="243929" y="28064"/>
                  </a:lnTo>
                  <a:lnTo>
                    <a:pt x="196486" y="18054"/>
                  </a:lnTo>
                  <a:lnTo>
                    <a:pt x="148316" y="10208"/>
                  </a:lnTo>
                  <a:lnTo>
                    <a:pt x="99474" y="4560"/>
                  </a:lnTo>
                  <a:lnTo>
                    <a:pt x="50016" y="114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7284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4" name="object 2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925771" y="4223137"/>
              <a:ext cx="172504" cy="208342"/>
            </a:xfrm>
            <a:prstGeom prst="rect">
              <a:avLst/>
            </a:prstGeom>
          </p:spPr>
        </p:pic>
        <p:sp>
          <p:nvSpPr>
            <p:cNvPr id="25" name="object 25"/>
            <p:cNvSpPr/>
            <p:nvPr/>
          </p:nvSpPr>
          <p:spPr>
            <a:xfrm>
              <a:off x="2642631" y="3235434"/>
              <a:ext cx="563245" cy="1038225"/>
            </a:xfrm>
            <a:custGeom>
              <a:avLst/>
              <a:gdLst/>
              <a:ahLst/>
              <a:cxnLst/>
              <a:rect l="l" t="t" r="r" b="b"/>
              <a:pathLst>
                <a:path w="563244" h="1038225">
                  <a:moveTo>
                    <a:pt x="108445" y="0"/>
                  </a:moveTo>
                  <a:lnTo>
                    <a:pt x="0" y="1031760"/>
                  </a:lnTo>
                  <a:lnTo>
                    <a:pt x="50194" y="1035993"/>
                  </a:lnTo>
                  <a:lnTo>
                    <a:pt x="99425" y="1038017"/>
                  </a:lnTo>
                  <a:lnTo>
                    <a:pt x="147803" y="1037813"/>
                  </a:lnTo>
                  <a:lnTo>
                    <a:pt x="195440" y="1035361"/>
                  </a:lnTo>
                  <a:lnTo>
                    <a:pt x="242447" y="1030641"/>
                  </a:lnTo>
                  <a:lnTo>
                    <a:pt x="288936" y="1023634"/>
                  </a:lnTo>
                  <a:lnTo>
                    <a:pt x="335018" y="1014320"/>
                  </a:lnTo>
                  <a:lnTo>
                    <a:pt x="380805" y="1002679"/>
                  </a:lnTo>
                  <a:lnTo>
                    <a:pt x="426408" y="988692"/>
                  </a:lnTo>
                  <a:lnTo>
                    <a:pt x="471939" y="972340"/>
                  </a:lnTo>
                  <a:lnTo>
                    <a:pt x="517510" y="953602"/>
                  </a:lnTo>
                  <a:lnTo>
                    <a:pt x="563232" y="932459"/>
                  </a:lnTo>
                  <a:lnTo>
                    <a:pt x="108445" y="0"/>
                  </a:lnTo>
                  <a:close/>
                </a:path>
              </a:pathLst>
            </a:custGeom>
            <a:solidFill>
              <a:srgbClr val="CD733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1749447" y="3981088"/>
              <a:ext cx="280035" cy="86995"/>
            </a:xfrm>
            <a:custGeom>
              <a:avLst/>
              <a:gdLst/>
              <a:ahLst/>
              <a:cxnLst/>
              <a:rect l="l" t="t" r="r" b="b"/>
              <a:pathLst>
                <a:path w="280035" h="86995">
                  <a:moveTo>
                    <a:pt x="279857" y="0"/>
                  </a:moveTo>
                  <a:lnTo>
                    <a:pt x="199313" y="86817"/>
                  </a:lnTo>
                  <a:lnTo>
                    <a:pt x="0" y="86817"/>
                  </a:lnTo>
                </a:path>
              </a:pathLst>
            </a:custGeom>
            <a:ln w="10185">
              <a:solidFill>
                <a:srgbClr val="F99F1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1729090" y="4047553"/>
              <a:ext cx="41275" cy="41275"/>
            </a:xfrm>
            <a:custGeom>
              <a:avLst/>
              <a:gdLst/>
              <a:ahLst/>
              <a:cxnLst/>
              <a:rect l="l" t="t" r="r" b="b"/>
              <a:pathLst>
                <a:path w="41275" h="41275">
                  <a:moveTo>
                    <a:pt x="20358" y="0"/>
                  </a:moveTo>
                  <a:lnTo>
                    <a:pt x="12430" y="1600"/>
                  </a:lnTo>
                  <a:lnTo>
                    <a:pt x="5959" y="5962"/>
                  </a:lnTo>
                  <a:lnTo>
                    <a:pt x="1598" y="12430"/>
                  </a:lnTo>
                  <a:lnTo>
                    <a:pt x="0" y="20345"/>
                  </a:lnTo>
                  <a:lnTo>
                    <a:pt x="1598" y="28275"/>
                  </a:lnTo>
                  <a:lnTo>
                    <a:pt x="5959" y="34750"/>
                  </a:lnTo>
                  <a:lnTo>
                    <a:pt x="12430" y="39115"/>
                  </a:lnTo>
                  <a:lnTo>
                    <a:pt x="20358" y="40716"/>
                  </a:lnTo>
                  <a:lnTo>
                    <a:pt x="28286" y="39115"/>
                  </a:lnTo>
                  <a:lnTo>
                    <a:pt x="34756" y="34750"/>
                  </a:lnTo>
                  <a:lnTo>
                    <a:pt x="39117" y="28275"/>
                  </a:lnTo>
                  <a:lnTo>
                    <a:pt x="40716" y="20345"/>
                  </a:lnTo>
                  <a:lnTo>
                    <a:pt x="39117" y="12430"/>
                  </a:lnTo>
                  <a:lnTo>
                    <a:pt x="34756" y="5962"/>
                  </a:lnTo>
                  <a:lnTo>
                    <a:pt x="28286" y="1600"/>
                  </a:lnTo>
                  <a:lnTo>
                    <a:pt x="20358" y="0"/>
                  </a:lnTo>
                  <a:close/>
                </a:path>
              </a:pathLst>
            </a:custGeom>
            <a:solidFill>
              <a:srgbClr val="F99F1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/>
            <p:nvPr/>
          </p:nvSpPr>
          <p:spPr>
            <a:xfrm>
              <a:off x="1753809" y="3235434"/>
              <a:ext cx="997585" cy="1031875"/>
            </a:xfrm>
            <a:custGeom>
              <a:avLst/>
              <a:gdLst/>
              <a:ahLst/>
              <a:cxnLst/>
              <a:rect l="l" t="t" r="r" b="b"/>
              <a:pathLst>
                <a:path w="997585" h="1031875">
                  <a:moveTo>
                    <a:pt x="997267" y="0"/>
                  </a:moveTo>
                  <a:lnTo>
                    <a:pt x="0" y="285965"/>
                  </a:lnTo>
                  <a:lnTo>
                    <a:pt x="14685" y="333182"/>
                  </a:lnTo>
                  <a:lnTo>
                    <a:pt x="31301" y="379227"/>
                  </a:lnTo>
                  <a:lnTo>
                    <a:pt x="49801" y="424062"/>
                  </a:lnTo>
                  <a:lnTo>
                    <a:pt x="70140" y="467648"/>
                  </a:lnTo>
                  <a:lnTo>
                    <a:pt x="92271" y="509945"/>
                  </a:lnTo>
                  <a:lnTo>
                    <a:pt x="116147" y="550916"/>
                  </a:lnTo>
                  <a:lnTo>
                    <a:pt x="141722" y="590521"/>
                  </a:lnTo>
                  <a:lnTo>
                    <a:pt x="168950" y="628721"/>
                  </a:lnTo>
                  <a:lnTo>
                    <a:pt x="197784" y="665478"/>
                  </a:lnTo>
                  <a:lnTo>
                    <a:pt x="228178" y="700752"/>
                  </a:lnTo>
                  <a:lnTo>
                    <a:pt x="260086" y="734505"/>
                  </a:lnTo>
                  <a:lnTo>
                    <a:pt x="293462" y="766697"/>
                  </a:lnTo>
                  <a:lnTo>
                    <a:pt x="328258" y="797290"/>
                  </a:lnTo>
                  <a:lnTo>
                    <a:pt x="364429" y="826244"/>
                  </a:lnTo>
                  <a:lnTo>
                    <a:pt x="401928" y="853522"/>
                  </a:lnTo>
                  <a:lnTo>
                    <a:pt x="440709" y="879084"/>
                  </a:lnTo>
                  <a:lnTo>
                    <a:pt x="480725" y="902890"/>
                  </a:lnTo>
                  <a:lnTo>
                    <a:pt x="521931" y="924903"/>
                  </a:lnTo>
                  <a:lnTo>
                    <a:pt x="564279" y="945083"/>
                  </a:lnTo>
                  <a:lnTo>
                    <a:pt x="607724" y="963392"/>
                  </a:lnTo>
                  <a:lnTo>
                    <a:pt x="652219" y="979790"/>
                  </a:lnTo>
                  <a:lnTo>
                    <a:pt x="697717" y="994238"/>
                  </a:lnTo>
                  <a:lnTo>
                    <a:pt x="744173" y="1006699"/>
                  </a:lnTo>
                  <a:lnTo>
                    <a:pt x="791540" y="1017132"/>
                  </a:lnTo>
                  <a:lnTo>
                    <a:pt x="839772" y="1025498"/>
                  </a:lnTo>
                  <a:lnTo>
                    <a:pt x="888822" y="1031760"/>
                  </a:lnTo>
                  <a:lnTo>
                    <a:pt x="997267" y="0"/>
                  </a:lnTo>
                  <a:close/>
                </a:path>
              </a:pathLst>
            </a:custGeom>
            <a:solidFill>
              <a:srgbClr val="D1D3D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9" name="object 29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201919" y="2057424"/>
              <a:ext cx="83842" cy="267971"/>
            </a:xfrm>
            <a:prstGeom prst="rect">
              <a:avLst/>
            </a:prstGeom>
          </p:spPr>
        </p:pic>
        <p:sp>
          <p:nvSpPr>
            <p:cNvPr id="30" name="object 30"/>
            <p:cNvSpPr/>
            <p:nvPr/>
          </p:nvSpPr>
          <p:spPr>
            <a:xfrm>
              <a:off x="1539509" y="2674815"/>
              <a:ext cx="262255" cy="133985"/>
            </a:xfrm>
            <a:custGeom>
              <a:avLst/>
              <a:gdLst/>
              <a:ahLst/>
              <a:cxnLst/>
              <a:rect l="l" t="t" r="r" b="b"/>
              <a:pathLst>
                <a:path w="262255" h="133985">
                  <a:moveTo>
                    <a:pt x="261645" y="133692"/>
                  </a:moveTo>
                  <a:lnTo>
                    <a:pt x="133464" y="0"/>
                  </a:lnTo>
                  <a:lnTo>
                    <a:pt x="0" y="0"/>
                  </a:lnTo>
                </a:path>
              </a:pathLst>
            </a:custGeom>
            <a:ln w="10185">
              <a:solidFill>
                <a:srgbClr val="F99F1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31"/>
            <p:cNvSpPr/>
            <p:nvPr/>
          </p:nvSpPr>
          <p:spPr>
            <a:xfrm>
              <a:off x="1519147" y="2654447"/>
              <a:ext cx="41275" cy="41275"/>
            </a:xfrm>
            <a:custGeom>
              <a:avLst/>
              <a:gdLst/>
              <a:ahLst/>
              <a:cxnLst/>
              <a:rect l="l" t="t" r="r" b="b"/>
              <a:pathLst>
                <a:path w="41275" h="41275">
                  <a:moveTo>
                    <a:pt x="20358" y="0"/>
                  </a:moveTo>
                  <a:lnTo>
                    <a:pt x="12430" y="1600"/>
                  </a:lnTo>
                  <a:lnTo>
                    <a:pt x="5959" y="5964"/>
                  </a:lnTo>
                  <a:lnTo>
                    <a:pt x="1598" y="12435"/>
                  </a:lnTo>
                  <a:lnTo>
                    <a:pt x="0" y="20358"/>
                  </a:lnTo>
                  <a:lnTo>
                    <a:pt x="1598" y="28282"/>
                  </a:lnTo>
                  <a:lnTo>
                    <a:pt x="5959" y="34758"/>
                  </a:lnTo>
                  <a:lnTo>
                    <a:pt x="12430" y="39126"/>
                  </a:lnTo>
                  <a:lnTo>
                    <a:pt x="20358" y="40728"/>
                  </a:lnTo>
                  <a:lnTo>
                    <a:pt x="28286" y="39126"/>
                  </a:lnTo>
                  <a:lnTo>
                    <a:pt x="34756" y="34758"/>
                  </a:lnTo>
                  <a:lnTo>
                    <a:pt x="39117" y="28282"/>
                  </a:lnTo>
                  <a:lnTo>
                    <a:pt x="40716" y="20358"/>
                  </a:lnTo>
                  <a:lnTo>
                    <a:pt x="39117" y="12435"/>
                  </a:lnTo>
                  <a:lnTo>
                    <a:pt x="34756" y="5964"/>
                  </a:lnTo>
                  <a:lnTo>
                    <a:pt x="28286" y="1600"/>
                  </a:lnTo>
                  <a:lnTo>
                    <a:pt x="20358" y="0"/>
                  </a:lnTo>
                  <a:close/>
                </a:path>
              </a:pathLst>
            </a:custGeom>
            <a:solidFill>
              <a:srgbClr val="F99F1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" name="object 32"/>
            <p:cNvSpPr/>
            <p:nvPr/>
          </p:nvSpPr>
          <p:spPr>
            <a:xfrm>
              <a:off x="1710858" y="2355629"/>
              <a:ext cx="1040765" cy="1165860"/>
            </a:xfrm>
            <a:custGeom>
              <a:avLst/>
              <a:gdLst/>
              <a:ahLst/>
              <a:cxnLst/>
              <a:rect l="l" t="t" r="r" b="b"/>
              <a:pathLst>
                <a:path w="1040764" h="1165860">
                  <a:moveTo>
                    <a:pt x="490448" y="0"/>
                  </a:moveTo>
                  <a:lnTo>
                    <a:pt x="448064" y="27802"/>
                  </a:lnTo>
                  <a:lnTo>
                    <a:pt x="407453" y="57107"/>
                  </a:lnTo>
                  <a:lnTo>
                    <a:pt x="368636" y="87858"/>
                  </a:lnTo>
                  <a:lnTo>
                    <a:pt x="331633" y="120002"/>
                  </a:lnTo>
                  <a:lnTo>
                    <a:pt x="296466" y="153482"/>
                  </a:lnTo>
                  <a:lnTo>
                    <a:pt x="263156" y="188243"/>
                  </a:lnTo>
                  <a:lnTo>
                    <a:pt x="231724" y="224231"/>
                  </a:lnTo>
                  <a:lnTo>
                    <a:pt x="202191" y="261391"/>
                  </a:lnTo>
                  <a:lnTo>
                    <a:pt x="174579" y="299667"/>
                  </a:lnTo>
                  <a:lnTo>
                    <a:pt x="148908" y="339005"/>
                  </a:lnTo>
                  <a:lnTo>
                    <a:pt x="125200" y="379348"/>
                  </a:lnTo>
                  <a:lnTo>
                    <a:pt x="103476" y="420643"/>
                  </a:lnTo>
                  <a:lnTo>
                    <a:pt x="83757" y="462834"/>
                  </a:lnTo>
                  <a:lnTo>
                    <a:pt x="66064" y="505866"/>
                  </a:lnTo>
                  <a:lnTo>
                    <a:pt x="50419" y="549684"/>
                  </a:lnTo>
                  <a:lnTo>
                    <a:pt x="36841" y="594232"/>
                  </a:lnTo>
                  <a:lnTo>
                    <a:pt x="25354" y="639457"/>
                  </a:lnTo>
                  <a:lnTo>
                    <a:pt x="15977" y="685302"/>
                  </a:lnTo>
                  <a:lnTo>
                    <a:pt x="8732" y="731712"/>
                  </a:lnTo>
                  <a:lnTo>
                    <a:pt x="3640" y="778633"/>
                  </a:lnTo>
                  <a:lnTo>
                    <a:pt x="722" y="826010"/>
                  </a:lnTo>
                  <a:lnTo>
                    <a:pt x="0" y="873787"/>
                  </a:lnTo>
                  <a:lnTo>
                    <a:pt x="1493" y="921909"/>
                  </a:lnTo>
                  <a:lnTo>
                    <a:pt x="5225" y="970321"/>
                  </a:lnTo>
                  <a:lnTo>
                    <a:pt x="11215" y="1018969"/>
                  </a:lnTo>
                  <a:lnTo>
                    <a:pt x="19486" y="1067796"/>
                  </a:lnTo>
                  <a:lnTo>
                    <a:pt x="30057" y="1116748"/>
                  </a:lnTo>
                  <a:lnTo>
                    <a:pt x="42950" y="1165771"/>
                  </a:lnTo>
                  <a:lnTo>
                    <a:pt x="1040218" y="879805"/>
                  </a:lnTo>
                  <a:lnTo>
                    <a:pt x="490448" y="0"/>
                  </a:lnTo>
                  <a:close/>
                </a:path>
              </a:pathLst>
            </a:custGeom>
            <a:solidFill>
              <a:srgbClr val="FAA63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3" name="object 33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2408941" y="1986817"/>
              <a:ext cx="83842" cy="267971"/>
            </a:xfrm>
            <a:prstGeom prst="rect">
              <a:avLst/>
            </a:prstGeom>
          </p:spPr>
        </p:pic>
        <p:sp>
          <p:nvSpPr>
            <p:cNvPr id="34" name="object 34"/>
            <p:cNvSpPr/>
            <p:nvPr/>
          </p:nvSpPr>
          <p:spPr>
            <a:xfrm>
              <a:off x="2201306" y="2266894"/>
              <a:ext cx="549910" cy="969010"/>
            </a:xfrm>
            <a:custGeom>
              <a:avLst/>
              <a:gdLst/>
              <a:ahLst/>
              <a:cxnLst/>
              <a:rect l="l" t="t" r="r" b="b"/>
              <a:pathLst>
                <a:path w="549910" h="969010">
                  <a:moveTo>
                    <a:pt x="177977" y="0"/>
                  </a:moveTo>
                  <a:lnTo>
                    <a:pt x="131603" y="19049"/>
                  </a:lnTo>
                  <a:lnTo>
                    <a:pt x="86821" y="40019"/>
                  </a:lnTo>
                  <a:lnTo>
                    <a:pt x="43123" y="63163"/>
                  </a:lnTo>
                  <a:lnTo>
                    <a:pt x="0" y="88734"/>
                  </a:lnTo>
                  <a:lnTo>
                    <a:pt x="549770" y="968540"/>
                  </a:lnTo>
                  <a:lnTo>
                    <a:pt x="177977" y="0"/>
                  </a:lnTo>
                  <a:close/>
                </a:path>
              </a:pathLst>
            </a:custGeom>
            <a:solidFill>
              <a:srgbClr val="39455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" name="object 35"/>
            <p:cNvSpPr/>
            <p:nvPr/>
          </p:nvSpPr>
          <p:spPr>
            <a:xfrm>
              <a:off x="2379284" y="2205718"/>
              <a:ext cx="372110" cy="1029969"/>
            </a:xfrm>
            <a:custGeom>
              <a:avLst/>
              <a:gdLst/>
              <a:ahLst/>
              <a:cxnLst/>
              <a:rect l="l" t="t" r="r" b="b"/>
              <a:pathLst>
                <a:path w="372110" h="1029969">
                  <a:moveTo>
                    <a:pt x="245364" y="0"/>
                  </a:moveTo>
                  <a:lnTo>
                    <a:pt x="193451" y="7485"/>
                  </a:lnTo>
                  <a:lnTo>
                    <a:pt x="144515" y="16956"/>
                  </a:lnTo>
                  <a:lnTo>
                    <a:pt x="96998" y="28802"/>
                  </a:lnTo>
                  <a:lnTo>
                    <a:pt x="49345" y="43412"/>
                  </a:lnTo>
                  <a:lnTo>
                    <a:pt x="0" y="61175"/>
                  </a:lnTo>
                  <a:lnTo>
                    <a:pt x="371792" y="1029716"/>
                  </a:lnTo>
                  <a:lnTo>
                    <a:pt x="245364" y="0"/>
                  </a:lnTo>
                  <a:close/>
                </a:path>
              </a:pathLst>
            </a:custGeom>
            <a:solidFill>
              <a:srgbClr val="0A83A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" name="object 36"/>
            <p:cNvSpPr/>
            <p:nvPr/>
          </p:nvSpPr>
          <p:spPr>
            <a:xfrm>
              <a:off x="2624648" y="2197983"/>
              <a:ext cx="127000" cy="1037590"/>
            </a:xfrm>
            <a:custGeom>
              <a:avLst/>
              <a:gdLst/>
              <a:ahLst/>
              <a:cxnLst/>
              <a:rect l="l" t="t" r="r" b="b"/>
              <a:pathLst>
                <a:path w="127000" h="1037589">
                  <a:moveTo>
                    <a:pt x="126428" y="0"/>
                  </a:moveTo>
                  <a:lnTo>
                    <a:pt x="93895" y="433"/>
                  </a:lnTo>
                  <a:lnTo>
                    <a:pt x="63085" y="1800"/>
                  </a:lnTo>
                  <a:lnTo>
                    <a:pt x="32339" y="4200"/>
                  </a:lnTo>
                  <a:lnTo>
                    <a:pt x="0" y="7734"/>
                  </a:lnTo>
                  <a:lnTo>
                    <a:pt x="126428" y="1037450"/>
                  </a:lnTo>
                  <a:lnTo>
                    <a:pt x="126428" y="0"/>
                  </a:lnTo>
                  <a:close/>
                </a:path>
              </a:pathLst>
            </a:custGeom>
            <a:solidFill>
              <a:srgbClr val="859FD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" name="object 37"/>
            <p:cNvSpPr/>
            <p:nvPr/>
          </p:nvSpPr>
          <p:spPr>
            <a:xfrm>
              <a:off x="2074978" y="2559336"/>
              <a:ext cx="1352550" cy="1352550"/>
            </a:xfrm>
            <a:custGeom>
              <a:avLst/>
              <a:gdLst/>
              <a:ahLst/>
              <a:cxnLst/>
              <a:rect l="l" t="t" r="r" b="b"/>
              <a:pathLst>
                <a:path w="1352550" h="1352550">
                  <a:moveTo>
                    <a:pt x="676097" y="0"/>
                  </a:moveTo>
                  <a:lnTo>
                    <a:pt x="627812" y="1697"/>
                  </a:lnTo>
                  <a:lnTo>
                    <a:pt x="580443" y="6714"/>
                  </a:lnTo>
                  <a:lnTo>
                    <a:pt x="534106" y="14935"/>
                  </a:lnTo>
                  <a:lnTo>
                    <a:pt x="488913" y="26246"/>
                  </a:lnTo>
                  <a:lnTo>
                    <a:pt x="444980" y="40532"/>
                  </a:lnTo>
                  <a:lnTo>
                    <a:pt x="402421" y="57680"/>
                  </a:lnTo>
                  <a:lnTo>
                    <a:pt x="361351" y="77575"/>
                  </a:lnTo>
                  <a:lnTo>
                    <a:pt x="321884" y="100102"/>
                  </a:lnTo>
                  <a:lnTo>
                    <a:pt x="284133" y="125147"/>
                  </a:lnTo>
                  <a:lnTo>
                    <a:pt x="248215" y="152596"/>
                  </a:lnTo>
                  <a:lnTo>
                    <a:pt x="214242" y="182334"/>
                  </a:lnTo>
                  <a:lnTo>
                    <a:pt x="182330" y="214247"/>
                  </a:lnTo>
                  <a:lnTo>
                    <a:pt x="152592" y="248220"/>
                  </a:lnTo>
                  <a:lnTo>
                    <a:pt x="125144" y="284139"/>
                  </a:lnTo>
                  <a:lnTo>
                    <a:pt x="100099" y="321889"/>
                  </a:lnTo>
                  <a:lnTo>
                    <a:pt x="77573" y="361357"/>
                  </a:lnTo>
                  <a:lnTo>
                    <a:pt x="57678" y="402427"/>
                  </a:lnTo>
                  <a:lnTo>
                    <a:pt x="40531" y="444985"/>
                  </a:lnTo>
                  <a:lnTo>
                    <a:pt x="26245" y="488918"/>
                  </a:lnTo>
                  <a:lnTo>
                    <a:pt x="14934" y="534109"/>
                  </a:lnTo>
                  <a:lnTo>
                    <a:pt x="6713" y="580446"/>
                  </a:lnTo>
                  <a:lnTo>
                    <a:pt x="1697" y="627813"/>
                  </a:lnTo>
                  <a:lnTo>
                    <a:pt x="0" y="676097"/>
                  </a:lnTo>
                  <a:lnTo>
                    <a:pt x="1697" y="724382"/>
                  </a:lnTo>
                  <a:lnTo>
                    <a:pt x="6713" y="771750"/>
                  </a:lnTo>
                  <a:lnTo>
                    <a:pt x="14934" y="818088"/>
                  </a:lnTo>
                  <a:lnTo>
                    <a:pt x="26245" y="863280"/>
                  </a:lnTo>
                  <a:lnTo>
                    <a:pt x="40531" y="907213"/>
                  </a:lnTo>
                  <a:lnTo>
                    <a:pt x="57678" y="949772"/>
                  </a:lnTo>
                  <a:lnTo>
                    <a:pt x="77573" y="990842"/>
                  </a:lnTo>
                  <a:lnTo>
                    <a:pt x="100099" y="1030310"/>
                  </a:lnTo>
                  <a:lnTo>
                    <a:pt x="125144" y="1068060"/>
                  </a:lnTo>
                  <a:lnTo>
                    <a:pt x="152592" y="1103979"/>
                  </a:lnTo>
                  <a:lnTo>
                    <a:pt x="182330" y="1137951"/>
                  </a:lnTo>
                  <a:lnTo>
                    <a:pt x="214242" y="1169864"/>
                  </a:lnTo>
                  <a:lnTo>
                    <a:pt x="248215" y="1199601"/>
                  </a:lnTo>
                  <a:lnTo>
                    <a:pt x="284133" y="1227049"/>
                  </a:lnTo>
                  <a:lnTo>
                    <a:pt x="321884" y="1252094"/>
                  </a:lnTo>
                  <a:lnTo>
                    <a:pt x="361351" y="1274621"/>
                  </a:lnTo>
                  <a:lnTo>
                    <a:pt x="402421" y="1294515"/>
                  </a:lnTo>
                  <a:lnTo>
                    <a:pt x="444980" y="1311662"/>
                  </a:lnTo>
                  <a:lnTo>
                    <a:pt x="488913" y="1325949"/>
                  </a:lnTo>
                  <a:lnTo>
                    <a:pt x="534106" y="1337259"/>
                  </a:lnTo>
                  <a:lnTo>
                    <a:pt x="580443" y="1345480"/>
                  </a:lnTo>
                  <a:lnTo>
                    <a:pt x="627812" y="1350496"/>
                  </a:lnTo>
                  <a:lnTo>
                    <a:pt x="676097" y="1352194"/>
                  </a:lnTo>
                  <a:lnTo>
                    <a:pt x="724380" y="1350496"/>
                  </a:lnTo>
                  <a:lnTo>
                    <a:pt x="771747" y="1345480"/>
                  </a:lnTo>
                  <a:lnTo>
                    <a:pt x="818084" y="1337259"/>
                  </a:lnTo>
                  <a:lnTo>
                    <a:pt x="863276" y="1325949"/>
                  </a:lnTo>
                  <a:lnTo>
                    <a:pt x="907208" y="1311662"/>
                  </a:lnTo>
                  <a:lnTo>
                    <a:pt x="949766" y="1294515"/>
                  </a:lnTo>
                  <a:lnTo>
                    <a:pt x="990837" y="1274621"/>
                  </a:lnTo>
                  <a:lnTo>
                    <a:pt x="1030304" y="1252094"/>
                  </a:lnTo>
                  <a:lnTo>
                    <a:pt x="1068055" y="1227049"/>
                  </a:lnTo>
                  <a:lnTo>
                    <a:pt x="1103974" y="1199601"/>
                  </a:lnTo>
                  <a:lnTo>
                    <a:pt x="1137947" y="1169864"/>
                  </a:lnTo>
                  <a:lnTo>
                    <a:pt x="1169859" y="1137951"/>
                  </a:lnTo>
                  <a:lnTo>
                    <a:pt x="1199597" y="1103979"/>
                  </a:lnTo>
                  <a:lnTo>
                    <a:pt x="1227046" y="1068060"/>
                  </a:lnTo>
                  <a:lnTo>
                    <a:pt x="1252091" y="1030310"/>
                  </a:lnTo>
                  <a:lnTo>
                    <a:pt x="1274618" y="990842"/>
                  </a:lnTo>
                  <a:lnTo>
                    <a:pt x="1294513" y="949772"/>
                  </a:lnTo>
                  <a:lnTo>
                    <a:pt x="1311661" y="907213"/>
                  </a:lnTo>
                  <a:lnTo>
                    <a:pt x="1325948" y="863280"/>
                  </a:lnTo>
                  <a:lnTo>
                    <a:pt x="1337259" y="818088"/>
                  </a:lnTo>
                  <a:lnTo>
                    <a:pt x="1345480" y="771750"/>
                  </a:lnTo>
                  <a:lnTo>
                    <a:pt x="1350496" y="724382"/>
                  </a:lnTo>
                  <a:lnTo>
                    <a:pt x="1352194" y="676097"/>
                  </a:lnTo>
                  <a:lnTo>
                    <a:pt x="1350496" y="627813"/>
                  </a:lnTo>
                  <a:lnTo>
                    <a:pt x="1345480" y="580446"/>
                  </a:lnTo>
                  <a:lnTo>
                    <a:pt x="1337259" y="534109"/>
                  </a:lnTo>
                  <a:lnTo>
                    <a:pt x="1325948" y="488918"/>
                  </a:lnTo>
                  <a:lnTo>
                    <a:pt x="1311661" y="444985"/>
                  </a:lnTo>
                  <a:lnTo>
                    <a:pt x="1294513" y="402427"/>
                  </a:lnTo>
                  <a:lnTo>
                    <a:pt x="1274618" y="361357"/>
                  </a:lnTo>
                  <a:lnTo>
                    <a:pt x="1252091" y="321889"/>
                  </a:lnTo>
                  <a:lnTo>
                    <a:pt x="1227046" y="284139"/>
                  </a:lnTo>
                  <a:lnTo>
                    <a:pt x="1199597" y="248220"/>
                  </a:lnTo>
                  <a:lnTo>
                    <a:pt x="1169859" y="214247"/>
                  </a:lnTo>
                  <a:lnTo>
                    <a:pt x="1137947" y="182334"/>
                  </a:lnTo>
                  <a:lnTo>
                    <a:pt x="1103974" y="152596"/>
                  </a:lnTo>
                  <a:lnTo>
                    <a:pt x="1068055" y="125147"/>
                  </a:lnTo>
                  <a:lnTo>
                    <a:pt x="1030304" y="100102"/>
                  </a:lnTo>
                  <a:lnTo>
                    <a:pt x="990837" y="77575"/>
                  </a:lnTo>
                  <a:lnTo>
                    <a:pt x="949766" y="57680"/>
                  </a:lnTo>
                  <a:lnTo>
                    <a:pt x="907208" y="40532"/>
                  </a:lnTo>
                  <a:lnTo>
                    <a:pt x="863276" y="26246"/>
                  </a:lnTo>
                  <a:lnTo>
                    <a:pt x="818084" y="14935"/>
                  </a:lnTo>
                  <a:lnTo>
                    <a:pt x="771747" y="6714"/>
                  </a:lnTo>
                  <a:lnTo>
                    <a:pt x="724380" y="1697"/>
                  </a:lnTo>
                  <a:lnTo>
                    <a:pt x="676097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0" name="object 40"/>
          <p:cNvSpPr/>
          <p:nvPr/>
        </p:nvSpPr>
        <p:spPr>
          <a:xfrm>
            <a:off x="660704" y="476986"/>
            <a:ext cx="5873750" cy="83820"/>
          </a:xfrm>
          <a:custGeom>
            <a:avLst/>
            <a:gdLst/>
            <a:ahLst/>
            <a:cxnLst/>
            <a:rect l="l" t="t" r="r" b="b"/>
            <a:pathLst>
              <a:path w="5873750" h="83820">
                <a:moveTo>
                  <a:pt x="5873305" y="0"/>
                </a:moveTo>
                <a:lnTo>
                  <a:pt x="0" y="0"/>
                </a:lnTo>
                <a:lnTo>
                  <a:pt x="0" y="83654"/>
                </a:lnTo>
                <a:lnTo>
                  <a:pt x="5873305" y="83654"/>
                </a:lnTo>
                <a:lnTo>
                  <a:pt x="5873305" y="0"/>
                </a:lnTo>
                <a:close/>
              </a:path>
            </a:pathLst>
          </a:custGeom>
          <a:solidFill>
            <a:srgbClr val="384E6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6587578" y="476986"/>
            <a:ext cx="541020" cy="83820"/>
          </a:xfrm>
          <a:custGeom>
            <a:avLst/>
            <a:gdLst/>
            <a:ahLst/>
            <a:cxnLst/>
            <a:rect l="l" t="t" r="r" b="b"/>
            <a:pathLst>
              <a:path w="541020" h="83820">
                <a:moveTo>
                  <a:pt x="540854" y="0"/>
                </a:moveTo>
                <a:lnTo>
                  <a:pt x="0" y="0"/>
                </a:lnTo>
                <a:lnTo>
                  <a:pt x="0" y="83654"/>
                </a:lnTo>
                <a:lnTo>
                  <a:pt x="540854" y="83654"/>
                </a:lnTo>
                <a:lnTo>
                  <a:pt x="540854" y="0"/>
                </a:lnTo>
                <a:close/>
              </a:path>
            </a:pathLst>
          </a:custGeom>
          <a:solidFill>
            <a:srgbClr val="F99F1B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02600" y="2071217"/>
            <a:ext cx="6156325" cy="404495"/>
          </a:xfrm>
          <a:prstGeom prst="rect">
            <a:avLst/>
          </a:prstGeom>
        </p:spPr>
        <p:txBody>
          <a:bodyPr vert="horz" wrap="square" lIns="0" tIns="60960" rIns="0" bIns="0" rtlCol="0">
            <a:spAutoFit/>
          </a:bodyPr>
          <a:lstStyle/>
          <a:p>
            <a:pPr marL="12700" marR="5080">
              <a:lnSpc>
                <a:spcPct val="77400"/>
              </a:lnSpc>
              <a:spcBef>
                <a:spcPts val="480"/>
              </a:spcBef>
            </a:pPr>
            <a:r>
              <a:rPr sz="1400" b="1" spc="110" dirty="0">
                <a:solidFill>
                  <a:srgbClr val="002A41"/>
                </a:solidFill>
                <a:latin typeface="Arial"/>
                <a:cs typeface="Arial"/>
              </a:rPr>
              <a:t>Таблиця </a:t>
            </a:r>
            <a:r>
              <a:rPr sz="1400" b="1" spc="35" dirty="0">
                <a:solidFill>
                  <a:srgbClr val="002A41"/>
                </a:solidFill>
                <a:latin typeface="Arial"/>
                <a:cs typeface="Arial"/>
              </a:rPr>
              <a:t>1.13. </a:t>
            </a:r>
            <a:r>
              <a:rPr sz="1400" b="1" spc="55" dirty="0">
                <a:solidFill>
                  <a:srgbClr val="002A41"/>
                </a:solidFill>
                <a:latin typeface="Arial"/>
                <a:cs typeface="Arial"/>
              </a:rPr>
              <a:t>Від </a:t>
            </a:r>
            <a:r>
              <a:rPr sz="1400" b="1" spc="114" dirty="0">
                <a:solidFill>
                  <a:srgbClr val="002A41"/>
                </a:solidFill>
                <a:latin typeface="Arial"/>
                <a:cs typeface="Arial"/>
              </a:rPr>
              <a:t>кого </a:t>
            </a:r>
            <a:r>
              <a:rPr sz="1400" b="1" spc="75" dirty="0">
                <a:solidFill>
                  <a:srgbClr val="002A41"/>
                </a:solidFill>
                <a:latin typeface="Arial"/>
                <a:cs typeface="Arial"/>
              </a:rPr>
              <a:t>більшою </a:t>
            </a:r>
            <a:r>
              <a:rPr sz="1400" b="1" spc="100" dirty="0">
                <a:solidFill>
                  <a:srgbClr val="002A41"/>
                </a:solidFill>
                <a:latin typeface="Arial"/>
                <a:cs typeface="Arial"/>
              </a:rPr>
              <a:t>мірою </a:t>
            </a:r>
            <a:r>
              <a:rPr sz="1400" b="1" spc="140" dirty="0">
                <a:solidFill>
                  <a:srgbClr val="002A41"/>
                </a:solidFill>
                <a:latin typeface="Arial"/>
                <a:cs typeface="Arial"/>
              </a:rPr>
              <a:t>залежить</a:t>
            </a:r>
            <a:r>
              <a:rPr sz="1400" b="1" spc="-250" dirty="0">
                <a:solidFill>
                  <a:srgbClr val="002A41"/>
                </a:solidFill>
                <a:latin typeface="Arial"/>
                <a:cs typeface="Arial"/>
              </a:rPr>
              <a:t> </a:t>
            </a:r>
            <a:r>
              <a:rPr sz="1400" b="1" spc="145" dirty="0">
                <a:solidFill>
                  <a:srgbClr val="002A41"/>
                </a:solidFill>
                <a:latin typeface="Arial"/>
                <a:cs typeface="Arial"/>
              </a:rPr>
              <a:t>покращення  функціонування медичних</a:t>
            </a:r>
            <a:r>
              <a:rPr sz="1400" b="1" spc="-80" dirty="0">
                <a:solidFill>
                  <a:srgbClr val="002A41"/>
                </a:solidFill>
                <a:latin typeface="Arial"/>
                <a:cs typeface="Arial"/>
              </a:rPr>
              <a:t> </a:t>
            </a:r>
            <a:r>
              <a:rPr sz="1400" b="1" spc="85" dirty="0">
                <a:solidFill>
                  <a:srgbClr val="002A41"/>
                </a:solidFill>
                <a:latin typeface="Arial"/>
                <a:cs typeface="Arial"/>
              </a:rPr>
              <a:t>закладів?</a:t>
            </a:r>
            <a:endParaRPr sz="1400">
              <a:latin typeface="Arial"/>
              <a:cs typeface="Arial"/>
            </a:endParaRPr>
          </a:p>
        </p:txBody>
      </p:sp>
      <p:graphicFrame>
        <p:nvGraphicFramePr>
          <p:cNvPr id="3" name="object 3"/>
          <p:cNvGraphicFramePr>
            <a:graphicFrameLocks noGrp="1"/>
          </p:cNvGraphicFramePr>
          <p:nvPr/>
        </p:nvGraphicFramePr>
        <p:xfrm>
          <a:off x="823849" y="2697632"/>
          <a:ext cx="6147433" cy="199049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516629"/>
                <a:gridCol w="1381125"/>
                <a:gridCol w="1249679"/>
              </a:tblGrid>
              <a:tr h="190503">
                <a:tc>
                  <a:txBody>
                    <a:bodyPr/>
                    <a:lstStyle/>
                    <a:p>
                      <a:pPr marL="68580">
                        <a:lnSpc>
                          <a:spcPct val="100000"/>
                        </a:lnSpc>
                        <a:spcBef>
                          <a:spcPts val="235"/>
                        </a:spcBef>
                      </a:pPr>
                      <a:r>
                        <a:rPr sz="750" b="1" spc="4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Варіант</a:t>
                      </a:r>
                      <a:r>
                        <a:rPr sz="750" b="1" spc="-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750" b="1" spc="3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відповіді</a:t>
                      </a:r>
                      <a:r>
                        <a:rPr sz="750" b="1" spc="-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750" b="1" spc="6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(можливі</a:t>
                      </a:r>
                      <a:r>
                        <a:rPr sz="750" b="1" spc="-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750" b="1" spc="5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декілька</a:t>
                      </a:r>
                      <a:r>
                        <a:rPr sz="750" b="1" spc="-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750" b="1" spc="4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варіантів</a:t>
                      </a:r>
                      <a:r>
                        <a:rPr sz="750" b="1" spc="-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750" b="1" spc="3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відповіді)</a:t>
                      </a:r>
                      <a:endParaRPr sz="750">
                        <a:latin typeface="Arial"/>
                        <a:cs typeface="Arial"/>
                      </a:endParaRPr>
                    </a:p>
                  </a:txBody>
                  <a:tcPr marL="0" marR="0" marT="29845" marB="0">
                    <a:lnB w="28575">
                      <a:solidFill>
                        <a:srgbClr val="FFFFFF"/>
                      </a:solidFill>
                      <a:prstDash val="solid"/>
                    </a:lnB>
                    <a:solidFill>
                      <a:srgbClr val="002A41"/>
                    </a:solidFill>
                  </a:tcPr>
                </a:tc>
                <a:tc>
                  <a:txBody>
                    <a:bodyPr/>
                    <a:lstStyle/>
                    <a:p>
                      <a:pPr marL="99695" algn="ctr">
                        <a:lnSpc>
                          <a:spcPct val="100000"/>
                        </a:lnSpc>
                        <a:spcBef>
                          <a:spcPts val="235"/>
                        </a:spcBef>
                      </a:pPr>
                      <a:r>
                        <a:rPr sz="750" b="1" spc="4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Кількість</a:t>
                      </a:r>
                      <a:endParaRPr sz="750">
                        <a:latin typeface="Arial"/>
                        <a:cs typeface="Arial"/>
                      </a:endParaRPr>
                    </a:p>
                  </a:txBody>
                  <a:tcPr marL="0" marR="0" marT="29845" marB="0">
                    <a:lnB w="28575">
                      <a:solidFill>
                        <a:srgbClr val="FFFFFF"/>
                      </a:solidFill>
                      <a:prstDash val="solid"/>
                    </a:lnB>
                    <a:solidFill>
                      <a:srgbClr val="002A41"/>
                    </a:solidFill>
                  </a:tcPr>
                </a:tc>
                <a:tc>
                  <a:txBody>
                    <a:bodyPr/>
                    <a:lstStyle/>
                    <a:p>
                      <a:pPr marR="2540" algn="ctr">
                        <a:lnSpc>
                          <a:spcPct val="100000"/>
                        </a:lnSpc>
                        <a:spcBef>
                          <a:spcPts val="235"/>
                        </a:spcBef>
                      </a:pPr>
                      <a:r>
                        <a:rPr sz="750" b="1" spc="2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Відсоток</a:t>
                      </a:r>
                      <a:endParaRPr sz="750">
                        <a:latin typeface="Arial"/>
                        <a:cs typeface="Arial"/>
                      </a:endParaRPr>
                    </a:p>
                  </a:txBody>
                  <a:tcPr marL="0" marR="0" marT="29845" marB="0">
                    <a:lnB w="28575">
                      <a:solidFill>
                        <a:srgbClr val="FFFFFF"/>
                      </a:solidFill>
                      <a:prstDash val="solid"/>
                    </a:lnB>
                    <a:solidFill>
                      <a:srgbClr val="002A41"/>
                    </a:solidFill>
                  </a:tcPr>
                </a:tc>
              </a:tr>
              <a:tr h="179999">
                <a:tc>
                  <a:txBody>
                    <a:bodyPr/>
                    <a:lstStyle/>
                    <a:p>
                      <a:pPr marL="68580">
                        <a:lnSpc>
                          <a:spcPct val="100000"/>
                        </a:lnSpc>
                        <a:spcBef>
                          <a:spcPts val="245"/>
                        </a:spcBef>
                      </a:pPr>
                      <a:r>
                        <a:rPr sz="750" spc="25" dirty="0">
                          <a:solidFill>
                            <a:srgbClr val="002A41"/>
                          </a:solidFill>
                          <a:latin typeface="Tahoma"/>
                          <a:cs typeface="Tahoma"/>
                        </a:rPr>
                        <a:t>Президент</a:t>
                      </a:r>
                      <a:endParaRPr sz="750">
                        <a:latin typeface="Tahoma"/>
                        <a:cs typeface="Tahoma"/>
                      </a:endParaRPr>
                    </a:p>
                  </a:txBody>
                  <a:tcPr marL="0" marR="0" marT="31115" marB="0">
                    <a:lnT w="28575">
                      <a:solidFill>
                        <a:srgbClr val="FFFFFF"/>
                      </a:solidFill>
                      <a:prstDash val="solid"/>
                    </a:lnT>
                    <a:lnB w="28575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9695" algn="ctr">
                        <a:lnSpc>
                          <a:spcPct val="100000"/>
                        </a:lnSpc>
                        <a:spcBef>
                          <a:spcPts val="245"/>
                        </a:spcBef>
                      </a:pPr>
                      <a:r>
                        <a:rPr sz="750" b="1" spc="45" dirty="0">
                          <a:solidFill>
                            <a:srgbClr val="002A41"/>
                          </a:solidFill>
                          <a:latin typeface="Arial"/>
                          <a:cs typeface="Arial"/>
                        </a:rPr>
                        <a:t>3599</a:t>
                      </a:r>
                      <a:endParaRPr sz="750">
                        <a:latin typeface="Arial"/>
                        <a:cs typeface="Arial"/>
                      </a:endParaRPr>
                    </a:p>
                  </a:txBody>
                  <a:tcPr marL="0" marR="0" marT="31115" marB="0">
                    <a:lnT w="28575">
                      <a:solidFill>
                        <a:srgbClr val="FFFFFF"/>
                      </a:solidFill>
                      <a:prstDash val="solid"/>
                    </a:lnT>
                    <a:lnB w="28575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2540" algn="ctr">
                        <a:lnSpc>
                          <a:spcPct val="100000"/>
                        </a:lnSpc>
                        <a:spcBef>
                          <a:spcPts val="245"/>
                        </a:spcBef>
                      </a:pPr>
                      <a:r>
                        <a:rPr sz="750" b="1" spc="30" dirty="0">
                          <a:solidFill>
                            <a:srgbClr val="002A41"/>
                          </a:solidFill>
                          <a:latin typeface="Arial"/>
                          <a:cs typeface="Arial"/>
                        </a:rPr>
                        <a:t>37%</a:t>
                      </a:r>
                      <a:endParaRPr sz="750">
                        <a:latin typeface="Arial"/>
                        <a:cs typeface="Arial"/>
                      </a:endParaRPr>
                    </a:p>
                  </a:txBody>
                  <a:tcPr marL="0" marR="0" marT="31115" marB="0">
                    <a:lnT w="28575">
                      <a:solidFill>
                        <a:srgbClr val="FFFFFF"/>
                      </a:solidFill>
                      <a:prstDash val="solid"/>
                    </a:lnT>
                    <a:lnB w="28575">
                      <a:solidFill>
                        <a:srgbClr val="FFFFFF"/>
                      </a:solidFill>
                      <a:prstDash val="solid"/>
                    </a:lnB>
                  </a:tcPr>
                </a:tc>
              </a:tr>
              <a:tr h="179999">
                <a:tc>
                  <a:txBody>
                    <a:bodyPr/>
                    <a:lstStyle/>
                    <a:p>
                      <a:pPr marL="68580">
                        <a:lnSpc>
                          <a:spcPct val="100000"/>
                        </a:lnSpc>
                        <a:spcBef>
                          <a:spcPts val="245"/>
                        </a:spcBef>
                      </a:pPr>
                      <a:r>
                        <a:rPr sz="750" spc="55" dirty="0">
                          <a:solidFill>
                            <a:srgbClr val="002A41"/>
                          </a:solidFill>
                          <a:latin typeface="Tahoma"/>
                          <a:cs typeface="Tahoma"/>
                        </a:rPr>
                        <a:t>Прем’єр-міністр</a:t>
                      </a:r>
                      <a:endParaRPr sz="750">
                        <a:latin typeface="Tahoma"/>
                        <a:cs typeface="Tahoma"/>
                      </a:endParaRPr>
                    </a:p>
                  </a:txBody>
                  <a:tcPr marL="0" marR="0" marT="31115" marB="0">
                    <a:lnT w="28575">
                      <a:solidFill>
                        <a:srgbClr val="FFFFFF"/>
                      </a:solidFill>
                      <a:prstDash val="solid"/>
                    </a:lnT>
                    <a:lnB w="28575">
                      <a:solidFill>
                        <a:srgbClr val="FFFFFF"/>
                      </a:solidFill>
                      <a:prstDash val="solid"/>
                    </a:lnB>
                    <a:solidFill>
                      <a:srgbClr val="F99F1B"/>
                    </a:solidFill>
                  </a:tcPr>
                </a:tc>
                <a:tc>
                  <a:txBody>
                    <a:bodyPr/>
                    <a:lstStyle/>
                    <a:p>
                      <a:pPr marL="99695" algn="ctr">
                        <a:lnSpc>
                          <a:spcPct val="100000"/>
                        </a:lnSpc>
                        <a:spcBef>
                          <a:spcPts val="245"/>
                        </a:spcBef>
                      </a:pPr>
                      <a:r>
                        <a:rPr sz="750" b="1" spc="45" dirty="0">
                          <a:solidFill>
                            <a:srgbClr val="002A41"/>
                          </a:solidFill>
                          <a:latin typeface="Arial"/>
                          <a:cs typeface="Arial"/>
                        </a:rPr>
                        <a:t>3684</a:t>
                      </a:r>
                      <a:endParaRPr sz="750">
                        <a:latin typeface="Arial"/>
                        <a:cs typeface="Arial"/>
                      </a:endParaRPr>
                    </a:p>
                  </a:txBody>
                  <a:tcPr marL="0" marR="0" marT="31115" marB="0">
                    <a:lnT w="28575">
                      <a:solidFill>
                        <a:srgbClr val="FFFFFF"/>
                      </a:solidFill>
                      <a:prstDash val="solid"/>
                    </a:lnT>
                    <a:lnB w="28575">
                      <a:solidFill>
                        <a:srgbClr val="FFFFFF"/>
                      </a:solidFill>
                      <a:prstDash val="solid"/>
                    </a:lnB>
                    <a:solidFill>
                      <a:srgbClr val="F99F1B"/>
                    </a:solidFill>
                  </a:tcPr>
                </a:tc>
                <a:tc>
                  <a:txBody>
                    <a:bodyPr/>
                    <a:lstStyle/>
                    <a:p>
                      <a:pPr marR="2540" algn="ctr">
                        <a:lnSpc>
                          <a:spcPct val="100000"/>
                        </a:lnSpc>
                        <a:spcBef>
                          <a:spcPts val="245"/>
                        </a:spcBef>
                      </a:pPr>
                      <a:r>
                        <a:rPr sz="750" b="1" spc="30" dirty="0">
                          <a:solidFill>
                            <a:srgbClr val="002A41"/>
                          </a:solidFill>
                          <a:latin typeface="Arial"/>
                          <a:cs typeface="Arial"/>
                        </a:rPr>
                        <a:t>38%</a:t>
                      </a:r>
                      <a:endParaRPr sz="750">
                        <a:latin typeface="Arial"/>
                        <a:cs typeface="Arial"/>
                      </a:endParaRPr>
                    </a:p>
                  </a:txBody>
                  <a:tcPr marL="0" marR="0" marT="31115" marB="0">
                    <a:lnT w="28575">
                      <a:solidFill>
                        <a:srgbClr val="FFFFFF"/>
                      </a:solidFill>
                      <a:prstDash val="solid"/>
                    </a:lnT>
                    <a:lnB w="28575">
                      <a:solidFill>
                        <a:srgbClr val="FFFFFF"/>
                      </a:solidFill>
                      <a:prstDash val="solid"/>
                    </a:lnB>
                    <a:solidFill>
                      <a:srgbClr val="F99F1B"/>
                    </a:solidFill>
                  </a:tcPr>
                </a:tc>
              </a:tr>
              <a:tr h="179999">
                <a:tc>
                  <a:txBody>
                    <a:bodyPr/>
                    <a:lstStyle/>
                    <a:p>
                      <a:pPr marL="68580">
                        <a:lnSpc>
                          <a:spcPct val="100000"/>
                        </a:lnSpc>
                        <a:spcBef>
                          <a:spcPts val="245"/>
                        </a:spcBef>
                      </a:pPr>
                      <a:r>
                        <a:rPr sz="750" spc="75" dirty="0">
                          <a:solidFill>
                            <a:srgbClr val="002A41"/>
                          </a:solidFill>
                          <a:latin typeface="Tahoma"/>
                          <a:cs typeface="Tahoma"/>
                        </a:rPr>
                        <a:t>Міністр </a:t>
                      </a:r>
                      <a:r>
                        <a:rPr sz="750" spc="45" dirty="0">
                          <a:solidFill>
                            <a:srgbClr val="002A41"/>
                          </a:solidFill>
                          <a:latin typeface="Tahoma"/>
                          <a:cs typeface="Tahoma"/>
                        </a:rPr>
                        <a:t>охорони</a:t>
                      </a:r>
                      <a:r>
                        <a:rPr sz="750" spc="-140" dirty="0">
                          <a:solidFill>
                            <a:srgbClr val="002A41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sz="750" spc="-5" dirty="0">
                          <a:solidFill>
                            <a:srgbClr val="002A41"/>
                          </a:solidFill>
                          <a:latin typeface="Tahoma"/>
                          <a:cs typeface="Tahoma"/>
                        </a:rPr>
                        <a:t>здоров’я</a:t>
                      </a:r>
                      <a:endParaRPr sz="750">
                        <a:latin typeface="Tahoma"/>
                        <a:cs typeface="Tahoma"/>
                      </a:endParaRPr>
                    </a:p>
                  </a:txBody>
                  <a:tcPr marL="0" marR="0" marT="31115" marB="0">
                    <a:lnT w="28575">
                      <a:solidFill>
                        <a:srgbClr val="FFFFFF"/>
                      </a:solidFill>
                      <a:prstDash val="solid"/>
                    </a:lnT>
                    <a:lnB w="28575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9695" algn="ctr">
                        <a:lnSpc>
                          <a:spcPct val="100000"/>
                        </a:lnSpc>
                        <a:spcBef>
                          <a:spcPts val="245"/>
                        </a:spcBef>
                      </a:pPr>
                      <a:r>
                        <a:rPr sz="750" b="1" spc="45" dirty="0">
                          <a:solidFill>
                            <a:srgbClr val="002A41"/>
                          </a:solidFill>
                          <a:latin typeface="Arial"/>
                          <a:cs typeface="Arial"/>
                        </a:rPr>
                        <a:t>7121</a:t>
                      </a:r>
                      <a:endParaRPr sz="750">
                        <a:latin typeface="Arial"/>
                        <a:cs typeface="Arial"/>
                      </a:endParaRPr>
                    </a:p>
                  </a:txBody>
                  <a:tcPr marL="0" marR="0" marT="31115" marB="0">
                    <a:lnT w="28575">
                      <a:solidFill>
                        <a:srgbClr val="FFFFFF"/>
                      </a:solidFill>
                      <a:prstDash val="solid"/>
                    </a:lnT>
                    <a:lnB w="28575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2540" algn="ctr">
                        <a:lnSpc>
                          <a:spcPct val="100000"/>
                        </a:lnSpc>
                        <a:spcBef>
                          <a:spcPts val="245"/>
                        </a:spcBef>
                      </a:pPr>
                      <a:r>
                        <a:rPr sz="750" b="1" spc="30" dirty="0">
                          <a:solidFill>
                            <a:srgbClr val="002A41"/>
                          </a:solidFill>
                          <a:latin typeface="Arial"/>
                          <a:cs typeface="Arial"/>
                        </a:rPr>
                        <a:t>74%</a:t>
                      </a:r>
                      <a:endParaRPr sz="750">
                        <a:latin typeface="Arial"/>
                        <a:cs typeface="Arial"/>
                      </a:endParaRPr>
                    </a:p>
                  </a:txBody>
                  <a:tcPr marL="0" marR="0" marT="31115" marB="0">
                    <a:lnT w="28575">
                      <a:solidFill>
                        <a:srgbClr val="FFFFFF"/>
                      </a:solidFill>
                      <a:prstDash val="solid"/>
                    </a:lnT>
                    <a:lnB w="28575">
                      <a:solidFill>
                        <a:srgbClr val="FFFFFF"/>
                      </a:solidFill>
                      <a:prstDash val="solid"/>
                    </a:lnB>
                  </a:tcPr>
                </a:tc>
              </a:tr>
              <a:tr h="180000">
                <a:tc>
                  <a:txBody>
                    <a:bodyPr/>
                    <a:lstStyle/>
                    <a:p>
                      <a:pPr marL="68580">
                        <a:lnSpc>
                          <a:spcPct val="100000"/>
                        </a:lnSpc>
                        <a:spcBef>
                          <a:spcPts val="245"/>
                        </a:spcBef>
                      </a:pPr>
                      <a:r>
                        <a:rPr sz="750" spc="35" dirty="0">
                          <a:solidFill>
                            <a:srgbClr val="002A41"/>
                          </a:solidFill>
                          <a:latin typeface="Tahoma"/>
                          <a:cs typeface="Tahoma"/>
                        </a:rPr>
                        <a:t>Голова </a:t>
                      </a:r>
                      <a:r>
                        <a:rPr sz="750" spc="45" dirty="0">
                          <a:solidFill>
                            <a:srgbClr val="002A41"/>
                          </a:solidFill>
                          <a:latin typeface="Tahoma"/>
                          <a:cs typeface="Tahoma"/>
                        </a:rPr>
                        <a:t>обласної </a:t>
                      </a:r>
                      <a:r>
                        <a:rPr sz="750" spc="50" dirty="0">
                          <a:solidFill>
                            <a:srgbClr val="002A41"/>
                          </a:solidFill>
                          <a:latin typeface="Tahoma"/>
                          <a:cs typeface="Tahoma"/>
                        </a:rPr>
                        <a:t>державної</a:t>
                      </a:r>
                      <a:r>
                        <a:rPr sz="750" spc="-175" dirty="0">
                          <a:solidFill>
                            <a:srgbClr val="002A41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sz="750" spc="65" dirty="0">
                          <a:solidFill>
                            <a:srgbClr val="002A41"/>
                          </a:solidFill>
                          <a:latin typeface="Tahoma"/>
                          <a:cs typeface="Tahoma"/>
                        </a:rPr>
                        <a:t>адміністрації</a:t>
                      </a:r>
                      <a:endParaRPr sz="750">
                        <a:latin typeface="Tahoma"/>
                        <a:cs typeface="Tahoma"/>
                      </a:endParaRPr>
                    </a:p>
                  </a:txBody>
                  <a:tcPr marL="0" marR="0" marT="31115" marB="0">
                    <a:lnT w="28575">
                      <a:solidFill>
                        <a:srgbClr val="FFFFFF"/>
                      </a:solidFill>
                      <a:prstDash val="solid"/>
                    </a:lnT>
                    <a:lnB w="28575">
                      <a:solidFill>
                        <a:srgbClr val="FFFFFF"/>
                      </a:solidFill>
                      <a:prstDash val="solid"/>
                    </a:lnB>
                    <a:solidFill>
                      <a:srgbClr val="F99F1B"/>
                    </a:solidFill>
                  </a:tcPr>
                </a:tc>
                <a:tc>
                  <a:txBody>
                    <a:bodyPr/>
                    <a:lstStyle/>
                    <a:p>
                      <a:pPr marL="99695" algn="ctr">
                        <a:lnSpc>
                          <a:spcPct val="100000"/>
                        </a:lnSpc>
                        <a:spcBef>
                          <a:spcPts val="245"/>
                        </a:spcBef>
                      </a:pPr>
                      <a:r>
                        <a:rPr sz="750" b="1" spc="45" dirty="0">
                          <a:solidFill>
                            <a:srgbClr val="002A41"/>
                          </a:solidFill>
                          <a:latin typeface="Arial"/>
                          <a:cs typeface="Arial"/>
                        </a:rPr>
                        <a:t>971</a:t>
                      </a:r>
                      <a:endParaRPr sz="750">
                        <a:latin typeface="Arial"/>
                        <a:cs typeface="Arial"/>
                      </a:endParaRPr>
                    </a:p>
                  </a:txBody>
                  <a:tcPr marL="0" marR="0" marT="31115" marB="0">
                    <a:lnT w="28575">
                      <a:solidFill>
                        <a:srgbClr val="FFFFFF"/>
                      </a:solidFill>
                      <a:prstDash val="solid"/>
                    </a:lnT>
                    <a:lnB w="28575">
                      <a:solidFill>
                        <a:srgbClr val="FFFFFF"/>
                      </a:solidFill>
                      <a:prstDash val="solid"/>
                    </a:lnB>
                    <a:solidFill>
                      <a:srgbClr val="F99F1B"/>
                    </a:solidFill>
                  </a:tcPr>
                </a:tc>
                <a:tc>
                  <a:txBody>
                    <a:bodyPr/>
                    <a:lstStyle/>
                    <a:p>
                      <a:pPr marR="2540" algn="ctr">
                        <a:lnSpc>
                          <a:spcPct val="100000"/>
                        </a:lnSpc>
                        <a:spcBef>
                          <a:spcPts val="245"/>
                        </a:spcBef>
                      </a:pPr>
                      <a:r>
                        <a:rPr sz="750" b="1" spc="30" dirty="0">
                          <a:solidFill>
                            <a:srgbClr val="002A41"/>
                          </a:solidFill>
                          <a:latin typeface="Arial"/>
                          <a:cs typeface="Arial"/>
                        </a:rPr>
                        <a:t>10%</a:t>
                      </a:r>
                      <a:endParaRPr sz="750">
                        <a:latin typeface="Arial"/>
                        <a:cs typeface="Arial"/>
                      </a:endParaRPr>
                    </a:p>
                  </a:txBody>
                  <a:tcPr marL="0" marR="0" marT="31115" marB="0">
                    <a:lnT w="28575">
                      <a:solidFill>
                        <a:srgbClr val="FFFFFF"/>
                      </a:solidFill>
                      <a:prstDash val="solid"/>
                    </a:lnT>
                    <a:lnB w="28575">
                      <a:solidFill>
                        <a:srgbClr val="FFFFFF"/>
                      </a:solidFill>
                      <a:prstDash val="solid"/>
                    </a:lnB>
                    <a:solidFill>
                      <a:srgbClr val="F99F1B"/>
                    </a:solidFill>
                  </a:tcPr>
                </a:tc>
              </a:tr>
              <a:tr h="179999">
                <a:tc>
                  <a:txBody>
                    <a:bodyPr/>
                    <a:lstStyle/>
                    <a:p>
                      <a:pPr marL="68580">
                        <a:lnSpc>
                          <a:spcPct val="100000"/>
                        </a:lnSpc>
                        <a:spcBef>
                          <a:spcPts val="245"/>
                        </a:spcBef>
                      </a:pPr>
                      <a:r>
                        <a:rPr sz="750" spc="80" dirty="0">
                          <a:solidFill>
                            <a:srgbClr val="002A41"/>
                          </a:solidFill>
                          <a:latin typeface="Tahoma"/>
                          <a:cs typeface="Tahoma"/>
                        </a:rPr>
                        <a:t>Мер</a:t>
                      </a:r>
                      <a:r>
                        <a:rPr sz="750" spc="-35" dirty="0">
                          <a:solidFill>
                            <a:srgbClr val="002A41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sz="750" spc="45" dirty="0">
                          <a:solidFill>
                            <a:srgbClr val="002A41"/>
                          </a:solidFill>
                          <a:latin typeface="Tahoma"/>
                          <a:cs typeface="Tahoma"/>
                        </a:rPr>
                        <a:t>вашого</a:t>
                      </a:r>
                      <a:r>
                        <a:rPr sz="750" spc="-30" dirty="0">
                          <a:solidFill>
                            <a:srgbClr val="002A41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sz="750" spc="60" dirty="0">
                          <a:solidFill>
                            <a:srgbClr val="002A41"/>
                          </a:solidFill>
                          <a:latin typeface="Tahoma"/>
                          <a:cs typeface="Tahoma"/>
                        </a:rPr>
                        <a:t>міста</a:t>
                      </a:r>
                      <a:r>
                        <a:rPr sz="750" spc="-30" dirty="0">
                          <a:solidFill>
                            <a:srgbClr val="002A41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sz="750" spc="35" dirty="0">
                          <a:solidFill>
                            <a:srgbClr val="002A41"/>
                          </a:solidFill>
                          <a:latin typeface="Tahoma"/>
                          <a:cs typeface="Tahoma"/>
                        </a:rPr>
                        <a:t>або</a:t>
                      </a:r>
                      <a:r>
                        <a:rPr sz="750" spc="-30" dirty="0">
                          <a:solidFill>
                            <a:srgbClr val="002A41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sz="750" spc="55" dirty="0">
                          <a:solidFill>
                            <a:srgbClr val="002A41"/>
                          </a:solidFill>
                          <a:latin typeface="Tahoma"/>
                          <a:cs typeface="Tahoma"/>
                        </a:rPr>
                        <a:t>сільський</a:t>
                      </a:r>
                      <a:r>
                        <a:rPr sz="750" spc="-30" dirty="0">
                          <a:solidFill>
                            <a:srgbClr val="002A41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sz="750" spc="40" dirty="0">
                          <a:solidFill>
                            <a:srgbClr val="002A41"/>
                          </a:solidFill>
                          <a:latin typeface="Tahoma"/>
                          <a:cs typeface="Tahoma"/>
                        </a:rPr>
                        <a:t>голова</a:t>
                      </a:r>
                      <a:endParaRPr sz="750">
                        <a:latin typeface="Tahoma"/>
                        <a:cs typeface="Tahoma"/>
                      </a:endParaRPr>
                    </a:p>
                  </a:txBody>
                  <a:tcPr marL="0" marR="0" marT="31115" marB="0">
                    <a:lnT w="28575">
                      <a:solidFill>
                        <a:srgbClr val="FFFFFF"/>
                      </a:solidFill>
                      <a:prstDash val="solid"/>
                    </a:lnT>
                    <a:lnB w="28575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9695" algn="ctr">
                        <a:lnSpc>
                          <a:spcPct val="100000"/>
                        </a:lnSpc>
                        <a:spcBef>
                          <a:spcPts val="245"/>
                        </a:spcBef>
                      </a:pPr>
                      <a:r>
                        <a:rPr sz="750" b="1" spc="45" dirty="0">
                          <a:solidFill>
                            <a:srgbClr val="002A41"/>
                          </a:solidFill>
                          <a:latin typeface="Arial"/>
                          <a:cs typeface="Arial"/>
                        </a:rPr>
                        <a:t>1451</a:t>
                      </a:r>
                      <a:endParaRPr sz="750">
                        <a:latin typeface="Arial"/>
                        <a:cs typeface="Arial"/>
                      </a:endParaRPr>
                    </a:p>
                  </a:txBody>
                  <a:tcPr marL="0" marR="0" marT="31115" marB="0">
                    <a:lnT w="28575">
                      <a:solidFill>
                        <a:srgbClr val="FFFFFF"/>
                      </a:solidFill>
                      <a:prstDash val="solid"/>
                    </a:lnT>
                    <a:lnB w="28575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2540" algn="ctr">
                        <a:lnSpc>
                          <a:spcPct val="100000"/>
                        </a:lnSpc>
                        <a:spcBef>
                          <a:spcPts val="245"/>
                        </a:spcBef>
                      </a:pPr>
                      <a:r>
                        <a:rPr sz="750" b="1" spc="30" dirty="0">
                          <a:solidFill>
                            <a:srgbClr val="002A41"/>
                          </a:solidFill>
                          <a:latin typeface="Arial"/>
                          <a:cs typeface="Arial"/>
                        </a:rPr>
                        <a:t>15%</a:t>
                      </a:r>
                      <a:endParaRPr sz="750">
                        <a:latin typeface="Arial"/>
                        <a:cs typeface="Arial"/>
                      </a:endParaRPr>
                    </a:p>
                  </a:txBody>
                  <a:tcPr marL="0" marR="0" marT="31115" marB="0">
                    <a:lnT w="28575">
                      <a:solidFill>
                        <a:srgbClr val="FFFFFF"/>
                      </a:solidFill>
                      <a:prstDash val="solid"/>
                    </a:lnT>
                    <a:lnB w="28575">
                      <a:solidFill>
                        <a:srgbClr val="FFFFFF"/>
                      </a:solidFill>
                      <a:prstDash val="solid"/>
                    </a:lnB>
                  </a:tcPr>
                </a:tc>
              </a:tr>
              <a:tr h="179999">
                <a:tc>
                  <a:txBody>
                    <a:bodyPr/>
                    <a:lstStyle/>
                    <a:p>
                      <a:pPr marL="68580">
                        <a:lnSpc>
                          <a:spcPct val="100000"/>
                        </a:lnSpc>
                        <a:spcBef>
                          <a:spcPts val="245"/>
                        </a:spcBef>
                      </a:pPr>
                      <a:r>
                        <a:rPr sz="750" spc="35" dirty="0">
                          <a:solidFill>
                            <a:srgbClr val="002A41"/>
                          </a:solidFill>
                          <a:latin typeface="Tahoma"/>
                          <a:cs typeface="Tahoma"/>
                        </a:rPr>
                        <a:t>Голова </a:t>
                      </a:r>
                      <a:r>
                        <a:rPr sz="750" spc="60" dirty="0">
                          <a:solidFill>
                            <a:srgbClr val="002A41"/>
                          </a:solidFill>
                          <a:latin typeface="Tahoma"/>
                          <a:cs typeface="Tahoma"/>
                        </a:rPr>
                        <a:t>районної</a:t>
                      </a:r>
                      <a:r>
                        <a:rPr sz="750" spc="-100" dirty="0">
                          <a:solidFill>
                            <a:srgbClr val="002A41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sz="750" spc="65" dirty="0">
                          <a:solidFill>
                            <a:srgbClr val="002A41"/>
                          </a:solidFill>
                          <a:latin typeface="Tahoma"/>
                          <a:cs typeface="Tahoma"/>
                        </a:rPr>
                        <a:t>адміністрації</a:t>
                      </a:r>
                      <a:endParaRPr sz="750">
                        <a:latin typeface="Tahoma"/>
                        <a:cs typeface="Tahoma"/>
                      </a:endParaRPr>
                    </a:p>
                  </a:txBody>
                  <a:tcPr marL="0" marR="0" marT="31115" marB="0">
                    <a:lnT w="28575">
                      <a:solidFill>
                        <a:srgbClr val="FFFFFF"/>
                      </a:solidFill>
                      <a:prstDash val="solid"/>
                    </a:lnT>
                    <a:lnB w="28575">
                      <a:solidFill>
                        <a:srgbClr val="FFFFFF"/>
                      </a:solidFill>
                      <a:prstDash val="solid"/>
                    </a:lnB>
                    <a:solidFill>
                      <a:srgbClr val="F99F1B"/>
                    </a:solidFill>
                  </a:tcPr>
                </a:tc>
                <a:tc>
                  <a:txBody>
                    <a:bodyPr/>
                    <a:lstStyle/>
                    <a:p>
                      <a:pPr marL="99695" algn="ctr">
                        <a:lnSpc>
                          <a:spcPct val="100000"/>
                        </a:lnSpc>
                        <a:spcBef>
                          <a:spcPts val="245"/>
                        </a:spcBef>
                      </a:pPr>
                      <a:r>
                        <a:rPr sz="750" b="1" spc="45" dirty="0">
                          <a:solidFill>
                            <a:srgbClr val="002A41"/>
                          </a:solidFill>
                          <a:latin typeface="Arial"/>
                          <a:cs typeface="Arial"/>
                        </a:rPr>
                        <a:t>805</a:t>
                      </a:r>
                      <a:endParaRPr sz="750">
                        <a:latin typeface="Arial"/>
                        <a:cs typeface="Arial"/>
                      </a:endParaRPr>
                    </a:p>
                  </a:txBody>
                  <a:tcPr marL="0" marR="0" marT="31115" marB="0">
                    <a:lnT w="28575">
                      <a:solidFill>
                        <a:srgbClr val="FFFFFF"/>
                      </a:solidFill>
                      <a:prstDash val="solid"/>
                    </a:lnT>
                    <a:lnB w="28575">
                      <a:solidFill>
                        <a:srgbClr val="FFFFFF"/>
                      </a:solidFill>
                      <a:prstDash val="solid"/>
                    </a:lnB>
                    <a:solidFill>
                      <a:srgbClr val="F99F1B"/>
                    </a:solidFill>
                  </a:tcPr>
                </a:tc>
                <a:tc>
                  <a:txBody>
                    <a:bodyPr/>
                    <a:lstStyle/>
                    <a:p>
                      <a:pPr marR="2540" algn="ctr">
                        <a:lnSpc>
                          <a:spcPct val="100000"/>
                        </a:lnSpc>
                        <a:spcBef>
                          <a:spcPts val="245"/>
                        </a:spcBef>
                      </a:pPr>
                      <a:r>
                        <a:rPr sz="750" b="1" spc="25" dirty="0">
                          <a:solidFill>
                            <a:srgbClr val="002A41"/>
                          </a:solidFill>
                          <a:latin typeface="Arial"/>
                          <a:cs typeface="Arial"/>
                        </a:rPr>
                        <a:t>8%</a:t>
                      </a:r>
                      <a:endParaRPr sz="750">
                        <a:latin typeface="Arial"/>
                        <a:cs typeface="Arial"/>
                      </a:endParaRPr>
                    </a:p>
                  </a:txBody>
                  <a:tcPr marL="0" marR="0" marT="31115" marB="0">
                    <a:lnT w="28575">
                      <a:solidFill>
                        <a:srgbClr val="FFFFFF"/>
                      </a:solidFill>
                      <a:prstDash val="solid"/>
                    </a:lnT>
                    <a:lnB w="28575">
                      <a:solidFill>
                        <a:srgbClr val="FFFFFF"/>
                      </a:solidFill>
                      <a:prstDash val="solid"/>
                    </a:lnB>
                    <a:solidFill>
                      <a:srgbClr val="F99F1B"/>
                    </a:solidFill>
                  </a:tcPr>
                </a:tc>
              </a:tr>
              <a:tr h="180000">
                <a:tc>
                  <a:txBody>
                    <a:bodyPr/>
                    <a:lstStyle/>
                    <a:p>
                      <a:pPr marL="68580">
                        <a:lnSpc>
                          <a:spcPct val="100000"/>
                        </a:lnSpc>
                        <a:spcBef>
                          <a:spcPts val="245"/>
                        </a:spcBef>
                      </a:pPr>
                      <a:r>
                        <a:rPr sz="750" spc="55" dirty="0">
                          <a:solidFill>
                            <a:srgbClr val="002A41"/>
                          </a:solidFill>
                          <a:latin typeface="Tahoma"/>
                          <a:cs typeface="Tahoma"/>
                        </a:rPr>
                        <a:t>Головний</a:t>
                      </a:r>
                      <a:r>
                        <a:rPr sz="750" spc="-30" dirty="0">
                          <a:solidFill>
                            <a:srgbClr val="002A41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sz="750" spc="55" dirty="0">
                          <a:solidFill>
                            <a:srgbClr val="002A41"/>
                          </a:solidFill>
                          <a:latin typeface="Tahoma"/>
                          <a:cs typeface="Tahoma"/>
                        </a:rPr>
                        <a:t>лікар</a:t>
                      </a:r>
                      <a:r>
                        <a:rPr sz="750" spc="-30" dirty="0">
                          <a:solidFill>
                            <a:srgbClr val="002A41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sz="750" spc="45" dirty="0">
                          <a:solidFill>
                            <a:srgbClr val="002A41"/>
                          </a:solidFill>
                          <a:latin typeface="Tahoma"/>
                          <a:cs typeface="Tahoma"/>
                        </a:rPr>
                        <a:t>(керівник)</a:t>
                      </a:r>
                      <a:r>
                        <a:rPr sz="750" spc="-30" dirty="0">
                          <a:solidFill>
                            <a:srgbClr val="002A41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sz="750" spc="20" dirty="0">
                          <a:solidFill>
                            <a:srgbClr val="002A41"/>
                          </a:solidFill>
                          <a:latin typeface="Tahoma"/>
                          <a:cs typeface="Tahoma"/>
                        </a:rPr>
                        <a:t>закладу</a:t>
                      </a:r>
                      <a:r>
                        <a:rPr sz="750" spc="-30" dirty="0">
                          <a:solidFill>
                            <a:srgbClr val="002A41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sz="750" spc="45" dirty="0">
                          <a:solidFill>
                            <a:srgbClr val="002A41"/>
                          </a:solidFill>
                          <a:latin typeface="Tahoma"/>
                          <a:cs typeface="Tahoma"/>
                        </a:rPr>
                        <a:t>охорони</a:t>
                      </a:r>
                      <a:r>
                        <a:rPr sz="750" spc="-30" dirty="0">
                          <a:solidFill>
                            <a:srgbClr val="002A41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sz="750" spc="-5" dirty="0">
                          <a:solidFill>
                            <a:srgbClr val="002A41"/>
                          </a:solidFill>
                          <a:latin typeface="Tahoma"/>
                          <a:cs typeface="Tahoma"/>
                        </a:rPr>
                        <a:t>здоров’я</a:t>
                      </a:r>
                      <a:endParaRPr sz="750">
                        <a:latin typeface="Tahoma"/>
                        <a:cs typeface="Tahoma"/>
                      </a:endParaRPr>
                    </a:p>
                  </a:txBody>
                  <a:tcPr marL="0" marR="0" marT="31115" marB="0">
                    <a:lnT w="28575">
                      <a:solidFill>
                        <a:srgbClr val="FFFFFF"/>
                      </a:solidFill>
                      <a:prstDash val="solid"/>
                    </a:lnT>
                    <a:lnB w="28575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9695" algn="ctr">
                        <a:lnSpc>
                          <a:spcPct val="100000"/>
                        </a:lnSpc>
                        <a:spcBef>
                          <a:spcPts val="245"/>
                        </a:spcBef>
                      </a:pPr>
                      <a:r>
                        <a:rPr sz="750" b="1" spc="45" dirty="0">
                          <a:solidFill>
                            <a:srgbClr val="002A41"/>
                          </a:solidFill>
                          <a:latin typeface="Arial"/>
                          <a:cs typeface="Arial"/>
                        </a:rPr>
                        <a:t>4497</a:t>
                      </a:r>
                      <a:endParaRPr sz="750">
                        <a:latin typeface="Arial"/>
                        <a:cs typeface="Arial"/>
                      </a:endParaRPr>
                    </a:p>
                  </a:txBody>
                  <a:tcPr marL="0" marR="0" marT="31115" marB="0">
                    <a:lnT w="28575">
                      <a:solidFill>
                        <a:srgbClr val="FFFFFF"/>
                      </a:solidFill>
                      <a:prstDash val="solid"/>
                    </a:lnT>
                    <a:lnB w="28575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2540" algn="ctr">
                        <a:lnSpc>
                          <a:spcPct val="100000"/>
                        </a:lnSpc>
                        <a:spcBef>
                          <a:spcPts val="245"/>
                        </a:spcBef>
                      </a:pPr>
                      <a:r>
                        <a:rPr sz="750" b="1" spc="30" dirty="0">
                          <a:solidFill>
                            <a:srgbClr val="002A41"/>
                          </a:solidFill>
                          <a:latin typeface="Arial"/>
                          <a:cs typeface="Arial"/>
                        </a:rPr>
                        <a:t>47%</a:t>
                      </a:r>
                      <a:endParaRPr sz="750">
                        <a:latin typeface="Arial"/>
                        <a:cs typeface="Arial"/>
                      </a:endParaRPr>
                    </a:p>
                  </a:txBody>
                  <a:tcPr marL="0" marR="0" marT="31115" marB="0">
                    <a:lnT w="28575">
                      <a:solidFill>
                        <a:srgbClr val="FFFFFF"/>
                      </a:solidFill>
                      <a:prstDash val="solid"/>
                    </a:lnT>
                    <a:lnB w="28575">
                      <a:solidFill>
                        <a:srgbClr val="FFFFFF"/>
                      </a:solidFill>
                      <a:prstDash val="solid"/>
                    </a:lnB>
                  </a:tcPr>
                </a:tc>
              </a:tr>
              <a:tr h="179999">
                <a:tc>
                  <a:txBody>
                    <a:bodyPr/>
                    <a:lstStyle/>
                    <a:p>
                      <a:pPr marL="68580">
                        <a:lnSpc>
                          <a:spcPct val="100000"/>
                        </a:lnSpc>
                        <a:spcBef>
                          <a:spcPts val="245"/>
                        </a:spcBef>
                      </a:pPr>
                      <a:r>
                        <a:rPr sz="750" spc="55" dirty="0">
                          <a:solidFill>
                            <a:srgbClr val="002A41"/>
                          </a:solidFill>
                          <a:latin typeface="Tahoma"/>
                          <a:cs typeface="Tahoma"/>
                        </a:rPr>
                        <a:t>Лікарі</a:t>
                      </a:r>
                      <a:endParaRPr sz="750">
                        <a:latin typeface="Tahoma"/>
                        <a:cs typeface="Tahoma"/>
                      </a:endParaRPr>
                    </a:p>
                  </a:txBody>
                  <a:tcPr marL="0" marR="0" marT="31115" marB="0">
                    <a:lnT w="28575">
                      <a:solidFill>
                        <a:srgbClr val="FFFFFF"/>
                      </a:solidFill>
                      <a:prstDash val="solid"/>
                    </a:lnT>
                    <a:lnB w="28575">
                      <a:solidFill>
                        <a:srgbClr val="FFFFFF"/>
                      </a:solidFill>
                      <a:prstDash val="solid"/>
                    </a:lnB>
                    <a:solidFill>
                      <a:srgbClr val="F99F1B"/>
                    </a:solidFill>
                  </a:tcPr>
                </a:tc>
                <a:tc>
                  <a:txBody>
                    <a:bodyPr/>
                    <a:lstStyle/>
                    <a:p>
                      <a:pPr marL="99695" algn="ctr">
                        <a:lnSpc>
                          <a:spcPct val="100000"/>
                        </a:lnSpc>
                        <a:spcBef>
                          <a:spcPts val="245"/>
                        </a:spcBef>
                      </a:pPr>
                      <a:r>
                        <a:rPr sz="750" b="1" spc="45" dirty="0">
                          <a:solidFill>
                            <a:srgbClr val="002A41"/>
                          </a:solidFill>
                          <a:latin typeface="Arial"/>
                          <a:cs typeface="Arial"/>
                        </a:rPr>
                        <a:t>1765</a:t>
                      </a:r>
                      <a:endParaRPr sz="750">
                        <a:latin typeface="Arial"/>
                        <a:cs typeface="Arial"/>
                      </a:endParaRPr>
                    </a:p>
                  </a:txBody>
                  <a:tcPr marL="0" marR="0" marT="31115" marB="0">
                    <a:lnT w="28575">
                      <a:solidFill>
                        <a:srgbClr val="FFFFFF"/>
                      </a:solidFill>
                      <a:prstDash val="solid"/>
                    </a:lnT>
                    <a:lnB w="28575">
                      <a:solidFill>
                        <a:srgbClr val="FFFFFF"/>
                      </a:solidFill>
                      <a:prstDash val="solid"/>
                    </a:lnB>
                    <a:solidFill>
                      <a:srgbClr val="F99F1B"/>
                    </a:solidFill>
                  </a:tcPr>
                </a:tc>
                <a:tc>
                  <a:txBody>
                    <a:bodyPr/>
                    <a:lstStyle/>
                    <a:p>
                      <a:pPr marR="2540" algn="ctr">
                        <a:lnSpc>
                          <a:spcPct val="100000"/>
                        </a:lnSpc>
                        <a:spcBef>
                          <a:spcPts val="245"/>
                        </a:spcBef>
                      </a:pPr>
                      <a:r>
                        <a:rPr sz="750" b="1" spc="30" dirty="0">
                          <a:solidFill>
                            <a:srgbClr val="002A41"/>
                          </a:solidFill>
                          <a:latin typeface="Arial"/>
                          <a:cs typeface="Arial"/>
                        </a:rPr>
                        <a:t>18%</a:t>
                      </a:r>
                      <a:endParaRPr sz="750">
                        <a:latin typeface="Arial"/>
                        <a:cs typeface="Arial"/>
                      </a:endParaRPr>
                    </a:p>
                  </a:txBody>
                  <a:tcPr marL="0" marR="0" marT="31115" marB="0">
                    <a:lnT w="28575">
                      <a:solidFill>
                        <a:srgbClr val="FFFFFF"/>
                      </a:solidFill>
                      <a:prstDash val="solid"/>
                    </a:lnT>
                    <a:lnB w="28575">
                      <a:solidFill>
                        <a:srgbClr val="FFFFFF"/>
                      </a:solidFill>
                      <a:prstDash val="solid"/>
                    </a:lnB>
                    <a:solidFill>
                      <a:srgbClr val="F99F1B"/>
                    </a:solidFill>
                  </a:tcPr>
                </a:tc>
              </a:tr>
              <a:tr h="179999">
                <a:tc>
                  <a:txBody>
                    <a:bodyPr/>
                    <a:lstStyle/>
                    <a:p>
                      <a:pPr marL="68580">
                        <a:lnSpc>
                          <a:spcPct val="100000"/>
                        </a:lnSpc>
                        <a:spcBef>
                          <a:spcPts val="250"/>
                        </a:spcBef>
                      </a:pPr>
                      <a:r>
                        <a:rPr sz="750" spc="75" dirty="0">
                          <a:solidFill>
                            <a:srgbClr val="002A41"/>
                          </a:solidFill>
                          <a:latin typeface="Tahoma"/>
                          <a:cs typeface="Tahoma"/>
                        </a:rPr>
                        <a:t>Інший</a:t>
                      </a:r>
                      <a:endParaRPr sz="750">
                        <a:latin typeface="Tahoma"/>
                        <a:cs typeface="Tahoma"/>
                      </a:endParaRPr>
                    </a:p>
                  </a:txBody>
                  <a:tcPr marL="0" marR="0" marT="31750" marB="0">
                    <a:lnT w="28575">
                      <a:solidFill>
                        <a:srgbClr val="FFFFFF"/>
                      </a:solidFill>
                      <a:prstDash val="solid"/>
                    </a:lnT>
                    <a:lnB w="28575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9695" algn="ctr">
                        <a:lnSpc>
                          <a:spcPct val="100000"/>
                        </a:lnSpc>
                        <a:spcBef>
                          <a:spcPts val="250"/>
                        </a:spcBef>
                      </a:pPr>
                      <a:r>
                        <a:rPr sz="750" b="1" spc="45" dirty="0">
                          <a:solidFill>
                            <a:srgbClr val="002A41"/>
                          </a:solidFill>
                          <a:latin typeface="Arial"/>
                          <a:cs typeface="Arial"/>
                        </a:rPr>
                        <a:t>178</a:t>
                      </a:r>
                      <a:endParaRPr sz="750">
                        <a:latin typeface="Arial"/>
                        <a:cs typeface="Arial"/>
                      </a:endParaRPr>
                    </a:p>
                  </a:txBody>
                  <a:tcPr marL="0" marR="0" marT="31750" marB="0">
                    <a:lnT w="28575">
                      <a:solidFill>
                        <a:srgbClr val="FFFFFF"/>
                      </a:solidFill>
                      <a:prstDash val="solid"/>
                    </a:lnT>
                    <a:lnB w="28575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2540" algn="ctr">
                        <a:lnSpc>
                          <a:spcPct val="100000"/>
                        </a:lnSpc>
                        <a:spcBef>
                          <a:spcPts val="250"/>
                        </a:spcBef>
                      </a:pPr>
                      <a:r>
                        <a:rPr sz="750" b="1" spc="25" dirty="0">
                          <a:solidFill>
                            <a:srgbClr val="002A41"/>
                          </a:solidFill>
                          <a:latin typeface="Arial"/>
                          <a:cs typeface="Arial"/>
                        </a:rPr>
                        <a:t>2%</a:t>
                      </a:r>
                      <a:endParaRPr sz="750">
                        <a:latin typeface="Arial"/>
                        <a:cs typeface="Arial"/>
                      </a:endParaRPr>
                    </a:p>
                  </a:txBody>
                  <a:tcPr marL="0" marR="0" marT="31750" marB="0">
                    <a:lnT w="28575">
                      <a:solidFill>
                        <a:srgbClr val="FFFFFF"/>
                      </a:solidFill>
                      <a:prstDash val="solid"/>
                    </a:lnT>
                    <a:lnB w="28575">
                      <a:solidFill>
                        <a:srgbClr val="FFFFFF"/>
                      </a:solidFill>
                      <a:prstDash val="solid"/>
                    </a:lnB>
                  </a:tcPr>
                </a:tc>
              </a:tr>
              <a:tr h="179999">
                <a:tc>
                  <a:txBody>
                    <a:bodyPr/>
                    <a:lstStyle/>
                    <a:p>
                      <a:pPr marL="68580">
                        <a:lnSpc>
                          <a:spcPct val="100000"/>
                        </a:lnSpc>
                        <a:spcBef>
                          <a:spcPts val="275"/>
                        </a:spcBef>
                      </a:pPr>
                      <a:r>
                        <a:rPr sz="750" spc="35" dirty="0">
                          <a:solidFill>
                            <a:srgbClr val="002A41"/>
                          </a:solidFill>
                          <a:latin typeface="Tahoma"/>
                          <a:cs typeface="Tahoma"/>
                        </a:rPr>
                        <a:t>Всього</a:t>
                      </a:r>
                      <a:endParaRPr sz="750">
                        <a:latin typeface="Tahoma"/>
                        <a:cs typeface="Tahoma"/>
                      </a:endParaRPr>
                    </a:p>
                  </a:txBody>
                  <a:tcPr marL="0" marR="0" marT="34925" marB="0">
                    <a:lnT w="28575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99F1B"/>
                    </a:solidFill>
                  </a:tcPr>
                </a:tc>
                <a:tc>
                  <a:txBody>
                    <a:bodyPr/>
                    <a:lstStyle/>
                    <a:p>
                      <a:pPr marL="99695" algn="ctr">
                        <a:lnSpc>
                          <a:spcPct val="100000"/>
                        </a:lnSpc>
                        <a:spcBef>
                          <a:spcPts val="275"/>
                        </a:spcBef>
                      </a:pPr>
                      <a:r>
                        <a:rPr sz="750" b="1" spc="45" dirty="0">
                          <a:solidFill>
                            <a:srgbClr val="002A41"/>
                          </a:solidFill>
                          <a:latin typeface="Arial"/>
                          <a:cs typeface="Arial"/>
                        </a:rPr>
                        <a:t>10</a:t>
                      </a:r>
                      <a:r>
                        <a:rPr sz="750" b="1" spc="-15" dirty="0">
                          <a:solidFill>
                            <a:srgbClr val="002A41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750" b="1" spc="45" dirty="0">
                          <a:solidFill>
                            <a:srgbClr val="002A41"/>
                          </a:solidFill>
                          <a:latin typeface="Arial"/>
                          <a:cs typeface="Arial"/>
                        </a:rPr>
                        <a:t>178</a:t>
                      </a:r>
                      <a:endParaRPr sz="750">
                        <a:latin typeface="Arial"/>
                        <a:cs typeface="Arial"/>
                      </a:endParaRPr>
                    </a:p>
                  </a:txBody>
                  <a:tcPr marL="0" marR="0" marT="34925" marB="0">
                    <a:lnT w="28575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99F1B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T w="28575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99F1B"/>
                    </a:solidFill>
                  </a:tcPr>
                </a:tc>
              </a:tr>
            </a:tbl>
          </a:graphicData>
        </a:graphic>
      </p:graphicFrame>
      <p:sp>
        <p:nvSpPr>
          <p:cNvPr id="4" name="object 4"/>
          <p:cNvSpPr txBox="1"/>
          <p:nvPr/>
        </p:nvSpPr>
        <p:spPr>
          <a:xfrm>
            <a:off x="802599" y="629925"/>
            <a:ext cx="5775960" cy="98302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3335" marR="5080">
              <a:lnSpc>
                <a:spcPct val="122200"/>
              </a:lnSpc>
            </a:pPr>
            <a:r>
              <a:rPr sz="750" spc="80" dirty="0" err="1" smtClean="0">
                <a:solidFill>
                  <a:srgbClr val="002A41"/>
                </a:solidFill>
                <a:latin typeface="Tahoma"/>
                <a:cs typeface="Tahoma"/>
              </a:rPr>
              <a:t>Цікавим</a:t>
            </a:r>
            <a:r>
              <a:rPr sz="750" spc="80" dirty="0" smtClean="0">
                <a:solidFill>
                  <a:srgbClr val="002A41"/>
                </a:solidFill>
                <a:latin typeface="Tahoma"/>
                <a:cs typeface="Tahoma"/>
              </a:rPr>
              <a:t> </a:t>
            </a:r>
            <a:r>
              <a:rPr sz="750" spc="25" dirty="0">
                <a:solidFill>
                  <a:srgbClr val="002A41"/>
                </a:solidFill>
                <a:latin typeface="Tahoma"/>
                <a:cs typeface="Tahoma"/>
              </a:rPr>
              <a:t>є </a:t>
            </a:r>
            <a:r>
              <a:rPr sz="750" spc="50" dirty="0">
                <a:solidFill>
                  <a:srgbClr val="002A41"/>
                </a:solidFill>
                <a:latin typeface="Tahoma"/>
                <a:cs typeface="Tahoma"/>
              </a:rPr>
              <a:t>також </a:t>
            </a:r>
            <a:r>
              <a:rPr sz="750" spc="-5" dirty="0">
                <a:solidFill>
                  <a:srgbClr val="002A41"/>
                </a:solidFill>
                <a:latin typeface="Tahoma"/>
                <a:cs typeface="Tahoma"/>
              </a:rPr>
              <a:t>те, </a:t>
            </a:r>
            <a:r>
              <a:rPr sz="750" spc="50" dirty="0">
                <a:solidFill>
                  <a:srgbClr val="002A41"/>
                </a:solidFill>
                <a:latin typeface="Tahoma"/>
                <a:cs typeface="Tahoma"/>
              </a:rPr>
              <a:t>що </a:t>
            </a:r>
            <a:r>
              <a:rPr sz="750" spc="40" dirty="0">
                <a:solidFill>
                  <a:srgbClr val="002A41"/>
                </a:solidFill>
                <a:latin typeface="Tahoma"/>
                <a:cs typeface="Tahoma"/>
              </a:rPr>
              <a:t>більшість </a:t>
            </a:r>
            <a:r>
              <a:rPr sz="750" spc="65" dirty="0">
                <a:solidFill>
                  <a:srgbClr val="002A41"/>
                </a:solidFill>
                <a:latin typeface="Tahoma"/>
                <a:cs typeface="Tahoma"/>
              </a:rPr>
              <a:t>опитаних </a:t>
            </a:r>
            <a:r>
              <a:rPr sz="750" spc="50" dirty="0">
                <a:solidFill>
                  <a:srgbClr val="002A41"/>
                </a:solidFill>
                <a:latin typeface="Tahoma"/>
                <a:cs typeface="Tahoma"/>
              </a:rPr>
              <a:t>вважають </a:t>
            </a:r>
            <a:r>
              <a:rPr sz="750" spc="70" dirty="0">
                <a:solidFill>
                  <a:srgbClr val="002A41"/>
                </a:solidFill>
                <a:latin typeface="Tahoma"/>
                <a:cs typeface="Tahoma"/>
              </a:rPr>
              <a:t>Міністра </a:t>
            </a:r>
            <a:r>
              <a:rPr sz="750" spc="40" dirty="0">
                <a:solidFill>
                  <a:srgbClr val="002A41"/>
                </a:solidFill>
                <a:latin typeface="Tahoma"/>
                <a:cs typeface="Tahoma"/>
              </a:rPr>
              <a:t>охорони </a:t>
            </a:r>
            <a:r>
              <a:rPr sz="750" dirty="0">
                <a:solidFill>
                  <a:srgbClr val="002A41"/>
                </a:solidFill>
                <a:latin typeface="Tahoma"/>
                <a:cs typeface="Tahoma"/>
              </a:rPr>
              <a:t>здоров’я </a:t>
            </a:r>
            <a:r>
              <a:rPr sz="750" spc="45" dirty="0">
                <a:solidFill>
                  <a:srgbClr val="002A41"/>
                </a:solidFill>
                <a:latin typeface="Tahoma"/>
                <a:cs typeface="Tahoma"/>
              </a:rPr>
              <a:t>ключовою </a:t>
            </a:r>
            <a:r>
              <a:rPr sz="750" spc="30" dirty="0">
                <a:solidFill>
                  <a:srgbClr val="002A41"/>
                </a:solidFill>
                <a:latin typeface="Tahoma"/>
                <a:cs typeface="Tahoma"/>
              </a:rPr>
              <a:t>постаттю, </a:t>
            </a:r>
            <a:r>
              <a:rPr sz="750" spc="65" dirty="0">
                <a:solidFill>
                  <a:srgbClr val="002A41"/>
                </a:solidFill>
                <a:latin typeface="Tahoma"/>
                <a:cs typeface="Tahoma"/>
              </a:rPr>
              <a:t>яка </a:t>
            </a:r>
            <a:r>
              <a:rPr sz="750" spc="60" dirty="0">
                <a:solidFill>
                  <a:srgbClr val="002A41"/>
                </a:solidFill>
                <a:latin typeface="Tahoma"/>
                <a:cs typeface="Tahoma"/>
              </a:rPr>
              <a:t>може  </a:t>
            </a:r>
            <a:r>
              <a:rPr sz="750" spc="70" dirty="0">
                <a:solidFill>
                  <a:srgbClr val="002A41"/>
                </a:solidFill>
                <a:latin typeface="Tahoma"/>
                <a:cs typeface="Tahoma"/>
              </a:rPr>
              <a:t>вплинути</a:t>
            </a:r>
            <a:r>
              <a:rPr sz="750" spc="-50" dirty="0">
                <a:solidFill>
                  <a:srgbClr val="002A41"/>
                </a:solidFill>
                <a:latin typeface="Tahoma"/>
                <a:cs typeface="Tahoma"/>
              </a:rPr>
              <a:t> </a:t>
            </a:r>
            <a:r>
              <a:rPr sz="750" spc="65" dirty="0">
                <a:solidFill>
                  <a:srgbClr val="002A41"/>
                </a:solidFill>
                <a:latin typeface="Tahoma"/>
                <a:cs typeface="Tahoma"/>
              </a:rPr>
              <a:t>на</a:t>
            </a:r>
            <a:r>
              <a:rPr sz="750" spc="-50" dirty="0">
                <a:solidFill>
                  <a:srgbClr val="002A41"/>
                </a:solidFill>
                <a:latin typeface="Tahoma"/>
                <a:cs typeface="Tahoma"/>
              </a:rPr>
              <a:t> </a:t>
            </a:r>
            <a:r>
              <a:rPr sz="750" spc="65" dirty="0">
                <a:solidFill>
                  <a:srgbClr val="002A41"/>
                </a:solidFill>
                <a:latin typeface="Tahoma"/>
                <a:cs typeface="Tahoma"/>
              </a:rPr>
              <a:t>покращення</a:t>
            </a:r>
            <a:r>
              <a:rPr sz="750" spc="-20" dirty="0">
                <a:solidFill>
                  <a:srgbClr val="002A41"/>
                </a:solidFill>
                <a:latin typeface="Tahoma"/>
                <a:cs typeface="Tahoma"/>
              </a:rPr>
              <a:t> </a:t>
            </a:r>
            <a:r>
              <a:rPr sz="750" spc="85" dirty="0">
                <a:solidFill>
                  <a:srgbClr val="002A41"/>
                </a:solidFill>
                <a:latin typeface="Tahoma"/>
                <a:cs typeface="Tahoma"/>
              </a:rPr>
              <a:t>функціонування</a:t>
            </a:r>
            <a:r>
              <a:rPr sz="750" spc="-15" dirty="0">
                <a:solidFill>
                  <a:srgbClr val="002A41"/>
                </a:solidFill>
                <a:latin typeface="Tahoma"/>
                <a:cs typeface="Tahoma"/>
              </a:rPr>
              <a:t> </a:t>
            </a:r>
            <a:r>
              <a:rPr sz="750" spc="90" dirty="0">
                <a:solidFill>
                  <a:srgbClr val="002A41"/>
                </a:solidFill>
                <a:latin typeface="Tahoma"/>
                <a:cs typeface="Tahoma"/>
              </a:rPr>
              <a:t>медичних</a:t>
            </a:r>
            <a:r>
              <a:rPr sz="750" spc="-20" dirty="0">
                <a:solidFill>
                  <a:srgbClr val="002A41"/>
                </a:solidFill>
                <a:latin typeface="Tahoma"/>
                <a:cs typeface="Tahoma"/>
              </a:rPr>
              <a:t> </a:t>
            </a:r>
            <a:r>
              <a:rPr sz="750" spc="40" dirty="0">
                <a:solidFill>
                  <a:srgbClr val="002A41"/>
                </a:solidFill>
                <a:latin typeface="Tahoma"/>
                <a:cs typeface="Tahoma"/>
              </a:rPr>
              <a:t>закладів.</a:t>
            </a:r>
            <a:r>
              <a:rPr sz="750" spc="-20" dirty="0">
                <a:solidFill>
                  <a:srgbClr val="002A41"/>
                </a:solidFill>
                <a:latin typeface="Tahoma"/>
                <a:cs typeface="Tahoma"/>
              </a:rPr>
              <a:t> </a:t>
            </a:r>
            <a:r>
              <a:rPr sz="750" spc="40" dirty="0">
                <a:solidFill>
                  <a:srgbClr val="002A41"/>
                </a:solidFill>
                <a:latin typeface="Tahoma"/>
                <a:cs typeface="Tahoma"/>
              </a:rPr>
              <a:t>Водночас,</a:t>
            </a:r>
            <a:r>
              <a:rPr sz="750" spc="-15" dirty="0">
                <a:solidFill>
                  <a:srgbClr val="002A41"/>
                </a:solidFill>
                <a:latin typeface="Tahoma"/>
                <a:cs typeface="Tahoma"/>
              </a:rPr>
              <a:t> </a:t>
            </a:r>
            <a:r>
              <a:rPr sz="750" spc="70" dirty="0">
                <a:solidFill>
                  <a:srgbClr val="002A41"/>
                </a:solidFill>
                <a:latin typeface="Tahoma"/>
                <a:cs typeface="Tahoma"/>
              </a:rPr>
              <a:t>на</a:t>
            </a:r>
            <a:r>
              <a:rPr sz="750" spc="-20" dirty="0">
                <a:solidFill>
                  <a:srgbClr val="002A41"/>
                </a:solidFill>
                <a:latin typeface="Tahoma"/>
                <a:cs typeface="Tahoma"/>
              </a:rPr>
              <a:t> </a:t>
            </a:r>
            <a:r>
              <a:rPr sz="750" spc="100" dirty="0">
                <a:solidFill>
                  <a:srgbClr val="002A41"/>
                </a:solidFill>
                <a:latin typeface="Tahoma"/>
                <a:cs typeface="Tahoma"/>
              </a:rPr>
              <a:t>думку</a:t>
            </a:r>
            <a:r>
              <a:rPr sz="750" spc="-15" dirty="0">
                <a:solidFill>
                  <a:srgbClr val="002A41"/>
                </a:solidFill>
                <a:latin typeface="Tahoma"/>
                <a:cs typeface="Tahoma"/>
              </a:rPr>
              <a:t> </a:t>
            </a:r>
            <a:r>
              <a:rPr sz="750" spc="65" dirty="0">
                <a:solidFill>
                  <a:srgbClr val="002A41"/>
                </a:solidFill>
                <a:latin typeface="Tahoma"/>
                <a:cs typeface="Tahoma"/>
              </a:rPr>
              <a:t>опитаних,</a:t>
            </a:r>
            <a:r>
              <a:rPr sz="750" spc="-20" dirty="0">
                <a:solidFill>
                  <a:srgbClr val="002A41"/>
                </a:solidFill>
                <a:latin typeface="Tahoma"/>
                <a:cs typeface="Tahoma"/>
              </a:rPr>
              <a:t> </a:t>
            </a:r>
            <a:r>
              <a:rPr sz="750" spc="70" dirty="0">
                <a:solidFill>
                  <a:srgbClr val="002A41"/>
                </a:solidFill>
                <a:latin typeface="Tahoma"/>
                <a:cs typeface="Tahoma"/>
              </a:rPr>
              <a:t>очільник</a:t>
            </a:r>
            <a:r>
              <a:rPr sz="750" spc="-15" dirty="0">
                <a:solidFill>
                  <a:srgbClr val="002A41"/>
                </a:solidFill>
                <a:latin typeface="Tahoma"/>
                <a:cs typeface="Tahoma"/>
              </a:rPr>
              <a:t> </a:t>
            </a:r>
            <a:r>
              <a:rPr sz="750" spc="50" dirty="0">
                <a:solidFill>
                  <a:srgbClr val="002A41"/>
                </a:solidFill>
                <a:latin typeface="Tahoma"/>
                <a:cs typeface="Tahoma"/>
              </a:rPr>
              <a:t>обласної  </a:t>
            </a:r>
            <a:r>
              <a:rPr sz="750" spc="55" dirty="0">
                <a:solidFill>
                  <a:srgbClr val="002A41"/>
                </a:solidFill>
                <a:latin typeface="Tahoma"/>
                <a:cs typeface="Tahoma"/>
              </a:rPr>
              <a:t>державної</a:t>
            </a:r>
            <a:r>
              <a:rPr sz="750" spc="-20" dirty="0">
                <a:solidFill>
                  <a:srgbClr val="002A41"/>
                </a:solidFill>
                <a:latin typeface="Tahoma"/>
                <a:cs typeface="Tahoma"/>
              </a:rPr>
              <a:t> </a:t>
            </a:r>
            <a:r>
              <a:rPr sz="750" spc="80" dirty="0">
                <a:solidFill>
                  <a:srgbClr val="002A41"/>
                </a:solidFill>
                <a:latin typeface="Tahoma"/>
                <a:cs typeface="Tahoma"/>
              </a:rPr>
              <a:t>адміністрації</a:t>
            </a:r>
            <a:r>
              <a:rPr sz="750" spc="204" dirty="0">
                <a:solidFill>
                  <a:srgbClr val="002A41"/>
                </a:solidFill>
                <a:latin typeface="Tahoma"/>
                <a:cs typeface="Tahoma"/>
              </a:rPr>
              <a:t> </a:t>
            </a:r>
            <a:r>
              <a:rPr sz="750" spc="40" dirty="0">
                <a:solidFill>
                  <a:srgbClr val="002A41"/>
                </a:solidFill>
                <a:latin typeface="Tahoma"/>
                <a:cs typeface="Tahoma"/>
              </a:rPr>
              <a:t>та</a:t>
            </a:r>
            <a:r>
              <a:rPr sz="750" spc="-15" dirty="0">
                <a:solidFill>
                  <a:srgbClr val="002A41"/>
                </a:solidFill>
                <a:latin typeface="Tahoma"/>
                <a:cs typeface="Tahoma"/>
              </a:rPr>
              <a:t> </a:t>
            </a:r>
            <a:r>
              <a:rPr sz="750" spc="65" dirty="0">
                <a:solidFill>
                  <a:srgbClr val="002A41"/>
                </a:solidFill>
                <a:latin typeface="Tahoma"/>
                <a:cs typeface="Tahoma"/>
              </a:rPr>
              <a:t>мер</a:t>
            </a:r>
            <a:r>
              <a:rPr sz="750" spc="-15" dirty="0">
                <a:solidFill>
                  <a:srgbClr val="002A41"/>
                </a:solidFill>
                <a:latin typeface="Tahoma"/>
                <a:cs typeface="Tahoma"/>
              </a:rPr>
              <a:t> </a:t>
            </a:r>
            <a:r>
              <a:rPr sz="750" spc="70" dirty="0">
                <a:solidFill>
                  <a:srgbClr val="002A41"/>
                </a:solidFill>
                <a:latin typeface="Tahoma"/>
                <a:cs typeface="Tahoma"/>
              </a:rPr>
              <a:t>мають</a:t>
            </a:r>
            <a:r>
              <a:rPr sz="750" spc="-15" dirty="0">
                <a:solidFill>
                  <a:srgbClr val="002A41"/>
                </a:solidFill>
                <a:latin typeface="Tahoma"/>
                <a:cs typeface="Tahoma"/>
              </a:rPr>
              <a:t> </a:t>
            </a:r>
            <a:r>
              <a:rPr sz="750" spc="55" dirty="0">
                <a:solidFill>
                  <a:srgbClr val="002A41"/>
                </a:solidFill>
                <a:latin typeface="Tahoma"/>
                <a:cs typeface="Tahoma"/>
              </a:rPr>
              <a:t>суттєво</a:t>
            </a:r>
            <a:r>
              <a:rPr sz="750" spc="-15" dirty="0">
                <a:solidFill>
                  <a:srgbClr val="002A41"/>
                </a:solidFill>
                <a:latin typeface="Tahoma"/>
                <a:cs typeface="Tahoma"/>
              </a:rPr>
              <a:t> </a:t>
            </a:r>
            <a:r>
              <a:rPr sz="750" spc="75" dirty="0">
                <a:solidFill>
                  <a:srgbClr val="002A41"/>
                </a:solidFill>
                <a:latin typeface="Tahoma"/>
                <a:cs typeface="Tahoma"/>
              </a:rPr>
              <a:t>менше</a:t>
            </a:r>
            <a:r>
              <a:rPr sz="750" spc="-15" dirty="0">
                <a:solidFill>
                  <a:srgbClr val="002A41"/>
                </a:solidFill>
                <a:latin typeface="Tahoma"/>
                <a:cs typeface="Tahoma"/>
              </a:rPr>
              <a:t> </a:t>
            </a:r>
            <a:r>
              <a:rPr sz="750" spc="55" dirty="0">
                <a:solidFill>
                  <a:srgbClr val="002A41"/>
                </a:solidFill>
                <a:latin typeface="Tahoma"/>
                <a:cs typeface="Tahoma"/>
              </a:rPr>
              <a:t>повноважень</a:t>
            </a:r>
            <a:r>
              <a:rPr sz="750" spc="-15" dirty="0">
                <a:solidFill>
                  <a:srgbClr val="002A41"/>
                </a:solidFill>
                <a:latin typeface="Tahoma"/>
                <a:cs typeface="Tahoma"/>
              </a:rPr>
              <a:t> </a:t>
            </a:r>
            <a:r>
              <a:rPr sz="750" spc="-20" dirty="0">
                <a:solidFill>
                  <a:srgbClr val="002A41"/>
                </a:solidFill>
                <a:latin typeface="Tahoma"/>
                <a:cs typeface="Tahoma"/>
              </a:rPr>
              <a:t>(10%</a:t>
            </a:r>
            <a:r>
              <a:rPr sz="750" spc="-15" dirty="0">
                <a:solidFill>
                  <a:srgbClr val="002A41"/>
                </a:solidFill>
                <a:latin typeface="Tahoma"/>
                <a:cs typeface="Tahoma"/>
              </a:rPr>
              <a:t> </a:t>
            </a:r>
            <a:r>
              <a:rPr sz="750" spc="40" dirty="0">
                <a:solidFill>
                  <a:srgbClr val="002A41"/>
                </a:solidFill>
                <a:latin typeface="Tahoma"/>
                <a:cs typeface="Tahoma"/>
              </a:rPr>
              <a:t>та</a:t>
            </a:r>
            <a:r>
              <a:rPr sz="750" spc="-15" dirty="0">
                <a:solidFill>
                  <a:srgbClr val="002A41"/>
                </a:solidFill>
                <a:latin typeface="Tahoma"/>
                <a:cs typeface="Tahoma"/>
              </a:rPr>
              <a:t> 15%</a:t>
            </a:r>
            <a:r>
              <a:rPr sz="750" spc="-20" dirty="0">
                <a:solidFill>
                  <a:srgbClr val="002A41"/>
                </a:solidFill>
                <a:latin typeface="Tahoma"/>
                <a:cs typeface="Tahoma"/>
              </a:rPr>
              <a:t> </a:t>
            </a:r>
            <a:r>
              <a:rPr sz="750" spc="40" dirty="0">
                <a:solidFill>
                  <a:srgbClr val="002A41"/>
                </a:solidFill>
                <a:latin typeface="Tahoma"/>
                <a:cs typeface="Tahoma"/>
              </a:rPr>
              <a:t>відповідно).</a:t>
            </a:r>
            <a:r>
              <a:rPr sz="750" spc="-15" dirty="0">
                <a:solidFill>
                  <a:srgbClr val="002A41"/>
                </a:solidFill>
                <a:latin typeface="Tahoma"/>
                <a:cs typeface="Tahoma"/>
              </a:rPr>
              <a:t> </a:t>
            </a:r>
            <a:r>
              <a:rPr sz="750" spc="65" dirty="0">
                <a:solidFill>
                  <a:srgbClr val="002A41"/>
                </a:solidFill>
                <a:latin typeface="Tahoma"/>
                <a:cs typeface="Tahoma"/>
              </a:rPr>
              <a:t>Найбільше</a:t>
            </a:r>
            <a:r>
              <a:rPr sz="750" spc="-15" dirty="0">
                <a:solidFill>
                  <a:srgbClr val="002A41"/>
                </a:solidFill>
                <a:latin typeface="Tahoma"/>
                <a:cs typeface="Tahoma"/>
              </a:rPr>
              <a:t> </a:t>
            </a:r>
            <a:r>
              <a:rPr sz="750" spc="60" dirty="0">
                <a:solidFill>
                  <a:srgbClr val="002A41"/>
                </a:solidFill>
                <a:latin typeface="Tahoma"/>
                <a:cs typeface="Tahoma"/>
              </a:rPr>
              <a:t>сподівань  покладають </a:t>
            </a:r>
            <a:r>
              <a:rPr sz="750" spc="70" dirty="0">
                <a:solidFill>
                  <a:srgbClr val="002A41"/>
                </a:solidFill>
                <a:latin typeface="Tahoma"/>
                <a:cs typeface="Tahoma"/>
              </a:rPr>
              <a:t>на </a:t>
            </a:r>
            <a:r>
              <a:rPr sz="750" spc="85" dirty="0">
                <a:solidFill>
                  <a:srgbClr val="002A41"/>
                </a:solidFill>
                <a:latin typeface="Tahoma"/>
                <a:cs typeface="Tahoma"/>
              </a:rPr>
              <a:t>Міністра </a:t>
            </a:r>
            <a:r>
              <a:rPr sz="750" spc="55" dirty="0">
                <a:solidFill>
                  <a:srgbClr val="002A41"/>
                </a:solidFill>
                <a:latin typeface="Tahoma"/>
                <a:cs typeface="Tahoma"/>
              </a:rPr>
              <a:t>охорони </a:t>
            </a:r>
            <a:r>
              <a:rPr sz="750" spc="15" dirty="0">
                <a:solidFill>
                  <a:srgbClr val="002A41"/>
                </a:solidFill>
                <a:latin typeface="Tahoma"/>
                <a:cs typeface="Tahoma"/>
              </a:rPr>
              <a:t>здоров’я </a:t>
            </a:r>
            <a:r>
              <a:rPr sz="750" spc="60" dirty="0">
                <a:solidFill>
                  <a:srgbClr val="002A41"/>
                </a:solidFill>
                <a:latin typeface="Tahoma"/>
                <a:cs typeface="Tahoma"/>
              </a:rPr>
              <a:t>респонденти </a:t>
            </a:r>
            <a:r>
              <a:rPr sz="750" spc="40" dirty="0">
                <a:solidFill>
                  <a:srgbClr val="002A41"/>
                </a:solidFill>
                <a:latin typeface="Tahoma"/>
                <a:cs typeface="Tahoma"/>
              </a:rPr>
              <a:t>Запорізької </a:t>
            </a:r>
            <a:r>
              <a:rPr sz="750" spc="-25" dirty="0">
                <a:solidFill>
                  <a:srgbClr val="002A41"/>
                </a:solidFill>
                <a:latin typeface="Tahoma"/>
                <a:cs typeface="Tahoma"/>
              </a:rPr>
              <a:t>(92%), </a:t>
            </a:r>
            <a:r>
              <a:rPr sz="750" spc="75" dirty="0">
                <a:solidFill>
                  <a:srgbClr val="002A41"/>
                </a:solidFill>
                <a:latin typeface="Tahoma"/>
                <a:cs typeface="Tahoma"/>
              </a:rPr>
              <a:t>Миколаївської </a:t>
            </a:r>
            <a:r>
              <a:rPr sz="750" spc="-30" dirty="0">
                <a:solidFill>
                  <a:srgbClr val="002A41"/>
                </a:solidFill>
                <a:latin typeface="Tahoma"/>
                <a:cs typeface="Tahoma"/>
              </a:rPr>
              <a:t>(94%), </a:t>
            </a:r>
            <a:r>
              <a:rPr sz="750" spc="55" dirty="0">
                <a:solidFill>
                  <a:srgbClr val="002A41"/>
                </a:solidFill>
                <a:latin typeface="Tahoma"/>
                <a:cs typeface="Tahoma"/>
              </a:rPr>
              <a:t>Закарпатської  </a:t>
            </a:r>
            <a:r>
              <a:rPr sz="750" spc="-25" dirty="0">
                <a:solidFill>
                  <a:srgbClr val="002A41"/>
                </a:solidFill>
                <a:latin typeface="Tahoma"/>
                <a:cs typeface="Tahoma"/>
              </a:rPr>
              <a:t>(89%), </a:t>
            </a:r>
            <a:r>
              <a:rPr sz="750" spc="60" dirty="0">
                <a:solidFill>
                  <a:srgbClr val="002A41"/>
                </a:solidFill>
                <a:latin typeface="Tahoma"/>
                <a:cs typeface="Tahoma"/>
              </a:rPr>
              <a:t>Волинської </a:t>
            </a:r>
            <a:r>
              <a:rPr sz="750" spc="-20" dirty="0">
                <a:solidFill>
                  <a:srgbClr val="002A41"/>
                </a:solidFill>
                <a:latin typeface="Tahoma"/>
                <a:cs typeface="Tahoma"/>
              </a:rPr>
              <a:t>(88%) </a:t>
            </a:r>
            <a:r>
              <a:rPr sz="750" spc="40" dirty="0">
                <a:solidFill>
                  <a:srgbClr val="002A41"/>
                </a:solidFill>
                <a:latin typeface="Tahoma"/>
                <a:cs typeface="Tahoma"/>
              </a:rPr>
              <a:t>та </a:t>
            </a:r>
            <a:r>
              <a:rPr sz="750" spc="60" dirty="0">
                <a:solidFill>
                  <a:srgbClr val="002A41"/>
                </a:solidFill>
                <a:latin typeface="Tahoma"/>
                <a:cs typeface="Tahoma"/>
              </a:rPr>
              <a:t>Чернігівської </a:t>
            </a:r>
            <a:r>
              <a:rPr sz="750" spc="-20" dirty="0">
                <a:solidFill>
                  <a:srgbClr val="002A41"/>
                </a:solidFill>
                <a:latin typeface="Tahoma"/>
                <a:cs typeface="Tahoma"/>
              </a:rPr>
              <a:t>(87%) </a:t>
            </a:r>
            <a:r>
              <a:rPr sz="750" spc="40" dirty="0">
                <a:solidFill>
                  <a:srgbClr val="002A41"/>
                </a:solidFill>
                <a:latin typeface="Tahoma"/>
                <a:cs typeface="Tahoma"/>
              </a:rPr>
              <a:t>областей, </a:t>
            </a:r>
            <a:r>
              <a:rPr sz="750" spc="45" dirty="0">
                <a:solidFill>
                  <a:srgbClr val="002A41"/>
                </a:solidFill>
                <a:latin typeface="Tahoma"/>
                <a:cs typeface="Tahoma"/>
              </a:rPr>
              <a:t>а </a:t>
            </a:r>
            <a:r>
              <a:rPr sz="750" spc="80" dirty="0">
                <a:solidFill>
                  <a:srgbClr val="002A41"/>
                </a:solidFill>
                <a:latin typeface="Tahoma"/>
                <a:cs typeface="Tahoma"/>
              </a:rPr>
              <a:t>найменше </a:t>
            </a:r>
            <a:r>
              <a:rPr sz="750" spc="65" dirty="0">
                <a:solidFill>
                  <a:srgbClr val="002A41"/>
                </a:solidFill>
                <a:latin typeface="Tahoma"/>
                <a:cs typeface="Tahoma"/>
              </a:rPr>
              <a:t>— </a:t>
            </a:r>
            <a:r>
              <a:rPr sz="750" spc="90" dirty="0">
                <a:solidFill>
                  <a:srgbClr val="002A41"/>
                </a:solidFill>
                <a:latin typeface="Tahoma"/>
                <a:cs typeface="Tahoma"/>
              </a:rPr>
              <a:t>мешканці </a:t>
            </a:r>
            <a:r>
              <a:rPr sz="750" spc="50" dirty="0">
                <a:solidFill>
                  <a:srgbClr val="002A41"/>
                </a:solidFill>
                <a:latin typeface="Tahoma"/>
                <a:cs typeface="Tahoma"/>
              </a:rPr>
              <a:t>Тернопільської </a:t>
            </a:r>
            <a:r>
              <a:rPr sz="750" spc="-20" dirty="0">
                <a:solidFill>
                  <a:srgbClr val="002A41"/>
                </a:solidFill>
                <a:latin typeface="Tahoma"/>
                <a:cs typeface="Tahoma"/>
              </a:rPr>
              <a:t>(42%) </a:t>
            </a:r>
            <a:r>
              <a:rPr sz="750" spc="40" dirty="0">
                <a:solidFill>
                  <a:srgbClr val="002A41"/>
                </a:solidFill>
                <a:latin typeface="Tahoma"/>
                <a:cs typeface="Tahoma"/>
              </a:rPr>
              <a:t>та  </a:t>
            </a:r>
            <a:r>
              <a:rPr sz="750" spc="75" dirty="0">
                <a:solidFill>
                  <a:srgbClr val="002A41"/>
                </a:solidFill>
                <a:latin typeface="Tahoma"/>
                <a:cs typeface="Tahoma"/>
              </a:rPr>
              <a:t>Хмельницької </a:t>
            </a:r>
            <a:r>
              <a:rPr sz="750" spc="-35" dirty="0">
                <a:solidFill>
                  <a:srgbClr val="002A41"/>
                </a:solidFill>
                <a:latin typeface="Tahoma"/>
                <a:cs typeface="Tahoma"/>
              </a:rPr>
              <a:t>(51%) </a:t>
            </a:r>
            <a:r>
              <a:rPr sz="750" spc="40" dirty="0">
                <a:solidFill>
                  <a:srgbClr val="002A41"/>
                </a:solidFill>
                <a:latin typeface="Tahoma"/>
                <a:cs typeface="Tahoma"/>
              </a:rPr>
              <a:t>областей. </a:t>
            </a:r>
            <a:r>
              <a:rPr sz="750" spc="65" dirty="0">
                <a:solidFill>
                  <a:srgbClr val="002A41"/>
                </a:solidFill>
                <a:latin typeface="Tahoma"/>
                <a:cs typeface="Tahoma"/>
              </a:rPr>
              <a:t>Найбільше </a:t>
            </a:r>
            <a:r>
              <a:rPr sz="750" spc="70" dirty="0">
                <a:solidFill>
                  <a:srgbClr val="002A41"/>
                </a:solidFill>
                <a:latin typeface="Tahoma"/>
                <a:cs typeface="Tahoma"/>
              </a:rPr>
              <a:t>сумнівалися, </a:t>
            </a:r>
            <a:r>
              <a:rPr sz="750" spc="65" dirty="0">
                <a:solidFill>
                  <a:srgbClr val="002A41"/>
                </a:solidFill>
                <a:latin typeface="Tahoma"/>
                <a:cs typeface="Tahoma"/>
              </a:rPr>
              <a:t>відповідаючи </a:t>
            </a:r>
            <a:r>
              <a:rPr sz="750" spc="70" dirty="0">
                <a:solidFill>
                  <a:srgbClr val="002A41"/>
                </a:solidFill>
                <a:latin typeface="Tahoma"/>
                <a:cs typeface="Tahoma"/>
              </a:rPr>
              <a:t>на </a:t>
            </a:r>
            <a:r>
              <a:rPr sz="750" spc="45" dirty="0">
                <a:solidFill>
                  <a:srgbClr val="002A41"/>
                </a:solidFill>
                <a:latin typeface="Tahoma"/>
                <a:cs typeface="Tahoma"/>
              </a:rPr>
              <a:t>це </a:t>
            </a:r>
            <a:r>
              <a:rPr sz="750" spc="55" dirty="0">
                <a:solidFill>
                  <a:srgbClr val="002A41"/>
                </a:solidFill>
                <a:latin typeface="Tahoma"/>
                <a:cs typeface="Tahoma"/>
              </a:rPr>
              <a:t>запитання, </a:t>
            </a:r>
            <a:r>
              <a:rPr sz="750" spc="90" dirty="0">
                <a:solidFill>
                  <a:srgbClr val="002A41"/>
                </a:solidFill>
                <a:latin typeface="Tahoma"/>
                <a:cs typeface="Tahoma"/>
              </a:rPr>
              <a:t>мешканці </a:t>
            </a:r>
            <a:r>
              <a:rPr sz="750" spc="60" dirty="0">
                <a:solidFill>
                  <a:srgbClr val="002A41"/>
                </a:solidFill>
                <a:latin typeface="Tahoma"/>
                <a:cs typeface="Tahoma"/>
              </a:rPr>
              <a:t>Луганської  </a:t>
            </a:r>
            <a:r>
              <a:rPr sz="750" spc="35" dirty="0">
                <a:solidFill>
                  <a:srgbClr val="002A41"/>
                </a:solidFill>
                <a:latin typeface="Tahoma"/>
                <a:cs typeface="Tahoma"/>
              </a:rPr>
              <a:t>області:</a:t>
            </a:r>
            <a:r>
              <a:rPr sz="750" spc="-30" dirty="0">
                <a:solidFill>
                  <a:srgbClr val="002A41"/>
                </a:solidFill>
                <a:latin typeface="Tahoma"/>
                <a:cs typeface="Tahoma"/>
              </a:rPr>
              <a:t> </a:t>
            </a:r>
            <a:r>
              <a:rPr sz="750" spc="-15" dirty="0">
                <a:solidFill>
                  <a:srgbClr val="002A41"/>
                </a:solidFill>
                <a:latin typeface="Tahoma"/>
                <a:cs typeface="Tahoma"/>
              </a:rPr>
              <a:t>28%</a:t>
            </a:r>
            <a:r>
              <a:rPr sz="750" spc="-55" dirty="0">
                <a:solidFill>
                  <a:srgbClr val="002A41"/>
                </a:solidFill>
                <a:latin typeface="Tahoma"/>
                <a:cs typeface="Tahoma"/>
              </a:rPr>
              <a:t> </a:t>
            </a:r>
            <a:r>
              <a:rPr sz="750" spc="45" dirty="0">
                <a:solidFill>
                  <a:srgbClr val="002A41"/>
                </a:solidFill>
                <a:latin typeface="Tahoma"/>
                <a:cs typeface="Tahoma"/>
              </a:rPr>
              <a:t>респондентів</a:t>
            </a:r>
            <a:r>
              <a:rPr sz="750" spc="-60" dirty="0">
                <a:solidFill>
                  <a:srgbClr val="002A41"/>
                </a:solidFill>
                <a:latin typeface="Tahoma"/>
                <a:cs typeface="Tahoma"/>
              </a:rPr>
              <a:t> </a:t>
            </a:r>
            <a:r>
              <a:rPr sz="750" spc="15" dirty="0">
                <a:solidFill>
                  <a:srgbClr val="002A41"/>
                </a:solidFill>
                <a:latin typeface="Tahoma"/>
                <a:cs typeface="Tahoma"/>
              </a:rPr>
              <a:t>зазначили,</a:t>
            </a:r>
            <a:r>
              <a:rPr sz="750" spc="-55" dirty="0">
                <a:solidFill>
                  <a:srgbClr val="002A41"/>
                </a:solidFill>
                <a:latin typeface="Tahoma"/>
                <a:cs typeface="Tahoma"/>
              </a:rPr>
              <a:t> </a:t>
            </a:r>
            <a:r>
              <a:rPr sz="750" spc="50" dirty="0">
                <a:solidFill>
                  <a:srgbClr val="002A41"/>
                </a:solidFill>
                <a:latin typeface="Tahoma"/>
                <a:cs typeface="Tahoma"/>
              </a:rPr>
              <a:t>що</a:t>
            </a:r>
            <a:r>
              <a:rPr sz="750" spc="-55" dirty="0">
                <a:solidFill>
                  <a:srgbClr val="002A41"/>
                </a:solidFill>
                <a:latin typeface="Tahoma"/>
                <a:cs typeface="Tahoma"/>
              </a:rPr>
              <a:t> </a:t>
            </a:r>
            <a:r>
              <a:rPr sz="750" spc="114" dirty="0">
                <a:solidFill>
                  <a:srgbClr val="002A41"/>
                </a:solidFill>
                <a:latin typeface="Tahoma"/>
                <a:cs typeface="Tahoma"/>
              </a:rPr>
              <a:t>їм</a:t>
            </a:r>
            <a:r>
              <a:rPr sz="750" spc="-60" dirty="0">
                <a:solidFill>
                  <a:srgbClr val="002A41"/>
                </a:solidFill>
                <a:latin typeface="Tahoma"/>
                <a:cs typeface="Tahoma"/>
              </a:rPr>
              <a:t> </a:t>
            </a:r>
            <a:r>
              <a:rPr sz="750" spc="60" dirty="0">
                <a:solidFill>
                  <a:srgbClr val="002A41"/>
                </a:solidFill>
                <a:latin typeface="Tahoma"/>
                <a:cs typeface="Tahoma"/>
              </a:rPr>
              <a:t>важко</a:t>
            </a:r>
            <a:r>
              <a:rPr sz="750" spc="-55" dirty="0">
                <a:solidFill>
                  <a:srgbClr val="002A41"/>
                </a:solidFill>
                <a:latin typeface="Tahoma"/>
                <a:cs typeface="Tahoma"/>
              </a:rPr>
              <a:t> </a:t>
            </a:r>
            <a:r>
              <a:rPr sz="750" spc="40" dirty="0">
                <a:solidFill>
                  <a:srgbClr val="002A41"/>
                </a:solidFill>
                <a:latin typeface="Tahoma"/>
                <a:cs typeface="Tahoma"/>
              </a:rPr>
              <a:t>відповісти,</a:t>
            </a:r>
            <a:r>
              <a:rPr sz="750" spc="-55" dirty="0">
                <a:solidFill>
                  <a:srgbClr val="002A41"/>
                </a:solidFill>
                <a:latin typeface="Tahoma"/>
                <a:cs typeface="Tahoma"/>
              </a:rPr>
              <a:t> </a:t>
            </a:r>
            <a:r>
              <a:rPr sz="750" spc="50" dirty="0">
                <a:solidFill>
                  <a:srgbClr val="002A41"/>
                </a:solidFill>
                <a:latin typeface="Tahoma"/>
                <a:cs typeface="Tahoma"/>
              </a:rPr>
              <a:t>від</a:t>
            </a:r>
            <a:r>
              <a:rPr sz="750" spc="-60" dirty="0">
                <a:solidFill>
                  <a:srgbClr val="002A41"/>
                </a:solidFill>
                <a:latin typeface="Tahoma"/>
                <a:cs typeface="Tahoma"/>
              </a:rPr>
              <a:t> </a:t>
            </a:r>
            <a:r>
              <a:rPr sz="750" spc="35" dirty="0">
                <a:solidFill>
                  <a:srgbClr val="002A41"/>
                </a:solidFill>
                <a:latin typeface="Tahoma"/>
                <a:cs typeface="Tahoma"/>
              </a:rPr>
              <a:t>кого</a:t>
            </a:r>
            <a:r>
              <a:rPr sz="750" spc="-55" dirty="0">
                <a:solidFill>
                  <a:srgbClr val="002A41"/>
                </a:solidFill>
                <a:latin typeface="Tahoma"/>
                <a:cs typeface="Tahoma"/>
              </a:rPr>
              <a:t> </a:t>
            </a:r>
            <a:r>
              <a:rPr sz="750" spc="35" dirty="0">
                <a:solidFill>
                  <a:srgbClr val="002A41"/>
                </a:solidFill>
                <a:latin typeface="Tahoma"/>
                <a:cs typeface="Tahoma"/>
              </a:rPr>
              <a:t>залежить</a:t>
            </a:r>
            <a:r>
              <a:rPr sz="750" spc="-60" dirty="0">
                <a:solidFill>
                  <a:srgbClr val="002A41"/>
                </a:solidFill>
                <a:latin typeface="Tahoma"/>
                <a:cs typeface="Tahoma"/>
              </a:rPr>
              <a:t> </a:t>
            </a:r>
            <a:r>
              <a:rPr sz="750" spc="70" dirty="0">
                <a:solidFill>
                  <a:srgbClr val="002A41"/>
                </a:solidFill>
                <a:latin typeface="Tahoma"/>
                <a:cs typeface="Tahoma"/>
              </a:rPr>
              <a:t>функціонування</a:t>
            </a:r>
            <a:r>
              <a:rPr sz="750" spc="-55" dirty="0">
                <a:solidFill>
                  <a:srgbClr val="002A41"/>
                </a:solidFill>
                <a:latin typeface="Tahoma"/>
                <a:cs typeface="Tahoma"/>
              </a:rPr>
              <a:t> </a:t>
            </a:r>
            <a:r>
              <a:rPr sz="750" spc="25" dirty="0">
                <a:solidFill>
                  <a:srgbClr val="002A41"/>
                </a:solidFill>
                <a:latin typeface="Tahoma"/>
                <a:cs typeface="Tahoma"/>
              </a:rPr>
              <a:t>закладів.</a:t>
            </a:r>
            <a:endParaRPr sz="750" dirty="0">
              <a:latin typeface="Tahoma"/>
              <a:cs typeface="Tahoma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1245603" y="476986"/>
            <a:ext cx="5876290" cy="83820"/>
          </a:xfrm>
          <a:custGeom>
            <a:avLst/>
            <a:gdLst/>
            <a:ahLst/>
            <a:cxnLst/>
            <a:rect l="l" t="t" r="r" b="b"/>
            <a:pathLst>
              <a:path w="5876290" h="83820">
                <a:moveTo>
                  <a:pt x="5876048" y="0"/>
                </a:moveTo>
                <a:lnTo>
                  <a:pt x="0" y="0"/>
                </a:lnTo>
                <a:lnTo>
                  <a:pt x="0" y="83654"/>
                </a:lnTo>
                <a:lnTo>
                  <a:pt x="5876048" y="83654"/>
                </a:lnTo>
                <a:lnTo>
                  <a:pt x="5876048" y="0"/>
                </a:lnTo>
                <a:close/>
              </a:path>
            </a:pathLst>
          </a:custGeom>
          <a:solidFill>
            <a:srgbClr val="384E6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654354" y="476986"/>
            <a:ext cx="541020" cy="83820"/>
          </a:xfrm>
          <a:custGeom>
            <a:avLst/>
            <a:gdLst/>
            <a:ahLst/>
            <a:cxnLst/>
            <a:rect l="l" t="t" r="r" b="b"/>
            <a:pathLst>
              <a:path w="541019" h="83820">
                <a:moveTo>
                  <a:pt x="540854" y="0"/>
                </a:moveTo>
                <a:lnTo>
                  <a:pt x="0" y="0"/>
                </a:lnTo>
                <a:lnTo>
                  <a:pt x="0" y="83654"/>
                </a:lnTo>
                <a:lnTo>
                  <a:pt x="540854" y="83654"/>
                </a:lnTo>
                <a:lnTo>
                  <a:pt x="540854" y="0"/>
                </a:lnTo>
                <a:close/>
              </a:path>
            </a:pathLst>
          </a:custGeom>
          <a:solidFill>
            <a:srgbClr val="F99F1B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60704" y="845997"/>
            <a:ext cx="6473825" cy="3870325"/>
          </a:xfrm>
          <a:custGeom>
            <a:avLst/>
            <a:gdLst/>
            <a:ahLst/>
            <a:cxnLst/>
            <a:rect l="l" t="t" r="r" b="b"/>
            <a:pathLst>
              <a:path w="6473825" h="3870325">
                <a:moveTo>
                  <a:pt x="6473647" y="0"/>
                </a:moveTo>
                <a:lnTo>
                  <a:pt x="0" y="0"/>
                </a:lnTo>
                <a:lnTo>
                  <a:pt x="0" y="3869994"/>
                </a:lnTo>
                <a:lnTo>
                  <a:pt x="6473647" y="3869994"/>
                </a:lnTo>
                <a:lnTo>
                  <a:pt x="6473647" y="0"/>
                </a:lnTo>
                <a:close/>
              </a:path>
            </a:pathLst>
          </a:custGeom>
          <a:solidFill>
            <a:srgbClr val="F99F1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871357" y="1774108"/>
            <a:ext cx="4750435" cy="375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300" spc="185" dirty="0">
                <a:solidFill>
                  <a:srgbClr val="384E64"/>
                </a:solidFill>
                <a:latin typeface="Cambria"/>
                <a:cs typeface="Cambria"/>
              </a:rPr>
              <a:t>МЕТОДОЛОГІЯ</a:t>
            </a:r>
            <a:r>
              <a:rPr sz="2300" spc="45" dirty="0">
                <a:solidFill>
                  <a:srgbClr val="384E64"/>
                </a:solidFill>
                <a:latin typeface="Cambria"/>
                <a:cs typeface="Cambria"/>
              </a:rPr>
              <a:t> </a:t>
            </a:r>
            <a:r>
              <a:rPr sz="2300" spc="250" dirty="0">
                <a:solidFill>
                  <a:srgbClr val="384E64"/>
                </a:solidFill>
                <a:latin typeface="Cambria"/>
                <a:cs typeface="Cambria"/>
              </a:rPr>
              <a:t>ДОСЛІДЖЕННЯ</a:t>
            </a:r>
            <a:endParaRPr sz="2300">
              <a:latin typeface="Cambria"/>
              <a:cs typeface="Cambria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1098919" y="1645194"/>
            <a:ext cx="616585" cy="615950"/>
            <a:chOff x="1098919" y="1645194"/>
            <a:chExt cx="616585" cy="615950"/>
          </a:xfrm>
        </p:grpSpPr>
        <p:sp>
          <p:nvSpPr>
            <p:cNvPr id="5" name="object 5"/>
            <p:cNvSpPr/>
            <p:nvPr/>
          </p:nvSpPr>
          <p:spPr>
            <a:xfrm>
              <a:off x="1098919" y="1645194"/>
              <a:ext cx="616585" cy="615950"/>
            </a:xfrm>
            <a:custGeom>
              <a:avLst/>
              <a:gdLst/>
              <a:ahLst/>
              <a:cxnLst/>
              <a:rect l="l" t="t" r="r" b="b"/>
              <a:pathLst>
                <a:path w="616585" h="615950">
                  <a:moveTo>
                    <a:pt x="308190" y="0"/>
                  </a:moveTo>
                  <a:lnTo>
                    <a:pt x="262649" y="3338"/>
                  </a:lnTo>
                  <a:lnTo>
                    <a:pt x="219182" y="13038"/>
                  </a:lnTo>
                  <a:lnTo>
                    <a:pt x="178267" y="28621"/>
                  </a:lnTo>
                  <a:lnTo>
                    <a:pt x="140379" y="49612"/>
                  </a:lnTo>
                  <a:lnTo>
                    <a:pt x="105996" y="75535"/>
                  </a:lnTo>
                  <a:lnTo>
                    <a:pt x="75595" y="105913"/>
                  </a:lnTo>
                  <a:lnTo>
                    <a:pt x="49652" y="140269"/>
                  </a:lnTo>
                  <a:lnTo>
                    <a:pt x="28644" y="178129"/>
                  </a:lnTo>
                  <a:lnTo>
                    <a:pt x="13048" y="219015"/>
                  </a:lnTo>
                  <a:lnTo>
                    <a:pt x="3341" y="262452"/>
                  </a:lnTo>
                  <a:lnTo>
                    <a:pt x="0" y="307962"/>
                  </a:lnTo>
                  <a:lnTo>
                    <a:pt x="3341" y="353472"/>
                  </a:lnTo>
                  <a:lnTo>
                    <a:pt x="13048" y="396908"/>
                  </a:lnTo>
                  <a:lnTo>
                    <a:pt x="28644" y="437794"/>
                  </a:lnTo>
                  <a:lnTo>
                    <a:pt x="49652" y="475654"/>
                  </a:lnTo>
                  <a:lnTo>
                    <a:pt x="75595" y="510011"/>
                  </a:lnTo>
                  <a:lnTo>
                    <a:pt x="105996" y="540389"/>
                  </a:lnTo>
                  <a:lnTo>
                    <a:pt x="140379" y="566312"/>
                  </a:lnTo>
                  <a:lnTo>
                    <a:pt x="178267" y="587303"/>
                  </a:lnTo>
                  <a:lnTo>
                    <a:pt x="219182" y="602886"/>
                  </a:lnTo>
                  <a:lnTo>
                    <a:pt x="262649" y="612585"/>
                  </a:lnTo>
                  <a:lnTo>
                    <a:pt x="308190" y="615924"/>
                  </a:lnTo>
                  <a:lnTo>
                    <a:pt x="353732" y="612585"/>
                  </a:lnTo>
                  <a:lnTo>
                    <a:pt x="397199" y="602886"/>
                  </a:lnTo>
                  <a:lnTo>
                    <a:pt x="438114" y="587303"/>
                  </a:lnTo>
                  <a:lnTo>
                    <a:pt x="476002" y="566312"/>
                  </a:lnTo>
                  <a:lnTo>
                    <a:pt x="510385" y="540389"/>
                  </a:lnTo>
                  <a:lnTo>
                    <a:pt x="540786" y="510011"/>
                  </a:lnTo>
                  <a:lnTo>
                    <a:pt x="566729" y="475654"/>
                  </a:lnTo>
                  <a:lnTo>
                    <a:pt x="587737" y="437794"/>
                  </a:lnTo>
                  <a:lnTo>
                    <a:pt x="603332" y="396908"/>
                  </a:lnTo>
                  <a:lnTo>
                    <a:pt x="613040" y="353472"/>
                  </a:lnTo>
                  <a:lnTo>
                    <a:pt x="616381" y="307962"/>
                  </a:lnTo>
                  <a:lnTo>
                    <a:pt x="613040" y="262452"/>
                  </a:lnTo>
                  <a:lnTo>
                    <a:pt x="603332" y="219015"/>
                  </a:lnTo>
                  <a:lnTo>
                    <a:pt x="587737" y="178129"/>
                  </a:lnTo>
                  <a:lnTo>
                    <a:pt x="566729" y="140269"/>
                  </a:lnTo>
                  <a:lnTo>
                    <a:pt x="540786" y="105913"/>
                  </a:lnTo>
                  <a:lnTo>
                    <a:pt x="510385" y="75535"/>
                  </a:lnTo>
                  <a:lnTo>
                    <a:pt x="476002" y="49612"/>
                  </a:lnTo>
                  <a:lnTo>
                    <a:pt x="438114" y="28621"/>
                  </a:lnTo>
                  <a:lnTo>
                    <a:pt x="397199" y="13038"/>
                  </a:lnTo>
                  <a:lnTo>
                    <a:pt x="353732" y="3338"/>
                  </a:lnTo>
                  <a:lnTo>
                    <a:pt x="30819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245798" y="1774317"/>
              <a:ext cx="343535" cy="358140"/>
            </a:xfrm>
            <a:custGeom>
              <a:avLst/>
              <a:gdLst/>
              <a:ahLst/>
              <a:cxnLst/>
              <a:rect l="l" t="t" r="r" b="b"/>
              <a:pathLst>
                <a:path w="343534" h="358139">
                  <a:moveTo>
                    <a:pt x="188925" y="0"/>
                  </a:moveTo>
                  <a:lnTo>
                    <a:pt x="0" y="0"/>
                  </a:lnTo>
                  <a:lnTo>
                    <a:pt x="0" y="357695"/>
                  </a:lnTo>
                  <a:lnTo>
                    <a:pt x="247319" y="357695"/>
                  </a:lnTo>
                  <a:lnTo>
                    <a:pt x="247319" y="55029"/>
                  </a:lnTo>
                  <a:lnTo>
                    <a:pt x="188925" y="0"/>
                  </a:lnTo>
                  <a:close/>
                </a:path>
                <a:path w="343534" h="358139">
                  <a:moveTo>
                    <a:pt x="185496" y="0"/>
                  </a:moveTo>
                  <a:lnTo>
                    <a:pt x="185496" y="61912"/>
                  </a:lnTo>
                  <a:lnTo>
                    <a:pt x="247319" y="61912"/>
                  </a:lnTo>
                </a:path>
                <a:path w="343534" h="358139">
                  <a:moveTo>
                    <a:pt x="34353" y="41275"/>
                  </a:moveTo>
                  <a:lnTo>
                    <a:pt x="68707" y="41275"/>
                  </a:lnTo>
                </a:path>
                <a:path w="343534" h="358139">
                  <a:moveTo>
                    <a:pt x="34353" y="68783"/>
                  </a:moveTo>
                  <a:lnTo>
                    <a:pt x="137401" y="68783"/>
                  </a:lnTo>
                </a:path>
                <a:path w="343534" h="358139">
                  <a:moveTo>
                    <a:pt x="34353" y="137579"/>
                  </a:moveTo>
                  <a:lnTo>
                    <a:pt x="137401" y="137579"/>
                  </a:lnTo>
                </a:path>
                <a:path w="343534" h="358139">
                  <a:moveTo>
                    <a:pt x="34353" y="185724"/>
                  </a:moveTo>
                  <a:lnTo>
                    <a:pt x="206095" y="185724"/>
                  </a:lnTo>
                </a:path>
                <a:path w="343534" h="358139">
                  <a:moveTo>
                    <a:pt x="34353" y="233870"/>
                  </a:moveTo>
                  <a:lnTo>
                    <a:pt x="206095" y="233870"/>
                  </a:lnTo>
                </a:path>
                <a:path w="343534" h="358139">
                  <a:moveTo>
                    <a:pt x="34353" y="282028"/>
                  </a:moveTo>
                  <a:lnTo>
                    <a:pt x="206095" y="282028"/>
                  </a:lnTo>
                </a:path>
                <a:path w="343534" h="358139">
                  <a:moveTo>
                    <a:pt x="305714" y="51587"/>
                  </a:moveTo>
                  <a:lnTo>
                    <a:pt x="288544" y="89420"/>
                  </a:lnTo>
                  <a:lnTo>
                    <a:pt x="288544" y="323291"/>
                  </a:lnTo>
                  <a:lnTo>
                    <a:pt x="322884" y="323291"/>
                  </a:lnTo>
                  <a:lnTo>
                    <a:pt x="322884" y="89420"/>
                  </a:lnTo>
                  <a:lnTo>
                    <a:pt x="305714" y="51587"/>
                  </a:lnTo>
                  <a:close/>
                </a:path>
                <a:path w="343534" h="358139">
                  <a:moveTo>
                    <a:pt x="288544" y="261391"/>
                  </a:moveTo>
                  <a:lnTo>
                    <a:pt x="322884" y="261391"/>
                  </a:lnTo>
                </a:path>
                <a:path w="343534" h="358139">
                  <a:moveTo>
                    <a:pt x="322884" y="302666"/>
                  </a:moveTo>
                  <a:lnTo>
                    <a:pt x="343496" y="302666"/>
                  </a:lnTo>
                  <a:lnTo>
                    <a:pt x="343496" y="192608"/>
                  </a:lnTo>
                </a:path>
              </a:pathLst>
            </a:custGeom>
            <a:ln w="25400">
              <a:solidFill>
                <a:srgbClr val="F8971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" name="object 9"/>
          <p:cNvSpPr/>
          <p:nvPr/>
        </p:nvSpPr>
        <p:spPr>
          <a:xfrm>
            <a:off x="660704" y="476986"/>
            <a:ext cx="5873750" cy="83820"/>
          </a:xfrm>
          <a:custGeom>
            <a:avLst/>
            <a:gdLst/>
            <a:ahLst/>
            <a:cxnLst/>
            <a:rect l="l" t="t" r="r" b="b"/>
            <a:pathLst>
              <a:path w="5873750" h="83820">
                <a:moveTo>
                  <a:pt x="5873305" y="0"/>
                </a:moveTo>
                <a:lnTo>
                  <a:pt x="0" y="0"/>
                </a:lnTo>
                <a:lnTo>
                  <a:pt x="0" y="83654"/>
                </a:lnTo>
                <a:lnTo>
                  <a:pt x="5873305" y="83654"/>
                </a:lnTo>
                <a:lnTo>
                  <a:pt x="5873305" y="0"/>
                </a:lnTo>
                <a:close/>
              </a:path>
            </a:pathLst>
          </a:custGeom>
          <a:solidFill>
            <a:srgbClr val="384E6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6587578" y="476986"/>
            <a:ext cx="541020" cy="83820"/>
          </a:xfrm>
          <a:custGeom>
            <a:avLst/>
            <a:gdLst/>
            <a:ahLst/>
            <a:cxnLst/>
            <a:rect l="l" t="t" r="r" b="b"/>
            <a:pathLst>
              <a:path w="541020" h="83820">
                <a:moveTo>
                  <a:pt x="540854" y="0"/>
                </a:moveTo>
                <a:lnTo>
                  <a:pt x="0" y="0"/>
                </a:lnTo>
                <a:lnTo>
                  <a:pt x="0" y="83654"/>
                </a:lnTo>
                <a:lnTo>
                  <a:pt x="540854" y="83654"/>
                </a:lnTo>
                <a:lnTo>
                  <a:pt x="540854" y="0"/>
                </a:lnTo>
                <a:close/>
              </a:path>
            </a:pathLst>
          </a:custGeom>
          <a:solidFill>
            <a:srgbClr val="F99F1B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95149" y="629925"/>
            <a:ext cx="1964055" cy="372935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1050" dirty="0">
              <a:latin typeface="Times New Roman"/>
              <a:cs typeface="Times New Roman"/>
            </a:endParaRPr>
          </a:p>
          <a:p>
            <a:pPr marL="12700" marR="26034">
              <a:lnSpc>
                <a:spcPct val="111100"/>
              </a:lnSpc>
            </a:pPr>
            <a:r>
              <a:rPr sz="750" spc="55" dirty="0">
                <a:solidFill>
                  <a:srgbClr val="002A41"/>
                </a:solidFill>
                <a:latin typeface="Tahoma"/>
                <a:cs typeface="Tahoma"/>
              </a:rPr>
              <a:t>Дослідження </a:t>
            </a:r>
            <a:r>
              <a:rPr sz="750" spc="50" dirty="0">
                <a:solidFill>
                  <a:srgbClr val="002A41"/>
                </a:solidFill>
                <a:latin typeface="Tahoma"/>
                <a:cs typeface="Tahoma"/>
              </a:rPr>
              <a:t>стану</a:t>
            </a:r>
            <a:r>
              <a:rPr sz="750" spc="-160" dirty="0">
                <a:solidFill>
                  <a:srgbClr val="002A41"/>
                </a:solidFill>
                <a:latin typeface="Tahoma"/>
                <a:cs typeface="Tahoma"/>
              </a:rPr>
              <a:t> </a:t>
            </a:r>
            <a:r>
              <a:rPr sz="750" spc="-5" dirty="0">
                <a:solidFill>
                  <a:srgbClr val="002A41"/>
                </a:solidFill>
                <a:latin typeface="Tahoma"/>
                <a:cs typeface="Tahoma"/>
              </a:rPr>
              <a:t>здоров’я </a:t>
            </a:r>
            <a:r>
              <a:rPr sz="750" spc="55" dirty="0">
                <a:solidFill>
                  <a:srgbClr val="002A41"/>
                </a:solidFill>
                <a:latin typeface="Tahoma"/>
                <a:cs typeface="Tahoma"/>
              </a:rPr>
              <a:t>населення  </a:t>
            </a:r>
            <a:r>
              <a:rPr sz="750" spc="70" dirty="0">
                <a:solidFill>
                  <a:srgbClr val="002A41"/>
                </a:solidFill>
                <a:latin typeface="Tahoma"/>
                <a:cs typeface="Tahoma"/>
              </a:rPr>
              <a:t>України </a:t>
            </a:r>
            <a:r>
              <a:rPr sz="750" spc="30" dirty="0">
                <a:solidFill>
                  <a:srgbClr val="002A41"/>
                </a:solidFill>
                <a:latin typeface="Tahoma"/>
                <a:cs typeface="Tahoma"/>
              </a:rPr>
              <a:t>та </a:t>
            </a:r>
            <a:r>
              <a:rPr sz="750" spc="25" dirty="0">
                <a:solidFill>
                  <a:srgbClr val="002A41"/>
                </a:solidFill>
                <a:latin typeface="Tahoma"/>
                <a:cs typeface="Tahoma"/>
              </a:rPr>
              <a:t>задоволеності </a:t>
            </a:r>
            <a:r>
              <a:rPr sz="750" spc="80" dirty="0">
                <a:solidFill>
                  <a:srgbClr val="002A41"/>
                </a:solidFill>
                <a:latin typeface="Tahoma"/>
                <a:cs typeface="Tahoma"/>
              </a:rPr>
              <a:t>наданими  йому </a:t>
            </a:r>
            <a:r>
              <a:rPr sz="750" spc="85" dirty="0">
                <a:solidFill>
                  <a:srgbClr val="002A41"/>
                </a:solidFill>
                <a:latin typeface="Tahoma"/>
                <a:cs typeface="Tahoma"/>
              </a:rPr>
              <a:t>медичними </a:t>
            </a:r>
            <a:r>
              <a:rPr sz="750" spc="65" dirty="0">
                <a:solidFill>
                  <a:srgbClr val="002A41"/>
                </a:solidFill>
                <a:latin typeface="Tahoma"/>
                <a:cs typeface="Tahoma"/>
              </a:rPr>
              <a:t>послугами </a:t>
            </a:r>
            <a:r>
              <a:rPr sz="750" spc="35" dirty="0">
                <a:solidFill>
                  <a:srgbClr val="002A41"/>
                </a:solidFill>
                <a:latin typeface="Tahoma"/>
                <a:cs typeface="Tahoma"/>
              </a:rPr>
              <a:t>було  </a:t>
            </a:r>
            <a:r>
              <a:rPr sz="750" spc="40" dirty="0">
                <a:solidFill>
                  <a:srgbClr val="002A41"/>
                </a:solidFill>
                <a:latin typeface="Tahoma"/>
                <a:cs typeface="Tahoma"/>
              </a:rPr>
              <a:t>проведено </a:t>
            </a:r>
            <a:r>
              <a:rPr sz="750" spc="75" dirty="0">
                <a:solidFill>
                  <a:srgbClr val="002A41"/>
                </a:solidFill>
                <a:latin typeface="Tahoma"/>
                <a:cs typeface="Tahoma"/>
              </a:rPr>
              <a:t>Київським </a:t>
            </a:r>
            <a:r>
              <a:rPr sz="750" spc="80" dirty="0">
                <a:solidFill>
                  <a:srgbClr val="002A41"/>
                </a:solidFill>
                <a:latin typeface="Tahoma"/>
                <a:cs typeface="Tahoma"/>
              </a:rPr>
              <a:t>міжнародним  </a:t>
            </a:r>
            <a:r>
              <a:rPr sz="750" spc="60" dirty="0">
                <a:solidFill>
                  <a:srgbClr val="002A41"/>
                </a:solidFill>
                <a:latin typeface="Tahoma"/>
                <a:cs typeface="Tahoma"/>
              </a:rPr>
              <a:t>інститутом</a:t>
            </a:r>
            <a:r>
              <a:rPr sz="750" spc="-35" dirty="0">
                <a:solidFill>
                  <a:srgbClr val="002A41"/>
                </a:solidFill>
                <a:latin typeface="Tahoma"/>
                <a:cs typeface="Tahoma"/>
              </a:rPr>
              <a:t> </a:t>
            </a:r>
            <a:r>
              <a:rPr sz="750" spc="50" dirty="0">
                <a:solidFill>
                  <a:srgbClr val="002A41"/>
                </a:solidFill>
                <a:latin typeface="Tahoma"/>
                <a:cs typeface="Tahoma"/>
              </a:rPr>
              <a:t>соціології</a:t>
            </a:r>
            <a:r>
              <a:rPr sz="750" spc="-30" dirty="0">
                <a:solidFill>
                  <a:srgbClr val="002A41"/>
                </a:solidFill>
                <a:latin typeface="Tahoma"/>
                <a:cs typeface="Tahoma"/>
              </a:rPr>
              <a:t> </a:t>
            </a:r>
            <a:r>
              <a:rPr sz="750" spc="60" dirty="0">
                <a:solidFill>
                  <a:srgbClr val="002A41"/>
                </a:solidFill>
                <a:latin typeface="Tahoma"/>
                <a:cs typeface="Tahoma"/>
              </a:rPr>
              <a:t>у</a:t>
            </a:r>
            <a:r>
              <a:rPr sz="750" spc="-30" dirty="0">
                <a:solidFill>
                  <a:srgbClr val="002A41"/>
                </a:solidFill>
                <a:latin typeface="Tahoma"/>
                <a:cs typeface="Tahoma"/>
              </a:rPr>
              <a:t> </a:t>
            </a:r>
            <a:r>
              <a:rPr sz="750" spc="60" dirty="0">
                <a:solidFill>
                  <a:srgbClr val="002A41"/>
                </a:solidFill>
                <a:latin typeface="Tahoma"/>
                <a:cs typeface="Tahoma"/>
              </a:rPr>
              <a:t>співпраці</a:t>
            </a:r>
            <a:endParaRPr sz="750" dirty="0">
              <a:latin typeface="Tahoma"/>
              <a:cs typeface="Tahoma"/>
            </a:endParaRPr>
          </a:p>
          <a:p>
            <a:pPr marL="12700" marR="264160">
              <a:lnSpc>
                <a:spcPct val="111100"/>
              </a:lnSpc>
            </a:pPr>
            <a:r>
              <a:rPr sz="750" spc="-180" dirty="0">
                <a:solidFill>
                  <a:srgbClr val="002A41"/>
                </a:solidFill>
                <a:latin typeface="Tahoma"/>
                <a:cs typeface="Tahoma"/>
              </a:rPr>
              <a:t>&gt; </a:t>
            </a:r>
            <a:r>
              <a:rPr sz="750" spc="60" dirty="0">
                <a:solidFill>
                  <a:srgbClr val="002A41"/>
                </a:solidFill>
                <a:latin typeface="Tahoma"/>
                <a:cs typeface="Tahoma"/>
              </a:rPr>
              <a:t>Фондом </a:t>
            </a:r>
            <a:r>
              <a:rPr sz="750" spc="50" dirty="0">
                <a:solidFill>
                  <a:srgbClr val="002A41"/>
                </a:solidFill>
                <a:latin typeface="Tahoma"/>
                <a:cs typeface="Tahoma"/>
              </a:rPr>
              <a:t>«Соціальні</a:t>
            </a:r>
            <a:r>
              <a:rPr sz="750" spc="-175" dirty="0">
                <a:solidFill>
                  <a:srgbClr val="002A41"/>
                </a:solidFill>
                <a:latin typeface="Tahoma"/>
                <a:cs typeface="Tahoma"/>
              </a:rPr>
              <a:t> </a:t>
            </a:r>
            <a:r>
              <a:rPr sz="750" spc="55" dirty="0">
                <a:solidFill>
                  <a:srgbClr val="002A41"/>
                </a:solidFill>
                <a:latin typeface="Tahoma"/>
                <a:cs typeface="Tahoma"/>
              </a:rPr>
              <a:t>індикатори»  </a:t>
            </a:r>
            <a:r>
              <a:rPr sz="750" spc="25" dirty="0">
                <a:solidFill>
                  <a:srgbClr val="002A41"/>
                </a:solidFill>
                <a:latin typeface="Tahoma"/>
                <a:cs typeface="Tahoma"/>
              </a:rPr>
              <a:t>завдяки </a:t>
            </a:r>
            <a:r>
              <a:rPr sz="750" spc="70" dirty="0">
                <a:solidFill>
                  <a:srgbClr val="002A41"/>
                </a:solidFill>
                <a:latin typeface="Tahoma"/>
                <a:cs typeface="Tahoma"/>
              </a:rPr>
              <a:t>підтримці </a:t>
            </a:r>
            <a:r>
              <a:rPr sz="750" spc="65" dirty="0">
                <a:solidFill>
                  <a:srgbClr val="002A41"/>
                </a:solidFill>
                <a:latin typeface="Tahoma"/>
                <a:cs typeface="Tahoma"/>
              </a:rPr>
              <a:t>Міжнародного  </a:t>
            </a:r>
            <a:r>
              <a:rPr sz="750" spc="50" dirty="0">
                <a:solidFill>
                  <a:srgbClr val="002A41"/>
                </a:solidFill>
                <a:latin typeface="Tahoma"/>
                <a:cs typeface="Tahoma"/>
              </a:rPr>
              <a:t>фонду </a:t>
            </a:r>
            <a:r>
              <a:rPr sz="750" spc="35" dirty="0">
                <a:solidFill>
                  <a:srgbClr val="002A41"/>
                </a:solidFill>
                <a:latin typeface="Tahoma"/>
                <a:cs typeface="Tahoma"/>
              </a:rPr>
              <a:t>«Відродження» </a:t>
            </a:r>
            <a:r>
              <a:rPr sz="750" spc="-114" dirty="0">
                <a:solidFill>
                  <a:srgbClr val="002A41"/>
                </a:solidFill>
                <a:latin typeface="Tahoma"/>
                <a:cs typeface="Tahoma"/>
              </a:rPr>
              <a:t>з </a:t>
            </a:r>
            <a:r>
              <a:rPr sz="750" spc="40" dirty="0">
                <a:solidFill>
                  <a:srgbClr val="002A41"/>
                </a:solidFill>
                <a:latin typeface="Tahoma"/>
                <a:cs typeface="Tahoma"/>
              </a:rPr>
              <a:t>серпня  </a:t>
            </a:r>
            <a:r>
              <a:rPr sz="750" spc="20" dirty="0">
                <a:solidFill>
                  <a:srgbClr val="002A41"/>
                </a:solidFill>
                <a:latin typeface="Tahoma"/>
                <a:cs typeface="Tahoma"/>
              </a:rPr>
              <a:t>2015</a:t>
            </a:r>
            <a:r>
              <a:rPr sz="750" spc="-65" dirty="0">
                <a:solidFill>
                  <a:srgbClr val="002A41"/>
                </a:solidFill>
                <a:latin typeface="Tahoma"/>
                <a:cs typeface="Tahoma"/>
              </a:rPr>
              <a:t> </a:t>
            </a:r>
            <a:r>
              <a:rPr sz="750" spc="40" dirty="0">
                <a:solidFill>
                  <a:srgbClr val="002A41"/>
                </a:solidFill>
                <a:latin typeface="Tahoma"/>
                <a:cs typeface="Tahoma"/>
              </a:rPr>
              <a:t>року</a:t>
            </a:r>
            <a:r>
              <a:rPr sz="750" spc="-65" dirty="0">
                <a:solidFill>
                  <a:srgbClr val="002A41"/>
                </a:solidFill>
                <a:latin typeface="Tahoma"/>
                <a:cs typeface="Tahoma"/>
              </a:rPr>
              <a:t> </a:t>
            </a:r>
            <a:r>
              <a:rPr sz="750" spc="50" dirty="0">
                <a:solidFill>
                  <a:srgbClr val="002A41"/>
                </a:solidFill>
                <a:latin typeface="Tahoma"/>
                <a:cs typeface="Tahoma"/>
              </a:rPr>
              <a:t>по</a:t>
            </a:r>
            <a:r>
              <a:rPr sz="750" spc="-65" dirty="0">
                <a:solidFill>
                  <a:srgbClr val="002A41"/>
                </a:solidFill>
                <a:latin typeface="Tahoma"/>
                <a:cs typeface="Tahoma"/>
              </a:rPr>
              <a:t> </a:t>
            </a:r>
            <a:r>
              <a:rPr sz="750" spc="30" dirty="0">
                <a:solidFill>
                  <a:srgbClr val="002A41"/>
                </a:solidFill>
                <a:latin typeface="Tahoma"/>
                <a:cs typeface="Tahoma"/>
              </a:rPr>
              <a:t>серпень</a:t>
            </a:r>
            <a:r>
              <a:rPr sz="750" spc="-65" dirty="0">
                <a:solidFill>
                  <a:srgbClr val="002A41"/>
                </a:solidFill>
                <a:latin typeface="Tahoma"/>
                <a:cs typeface="Tahoma"/>
              </a:rPr>
              <a:t> </a:t>
            </a:r>
            <a:r>
              <a:rPr sz="750" spc="20" dirty="0">
                <a:solidFill>
                  <a:srgbClr val="002A41"/>
                </a:solidFill>
                <a:latin typeface="Tahoma"/>
                <a:cs typeface="Tahoma"/>
              </a:rPr>
              <a:t>2016</a:t>
            </a:r>
            <a:r>
              <a:rPr sz="750" spc="-60" dirty="0">
                <a:solidFill>
                  <a:srgbClr val="002A41"/>
                </a:solidFill>
                <a:latin typeface="Tahoma"/>
                <a:cs typeface="Tahoma"/>
              </a:rPr>
              <a:t> </a:t>
            </a:r>
            <a:r>
              <a:rPr sz="750" dirty="0">
                <a:solidFill>
                  <a:srgbClr val="002A41"/>
                </a:solidFill>
                <a:latin typeface="Tahoma"/>
                <a:cs typeface="Tahoma"/>
              </a:rPr>
              <a:t>року.</a:t>
            </a:r>
            <a:endParaRPr sz="750" dirty="0">
              <a:latin typeface="Tahoma"/>
              <a:cs typeface="Tahoma"/>
            </a:endParaRPr>
          </a:p>
          <a:p>
            <a:pPr marL="12700" marR="248920">
              <a:lnSpc>
                <a:spcPct val="111100"/>
              </a:lnSpc>
            </a:pPr>
            <a:r>
              <a:rPr sz="750" spc="40" dirty="0">
                <a:solidFill>
                  <a:srgbClr val="002A41"/>
                </a:solidFill>
                <a:latin typeface="Tahoma"/>
                <a:cs typeface="Tahoma"/>
              </a:rPr>
              <a:t>Польовий</a:t>
            </a:r>
            <a:r>
              <a:rPr sz="750" spc="-60" dirty="0">
                <a:solidFill>
                  <a:srgbClr val="002A41"/>
                </a:solidFill>
                <a:latin typeface="Tahoma"/>
                <a:cs typeface="Tahoma"/>
              </a:rPr>
              <a:t> </a:t>
            </a:r>
            <a:r>
              <a:rPr sz="750" spc="30" dirty="0">
                <a:solidFill>
                  <a:srgbClr val="002A41"/>
                </a:solidFill>
                <a:latin typeface="Tahoma"/>
                <a:cs typeface="Tahoma"/>
              </a:rPr>
              <a:t>етап</a:t>
            </a:r>
            <a:r>
              <a:rPr sz="750" spc="-60" dirty="0">
                <a:solidFill>
                  <a:srgbClr val="002A41"/>
                </a:solidFill>
                <a:latin typeface="Tahoma"/>
                <a:cs typeface="Tahoma"/>
              </a:rPr>
              <a:t> </a:t>
            </a:r>
            <a:r>
              <a:rPr sz="750" spc="40" dirty="0">
                <a:solidFill>
                  <a:srgbClr val="002A41"/>
                </a:solidFill>
                <a:latin typeface="Tahoma"/>
                <a:cs typeface="Tahoma"/>
              </a:rPr>
              <a:t>дослідження</a:t>
            </a:r>
            <a:r>
              <a:rPr sz="750" spc="-60" dirty="0">
                <a:solidFill>
                  <a:srgbClr val="002A41"/>
                </a:solidFill>
                <a:latin typeface="Tahoma"/>
                <a:cs typeface="Tahoma"/>
              </a:rPr>
              <a:t> </a:t>
            </a:r>
            <a:r>
              <a:rPr sz="750" spc="30" dirty="0">
                <a:solidFill>
                  <a:srgbClr val="002A41"/>
                </a:solidFill>
                <a:latin typeface="Tahoma"/>
                <a:cs typeface="Tahoma"/>
              </a:rPr>
              <a:t>тривав  </a:t>
            </a:r>
            <a:r>
              <a:rPr sz="750" dirty="0">
                <a:solidFill>
                  <a:srgbClr val="002A41"/>
                </a:solidFill>
                <a:latin typeface="Tahoma"/>
                <a:cs typeface="Tahoma"/>
              </a:rPr>
              <a:t> </a:t>
            </a:r>
            <a:r>
              <a:rPr sz="750" spc="-114" dirty="0">
                <a:solidFill>
                  <a:srgbClr val="002A41"/>
                </a:solidFill>
                <a:latin typeface="Tahoma"/>
                <a:cs typeface="Tahoma"/>
              </a:rPr>
              <a:t>з</a:t>
            </a:r>
            <a:r>
              <a:rPr sz="750" spc="-95" dirty="0">
                <a:solidFill>
                  <a:srgbClr val="002A41"/>
                </a:solidFill>
                <a:latin typeface="Tahoma"/>
                <a:cs typeface="Tahoma"/>
              </a:rPr>
              <a:t> </a:t>
            </a:r>
            <a:r>
              <a:rPr sz="750" spc="15" dirty="0">
                <a:solidFill>
                  <a:srgbClr val="002A41"/>
                </a:solidFill>
                <a:latin typeface="Tahoma"/>
                <a:cs typeface="Tahoma"/>
              </a:rPr>
              <a:t>16</a:t>
            </a:r>
            <a:r>
              <a:rPr sz="750" spc="-90" dirty="0">
                <a:solidFill>
                  <a:srgbClr val="002A41"/>
                </a:solidFill>
                <a:latin typeface="Tahoma"/>
                <a:cs typeface="Tahoma"/>
              </a:rPr>
              <a:t> </a:t>
            </a:r>
            <a:r>
              <a:rPr sz="750" spc="15" dirty="0">
                <a:solidFill>
                  <a:srgbClr val="002A41"/>
                </a:solidFill>
                <a:latin typeface="Tahoma"/>
                <a:cs typeface="Tahoma"/>
              </a:rPr>
              <a:t>травня</a:t>
            </a:r>
            <a:r>
              <a:rPr sz="750" spc="-125" dirty="0">
                <a:solidFill>
                  <a:srgbClr val="002A41"/>
                </a:solidFill>
                <a:latin typeface="Tahoma"/>
                <a:cs typeface="Tahoma"/>
              </a:rPr>
              <a:t> </a:t>
            </a:r>
            <a:r>
              <a:rPr sz="750" spc="35" dirty="0">
                <a:solidFill>
                  <a:srgbClr val="002A41"/>
                </a:solidFill>
                <a:latin typeface="Tahoma"/>
                <a:cs typeface="Tahoma"/>
              </a:rPr>
              <a:t>по</a:t>
            </a:r>
            <a:r>
              <a:rPr sz="750" spc="-120" dirty="0">
                <a:solidFill>
                  <a:srgbClr val="002A41"/>
                </a:solidFill>
                <a:latin typeface="Tahoma"/>
                <a:cs typeface="Tahoma"/>
              </a:rPr>
              <a:t> </a:t>
            </a:r>
            <a:r>
              <a:rPr sz="750" spc="10" dirty="0">
                <a:solidFill>
                  <a:srgbClr val="002A41"/>
                </a:solidFill>
                <a:latin typeface="Tahoma"/>
                <a:cs typeface="Tahoma"/>
              </a:rPr>
              <a:t>30</a:t>
            </a:r>
            <a:r>
              <a:rPr sz="750" spc="-120" dirty="0">
                <a:solidFill>
                  <a:srgbClr val="002A41"/>
                </a:solidFill>
                <a:latin typeface="Tahoma"/>
                <a:cs typeface="Tahoma"/>
              </a:rPr>
              <a:t> </a:t>
            </a:r>
            <a:r>
              <a:rPr sz="750" spc="15" dirty="0">
                <a:solidFill>
                  <a:srgbClr val="002A41"/>
                </a:solidFill>
                <a:latin typeface="Tahoma"/>
                <a:cs typeface="Tahoma"/>
              </a:rPr>
              <a:t>червня</a:t>
            </a:r>
            <a:r>
              <a:rPr sz="750" spc="-125" dirty="0">
                <a:solidFill>
                  <a:srgbClr val="002A41"/>
                </a:solidFill>
                <a:latin typeface="Tahoma"/>
                <a:cs typeface="Tahoma"/>
              </a:rPr>
              <a:t> </a:t>
            </a:r>
            <a:r>
              <a:rPr sz="750" spc="-5" dirty="0">
                <a:solidFill>
                  <a:srgbClr val="002A41"/>
                </a:solidFill>
                <a:latin typeface="Tahoma"/>
                <a:cs typeface="Tahoma"/>
              </a:rPr>
              <a:t>2016</a:t>
            </a:r>
            <a:r>
              <a:rPr sz="750" spc="-120" dirty="0">
                <a:solidFill>
                  <a:srgbClr val="002A41"/>
                </a:solidFill>
                <a:latin typeface="Tahoma"/>
                <a:cs typeface="Tahoma"/>
              </a:rPr>
              <a:t> </a:t>
            </a:r>
            <a:r>
              <a:rPr sz="750" spc="-20" dirty="0">
                <a:solidFill>
                  <a:srgbClr val="002A41"/>
                </a:solidFill>
                <a:latin typeface="Tahoma"/>
                <a:cs typeface="Tahoma"/>
              </a:rPr>
              <a:t>року.</a:t>
            </a:r>
            <a:endParaRPr sz="750" dirty="0">
              <a:latin typeface="Tahoma"/>
              <a:cs typeface="Tahoma"/>
            </a:endParaRPr>
          </a:p>
          <a:p>
            <a:pPr marL="12700" marR="119380">
              <a:lnSpc>
                <a:spcPct val="111100"/>
              </a:lnSpc>
            </a:pPr>
            <a:r>
              <a:rPr sz="750" spc="30" dirty="0">
                <a:solidFill>
                  <a:srgbClr val="002A41"/>
                </a:solidFill>
                <a:latin typeface="Tahoma"/>
                <a:cs typeface="Tahoma"/>
              </a:rPr>
              <a:t>Вибірка, </a:t>
            </a:r>
            <a:r>
              <a:rPr sz="750" spc="5" dirty="0">
                <a:solidFill>
                  <a:srgbClr val="002A41"/>
                </a:solidFill>
                <a:latin typeface="Tahoma"/>
                <a:cs typeface="Tahoma"/>
              </a:rPr>
              <a:t>розроблена </a:t>
            </a:r>
            <a:r>
              <a:rPr sz="750" spc="40" dirty="0">
                <a:solidFill>
                  <a:srgbClr val="002A41"/>
                </a:solidFill>
                <a:latin typeface="Tahoma"/>
                <a:cs typeface="Tahoma"/>
              </a:rPr>
              <a:t>для </a:t>
            </a:r>
            <a:r>
              <a:rPr sz="750" spc="30" dirty="0">
                <a:solidFill>
                  <a:srgbClr val="002A41"/>
                </a:solidFill>
                <a:latin typeface="Tahoma"/>
                <a:cs typeface="Tahoma"/>
              </a:rPr>
              <a:t>дослідження,  </a:t>
            </a:r>
            <a:r>
              <a:rPr sz="750" spc="25" dirty="0">
                <a:solidFill>
                  <a:srgbClr val="002A41"/>
                </a:solidFill>
                <a:latin typeface="Tahoma"/>
                <a:cs typeface="Tahoma"/>
              </a:rPr>
              <a:t>є </a:t>
            </a:r>
            <a:r>
              <a:rPr sz="750" spc="40" dirty="0">
                <a:solidFill>
                  <a:srgbClr val="002A41"/>
                </a:solidFill>
                <a:latin typeface="Tahoma"/>
                <a:cs typeface="Tahoma"/>
              </a:rPr>
              <a:t>випадковою </a:t>
            </a:r>
            <a:r>
              <a:rPr sz="750" spc="25" dirty="0">
                <a:solidFill>
                  <a:srgbClr val="002A41"/>
                </a:solidFill>
                <a:latin typeface="Tahoma"/>
                <a:cs typeface="Tahoma"/>
              </a:rPr>
              <a:t>та </a:t>
            </a:r>
            <a:r>
              <a:rPr sz="750" spc="20" dirty="0">
                <a:solidFill>
                  <a:srgbClr val="002A41"/>
                </a:solidFill>
                <a:latin typeface="Tahoma"/>
                <a:cs typeface="Tahoma"/>
              </a:rPr>
              <a:t>репрезентативною  </a:t>
            </a:r>
            <a:r>
              <a:rPr sz="750" spc="40" dirty="0">
                <a:solidFill>
                  <a:srgbClr val="002A41"/>
                </a:solidFill>
                <a:latin typeface="Tahoma"/>
                <a:cs typeface="Tahoma"/>
              </a:rPr>
              <a:t>для </a:t>
            </a:r>
            <a:r>
              <a:rPr sz="750" spc="20" dirty="0">
                <a:solidFill>
                  <a:srgbClr val="002A41"/>
                </a:solidFill>
                <a:latin typeface="Tahoma"/>
                <a:cs typeface="Tahoma"/>
              </a:rPr>
              <a:t>дорослого </a:t>
            </a:r>
            <a:r>
              <a:rPr sz="750" spc="40" dirty="0">
                <a:solidFill>
                  <a:srgbClr val="002A41"/>
                </a:solidFill>
                <a:latin typeface="Tahoma"/>
                <a:cs typeface="Tahoma"/>
              </a:rPr>
              <a:t>населення </a:t>
            </a:r>
            <a:r>
              <a:rPr sz="750" spc="5" dirty="0">
                <a:solidFill>
                  <a:srgbClr val="002A41"/>
                </a:solidFill>
                <a:latin typeface="Tahoma"/>
                <a:cs typeface="Tahoma"/>
              </a:rPr>
              <a:t>(18 </a:t>
            </a:r>
            <a:r>
              <a:rPr sz="750" spc="40" dirty="0">
                <a:solidFill>
                  <a:srgbClr val="002A41"/>
                </a:solidFill>
                <a:latin typeface="Tahoma"/>
                <a:cs typeface="Tahoma"/>
              </a:rPr>
              <a:t>років </a:t>
            </a:r>
            <a:r>
              <a:rPr sz="750" spc="25" dirty="0">
                <a:solidFill>
                  <a:srgbClr val="002A41"/>
                </a:solidFill>
                <a:latin typeface="Tahoma"/>
                <a:cs typeface="Tahoma"/>
              </a:rPr>
              <a:t>та  </a:t>
            </a:r>
            <a:r>
              <a:rPr sz="750" spc="5" dirty="0">
                <a:solidFill>
                  <a:srgbClr val="002A41"/>
                </a:solidFill>
                <a:latin typeface="Tahoma"/>
                <a:cs typeface="Tahoma"/>
              </a:rPr>
              <a:t>старше)</a:t>
            </a:r>
            <a:r>
              <a:rPr sz="750" spc="-95" dirty="0">
                <a:solidFill>
                  <a:srgbClr val="002A41"/>
                </a:solidFill>
                <a:latin typeface="Tahoma"/>
                <a:cs typeface="Tahoma"/>
              </a:rPr>
              <a:t> </a:t>
            </a:r>
            <a:r>
              <a:rPr sz="750" spc="45" dirty="0">
                <a:solidFill>
                  <a:srgbClr val="002A41"/>
                </a:solidFill>
                <a:latin typeface="Tahoma"/>
                <a:cs typeface="Tahoma"/>
              </a:rPr>
              <a:t>України</a:t>
            </a:r>
            <a:r>
              <a:rPr sz="750" spc="-90" dirty="0">
                <a:solidFill>
                  <a:srgbClr val="002A41"/>
                </a:solidFill>
                <a:latin typeface="Tahoma"/>
                <a:cs typeface="Tahoma"/>
              </a:rPr>
              <a:t> </a:t>
            </a:r>
            <a:r>
              <a:rPr sz="750" spc="40" dirty="0">
                <a:solidFill>
                  <a:srgbClr val="002A41"/>
                </a:solidFill>
                <a:latin typeface="Tahoma"/>
                <a:cs typeface="Tahoma"/>
              </a:rPr>
              <a:t>в</a:t>
            </a:r>
            <a:r>
              <a:rPr sz="750" spc="-90" dirty="0">
                <a:solidFill>
                  <a:srgbClr val="002A41"/>
                </a:solidFill>
                <a:latin typeface="Tahoma"/>
                <a:cs typeface="Tahoma"/>
              </a:rPr>
              <a:t> </a:t>
            </a:r>
            <a:r>
              <a:rPr sz="750" spc="45" dirty="0">
                <a:solidFill>
                  <a:srgbClr val="002A41"/>
                </a:solidFill>
                <a:latin typeface="Tahoma"/>
                <a:cs typeface="Tahoma"/>
              </a:rPr>
              <a:t>цілому</a:t>
            </a:r>
            <a:r>
              <a:rPr sz="750" spc="-90" dirty="0">
                <a:solidFill>
                  <a:srgbClr val="002A41"/>
                </a:solidFill>
                <a:latin typeface="Tahoma"/>
                <a:cs typeface="Tahoma"/>
              </a:rPr>
              <a:t> </a:t>
            </a:r>
            <a:r>
              <a:rPr sz="750" spc="15" dirty="0">
                <a:solidFill>
                  <a:srgbClr val="002A41"/>
                </a:solidFill>
                <a:latin typeface="Tahoma"/>
                <a:cs typeface="Tahoma"/>
              </a:rPr>
              <a:t>та</a:t>
            </a:r>
            <a:r>
              <a:rPr sz="750" spc="-90" dirty="0">
                <a:solidFill>
                  <a:srgbClr val="002A41"/>
                </a:solidFill>
                <a:latin typeface="Tahoma"/>
                <a:cs typeface="Tahoma"/>
              </a:rPr>
              <a:t> </a:t>
            </a:r>
            <a:r>
              <a:rPr sz="750" spc="35" dirty="0">
                <a:solidFill>
                  <a:srgbClr val="002A41"/>
                </a:solidFill>
                <a:latin typeface="Tahoma"/>
                <a:cs typeface="Tahoma"/>
              </a:rPr>
              <a:t>кожної</a:t>
            </a:r>
            <a:r>
              <a:rPr sz="750" spc="-90" dirty="0">
                <a:solidFill>
                  <a:srgbClr val="002A41"/>
                </a:solidFill>
                <a:latin typeface="Tahoma"/>
                <a:cs typeface="Tahoma"/>
              </a:rPr>
              <a:t> </a:t>
            </a:r>
            <a:r>
              <a:rPr sz="750" spc="-114" dirty="0">
                <a:solidFill>
                  <a:srgbClr val="002A41"/>
                </a:solidFill>
                <a:latin typeface="Tahoma"/>
                <a:cs typeface="Tahoma"/>
              </a:rPr>
              <a:t>з</a:t>
            </a:r>
            <a:r>
              <a:rPr sz="750" spc="-90" dirty="0">
                <a:solidFill>
                  <a:srgbClr val="002A41"/>
                </a:solidFill>
                <a:latin typeface="Tahoma"/>
                <a:cs typeface="Tahoma"/>
              </a:rPr>
              <a:t> </a:t>
            </a:r>
            <a:r>
              <a:rPr sz="750" dirty="0">
                <a:solidFill>
                  <a:srgbClr val="002A41"/>
                </a:solidFill>
                <a:latin typeface="Tahoma"/>
                <a:cs typeface="Tahoma"/>
              </a:rPr>
              <a:t>24</a:t>
            </a:r>
            <a:endParaRPr sz="750" dirty="0">
              <a:latin typeface="Tahoma"/>
              <a:cs typeface="Tahoma"/>
            </a:endParaRPr>
          </a:p>
          <a:p>
            <a:pPr marL="12700" marR="5080">
              <a:lnSpc>
                <a:spcPct val="111100"/>
              </a:lnSpc>
            </a:pPr>
            <a:r>
              <a:rPr sz="750" spc="15" dirty="0">
                <a:solidFill>
                  <a:srgbClr val="002A41"/>
                </a:solidFill>
                <a:latin typeface="Tahoma"/>
                <a:cs typeface="Tahoma"/>
              </a:rPr>
              <a:t>областей</a:t>
            </a:r>
            <a:r>
              <a:rPr sz="750" spc="-110" dirty="0">
                <a:solidFill>
                  <a:srgbClr val="002A41"/>
                </a:solidFill>
                <a:latin typeface="Tahoma"/>
                <a:cs typeface="Tahoma"/>
              </a:rPr>
              <a:t> </a:t>
            </a:r>
            <a:r>
              <a:rPr sz="750" spc="45" dirty="0">
                <a:solidFill>
                  <a:srgbClr val="002A41"/>
                </a:solidFill>
                <a:latin typeface="Tahoma"/>
                <a:cs typeface="Tahoma"/>
              </a:rPr>
              <a:t>України</a:t>
            </a:r>
            <a:r>
              <a:rPr sz="750" spc="-105" dirty="0">
                <a:solidFill>
                  <a:srgbClr val="002A41"/>
                </a:solidFill>
                <a:latin typeface="Tahoma"/>
                <a:cs typeface="Tahoma"/>
              </a:rPr>
              <a:t> </a:t>
            </a:r>
            <a:r>
              <a:rPr sz="750" spc="15" dirty="0">
                <a:solidFill>
                  <a:srgbClr val="002A41"/>
                </a:solidFill>
                <a:latin typeface="Tahoma"/>
                <a:cs typeface="Tahoma"/>
              </a:rPr>
              <a:t>та</a:t>
            </a:r>
            <a:r>
              <a:rPr sz="750" spc="-110" dirty="0">
                <a:solidFill>
                  <a:srgbClr val="002A41"/>
                </a:solidFill>
                <a:latin typeface="Tahoma"/>
                <a:cs typeface="Tahoma"/>
              </a:rPr>
              <a:t> </a:t>
            </a:r>
            <a:r>
              <a:rPr sz="750" spc="35" dirty="0">
                <a:solidFill>
                  <a:srgbClr val="002A41"/>
                </a:solidFill>
                <a:latin typeface="Tahoma"/>
                <a:cs typeface="Tahoma"/>
              </a:rPr>
              <a:t>м.</a:t>
            </a:r>
            <a:r>
              <a:rPr sz="750" spc="-105" dirty="0">
                <a:solidFill>
                  <a:srgbClr val="002A41"/>
                </a:solidFill>
                <a:latin typeface="Tahoma"/>
                <a:cs typeface="Tahoma"/>
              </a:rPr>
              <a:t> </a:t>
            </a:r>
            <a:r>
              <a:rPr sz="750" spc="20" dirty="0">
                <a:solidFill>
                  <a:srgbClr val="002A41"/>
                </a:solidFill>
                <a:latin typeface="Tahoma"/>
                <a:cs typeface="Tahoma"/>
              </a:rPr>
              <a:t>Києва.</a:t>
            </a:r>
            <a:r>
              <a:rPr sz="750" spc="-110" dirty="0">
                <a:solidFill>
                  <a:srgbClr val="002A41"/>
                </a:solidFill>
                <a:latin typeface="Tahoma"/>
                <a:cs typeface="Tahoma"/>
              </a:rPr>
              <a:t> </a:t>
            </a:r>
            <a:r>
              <a:rPr sz="750" spc="85" dirty="0">
                <a:solidFill>
                  <a:srgbClr val="002A41"/>
                </a:solidFill>
                <a:latin typeface="Tahoma"/>
                <a:cs typeface="Tahoma"/>
              </a:rPr>
              <a:t>У</a:t>
            </a:r>
            <a:r>
              <a:rPr sz="750" spc="-105" dirty="0">
                <a:solidFill>
                  <a:srgbClr val="002A41"/>
                </a:solidFill>
                <a:latin typeface="Tahoma"/>
                <a:cs typeface="Tahoma"/>
              </a:rPr>
              <a:t> </a:t>
            </a:r>
            <a:r>
              <a:rPr sz="750" spc="25" dirty="0">
                <a:solidFill>
                  <a:srgbClr val="002A41"/>
                </a:solidFill>
                <a:latin typeface="Tahoma"/>
                <a:cs typeface="Tahoma"/>
              </a:rPr>
              <a:t>Донецькій  </a:t>
            </a:r>
            <a:r>
              <a:rPr sz="750" spc="15" dirty="0">
                <a:solidFill>
                  <a:srgbClr val="002A41"/>
                </a:solidFill>
                <a:latin typeface="Tahoma"/>
                <a:cs typeface="Tahoma"/>
              </a:rPr>
              <a:t>та </a:t>
            </a:r>
            <a:r>
              <a:rPr sz="750" spc="30" dirty="0">
                <a:solidFill>
                  <a:srgbClr val="002A41"/>
                </a:solidFill>
                <a:latin typeface="Tahoma"/>
                <a:cs typeface="Tahoma"/>
              </a:rPr>
              <a:t>Луганській </a:t>
            </a:r>
            <a:r>
              <a:rPr sz="750" spc="15" dirty="0">
                <a:solidFill>
                  <a:srgbClr val="002A41"/>
                </a:solidFill>
                <a:latin typeface="Tahoma"/>
                <a:cs typeface="Tahoma"/>
              </a:rPr>
              <a:t>областях </a:t>
            </a:r>
            <a:r>
              <a:rPr sz="750" spc="30" dirty="0">
                <a:solidFill>
                  <a:srgbClr val="002A41"/>
                </a:solidFill>
                <a:latin typeface="Tahoma"/>
                <a:cs typeface="Tahoma"/>
              </a:rPr>
              <a:t>дослідженням  </a:t>
            </a:r>
            <a:r>
              <a:rPr sz="750" spc="20" dirty="0">
                <a:solidFill>
                  <a:srgbClr val="002A41"/>
                </a:solidFill>
                <a:latin typeface="Tahoma"/>
                <a:cs typeface="Tahoma"/>
              </a:rPr>
              <a:t>охоплені </a:t>
            </a:r>
            <a:r>
              <a:rPr sz="750" spc="40" dirty="0">
                <a:solidFill>
                  <a:srgbClr val="002A41"/>
                </a:solidFill>
                <a:latin typeface="Tahoma"/>
                <a:cs typeface="Tahoma"/>
              </a:rPr>
              <a:t>лише </a:t>
            </a:r>
            <a:r>
              <a:rPr sz="750" spc="10" dirty="0">
                <a:solidFill>
                  <a:srgbClr val="002A41"/>
                </a:solidFill>
                <a:latin typeface="Tahoma"/>
                <a:cs typeface="Tahoma"/>
              </a:rPr>
              <a:t>території, </a:t>
            </a:r>
            <a:r>
              <a:rPr sz="750" spc="25" dirty="0">
                <a:solidFill>
                  <a:srgbClr val="002A41"/>
                </a:solidFill>
                <a:latin typeface="Tahoma"/>
                <a:cs typeface="Tahoma"/>
              </a:rPr>
              <a:t>підконтрольні  </a:t>
            </a:r>
            <a:r>
              <a:rPr sz="750" spc="30" dirty="0">
                <a:solidFill>
                  <a:srgbClr val="002A41"/>
                </a:solidFill>
                <a:latin typeface="Tahoma"/>
                <a:cs typeface="Tahoma"/>
              </a:rPr>
              <a:t>Уряду України. </a:t>
            </a:r>
            <a:r>
              <a:rPr sz="750" spc="85" dirty="0">
                <a:solidFill>
                  <a:srgbClr val="002A41"/>
                </a:solidFill>
                <a:latin typeface="Tahoma"/>
                <a:cs typeface="Tahoma"/>
              </a:rPr>
              <a:t>У </a:t>
            </a:r>
            <a:r>
              <a:rPr sz="750" spc="-10" dirty="0">
                <a:solidFill>
                  <a:srgbClr val="002A41"/>
                </a:solidFill>
                <a:latin typeface="Tahoma"/>
                <a:cs typeface="Tahoma"/>
              </a:rPr>
              <a:t>результаті </a:t>
            </a:r>
            <a:r>
              <a:rPr sz="750" spc="10" dirty="0">
                <a:solidFill>
                  <a:srgbClr val="002A41"/>
                </a:solidFill>
                <a:latin typeface="Tahoma"/>
                <a:cs typeface="Tahoma"/>
              </a:rPr>
              <a:t>польового  </a:t>
            </a:r>
            <a:r>
              <a:rPr sz="750" spc="20" dirty="0">
                <a:solidFill>
                  <a:srgbClr val="002A41"/>
                </a:solidFill>
                <a:latin typeface="Tahoma"/>
                <a:cs typeface="Tahoma"/>
              </a:rPr>
              <a:t>етапу </a:t>
            </a:r>
            <a:r>
              <a:rPr sz="750" spc="10" dirty="0">
                <a:solidFill>
                  <a:srgbClr val="002A41"/>
                </a:solidFill>
                <a:latin typeface="Tahoma"/>
                <a:cs typeface="Tahoma"/>
              </a:rPr>
              <a:t>було </a:t>
            </a:r>
            <a:r>
              <a:rPr sz="750" spc="-10" dirty="0">
                <a:solidFill>
                  <a:srgbClr val="002A41"/>
                </a:solidFill>
                <a:latin typeface="Tahoma"/>
                <a:cs typeface="Tahoma"/>
              </a:rPr>
              <a:t>зібрано </a:t>
            </a:r>
            <a:r>
              <a:rPr sz="750" spc="15" dirty="0">
                <a:solidFill>
                  <a:srgbClr val="002A41"/>
                </a:solidFill>
                <a:latin typeface="Tahoma"/>
                <a:cs typeface="Tahoma"/>
              </a:rPr>
              <a:t>10 </a:t>
            </a:r>
            <a:r>
              <a:rPr sz="750" spc="10" dirty="0">
                <a:solidFill>
                  <a:srgbClr val="002A41"/>
                </a:solidFill>
                <a:latin typeface="Tahoma"/>
                <a:cs typeface="Tahoma"/>
              </a:rPr>
              <a:t>224 </a:t>
            </a:r>
            <a:r>
              <a:rPr sz="750" spc="30" dirty="0">
                <a:solidFill>
                  <a:srgbClr val="002A41"/>
                </a:solidFill>
                <a:latin typeface="Tahoma"/>
                <a:cs typeface="Tahoma"/>
              </a:rPr>
              <a:t>опитувальники  </a:t>
            </a:r>
            <a:r>
              <a:rPr sz="750" spc="95" dirty="0">
                <a:solidFill>
                  <a:srgbClr val="002A41"/>
                </a:solidFill>
                <a:latin typeface="Tahoma"/>
                <a:cs typeface="Tahoma"/>
              </a:rPr>
              <a:t>й</a:t>
            </a:r>
            <a:r>
              <a:rPr sz="750" spc="-95" dirty="0">
                <a:solidFill>
                  <a:srgbClr val="002A41"/>
                </a:solidFill>
                <a:latin typeface="Tahoma"/>
                <a:cs typeface="Tahoma"/>
              </a:rPr>
              <a:t> </a:t>
            </a:r>
            <a:r>
              <a:rPr sz="750" spc="30" dirty="0">
                <a:solidFill>
                  <a:srgbClr val="002A41"/>
                </a:solidFill>
                <a:latin typeface="Tahoma"/>
                <a:cs typeface="Tahoma"/>
              </a:rPr>
              <a:t>опитано</a:t>
            </a:r>
            <a:r>
              <a:rPr sz="750" spc="-95" dirty="0">
                <a:solidFill>
                  <a:srgbClr val="002A41"/>
                </a:solidFill>
                <a:latin typeface="Tahoma"/>
                <a:cs typeface="Tahoma"/>
              </a:rPr>
              <a:t> </a:t>
            </a:r>
            <a:r>
              <a:rPr sz="750" spc="55" dirty="0">
                <a:solidFill>
                  <a:srgbClr val="002A41"/>
                </a:solidFill>
                <a:latin typeface="Tahoma"/>
                <a:cs typeface="Tahoma"/>
              </a:rPr>
              <a:t>принаймні</a:t>
            </a:r>
            <a:r>
              <a:rPr sz="750" spc="-90" dirty="0">
                <a:solidFill>
                  <a:srgbClr val="002A41"/>
                </a:solidFill>
                <a:latin typeface="Tahoma"/>
                <a:cs typeface="Tahoma"/>
              </a:rPr>
              <a:t> </a:t>
            </a:r>
            <a:r>
              <a:rPr sz="750" spc="10" dirty="0">
                <a:solidFill>
                  <a:srgbClr val="002A41"/>
                </a:solidFill>
                <a:latin typeface="Tahoma"/>
                <a:cs typeface="Tahoma"/>
              </a:rPr>
              <a:t>400</a:t>
            </a:r>
            <a:r>
              <a:rPr sz="750" spc="-95" dirty="0">
                <a:solidFill>
                  <a:srgbClr val="002A41"/>
                </a:solidFill>
                <a:latin typeface="Tahoma"/>
                <a:cs typeface="Tahoma"/>
              </a:rPr>
              <a:t> </a:t>
            </a:r>
            <a:r>
              <a:rPr sz="750" spc="20" dirty="0">
                <a:solidFill>
                  <a:srgbClr val="002A41"/>
                </a:solidFill>
                <a:latin typeface="Tahoma"/>
                <a:cs typeface="Tahoma"/>
              </a:rPr>
              <a:t>респондентів</a:t>
            </a:r>
            <a:endParaRPr sz="750" dirty="0">
              <a:latin typeface="Tahoma"/>
              <a:cs typeface="Tahoma"/>
            </a:endParaRPr>
          </a:p>
          <a:p>
            <a:pPr marL="12700" marR="34290">
              <a:lnSpc>
                <a:spcPct val="111100"/>
              </a:lnSpc>
            </a:pPr>
            <a:r>
              <a:rPr sz="750" spc="60" dirty="0">
                <a:solidFill>
                  <a:srgbClr val="002A41"/>
                </a:solidFill>
                <a:latin typeface="Tahoma"/>
                <a:cs typeface="Tahoma"/>
              </a:rPr>
              <a:t>у </a:t>
            </a:r>
            <a:r>
              <a:rPr sz="750" spc="45" dirty="0">
                <a:solidFill>
                  <a:srgbClr val="002A41"/>
                </a:solidFill>
                <a:latin typeface="Tahoma"/>
                <a:cs typeface="Tahoma"/>
              </a:rPr>
              <a:t>кожній </a:t>
            </a:r>
            <a:r>
              <a:rPr sz="750" spc="5" dirty="0">
                <a:solidFill>
                  <a:srgbClr val="002A41"/>
                </a:solidFill>
                <a:latin typeface="Tahoma"/>
                <a:cs typeface="Tahoma"/>
              </a:rPr>
              <a:t>області. </a:t>
            </a:r>
            <a:r>
              <a:rPr sz="750" spc="30" dirty="0">
                <a:solidFill>
                  <a:srgbClr val="002A41"/>
                </a:solidFill>
                <a:latin typeface="Tahoma"/>
                <a:cs typeface="Tahoma"/>
              </a:rPr>
              <a:t>Опитувальник  </a:t>
            </a:r>
            <a:r>
              <a:rPr sz="750" spc="25" dirty="0">
                <a:solidFill>
                  <a:srgbClr val="002A41"/>
                </a:solidFill>
                <a:latin typeface="Tahoma"/>
                <a:cs typeface="Tahoma"/>
              </a:rPr>
              <a:t>дослідження </a:t>
            </a:r>
            <a:r>
              <a:rPr sz="750" spc="5" dirty="0">
                <a:solidFill>
                  <a:srgbClr val="002A41"/>
                </a:solidFill>
                <a:latin typeface="Tahoma"/>
                <a:cs typeface="Tahoma"/>
              </a:rPr>
              <a:t>узгоджувався </a:t>
            </a:r>
            <a:r>
              <a:rPr sz="750" spc="35" dirty="0">
                <a:solidFill>
                  <a:srgbClr val="002A41"/>
                </a:solidFill>
                <a:latin typeface="Tahoma"/>
                <a:cs typeface="Tahoma"/>
              </a:rPr>
              <a:t>міжнародною  </a:t>
            </a:r>
            <a:r>
              <a:rPr sz="750" spc="25" dirty="0">
                <a:solidFill>
                  <a:srgbClr val="002A41"/>
                </a:solidFill>
                <a:latin typeface="Tahoma"/>
                <a:cs typeface="Tahoma"/>
              </a:rPr>
              <a:t>Науковою</a:t>
            </a:r>
            <a:r>
              <a:rPr sz="750" spc="-100" dirty="0">
                <a:solidFill>
                  <a:srgbClr val="002A41"/>
                </a:solidFill>
                <a:latin typeface="Tahoma"/>
                <a:cs typeface="Tahoma"/>
              </a:rPr>
              <a:t> </a:t>
            </a:r>
            <a:r>
              <a:rPr sz="750" spc="-5" dirty="0">
                <a:solidFill>
                  <a:srgbClr val="002A41"/>
                </a:solidFill>
                <a:latin typeface="Tahoma"/>
                <a:cs typeface="Tahoma"/>
              </a:rPr>
              <a:t>радою,</a:t>
            </a:r>
            <a:r>
              <a:rPr sz="750" spc="-95" dirty="0">
                <a:solidFill>
                  <a:srgbClr val="002A41"/>
                </a:solidFill>
                <a:latin typeface="Tahoma"/>
                <a:cs typeface="Tahoma"/>
              </a:rPr>
              <a:t> </a:t>
            </a:r>
            <a:r>
              <a:rPr sz="750" spc="15" dirty="0">
                <a:solidFill>
                  <a:srgbClr val="002A41"/>
                </a:solidFill>
                <a:latin typeface="Tahoma"/>
                <a:cs typeface="Tahoma"/>
              </a:rPr>
              <a:t>створеною</a:t>
            </a:r>
            <a:r>
              <a:rPr sz="750" spc="-95" dirty="0">
                <a:solidFill>
                  <a:srgbClr val="002A41"/>
                </a:solidFill>
                <a:latin typeface="Tahoma"/>
                <a:cs typeface="Tahoma"/>
              </a:rPr>
              <a:t> </a:t>
            </a:r>
            <a:r>
              <a:rPr sz="750" spc="30" dirty="0">
                <a:solidFill>
                  <a:srgbClr val="002A41"/>
                </a:solidFill>
                <a:latin typeface="Tahoma"/>
                <a:cs typeface="Tahoma"/>
              </a:rPr>
              <a:t>для</a:t>
            </a:r>
            <a:r>
              <a:rPr sz="750" spc="-95" dirty="0">
                <a:solidFill>
                  <a:srgbClr val="002A41"/>
                </a:solidFill>
                <a:latin typeface="Tahoma"/>
                <a:cs typeface="Tahoma"/>
              </a:rPr>
              <a:t> </a:t>
            </a:r>
            <a:r>
              <a:rPr sz="750" dirty="0">
                <a:solidFill>
                  <a:srgbClr val="002A41"/>
                </a:solidFill>
                <a:latin typeface="Tahoma"/>
                <a:cs typeface="Tahoma"/>
              </a:rPr>
              <a:t>проекту,  </a:t>
            </a:r>
            <a:r>
              <a:rPr sz="750" spc="45" dirty="0">
                <a:solidFill>
                  <a:srgbClr val="002A41"/>
                </a:solidFill>
                <a:latin typeface="Tahoma"/>
                <a:cs typeface="Tahoma"/>
              </a:rPr>
              <a:t>а </a:t>
            </a:r>
            <a:r>
              <a:rPr sz="750" spc="10" dirty="0">
                <a:solidFill>
                  <a:srgbClr val="002A41"/>
                </a:solidFill>
                <a:latin typeface="Tahoma"/>
                <a:cs typeface="Tahoma"/>
              </a:rPr>
              <a:t>претест </a:t>
            </a:r>
            <a:r>
              <a:rPr sz="750" spc="30" dirty="0">
                <a:solidFill>
                  <a:srgbClr val="002A41"/>
                </a:solidFill>
                <a:latin typeface="Tahoma"/>
                <a:cs typeface="Tahoma"/>
              </a:rPr>
              <a:t>анкети </a:t>
            </a:r>
            <a:r>
              <a:rPr sz="750" spc="20" dirty="0">
                <a:solidFill>
                  <a:srgbClr val="002A41"/>
                </a:solidFill>
                <a:latin typeface="Tahoma"/>
                <a:cs typeface="Tahoma"/>
              </a:rPr>
              <a:t>проводився </a:t>
            </a:r>
            <a:r>
              <a:rPr sz="750" spc="40" dirty="0">
                <a:solidFill>
                  <a:srgbClr val="002A41"/>
                </a:solidFill>
                <a:latin typeface="Tahoma"/>
                <a:cs typeface="Tahoma"/>
              </a:rPr>
              <a:t>шляхом  </a:t>
            </a:r>
            <a:r>
              <a:rPr sz="750" spc="35" dirty="0">
                <a:solidFill>
                  <a:srgbClr val="002A41"/>
                </a:solidFill>
                <a:latin typeface="Tahoma"/>
                <a:cs typeface="Tahoma"/>
              </a:rPr>
              <a:t>опитування</a:t>
            </a:r>
            <a:r>
              <a:rPr sz="750" spc="-90" dirty="0">
                <a:solidFill>
                  <a:srgbClr val="002A41"/>
                </a:solidFill>
                <a:latin typeface="Tahoma"/>
                <a:cs typeface="Tahoma"/>
              </a:rPr>
              <a:t> </a:t>
            </a:r>
            <a:r>
              <a:rPr sz="750" spc="15" dirty="0">
                <a:solidFill>
                  <a:srgbClr val="002A41"/>
                </a:solidFill>
                <a:latin typeface="Tahoma"/>
                <a:cs typeface="Tahoma"/>
              </a:rPr>
              <a:t>24</a:t>
            </a:r>
            <a:r>
              <a:rPr sz="750" spc="-90" dirty="0">
                <a:solidFill>
                  <a:srgbClr val="002A41"/>
                </a:solidFill>
                <a:latin typeface="Tahoma"/>
                <a:cs typeface="Tahoma"/>
              </a:rPr>
              <a:t> </a:t>
            </a:r>
            <a:r>
              <a:rPr sz="750" spc="20" dirty="0">
                <a:solidFill>
                  <a:srgbClr val="002A41"/>
                </a:solidFill>
                <a:latin typeface="Tahoma"/>
                <a:cs typeface="Tahoma"/>
              </a:rPr>
              <a:t>респондентів</a:t>
            </a:r>
            <a:r>
              <a:rPr sz="750" spc="-90" dirty="0">
                <a:solidFill>
                  <a:srgbClr val="002A41"/>
                </a:solidFill>
                <a:latin typeface="Tahoma"/>
                <a:cs typeface="Tahoma"/>
              </a:rPr>
              <a:t> </a:t>
            </a:r>
            <a:r>
              <a:rPr sz="750" spc="60" dirty="0">
                <a:solidFill>
                  <a:srgbClr val="002A41"/>
                </a:solidFill>
                <a:latin typeface="Tahoma"/>
                <a:cs typeface="Tahoma"/>
              </a:rPr>
              <a:t>у</a:t>
            </a:r>
            <a:r>
              <a:rPr sz="750" spc="-90" dirty="0">
                <a:solidFill>
                  <a:srgbClr val="002A41"/>
                </a:solidFill>
                <a:latin typeface="Tahoma"/>
                <a:cs typeface="Tahoma"/>
              </a:rPr>
              <a:t> </a:t>
            </a:r>
            <a:r>
              <a:rPr sz="750" spc="35" dirty="0">
                <a:solidFill>
                  <a:srgbClr val="002A41"/>
                </a:solidFill>
                <a:latin typeface="Tahoma"/>
                <a:cs typeface="Tahoma"/>
              </a:rPr>
              <a:t>м.</a:t>
            </a:r>
            <a:r>
              <a:rPr sz="750" spc="-85" dirty="0">
                <a:solidFill>
                  <a:srgbClr val="002A41"/>
                </a:solidFill>
                <a:latin typeface="Tahoma"/>
                <a:cs typeface="Tahoma"/>
              </a:rPr>
              <a:t> </a:t>
            </a:r>
            <a:r>
              <a:rPr sz="750" spc="40" dirty="0">
                <a:solidFill>
                  <a:srgbClr val="002A41"/>
                </a:solidFill>
                <a:latin typeface="Tahoma"/>
                <a:cs typeface="Tahoma"/>
              </a:rPr>
              <a:t>Києві</a:t>
            </a:r>
            <a:r>
              <a:rPr sz="750" spc="-90" dirty="0">
                <a:solidFill>
                  <a:srgbClr val="002A41"/>
                </a:solidFill>
                <a:latin typeface="Tahoma"/>
                <a:cs typeface="Tahoma"/>
              </a:rPr>
              <a:t> </a:t>
            </a:r>
            <a:r>
              <a:rPr sz="750" spc="15" dirty="0">
                <a:solidFill>
                  <a:srgbClr val="002A41"/>
                </a:solidFill>
                <a:latin typeface="Tahoma"/>
                <a:cs typeface="Tahoma"/>
              </a:rPr>
              <a:t>та  </a:t>
            </a:r>
            <a:r>
              <a:rPr sz="750" spc="25" dirty="0">
                <a:solidFill>
                  <a:srgbClr val="002A41"/>
                </a:solidFill>
                <a:latin typeface="Tahoma"/>
                <a:cs typeface="Tahoma"/>
              </a:rPr>
              <a:t>кількох</a:t>
            </a:r>
            <a:r>
              <a:rPr sz="750" spc="-95" dirty="0">
                <a:solidFill>
                  <a:srgbClr val="002A41"/>
                </a:solidFill>
                <a:latin typeface="Tahoma"/>
                <a:cs typeface="Tahoma"/>
              </a:rPr>
              <a:t> </a:t>
            </a:r>
            <a:r>
              <a:rPr sz="750" spc="45" dirty="0">
                <a:solidFill>
                  <a:srgbClr val="002A41"/>
                </a:solidFill>
                <a:latin typeface="Tahoma"/>
                <a:cs typeface="Tahoma"/>
              </a:rPr>
              <a:t>містах</a:t>
            </a:r>
            <a:r>
              <a:rPr sz="750" spc="-65" dirty="0">
                <a:solidFill>
                  <a:srgbClr val="002A41"/>
                </a:solidFill>
                <a:latin typeface="Tahoma"/>
                <a:cs typeface="Tahoma"/>
              </a:rPr>
              <a:t> </a:t>
            </a:r>
            <a:r>
              <a:rPr sz="750" spc="70" dirty="0">
                <a:solidFill>
                  <a:srgbClr val="002A41"/>
                </a:solidFill>
                <a:latin typeface="Tahoma"/>
                <a:cs typeface="Tahoma"/>
              </a:rPr>
              <a:t>і</a:t>
            </a:r>
            <a:r>
              <a:rPr sz="750" spc="-65" dirty="0">
                <a:solidFill>
                  <a:srgbClr val="002A41"/>
                </a:solidFill>
                <a:latin typeface="Tahoma"/>
                <a:cs typeface="Tahoma"/>
              </a:rPr>
              <a:t> </a:t>
            </a:r>
            <a:r>
              <a:rPr sz="750" spc="25" dirty="0">
                <a:solidFill>
                  <a:srgbClr val="002A41"/>
                </a:solidFill>
                <a:latin typeface="Tahoma"/>
                <a:cs typeface="Tahoma"/>
              </a:rPr>
              <a:t>селах</a:t>
            </a:r>
            <a:r>
              <a:rPr sz="750" spc="-65" dirty="0">
                <a:solidFill>
                  <a:srgbClr val="002A41"/>
                </a:solidFill>
                <a:latin typeface="Tahoma"/>
                <a:cs typeface="Tahoma"/>
              </a:rPr>
              <a:t> </a:t>
            </a:r>
            <a:r>
              <a:rPr sz="750" spc="45" dirty="0">
                <a:solidFill>
                  <a:srgbClr val="002A41"/>
                </a:solidFill>
                <a:latin typeface="Tahoma"/>
                <a:cs typeface="Tahoma"/>
              </a:rPr>
              <a:t>Київської</a:t>
            </a:r>
            <a:r>
              <a:rPr sz="750" spc="-65" dirty="0">
                <a:solidFill>
                  <a:srgbClr val="002A41"/>
                </a:solidFill>
                <a:latin typeface="Tahoma"/>
                <a:cs typeface="Tahoma"/>
              </a:rPr>
              <a:t> </a:t>
            </a:r>
            <a:r>
              <a:rPr sz="750" spc="25" dirty="0">
                <a:solidFill>
                  <a:srgbClr val="002A41"/>
                </a:solidFill>
                <a:latin typeface="Tahoma"/>
                <a:cs typeface="Tahoma"/>
              </a:rPr>
              <a:t>області</a:t>
            </a:r>
            <a:endParaRPr sz="750" dirty="0">
              <a:latin typeface="Tahoma"/>
              <a:cs typeface="Tahoma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2896935" y="904680"/>
            <a:ext cx="1906905" cy="18034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11100"/>
              </a:lnSpc>
              <a:spcBef>
                <a:spcPts val="100"/>
              </a:spcBef>
            </a:pPr>
            <a:r>
              <a:rPr sz="750" spc="-180" dirty="0">
                <a:solidFill>
                  <a:srgbClr val="002A41"/>
                </a:solidFill>
                <a:latin typeface="Tahoma"/>
                <a:cs typeface="Tahoma"/>
              </a:rPr>
              <a:t>&gt; </a:t>
            </a:r>
            <a:r>
              <a:rPr sz="750" spc="15" dirty="0">
                <a:solidFill>
                  <a:srgbClr val="002A41"/>
                </a:solidFill>
                <a:latin typeface="Tahoma"/>
                <a:cs typeface="Tahoma"/>
              </a:rPr>
              <a:t>31 </a:t>
            </a:r>
            <a:r>
              <a:rPr sz="750" spc="-15" dirty="0">
                <a:solidFill>
                  <a:srgbClr val="002A41"/>
                </a:solidFill>
                <a:latin typeface="Tahoma"/>
                <a:cs typeface="Tahoma"/>
              </a:rPr>
              <a:t>березня </a:t>
            </a:r>
            <a:r>
              <a:rPr sz="750" spc="40" dirty="0">
                <a:solidFill>
                  <a:srgbClr val="002A41"/>
                </a:solidFill>
                <a:latin typeface="Tahoma"/>
                <a:cs typeface="Tahoma"/>
              </a:rPr>
              <a:t>по </a:t>
            </a:r>
            <a:r>
              <a:rPr sz="750" spc="30" dirty="0">
                <a:solidFill>
                  <a:srgbClr val="002A41"/>
                </a:solidFill>
                <a:latin typeface="Tahoma"/>
                <a:cs typeface="Tahoma"/>
              </a:rPr>
              <a:t>5 </a:t>
            </a:r>
            <a:r>
              <a:rPr sz="750" spc="40" dirty="0">
                <a:solidFill>
                  <a:srgbClr val="002A41"/>
                </a:solidFill>
                <a:latin typeface="Tahoma"/>
                <a:cs typeface="Tahoma"/>
              </a:rPr>
              <a:t>квітня </a:t>
            </a:r>
            <a:r>
              <a:rPr sz="750" spc="10" dirty="0">
                <a:solidFill>
                  <a:srgbClr val="002A41"/>
                </a:solidFill>
                <a:latin typeface="Tahoma"/>
                <a:cs typeface="Tahoma"/>
              </a:rPr>
              <a:t>2016 </a:t>
            </a:r>
            <a:r>
              <a:rPr sz="750" spc="-10" dirty="0">
                <a:solidFill>
                  <a:srgbClr val="002A41"/>
                </a:solidFill>
                <a:latin typeface="Tahoma"/>
                <a:cs typeface="Tahoma"/>
              </a:rPr>
              <a:t>року.  </a:t>
            </a:r>
            <a:r>
              <a:rPr sz="750" spc="15" dirty="0">
                <a:solidFill>
                  <a:srgbClr val="002A41"/>
                </a:solidFill>
                <a:latin typeface="Tahoma"/>
                <a:cs typeface="Tahoma"/>
              </a:rPr>
              <a:t>Інтерв’ю </a:t>
            </a:r>
            <a:r>
              <a:rPr sz="750" spc="40" dirty="0">
                <a:solidFill>
                  <a:srgbClr val="002A41"/>
                </a:solidFill>
                <a:latin typeface="Tahoma"/>
                <a:cs typeface="Tahoma"/>
              </a:rPr>
              <a:t>проводилися </a:t>
            </a:r>
            <a:r>
              <a:rPr sz="750" spc="-60" dirty="0">
                <a:solidFill>
                  <a:srgbClr val="002A41"/>
                </a:solidFill>
                <a:latin typeface="Tahoma"/>
                <a:cs typeface="Tahoma"/>
              </a:rPr>
              <a:t>за </a:t>
            </a:r>
            <a:r>
              <a:rPr sz="750" spc="65" dirty="0">
                <a:solidFill>
                  <a:srgbClr val="002A41"/>
                </a:solidFill>
                <a:latin typeface="Tahoma"/>
                <a:cs typeface="Tahoma"/>
              </a:rPr>
              <a:t>місцем  </a:t>
            </a:r>
            <a:r>
              <a:rPr sz="750" spc="55" dirty="0">
                <a:solidFill>
                  <a:srgbClr val="002A41"/>
                </a:solidFill>
                <a:latin typeface="Tahoma"/>
                <a:cs typeface="Tahoma"/>
              </a:rPr>
              <a:t>проживання</a:t>
            </a:r>
            <a:r>
              <a:rPr sz="750" spc="-95" dirty="0">
                <a:solidFill>
                  <a:srgbClr val="002A41"/>
                </a:solidFill>
                <a:latin typeface="Tahoma"/>
                <a:cs typeface="Tahoma"/>
              </a:rPr>
              <a:t> </a:t>
            </a:r>
            <a:r>
              <a:rPr sz="750" spc="35" dirty="0">
                <a:solidFill>
                  <a:srgbClr val="002A41"/>
                </a:solidFill>
                <a:latin typeface="Tahoma"/>
                <a:cs typeface="Tahoma"/>
              </a:rPr>
              <a:t>респондентів</a:t>
            </a:r>
            <a:r>
              <a:rPr sz="750" spc="-95" dirty="0">
                <a:solidFill>
                  <a:srgbClr val="002A41"/>
                </a:solidFill>
                <a:latin typeface="Tahoma"/>
                <a:cs typeface="Tahoma"/>
              </a:rPr>
              <a:t> </a:t>
            </a:r>
            <a:r>
              <a:rPr sz="750" spc="40" dirty="0">
                <a:solidFill>
                  <a:srgbClr val="002A41"/>
                </a:solidFill>
                <a:latin typeface="Tahoma"/>
                <a:cs typeface="Tahoma"/>
              </a:rPr>
              <a:t>українською  </a:t>
            </a:r>
            <a:r>
              <a:rPr sz="750" spc="25" dirty="0">
                <a:solidFill>
                  <a:srgbClr val="002A41"/>
                </a:solidFill>
                <a:latin typeface="Tahoma"/>
                <a:cs typeface="Tahoma"/>
              </a:rPr>
              <a:t>або </a:t>
            </a:r>
            <a:r>
              <a:rPr sz="750" spc="35" dirty="0">
                <a:solidFill>
                  <a:srgbClr val="002A41"/>
                </a:solidFill>
                <a:latin typeface="Tahoma"/>
                <a:cs typeface="Tahoma"/>
              </a:rPr>
              <a:t>російською </a:t>
            </a:r>
            <a:r>
              <a:rPr sz="750" spc="50" dirty="0">
                <a:solidFill>
                  <a:srgbClr val="002A41"/>
                </a:solidFill>
                <a:latin typeface="Tahoma"/>
                <a:cs typeface="Tahoma"/>
              </a:rPr>
              <a:t>мовою </a:t>
            </a:r>
            <a:r>
              <a:rPr sz="750" spc="-50" dirty="0">
                <a:solidFill>
                  <a:srgbClr val="002A41"/>
                </a:solidFill>
                <a:latin typeface="Tahoma"/>
                <a:cs typeface="Tahoma"/>
              </a:rPr>
              <a:t>(за </a:t>
            </a:r>
            <a:r>
              <a:rPr sz="750" spc="40" dirty="0">
                <a:solidFill>
                  <a:srgbClr val="002A41"/>
                </a:solidFill>
                <a:latin typeface="Tahoma"/>
                <a:cs typeface="Tahoma"/>
              </a:rPr>
              <a:t>вибором  </a:t>
            </a:r>
            <a:r>
              <a:rPr sz="750" spc="20" dirty="0">
                <a:solidFill>
                  <a:srgbClr val="002A41"/>
                </a:solidFill>
                <a:latin typeface="Tahoma"/>
                <a:cs typeface="Tahoma"/>
              </a:rPr>
              <a:t>респондента). </a:t>
            </a:r>
            <a:r>
              <a:rPr sz="750" spc="30" dirty="0">
                <a:solidFill>
                  <a:srgbClr val="002A41"/>
                </a:solidFill>
                <a:latin typeface="Tahoma"/>
                <a:cs typeface="Tahoma"/>
              </a:rPr>
              <a:t>Респонденти, </a:t>
            </a:r>
            <a:r>
              <a:rPr sz="750" spc="65" dirty="0">
                <a:solidFill>
                  <a:srgbClr val="002A41"/>
                </a:solidFill>
                <a:latin typeface="Tahoma"/>
                <a:cs typeface="Tahoma"/>
              </a:rPr>
              <a:t>які </a:t>
            </a:r>
            <a:r>
              <a:rPr sz="750" spc="70" dirty="0">
                <a:solidFill>
                  <a:srgbClr val="002A41"/>
                </a:solidFill>
                <a:latin typeface="Tahoma"/>
                <a:cs typeface="Tahoma"/>
              </a:rPr>
              <a:t>мали  </a:t>
            </a:r>
            <a:r>
              <a:rPr sz="750" spc="30" dirty="0">
                <a:solidFill>
                  <a:srgbClr val="002A41"/>
                </a:solidFill>
                <a:latin typeface="Tahoma"/>
                <a:cs typeface="Tahoma"/>
              </a:rPr>
              <a:t>досвід </a:t>
            </a:r>
            <a:r>
              <a:rPr sz="750" spc="25" dirty="0">
                <a:solidFill>
                  <a:srgbClr val="002A41"/>
                </a:solidFill>
                <a:latin typeface="Tahoma"/>
                <a:cs typeface="Tahoma"/>
              </a:rPr>
              <a:t>госпіталізації</a:t>
            </a:r>
            <a:r>
              <a:rPr sz="750" spc="-160" dirty="0">
                <a:solidFill>
                  <a:srgbClr val="002A41"/>
                </a:solidFill>
                <a:latin typeface="Tahoma"/>
                <a:cs typeface="Tahoma"/>
              </a:rPr>
              <a:t> </a:t>
            </a:r>
            <a:r>
              <a:rPr sz="750" spc="35" dirty="0">
                <a:solidFill>
                  <a:srgbClr val="002A41"/>
                </a:solidFill>
                <a:latin typeface="Tahoma"/>
                <a:cs typeface="Tahoma"/>
              </a:rPr>
              <a:t>впродовж</a:t>
            </a:r>
            <a:endParaRPr sz="750">
              <a:latin typeface="Tahoma"/>
              <a:cs typeface="Tahoma"/>
            </a:endParaRPr>
          </a:p>
          <a:p>
            <a:pPr marL="12700" marR="123825">
              <a:lnSpc>
                <a:spcPct val="111100"/>
              </a:lnSpc>
            </a:pPr>
            <a:r>
              <a:rPr sz="750" spc="25" dirty="0">
                <a:solidFill>
                  <a:srgbClr val="002A41"/>
                </a:solidFill>
                <a:latin typeface="Tahoma"/>
                <a:cs typeface="Tahoma"/>
              </a:rPr>
              <a:t>12 </a:t>
            </a:r>
            <a:r>
              <a:rPr sz="750" spc="40" dirty="0">
                <a:solidFill>
                  <a:srgbClr val="002A41"/>
                </a:solidFill>
                <a:latin typeface="Tahoma"/>
                <a:cs typeface="Tahoma"/>
              </a:rPr>
              <a:t>місяців, </a:t>
            </a:r>
            <a:r>
              <a:rPr sz="750" spc="50" dirty="0">
                <a:solidFill>
                  <a:srgbClr val="002A41"/>
                </a:solidFill>
                <a:latin typeface="Tahoma"/>
                <a:cs typeface="Tahoma"/>
              </a:rPr>
              <a:t>що </a:t>
            </a:r>
            <a:r>
              <a:rPr sz="750" spc="35" dirty="0">
                <a:solidFill>
                  <a:srgbClr val="002A41"/>
                </a:solidFill>
                <a:latin typeface="Tahoma"/>
                <a:cs typeface="Tahoma"/>
              </a:rPr>
              <a:t>передували </a:t>
            </a:r>
            <a:r>
              <a:rPr sz="750" spc="25" dirty="0">
                <a:solidFill>
                  <a:srgbClr val="002A41"/>
                </a:solidFill>
                <a:latin typeface="Tahoma"/>
                <a:cs typeface="Tahoma"/>
              </a:rPr>
              <a:t>інтерв’ю  </a:t>
            </a:r>
            <a:r>
              <a:rPr sz="750" spc="45" dirty="0">
                <a:solidFill>
                  <a:srgbClr val="002A41"/>
                </a:solidFill>
                <a:latin typeface="Tahoma"/>
                <a:cs typeface="Tahoma"/>
              </a:rPr>
              <a:t>(найтриваліші </a:t>
            </a:r>
            <a:r>
              <a:rPr sz="750" spc="10" dirty="0">
                <a:solidFill>
                  <a:srgbClr val="002A41"/>
                </a:solidFill>
                <a:latin typeface="Tahoma"/>
                <a:cs typeface="Tahoma"/>
              </a:rPr>
              <a:t>інтерв’ю),</a:t>
            </a:r>
            <a:r>
              <a:rPr sz="750" spc="-185" dirty="0">
                <a:solidFill>
                  <a:srgbClr val="002A41"/>
                </a:solidFill>
                <a:latin typeface="Tahoma"/>
                <a:cs typeface="Tahoma"/>
              </a:rPr>
              <a:t> </a:t>
            </a:r>
            <a:r>
              <a:rPr sz="750" spc="45" dirty="0">
                <a:solidFill>
                  <a:srgbClr val="002A41"/>
                </a:solidFill>
                <a:latin typeface="Tahoma"/>
                <a:cs typeface="Tahoma"/>
              </a:rPr>
              <a:t>отримували  </a:t>
            </a:r>
            <a:r>
              <a:rPr sz="750" spc="60" dirty="0">
                <a:solidFill>
                  <a:srgbClr val="002A41"/>
                </a:solidFill>
                <a:latin typeface="Tahoma"/>
                <a:cs typeface="Tahoma"/>
              </a:rPr>
              <a:t>символічний</a:t>
            </a:r>
            <a:r>
              <a:rPr sz="750" spc="-175" dirty="0">
                <a:solidFill>
                  <a:srgbClr val="002A41"/>
                </a:solidFill>
                <a:latin typeface="Tahoma"/>
                <a:cs typeface="Tahoma"/>
              </a:rPr>
              <a:t> </a:t>
            </a:r>
            <a:r>
              <a:rPr sz="750" spc="40" dirty="0">
                <a:solidFill>
                  <a:srgbClr val="002A41"/>
                </a:solidFill>
                <a:latin typeface="Tahoma"/>
                <a:cs typeface="Tahoma"/>
              </a:rPr>
              <a:t>подарунок </a:t>
            </a:r>
            <a:r>
              <a:rPr sz="750" spc="-60" dirty="0">
                <a:solidFill>
                  <a:srgbClr val="002A41"/>
                </a:solidFill>
                <a:latin typeface="Tahoma"/>
                <a:cs typeface="Tahoma"/>
              </a:rPr>
              <a:t>за </a:t>
            </a:r>
            <a:r>
              <a:rPr sz="750" spc="25" dirty="0">
                <a:solidFill>
                  <a:srgbClr val="002A41"/>
                </a:solidFill>
                <a:latin typeface="Tahoma"/>
                <a:cs typeface="Tahoma"/>
              </a:rPr>
              <a:t>участь</a:t>
            </a:r>
            <a:endParaRPr sz="750">
              <a:latin typeface="Tahoma"/>
              <a:cs typeface="Tahoma"/>
            </a:endParaRPr>
          </a:p>
          <a:p>
            <a:pPr marL="12700" marR="46990">
              <a:lnSpc>
                <a:spcPct val="111100"/>
              </a:lnSpc>
            </a:pPr>
            <a:r>
              <a:rPr sz="750" spc="60" dirty="0">
                <a:solidFill>
                  <a:srgbClr val="002A41"/>
                </a:solidFill>
                <a:latin typeface="Tahoma"/>
                <a:cs typeface="Tahoma"/>
              </a:rPr>
              <a:t>у </a:t>
            </a:r>
            <a:r>
              <a:rPr sz="750" spc="40" dirty="0">
                <a:solidFill>
                  <a:srgbClr val="002A41"/>
                </a:solidFill>
                <a:latin typeface="Tahoma"/>
                <a:cs typeface="Tahoma"/>
              </a:rPr>
              <a:t>дослідженні </a:t>
            </a:r>
            <a:r>
              <a:rPr sz="750" spc="35" dirty="0">
                <a:solidFill>
                  <a:srgbClr val="002A41"/>
                </a:solidFill>
                <a:latin typeface="Tahoma"/>
                <a:cs typeface="Tahoma"/>
              </a:rPr>
              <a:t>(упаковку вітамінів).  </a:t>
            </a:r>
            <a:r>
              <a:rPr sz="750" spc="15" dirty="0">
                <a:solidFill>
                  <a:srgbClr val="002A41"/>
                </a:solidFill>
                <a:latin typeface="Tahoma"/>
                <a:cs typeface="Tahoma"/>
              </a:rPr>
              <a:t>Відсоток</a:t>
            </a:r>
            <a:r>
              <a:rPr sz="750" spc="-95" dirty="0">
                <a:solidFill>
                  <a:srgbClr val="002A41"/>
                </a:solidFill>
                <a:latin typeface="Tahoma"/>
                <a:cs typeface="Tahoma"/>
              </a:rPr>
              <a:t> </a:t>
            </a:r>
            <a:r>
              <a:rPr sz="750" spc="25" dirty="0">
                <a:solidFill>
                  <a:srgbClr val="002A41"/>
                </a:solidFill>
                <a:latin typeface="Tahoma"/>
                <a:cs typeface="Tahoma"/>
              </a:rPr>
              <a:t>відповідей</a:t>
            </a:r>
            <a:r>
              <a:rPr sz="750" spc="-90" dirty="0">
                <a:solidFill>
                  <a:srgbClr val="002A41"/>
                </a:solidFill>
                <a:latin typeface="Tahoma"/>
                <a:cs typeface="Tahoma"/>
              </a:rPr>
              <a:t> </a:t>
            </a:r>
            <a:r>
              <a:rPr sz="750" spc="5" dirty="0">
                <a:solidFill>
                  <a:srgbClr val="002A41"/>
                </a:solidFill>
                <a:latin typeface="Tahoma"/>
                <a:cs typeface="Tahoma"/>
              </a:rPr>
              <a:t>(response</a:t>
            </a:r>
            <a:r>
              <a:rPr sz="750" spc="-90" dirty="0">
                <a:solidFill>
                  <a:srgbClr val="002A41"/>
                </a:solidFill>
                <a:latin typeface="Tahoma"/>
                <a:cs typeface="Tahoma"/>
              </a:rPr>
              <a:t> </a:t>
            </a:r>
            <a:r>
              <a:rPr sz="750" spc="10" dirty="0">
                <a:solidFill>
                  <a:srgbClr val="002A41"/>
                </a:solidFill>
                <a:latin typeface="Tahoma"/>
                <a:cs typeface="Tahoma"/>
              </a:rPr>
              <a:t>rate</a:t>
            </a:r>
            <a:r>
              <a:rPr sz="750" spc="-90" dirty="0">
                <a:solidFill>
                  <a:srgbClr val="002A41"/>
                </a:solidFill>
                <a:latin typeface="Tahoma"/>
                <a:cs typeface="Tahoma"/>
              </a:rPr>
              <a:t> </a:t>
            </a:r>
            <a:r>
              <a:rPr sz="750" spc="-55" dirty="0">
                <a:solidFill>
                  <a:srgbClr val="002A41"/>
                </a:solidFill>
                <a:latin typeface="Tahoma"/>
                <a:cs typeface="Tahoma"/>
              </a:rPr>
              <a:t>=</a:t>
            </a:r>
            <a:r>
              <a:rPr sz="750" spc="-95" dirty="0">
                <a:solidFill>
                  <a:srgbClr val="002A41"/>
                </a:solidFill>
                <a:latin typeface="Tahoma"/>
                <a:cs typeface="Tahoma"/>
              </a:rPr>
              <a:t> </a:t>
            </a:r>
            <a:r>
              <a:rPr sz="750" spc="10" dirty="0">
                <a:solidFill>
                  <a:srgbClr val="002A41"/>
                </a:solidFill>
                <a:latin typeface="Tahoma"/>
                <a:cs typeface="Tahoma"/>
              </a:rPr>
              <a:t>RR)  </a:t>
            </a:r>
            <a:r>
              <a:rPr sz="750" spc="35" dirty="0">
                <a:solidFill>
                  <a:srgbClr val="002A41"/>
                </a:solidFill>
                <a:latin typeface="Tahoma"/>
                <a:cs typeface="Tahoma"/>
              </a:rPr>
              <a:t>склав </a:t>
            </a:r>
            <a:r>
              <a:rPr sz="750" spc="-20" dirty="0">
                <a:solidFill>
                  <a:srgbClr val="002A41"/>
                </a:solidFill>
                <a:latin typeface="Tahoma"/>
                <a:cs typeface="Tahoma"/>
              </a:rPr>
              <a:t>47,1% </a:t>
            </a:r>
            <a:r>
              <a:rPr sz="750" spc="60" dirty="0">
                <a:solidFill>
                  <a:srgbClr val="002A41"/>
                </a:solidFill>
                <a:latin typeface="Tahoma"/>
                <a:cs typeface="Tahoma"/>
              </a:rPr>
              <a:t>на </a:t>
            </a:r>
            <a:r>
              <a:rPr sz="750" spc="50" dirty="0">
                <a:solidFill>
                  <a:srgbClr val="002A41"/>
                </a:solidFill>
                <a:latin typeface="Tahoma"/>
                <a:cs typeface="Tahoma"/>
              </a:rPr>
              <a:t>національному </a:t>
            </a:r>
            <a:r>
              <a:rPr sz="750" spc="30" dirty="0">
                <a:solidFill>
                  <a:srgbClr val="002A41"/>
                </a:solidFill>
                <a:latin typeface="Tahoma"/>
                <a:cs typeface="Tahoma"/>
              </a:rPr>
              <a:t>рівні.  </a:t>
            </a:r>
            <a:r>
              <a:rPr sz="750" spc="25" dirty="0">
                <a:solidFill>
                  <a:srgbClr val="002A41"/>
                </a:solidFill>
                <a:latin typeface="Tahoma"/>
                <a:cs typeface="Tahoma"/>
              </a:rPr>
              <a:t>До</a:t>
            </a:r>
            <a:r>
              <a:rPr sz="750" spc="-75" dirty="0">
                <a:solidFill>
                  <a:srgbClr val="002A41"/>
                </a:solidFill>
                <a:latin typeface="Tahoma"/>
                <a:cs typeface="Tahoma"/>
              </a:rPr>
              <a:t> </a:t>
            </a:r>
            <a:r>
              <a:rPr sz="750" spc="25" dirty="0">
                <a:solidFill>
                  <a:srgbClr val="002A41"/>
                </a:solidFill>
                <a:latin typeface="Tahoma"/>
                <a:cs typeface="Tahoma"/>
              </a:rPr>
              <a:t>остаточного</a:t>
            </a:r>
            <a:r>
              <a:rPr sz="750" spc="-70" dirty="0">
                <a:solidFill>
                  <a:srgbClr val="002A41"/>
                </a:solidFill>
                <a:latin typeface="Tahoma"/>
                <a:cs typeface="Tahoma"/>
              </a:rPr>
              <a:t> </a:t>
            </a:r>
            <a:r>
              <a:rPr sz="750" spc="55" dirty="0">
                <a:solidFill>
                  <a:srgbClr val="002A41"/>
                </a:solidFill>
                <a:latin typeface="Tahoma"/>
                <a:cs typeface="Tahoma"/>
              </a:rPr>
              <a:t>масиву</a:t>
            </a:r>
            <a:r>
              <a:rPr sz="750" spc="-70" dirty="0">
                <a:solidFill>
                  <a:srgbClr val="002A41"/>
                </a:solidFill>
                <a:latin typeface="Tahoma"/>
                <a:cs typeface="Tahoma"/>
              </a:rPr>
              <a:t> </a:t>
            </a:r>
            <a:r>
              <a:rPr sz="750" spc="60" dirty="0">
                <a:solidFill>
                  <a:srgbClr val="002A41"/>
                </a:solidFill>
                <a:latin typeface="Tahoma"/>
                <a:cs typeface="Tahoma"/>
              </a:rPr>
              <a:t>увійшли</a:t>
            </a:r>
            <a:r>
              <a:rPr sz="750" spc="-70" dirty="0">
                <a:solidFill>
                  <a:srgbClr val="002A41"/>
                </a:solidFill>
                <a:latin typeface="Tahoma"/>
                <a:cs typeface="Tahoma"/>
              </a:rPr>
              <a:t> </a:t>
            </a:r>
            <a:r>
              <a:rPr sz="750" spc="25" dirty="0">
                <a:solidFill>
                  <a:srgbClr val="002A41"/>
                </a:solidFill>
                <a:latin typeface="Tahoma"/>
                <a:cs typeface="Tahoma"/>
              </a:rPr>
              <a:t>10</a:t>
            </a:r>
            <a:r>
              <a:rPr sz="750" spc="-70" dirty="0">
                <a:solidFill>
                  <a:srgbClr val="002A41"/>
                </a:solidFill>
                <a:latin typeface="Tahoma"/>
                <a:cs typeface="Tahoma"/>
              </a:rPr>
              <a:t> </a:t>
            </a:r>
            <a:r>
              <a:rPr sz="750" spc="15" dirty="0">
                <a:solidFill>
                  <a:srgbClr val="002A41"/>
                </a:solidFill>
                <a:latin typeface="Tahoma"/>
                <a:cs typeface="Tahoma"/>
              </a:rPr>
              <a:t>178  </a:t>
            </a:r>
            <a:r>
              <a:rPr sz="750" spc="10" dirty="0">
                <a:solidFill>
                  <a:srgbClr val="002A41"/>
                </a:solidFill>
                <a:latin typeface="Tahoma"/>
                <a:cs typeface="Tahoma"/>
              </a:rPr>
              <a:t>анкет.</a:t>
            </a:r>
            <a:endParaRPr sz="750">
              <a:latin typeface="Tahoma"/>
              <a:cs typeface="Tahoma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871535" y="2758436"/>
            <a:ext cx="1952625" cy="1623060"/>
          </a:xfrm>
          <a:prstGeom prst="rect">
            <a:avLst/>
          </a:prstGeom>
        </p:spPr>
        <p:txBody>
          <a:bodyPr vert="horz" wrap="square" lIns="0" tIns="6096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480"/>
              </a:spcBef>
            </a:pPr>
            <a:r>
              <a:rPr sz="750" i="1" spc="60" dirty="0">
                <a:solidFill>
                  <a:srgbClr val="002A41"/>
                </a:solidFill>
                <a:latin typeface="Cambria"/>
                <a:cs typeface="Cambria"/>
              </a:rPr>
              <a:t>Підрахунок</a:t>
            </a:r>
            <a:r>
              <a:rPr sz="750" i="1" spc="35" dirty="0">
                <a:solidFill>
                  <a:srgbClr val="002A41"/>
                </a:solidFill>
                <a:latin typeface="Cambria"/>
                <a:cs typeface="Cambria"/>
              </a:rPr>
              <a:t> </a:t>
            </a:r>
            <a:r>
              <a:rPr sz="750" i="1" spc="50" dirty="0">
                <a:solidFill>
                  <a:srgbClr val="002A41"/>
                </a:solidFill>
                <a:latin typeface="Cambria"/>
                <a:cs typeface="Cambria"/>
              </a:rPr>
              <a:t>Індексу</a:t>
            </a:r>
            <a:endParaRPr sz="750">
              <a:latin typeface="Cambria"/>
              <a:cs typeface="Cambria"/>
            </a:endParaRPr>
          </a:p>
          <a:p>
            <a:pPr marL="38100" marR="145415">
              <a:lnSpc>
                <a:spcPct val="111100"/>
              </a:lnSpc>
              <a:spcBef>
                <a:spcPts val="285"/>
              </a:spcBef>
            </a:pPr>
            <a:r>
              <a:rPr sz="750" spc="50" dirty="0">
                <a:solidFill>
                  <a:srgbClr val="002A41"/>
                </a:solidFill>
                <a:latin typeface="Tahoma"/>
                <a:cs typeface="Tahoma"/>
              </a:rPr>
              <a:t>Вказані </a:t>
            </a:r>
            <a:r>
              <a:rPr sz="750" spc="80" dirty="0">
                <a:solidFill>
                  <a:srgbClr val="002A41"/>
                </a:solidFill>
                <a:latin typeface="Tahoma"/>
                <a:cs typeface="Tahoma"/>
              </a:rPr>
              <a:t>вище </a:t>
            </a:r>
            <a:r>
              <a:rPr sz="750" spc="85" dirty="0">
                <a:solidFill>
                  <a:srgbClr val="002A41"/>
                </a:solidFill>
                <a:latin typeface="Tahoma"/>
                <a:cs typeface="Tahoma"/>
              </a:rPr>
              <a:t>індикатори </a:t>
            </a:r>
            <a:r>
              <a:rPr sz="750" spc="70" dirty="0">
                <a:solidFill>
                  <a:srgbClr val="002A41"/>
                </a:solidFill>
                <a:latin typeface="Tahoma"/>
                <a:cs typeface="Tahoma"/>
              </a:rPr>
              <a:t>Індексу  </a:t>
            </a:r>
            <a:r>
              <a:rPr sz="750" spc="20" dirty="0">
                <a:solidFill>
                  <a:srgbClr val="002A41"/>
                </a:solidFill>
                <a:latin typeface="Tahoma"/>
                <a:cs typeface="Tahoma"/>
              </a:rPr>
              <a:t>здоров’я </a:t>
            </a:r>
            <a:r>
              <a:rPr sz="750" spc="75" dirty="0">
                <a:solidFill>
                  <a:srgbClr val="002A41"/>
                </a:solidFill>
                <a:latin typeface="Tahoma"/>
                <a:cs typeface="Tahoma"/>
              </a:rPr>
              <a:t>були </a:t>
            </a:r>
            <a:r>
              <a:rPr sz="750" spc="80" dirty="0">
                <a:solidFill>
                  <a:srgbClr val="002A41"/>
                </a:solidFill>
                <a:latin typeface="Tahoma"/>
                <a:cs typeface="Tahoma"/>
              </a:rPr>
              <a:t>відібрані </a:t>
            </a:r>
            <a:r>
              <a:rPr sz="750" spc="-114" dirty="0">
                <a:solidFill>
                  <a:srgbClr val="002A41"/>
                </a:solidFill>
                <a:latin typeface="Tahoma"/>
                <a:cs typeface="Tahoma"/>
              </a:rPr>
              <a:t>з</a:t>
            </a:r>
            <a:r>
              <a:rPr sz="750" spc="-65" dirty="0">
                <a:solidFill>
                  <a:srgbClr val="002A41"/>
                </a:solidFill>
                <a:latin typeface="Tahoma"/>
                <a:cs typeface="Tahoma"/>
              </a:rPr>
              <a:t> </a:t>
            </a:r>
            <a:r>
              <a:rPr sz="750" spc="60" dirty="0">
                <a:solidFill>
                  <a:srgbClr val="002A41"/>
                </a:solidFill>
                <a:latin typeface="Tahoma"/>
                <a:cs typeface="Tahoma"/>
              </a:rPr>
              <a:t>двох</a:t>
            </a:r>
            <a:endParaRPr sz="750">
              <a:latin typeface="Tahoma"/>
              <a:cs typeface="Tahoma"/>
            </a:endParaRPr>
          </a:p>
          <a:p>
            <a:pPr marL="38100" marR="105410">
              <a:lnSpc>
                <a:spcPct val="111100"/>
              </a:lnSpc>
            </a:pPr>
            <a:r>
              <a:rPr sz="750" spc="80" dirty="0">
                <a:solidFill>
                  <a:srgbClr val="002A41"/>
                </a:solidFill>
                <a:latin typeface="Tahoma"/>
                <a:cs typeface="Tahoma"/>
              </a:rPr>
              <a:t>причин: </a:t>
            </a:r>
            <a:r>
              <a:rPr sz="750" spc="55" dirty="0">
                <a:solidFill>
                  <a:srgbClr val="002A41"/>
                </a:solidFill>
                <a:latin typeface="Tahoma"/>
                <a:cs typeface="Tahoma"/>
              </a:rPr>
              <a:t>або </a:t>
            </a:r>
            <a:r>
              <a:rPr sz="750" spc="85" dirty="0">
                <a:solidFill>
                  <a:srgbClr val="002A41"/>
                </a:solidFill>
                <a:latin typeface="Tahoma"/>
                <a:cs typeface="Tahoma"/>
              </a:rPr>
              <a:t>вони </a:t>
            </a:r>
            <a:r>
              <a:rPr sz="750" spc="60" dirty="0">
                <a:solidFill>
                  <a:srgbClr val="002A41"/>
                </a:solidFill>
                <a:latin typeface="Tahoma"/>
                <a:cs typeface="Tahoma"/>
              </a:rPr>
              <a:t>задекларовані </a:t>
            </a:r>
            <a:r>
              <a:rPr sz="750" spc="40" dirty="0">
                <a:solidFill>
                  <a:srgbClr val="002A41"/>
                </a:solidFill>
                <a:latin typeface="Tahoma"/>
                <a:cs typeface="Tahoma"/>
              </a:rPr>
              <a:t>в  </a:t>
            </a:r>
            <a:r>
              <a:rPr sz="750" spc="65" dirty="0">
                <a:solidFill>
                  <a:srgbClr val="002A41"/>
                </a:solidFill>
                <a:latin typeface="Tahoma"/>
                <a:cs typeface="Tahoma"/>
              </a:rPr>
              <a:t>Стратегії </a:t>
            </a:r>
            <a:r>
              <a:rPr sz="750" spc="85" dirty="0">
                <a:solidFill>
                  <a:srgbClr val="002A41"/>
                </a:solidFill>
                <a:latin typeface="Tahoma"/>
                <a:cs typeface="Tahoma"/>
              </a:rPr>
              <a:t>реформування</a:t>
            </a:r>
            <a:r>
              <a:rPr sz="750" dirty="0">
                <a:solidFill>
                  <a:srgbClr val="002A41"/>
                </a:solidFill>
                <a:latin typeface="Tahoma"/>
                <a:cs typeface="Tahoma"/>
              </a:rPr>
              <a:t> </a:t>
            </a:r>
            <a:r>
              <a:rPr sz="750" spc="75" dirty="0">
                <a:solidFill>
                  <a:srgbClr val="002A41"/>
                </a:solidFill>
                <a:latin typeface="Tahoma"/>
                <a:cs typeface="Tahoma"/>
              </a:rPr>
              <a:t>охорони</a:t>
            </a:r>
            <a:endParaRPr sz="750">
              <a:latin typeface="Tahoma"/>
              <a:cs typeface="Tahoma"/>
            </a:endParaRPr>
          </a:p>
          <a:p>
            <a:pPr marL="38100">
              <a:lnSpc>
                <a:spcPct val="100000"/>
              </a:lnSpc>
              <a:spcBef>
                <a:spcPts val="110"/>
              </a:spcBef>
            </a:pPr>
            <a:r>
              <a:rPr sz="750" spc="20" dirty="0">
                <a:solidFill>
                  <a:srgbClr val="002A41"/>
                </a:solidFill>
                <a:latin typeface="Tahoma"/>
                <a:cs typeface="Tahoma"/>
              </a:rPr>
              <a:t>здоров’я </a:t>
            </a:r>
            <a:r>
              <a:rPr sz="750" spc="85" dirty="0">
                <a:solidFill>
                  <a:srgbClr val="002A41"/>
                </a:solidFill>
                <a:latin typeface="Tahoma"/>
                <a:cs typeface="Tahoma"/>
              </a:rPr>
              <a:t>на </a:t>
            </a:r>
            <a:r>
              <a:rPr sz="750" spc="55" dirty="0">
                <a:solidFill>
                  <a:srgbClr val="002A41"/>
                </a:solidFill>
                <a:latin typeface="Tahoma"/>
                <a:cs typeface="Tahoma"/>
              </a:rPr>
              <a:t>2015–2020</a:t>
            </a:r>
            <a:r>
              <a:rPr sz="750" spc="-25" dirty="0">
                <a:solidFill>
                  <a:srgbClr val="002A41"/>
                </a:solidFill>
                <a:latin typeface="Tahoma"/>
                <a:cs typeface="Tahoma"/>
              </a:rPr>
              <a:t> </a:t>
            </a:r>
            <a:r>
              <a:rPr sz="750" spc="60" dirty="0">
                <a:solidFill>
                  <a:srgbClr val="002A41"/>
                </a:solidFill>
                <a:latin typeface="Tahoma"/>
                <a:cs typeface="Tahoma"/>
              </a:rPr>
              <a:t>роки</a:t>
            </a:r>
            <a:r>
              <a:rPr sz="600" spc="89" baseline="34722" dirty="0">
                <a:solidFill>
                  <a:srgbClr val="002A41"/>
                </a:solidFill>
                <a:latin typeface="Tahoma"/>
                <a:cs typeface="Tahoma"/>
              </a:rPr>
              <a:t>10</a:t>
            </a:r>
            <a:r>
              <a:rPr sz="750" spc="60" dirty="0">
                <a:solidFill>
                  <a:srgbClr val="002A41"/>
                </a:solidFill>
                <a:latin typeface="Tahoma"/>
                <a:cs typeface="Tahoma"/>
              </a:rPr>
              <a:t>,</a:t>
            </a:r>
            <a:endParaRPr sz="750">
              <a:latin typeface="Tahoma"/>
              <a:cs typeface="Tahoma"/>
            </a:endParaRPr>
          </a:p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sz="750" spc="55" dirty="0">
                <a:solidFill>
                  <a:srgbClr val="002A41"/>
                </a:solidFill>
                <a:latin typeface="Tahoma"/>
                <a:cs typeface="Tahoma"/>
              </a:rPr>
              <a:t>або </a:t>
            </a:r>
            <a:r>
              <a:rPr sz="750" spc="70" dirty="0">
                <a:solidFill>
                  <a:srgbClr val="002A41"/>
                </a:solidFill>
                <a:latin typeface="Tahoma"/>
                <a:cs typeface="Tahoma"/>
              </a:rPr>
              <a:t>вважаються </a:t>
            </a:r>
            <a:r>
              <a:rPr sz="750" spc="105" dirty="0">
                <a:solidFill>
                  <a:srgbClr val="002A41"/>
                </a:solidFill>
                <a:latin typeface="Tahoma"/>
                <a:cs typeface="Tahoma"/>
              </a:rPr>
              <a:t>важливими</a:t>
            </a:r>
            <a:r>
              <a:rPr sz="750" spc="-65" dirty="0">
                <a:solidFill>
                  <a:srgbClr val="002A41"/>
                </a:solidFill>
                <a:latin typeface="Tahoma"/>
                <a:cs typeface="Tahoma"/>
              </a:rPr>
              <a:t> </a:t>
            </a:r>
            <a:r>
              <a:rPr sz="750" spc="80" dirty="0">
                <a:solidFill>
                  <a:srgbClr val="002A41"/>
                </a:solidFill>
                <a:latin typeface="Tahoma"/>
                <a:cs typeface="Tahoma"/>
              </a:rPr>
              <a:t>для</a:t>
            </a:r>
            <a:endParaRPr sz="750">
              <a:latin typeface="Tahoma"/>
              <a:cs typeface="Tahoma"/>
            </a:endParaRPr>
          </a:p>
          <a:p>
            <a:pPr marL="38100" marR="30480" algn="just">
              <a:lnSpc>
                <a:spcPct val="111100"/>
              </a:lnSpc>
            </a:pPr>
            <a:r>
              <a:rPr sz="750" spc="95" dirty="0">
                <a:solidFill>
                  <a:srgbClr val="002A41"/>
                </a:solidFill>
                <a:latin typeface="Tahoma"/>
                <a:cs typeface="Tahoma"/>
              </a:rPr>
              <a:t>оцінювання </a:t>
            </a:r>
            <a:r>
              <a:rPr sz="750" spc="70" dirty="0">
                <a:solidFill>
                  <a:srgbClr val="002A41"/>
                </a:solidFill>
                <a:latin typeface="Tahoma"/>
                <a:cs typeface="Tahoma"/>
              </a:rPr>
              <a:t>атрибутами</a:t>
            </a:r>
            <a:r>
              <a:rPr sz="600" spc="104" baseline="34722" dirty="0">
                <a:solidFill>
                  <a:srgbClr val="002A41"/>
                </a:solidFill>
                <a:latin typeface="Tahoma"/>
                <a:cs typeface="Tahoma"/>
              </a:rPr>
              <a:t>11</a:t>
            </a:r>
            <a:r>
              <a:rPr sz="750" spc="70" dirty="0">
                <a:solidFill>
                  <a:srgbClr val="002A41"/>
                </a:solidFill>
                <a:latin typeface="Tahoma"/>
                <a:cs typeface="Tahoma"/>
              </a:rPr>
              <a:t>, </a:t>
            </a:r>
            <a:r>
              <a:rPr sz="750" spc="55" dirty="0">
                <a:solidFill>
                  <a:srgbClr val="002A41"/>
                </a:solidFill>
                <a:latin typeface="Tahoma"/>
                <a:cs typeface="Tahoma"/>
              </a:rPr>
              <a:t>або</a:t>
            </a:r>
            <a:r>
              <a:rPr sz="750" spc="-114" dirty="0">
                <a:solidFill>
                  <a:srgbClr val="002A41"/>
                </a:solidFill>
                <a:latin typeface="Tahoma"/>
                <a:cs typeface="Tahoma"/>
              </a:rPr>
              <a:t> </a:t>
            </a:r>
            <a:r>
              <a:rPr sz="750" spc="80" dirty="0">
                <a:solidFill>
                  <a:srgbClr val="002A41"/>
                </a:solidFill>
                <a:latin typeface="Tahoma"/>
                <a:cs typeface="Tahoma"/>
              </a:rPr>
              <a:t>були  доступні </a:t>
            </a:r>
            <a:r>
              <a:rPr sz="750" spc="70" dirty="0">
                <a:solidFill>
                  <a:srgbClr val="002A41"/>
                </a:solidFill>
                <a:latin typeface="Tahoma"/>
                <a:cs typeface="Tahoma"/>
              </a:rPr>
              <a:t>для </a:t>
            </a:r>
            <a:r>
              <a:rPr sz="750" spc="80" dirty="0">
                <a:solidFill>
                  <a:srgbClr val="002A41"/>
                </a:solidFill>
                <a:latin typeface="Tahoma"/>
                <a:cs typeface="Tahoma"/>
              </a:rPr>
              <a:t>обрахунку</a:t>
            </a:r>
            <a:r>
              <a:rPr sz="750" spc="-70" dirty="0">
                <a:solidFill>
                  <a:srgbClr val="002A41"/>
                </a:solidFill>
                <a:latin typeface="Tahoma"/>
                <a:cs typeface="Tahoma"/>
              </a:rPr>
              <a:t> </a:t>
            </a:r>
            <a:r>
              <a:rPr sz="750" spc="45" dirty="0">
                <a:solidFill>
                  <a:srgbClr val="002A41"/>
                </a:solidFill>
                <a:latin typeface="Tahoma"/>
                <a:cs typeface="Tahoma"/>
              </a:rPr>
              <a:t>Індексу.</a:t>
            </a:r>
            <a:endParaRPr sz="750">
              <a:latin typeface="Tahoma"/>
              <a:cs typeface="Tahoma"/>
            </a:endParaRPr>
          </a:p>
          <a:p>
            <a:pPr marL="38100" marR="86360" algn="just">
              <a:lnSpc>
                <a:spcPct val="111100"/>
              </a:lnSpc>
            </a:pPr>
            <a:r>
              <a:rPr sz="750" spc="60" dirty="0">
                <a:solidFill>
                  <a:srgbClr val="002A41"/>
                </a:solidFill>
                <a:latin typeface="Tahoma"/>
                <a:cs typeface="Tahoma"/>
              </a:rPr>
              <a:t>Всього </a:t>
            </a:r>
            <a:r>
              <a:rPr sz="750" spc="45" dirty="0">
                <a:solidFill>
                  <a:srgbClr val="002A41"/>
                </a:solidFill>
                <a:latin typeface="Tahoma"/>
                <a:cs typeface="Tahoma"/>
              </a:rPr>
              <a:t>до </a:t>
            </a:r>
            <a:r>
              <a:rPr sz="750" spc="70" dirty="0">
                <a:solidFill>
                  <a:srgbClr val="002A41"/>
                </a:solidFill>
                <a:latin typeface="Tahoma"/>
                <a:cs typeface="Tahoma"/>
              </a:rPr>
              <a:t>Індексу </a:t>
            </a:r>
            <a:r>
              <a:rPr sz="750" spc="90" dirty="0">
                <a:solidFill>
                  <a:srgbClr val="002A41"/>
                </a:solidFill>
                <a:latin typeface="Tahoma"/>
                <a:cs typeface="Tahoma"/>
              </a:rPr>
              <a:t>увійшло </a:t>
            </a:r>
            <a:r>
              <a:rPr sz="750" spc="45" dirty="0">
                <a:solidFill>
                  <a:srgbClr val="002A41"/>
                </a:solidFill>
                <a:latin typeface="Tahoma"/>
                <a:cs typeface="Tahoma"/>
              </a:rPr>
              <a:t>10 </a:t>
            </a:r>
            <a:r>
              <a:rPr sz="750" spc="65" dirty="0">
                <a:solidFill>
                  <a:srgbClr val="002A41"/>
                </a:solidFill>
                <a:latin typeface="Tahoma"/>
                <a:cs typeface="Tahoma"/>
              </a:rPr>
              <a:t>суб-  </a:t>
            </a:r>
            <a:r>
              <a:rPr sz="750" spc="60" dirty="0">
                <a:solidFill>
                  <a:srgbClr val="002A41"/>
                </a:solidFill>
                <a:latin typeface="Tahoma"/>
                <a:cs typeface="Tahoma"/>
              </a:rPr>
              <a:t>показників, </a:t>
            </a:r>
            <a:r>
              <a:rPr sz="750" spc="75" dirty="0">
                <a:solidFill>
                  <a:srgbClr val="002A41"/>
                </a:solidFill>
                <a:latin typeface="Tahoma"/>
                <a:cs typeface="Tahoma"/>
              </a:rPr>
              <a:t>кожен </a:t>
            </a:r>
            <a:r>
              <a:rPr sz="750" spc="-114" dirty="0">
                <a:solidFill>
                  <a:srgbClr val="002A41"/>
                </a:solidFill>
                <a:latin typeface="Tahoma"/>
                <a:cs typeface="Tahoma"/>
              </a:rPr>
              <a:t>з </a:t>
            </a:r>
            <a:r>
              <a:rPr sz="750" spc="95" dirty="0">
                <a:solidFill>
                  <a:srgbClr val="002A41"/>
                </a:solidFill>
                <a:latin typeface="Tahoma"/>
                <a:cs typeface="Tahoma"/>
              </a:rPr>
              <a:t>яких </a:t>
            </a:r>
            <a:r>
              <a:rPr sz="750" spc="110" dirty="0">
                <a:solidFill>
                  <a:srgbClr val="002A41"/>
                </a:solidFill>
                <a:latin typeface="Tahoma"/>
                <a:cs typeface="Tahoma"/>
              </a:rPr>
              <a:t>міг </a:t>
            </a:r>
            <a:r>
              <a:rPr sz="750" spc="80" dirty="0">
                <a:solidFill>
                  <a:srgbClr val="002A41"/>
                </a:solidFill>
                <a:latin typeface="Tahoma"/>
                <a:cs typeface="Tahoma"/>
              </a:rPr>
              <a:t>бути  </a:t>
            </a:r>
            <a:r>
              <a:rPr sz="750" spc="95" dirty="0">
                <a:solidFill>
                  <a:srgbClr val="002A41"/>
                </a:solidFill>
                <a:latin typeface="Tahoma"/>
                <a:cs typeface="Tahoma"/>
              </a:rPr>
              <a:t>максимально </a:t>
            </a:r>
            <a:r>
              <a:rPr sz="750" spc="100" dirty="0">
                <a:solidFill>
                  <a:srgbClr val="002A41"/>
                </a:solidFill>
                <a:latin typeface="Tahoma"/>
                <a:cs typeface="Tahoma"/>
              </a:rPr>
              <a:t>оціненим </a:t>
            </a:r>
            <a:r>
              <a:rPr sz="750" spc="60" dirty="0">
                <a:solidFill>
                  <a:srgbClr val="002A41"/>
                </a:solidFill>
                <a:latin typeface="Tahoma"/>
                <a:cs typeface="Tahoma"/>
              </a:rPr>
              <a:t>у </a:t>
            </a:r>
            <a:r>
              <a:rPr sz="750" spc="45" dirty="0">
                <a:solidFill>
                  <a:srgbClr val="002A41"/>
                </a:solidFill>
                <a:latin typeface="Tahoma"/>
                <a:cs typeface="Tahoma"/>
              </a:rPr>
              <a:t>10</a:t>
            </a:r>
            <a:r>
              <a:rPr sz="750" spc="-135" dirty="0">
                <a:solidFill>
                  <a:srgbClr val="002A41"/>
                </a:solidFill>
                <a:latin typeface="Tahoma"/>
                <a:cs typeface="Tahoma"/>
              </a:rPr>
              <a:t> </a:t>
            </a:r>
            <a:r>
              <a:rPr sz="750" spc="50" dirty="0">
                <a:solidFill>
                  <a:srgbClr val="002A41"/>
                </a:solidFill>
                <a:latin typeface="Tahoma"/>
                <a:cs typeface="Tahoma"/>
              </a:rPr>
              <a:t>балів.</a:t>
            </a:r>
            <a:endParaRPr sz="750">
              <a:latin typeface="Tahoma"/>
              <a:cs typeface="Tahoma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5013583" y="905433"/>
            <a:ext cx="1951989" cy="345376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11100"/>
              </a:lnSpc>
              <a:spcBef>
                <a:spcPts val="100"/>
              </a:spcBef>
            </a:pPr>
            <a:r>
              <a:rPr sz="750" spc="60" dirty="0">
                <a:solidFill>
                  <a:srgbClr val="002A41"/>
                </a:solidFill>
                <a:latin typeface="Tahoma"/>
                <a:cs typeface="Tahoma"/>
              </a:rPr>
              <a:t>Значення </a:t>
            </a:r>
            <a:r>
              <a:rPr sz="750" spc="40" dirty="0">
                <a:solidFill>
                  <a:srgbClr val="002A41"/>
                </a:solidFill>
                <a:latin typeface="Tahoma"/>
                <a:cs typeface="Tahoma"/>
              </a:rPr>
              <a:t>Індексу </a:t>
            </a:r>
            <a:r>
              <a:rPr sz="750" spc="35" dirty="0">
                <a:solidFill>
                  <a:srgbClr val="002A41"/>
                </a:solidFill>
                <a:latin typeface="Tahoma"/>
                <a:cs typeface="Tahoma"/>
              </a:rPr>
              <a:t>було </a:t>
            </a:r>
            <a:r>
              <a:rPr sz="750" spc="45" dirty="0">
                <a:solidFill>
                  <a:srgbClr val="002A41"/>
                </a:solidFill>
                <a:latin typeface="Tahoma"/>
                <a:cs typeface="Tahoma"/>
              </a:rPr>
              <a:t>пораховане </a:t>
            </a:r>
            <a:r>
              <a:rPr sz="750" spc="75" dirty="0">
                <a:solidFill>
                  <a:srgbClr val="002A41"/>
                </a:solidFill>
                <a:latin typeface="Tahoma"/>
                <a:cs typeface="Tahoma"/>
              </a:rPr>
              <a:t>як  </a:t>
            </a:r>
            <a:r>
              <a:rPr sz="750" spc="35" dirty="0">
                <a:solidFill>
                  <a:srgbClr val="002A41"/>
                </a:solidFill>
                <a:latin typeface="Tahoma"/>
                <a:cs typeface="Tahoma"/>
              </a:rPr>
              <a:t>середнє </a:t>
            </a:r>
            <a:r>
              <a:rPr sz="750" spc="60" dirty="0">
                <a:solidFill>
                  <a:srgbClr val="002A41"/>
                </a:solidFill>
                <a:latin typeface="Tahoma"/>
                <a:cs typeface="Tahoma"/>
              </a:rPr>
              <a:t>арифметичне </a:t>
            </a:r>
            <a:r>
              <a:rPr sz="750" spc="35" dirty="0">
                <a:solidFill>
                  <a:srgbClr val="002A41"/>
                </a:solidFill>
                <a:latin typeface="Tahoma"/>
                <a:cs typeface="Tahoma"/>
              </a:rPr>
              <a:t>значення </a:t>
            </a:r>
            <a:r>
              <a:rPr sz="750" spc="50" dirty="0">
                <a:solidFill>
                  <a:srgbClr val="002A41"/>
                </a:solidFill>
                <a:latin typeface="Tahoma"/>
                <a:cs typeface="Tahoma"/>
              </a:rPr>
              <a:t>всіх  </a:t>
            </a:r>
            <a:r>
              <a:rPr sz="750" spc="45" dirty="0">
                <a:solidFill>
                  <a:srgbClr val="002A41"/>
                </a:solidFill>
                <a:latin typeface="Tahoma"/>
                <a:cs typeface="Tahoma"/>
              </a:rPr>
              <a:t>десяти індикаторів. </a:t>
            </a:r>
            <a:r>
              <a:rPr sz="750" spc="135" dirty="0">
                <a:solidFill>
                  <a:srgbClr val="002A41"/>
                </a:solidFill>
                <a:latin typeface="Tahoma"/>
                <a:cs typeface="Tahoma"/>
              </a:rPr>
              <a:t>А </a:t>
            </a:r>
            <a:r>
              <a:rPr sz="750" spc="35" dirty="0">
                <a:solidFill>
                  <a:srgbClr val="002A41"/>
                </a:solidFill>
                <a:latin typeface="Tahoma"/>
                <a:cs typeface="Tahoma"/>
              </a:rPr>
              <a:t>саме, відсоток,  </a:t>
            </a:r>
            <a:r>
              <a:rPr sz="750" spc="50" dirty="0">
                <a:solidFill>
                  <a:srgbClr val="002A41"/>
                </a:solidFill>
                <a:latin typeface="Tahoma"/>
                <a:cs typeface="Tahoma"/>
              </a:rPr>
              <a:t>представлений </a:t>
            </a:r>
            <a:r>
              <a:rPr sz="750" spc="70" dirty="0">
                <a:solidFill>
                  <a:srgbClr val="002A41"/>
                </a:solidFill>
                <a:latin typeface="Tahoma"/>
                <a:cs typeface="Tahoma"/>
              </a:rPr>
              <a:t>на </a:t>
            </a:r>
            <a:r>
              <a:rPr sz="750" spc="50" dirty="0">
                <a:solidFill>
                  <a:srgbClr val="002A41"/>
                </a:solidFill>
                <a:latin typeface="Tahoma"/>
                <a:cs typeface="Tahoma"/>
              </a:rPr>
              <a:t>графіках </a:t>
            </a:r>
            <a:r>
              <a:rPr sz="750" dirty="0">
                <a:solidFill>
                  <a:srgbClr val="002A41"/>
                </a:solidFill>
                <a:latin typeface="Tahoma"/>
                <a:cs typeface="Tahoma"/>
              </a:rPr>
              <a:t>(1.2–1.11,  </a:t>
            </a:r>
            <a:r>
              <a:rPr sz="750" spc="70" dirty="0">
                <a:solidFill>
                  <a:srgbClr val="002A41"/>
                </a:solidFill>
                <a:latin typeface="Tahoma"/>
                <a:cs typeface="Tahoma"/>
              </a:rPr>
              <a:t>окрім </a:t>
            </a:r>
            <a:r>
              <a:rPr sz="750" spc="-5" dirty="0">
                <a:solidFill>
                  <a:srgbClr val="002A41"/>
                </a:solidFill>
                <a:latin typeface="Tahoma"/>
                <a:cs typeface="Tahoma"/>
              </a:rPr>
              <a:t>1.6), </a:t>
            </a:r>
            <a:r>
              <a:rPr sz="750" spc="40" dirty="0">
                <a:solidFill>
                  <a:srgbClr val="002A41"/>
                </a:solidFill>
                <a:latin typeface="Tahoma"/>
                <a:cs typeface="Tahoma"/>
              </a:rPr>
              <a:t>був </a:t>
            </a:r>
            <a:r>
              <a:rPr sz="750" spc="50" dirty="0">
                <a:solidFill>
                  <a:srgbClr val="002A41"/>
                </a:solidFill>
                <a:latin typeface="Tahoma"/>
                <a:cs typeface="Tahoma"/>
              </a:rPr>
              <a:t>перетворений </a:t>
            </a:r>
            <a:r>
              <a:rPr sz="750" spc="70" dirty="0">
                <a:solidFill>
                  <a:srgbClr val="002A41"/>
                </a:solidFill>
                <a:latin typeface="Tahoma"/>
                <a:cs typeface="Tahoma"/>
              </a:rPr>
              <a:t>на </a:t>
            </a:r>
            <a:r>
              <a:rPr sz="750" spc="40" dirty="0">
                <a:solidFill>
                  <a:srgbClr val="002A41"/>
                </a:solidFill>
                <a:latin typeface="Tahoma"/>
                <a:cs typeface="Tahoma"/>
              </a:rPr>
              <a:t>бал  </a:t>
            </a:r>
            <a:r>
              <a:rPr sz="750" spc="70" dirty="0">
                <a:solidFill>
                  <a:srgbClr val="002A41"/>
                </a:solidFill>
                <a:latin typeface="Tahoma"/>
                <a:cs typeface="Tahoma"/>
              </a:rPr>
              <a:t>шляхом </a:t>
            </a:r>
            <a:r>
              <a:rPr sz="750" spc="55" dirty="0">
                <a:solidFill>
                  <a:srgbClr val="002A41"/>
                </a:solidFill>
                <a:latin typeface="Tahoma"/>
                <a:cs typeface="Tahoma"/>
              </a:rPr>
              <a:t>додавання </a:t>
            </a:r>
            <a:r>
              <a:rPr sz="750" spc="50" dirty="0">
                <a:solidFill>
                  <a:srgbClr val="002A41"/>
                </a:solidFill>
                <a:latin typeface="Tahoma"/>
                <a:cs typeface="Tahoma"/>
              </a:rPr>
              <a:t>всіх </a:t>
            </a:r>
            <a:r>
              <a:rPr sz="750" spc="20" dirty="0">
                <a:solidFill>
                  <a:srgbClr val="002A41"/>
                </a:solidFill>
                <a:latin typeface="Tahoma"/>
                <a:cs typeface="Tahoma"/>
              </a:rPr>
              <a:t>значень </a:t>
            </a:r>
            <a:r>
              <a:rPr sz="750" spc="30" dirty="0">
                <a:solidFill>
                  <a:srgbClr val="002A41"/>
                </a:solidFill>
                <a:latin typeface="Tahoma"/>
                <a:cs typeface="Tahoma"/>
              </a:rPr>
              <a:t>та  </a:t>
            </a:r>
            <a:r>
              <a:rPr sz="750" spc="60" dirty="0">
                <a:solidFill>
                  <a:srgbClr val="002A41"/>
                </a:solidFill>
                <a:latin typeface="Tahoma"/>
                <a:cs typeface="Tahoma"/>
              </a:rPr>
              <a:t>ділення </a:t>
            </a:r>
            <a:r>
              <a:rPr sz="750" spc="70" dirty="0">
                <a:solidFill>
                  <a:srgbClr val="002A41"/>
                </a:solidFill>
                <a:latin typeface="Tahoma"/>
                <a:cs typeface="Tahoma"/>
              </a:rPr>
              <a:t>на </a:t>
            </a:r>
            <a:r>
              <a:rPr sz="750" spc="5" dirty="0">
                <a:solidFill>
                  <a:srgbClr val="002A41"/>
                </a:solidFill>
                <a:latin typeface="Tahoma"/>
                <a:cs typeface="Tahoma"/>
              </a:rPr>
              <a:t>10. </a:t>
            </a:r>
            <a:r>
              <a:rPr sz="750" spc="85" dirty="0">
                <a:solidFill>
                  <a:srgbClr val="002A41"/>
                </a:solidFill>
                <a:latin typeface="Tahoma"/>
                <a:cs typeface="Tahoma"/>
              </a:rPr>
              <a:t>У </a:t>
            </a:r>
            <a:r>
              <a:rPr sz="750" spc="65" dirty="0">
                <a:solidFill>
                  <a:srgbClr val="002A41"/>
                </a:solidFill>
                <a:latin typeface="Tahoma"/>
                <a:cs typeface="Tahoma"/>
              </a:rPr>
              <a:t>випадку </a:t>
            </a:r>
            <a:r>
              <a:rPr sz="750" spc="45" dirty="0">
                <a:solidFill>
                  <a:srgbClr val="002A41"/>
                </a:solidFill>
                <a:latin typeface="Tahoma"/>
                <a:cs typeface="Tahoma"/>
              </a:rPr>
              <a:t>витрат </a:t>
            </a:r>
            <a:r>
              <a:rPr sz="750" spc="70" dirty="0">
                <a:solidFill>
                  <a:srgbClr val="002A41"/>
                </a:solidFill>
                <a:latin typeface="Tahoma"/>
                <a:cs typeface="Tahoma"/>
              </a:rPr>
              <a:t>на  </a:t>
            </a:r>
            <a:r>
              <a:rPr sz="750" spc="50" dirty="0">
                <a:solidFill>
                  <a:srgbClr val="002A41"/>
                </a:solidFill>
                <a:latin typeface="Tahoma"/>
                <a:cs typeface="Tahoma"/>
              </a:rPr>
              <a:t>ліки, </a:t>
            </a:r>
            <a:r>
              <a:rPr sz="750" spc="35" dirty="0">
                <a:solidFill>
                  <a:srgbClr val="002A41"/>
                </a:solidFill>
                <a:latin typeface="Tahoma"/>
                <a:cs typeface="Tahoma"/>
              </a:rPr>
              <a:t>середнє </a:t>
            </a:r>
            <a:r>
              <a:rPr sz="750" spc="50" dirty="0">
                <a:solidFill>
                  <a:srgbClr val="002A41"/>
                </a:solidFill>
                <a:latin typeface="Tahoma"/>
                <a:cs typeface="Tahoma"/>
              </a:rPr>
              <a:t>для регіону </a:t>
            </a:r>
            <a:r>
              <a:rPr sz="750" spc="35" dirty="0">
                <a:solidFill>
                  <a:srgbClr val="002A41"/>
                </a:solidFill>
                <a:latin typeface="Tahoma"/>
                <a:cs typeface="Tahoma"/>
              </a:rPr>
              <a:t>значення  було </a:t>
            </a:r>
            <a:r>
              <a:rPr sz="750" spc="40" dirty="0">
                <a:solidFill>
                  <a:srgbClr val="002A41"/>
                </a:solidFill>
                <a:latin typeface="Tahoma"/>
                <a:cs typeface="Tahoma"/>
              </a:rPr>
              <a:t>перетворено </a:t>
            </a:r>
            <a:r>
              <a:rPr sz="750" spc="70" dirty="0">
                <a:solidFill>
                  <a:srgbClr val="002A41"/>
                </a:solidFill>
                <a:latin typeface="Tahoma"/>
                <a:cs typeface="Tahoma"/>
              </a:rPr>
              <a:t>на </a:t>
            </a:r>
            <a:r>
              <a:rPr sz="750" spc="40" dirty="0">
                <a:solidFill>
                  <a:srgbClr val="002A41"/>
                </a:solidFill>
                <a:latin typeface="Tahoma"/>
                <a:cs typeface="Tahoma"/>
              </a:rPr>
              <a:t>бал </a:t>
            </a:r>
            <a:r>
              <a:rPr sz="750" spc="55" dirty="0">
                <a:solidFill>
                  <a:srgbClr val="002A41"/>
                </a:solidFill>
                <a:latin typeface="Tahoma"/>
                <a:cs typeface="Tahoma"/>
              </a:rPr>
              <a:t>пропорцією  </a:t>
            </a:r>
            <a:r>
              <a:rPr sz="750" spc="25" dirty="0">
                <a:solidFill>
                  <a:srgbClr val="002A41"/>
                </a:solidFill>
                <a:latin typeface="Tahoma"/>
                <a:cs typeface="Tahoma"/>
              </a:rPr>
              <a:t>(оберненою), де </a:t>
            </a:r>
            <a:r>
              <a:rPr sz="750" spc="65" dirty="0">
                <a:solidFill>
                  <a:srgbClr val="002A41"/>
                </a:solidFill>
                <a:latin typeface="Tahoma"/>
                <a:cs typeface="Tahoma"/>
              </a:rPr>
              <a:t>найвище </a:t>
            </a:r>
            <a:r>
              <a:rPr sz="750" spc="35" dirty="0">
                <a:solidFill>
                  <a:srgbClr val="002A41"/>
                </a:solidFill>
                <a:latin typeface="Tahoma"/>
                <a:cs typeface="Tahoma"/>
              </a:rPr>
              <a:t>значення  </a:t>
            </a:r>
            <a:r>
              <a:rPr sz="750" spc="50" dirty="0">
                <a:solidFill>
                  <a:srgbClr val="002A41"/>
                </a:solidFill>
                <a:latin typeface="Tahoma"/>
                <a:cs typeface="Tahoma"/>
              </a:rPr>
              <a:t>дорівнювало </a:t>
            </a:r>
            <a:r>
              <a:rPr sz="750" spc="30" dirty="0">
                <a:solidFill>
                  <a:srgbClr val="002A41"/>
                </a:solidFill>
                <a:latin typeface="Tahoma"/>
                <a:cs typeface="Tahoma"/>
              </a:rPr>
              <a:t>0 </a:t>
            </a:r>
            <a:r>
              <a:rPr sz="750" spc="45" dirty="0">
                <a:solidFill>
                  <a:srgbClr val="002A41"/>
                </a:solidFill>
                <a:latin typeface="Tahoma"/>
                <a:cs typeface="Tahoma"/>
              </a:rPr>
              <a:t>балам, </a:t>
            </a:r>
            <a:r>
              <a:rPr sz="750" spc="55" dirty="0">
                <a:solidFill>
                  <a:srgbClr val="002A41"/>
                </a:solidFill>
                <a:latin typeface="Tahoma"/>
                <a:cs typeface="Tahoma"/>
              </a:rPr>
              <a:t>оскільки  </a:t>
            </a:r>
            <a:r>
              <a:rPr sz="750" spc="75" dirty="0">
                <a:solidFill>
                  <a:srgbClr val="002A41"/>
                </a:solidFill>
                <a:latin typeface="Tahoma"/>
                <a:cs typeface="Tahoma"/>
              </a:rPr>
              <a:t>найвищі </a:t>
            </a:r>
            <a:r>
              <a:rPr sz="750" spc="50" dirty="0">
                <a:solidFill>
                  <a:srgbClr val="002A41"/>
                </a:solidFill>
                <a:latin typeface="Tahoma"/>
                <a:cs typeface="Tahoma"/>
              </a:rPr>
              <a:t>витрати </a:t>
            </a:r>
            <a:r>
              <a:rPr sz="750" spc="20" dirty="0">
                <a:solidFill>
                  <a:srgbClr val="002A41"/>
                </a:solidFill>
                <a:latin typeface="Tahoma"/>
                <a:cs typeface="Tahoma"/>
              </a:rPr>
              <a:t>заслуговують </a:t>
            </a:r>
            <a:r>
              <a:rPr sz="750" spc="70" dirty="0">
                <a:solidFill>
                  <a:srgbClr val="002A41"/>
                </a:solidFill>
                <a:latin typeface="Tahoma"/>
                <a:cs typeface="Tahoma"/>
              </a:rPr>
              <a:t>на  </a:t>
            </a:r>
            <a:r>
              <a:rPr sz="750" spc="80" dirty="0">
                <a:solidFill>
                  <a:srgbClr val="002A41"/>
                </a:solidFill>
                <a:latin typeface="Tahoma"/>
                <a:cs typeface="Tahoma"/>
              </a:rPr>
              <a:t>найнижчу</a:t>
            </a:r>
            <a:r>
              <a:rPr sz="750" spc="-40" dirty="0">
                <a:solidFill>
                  <a:srgbClr val="002A41"/>
                </a:solidFill>
                <a:latin typeface="Tahoma"/>
                <a:cs typeface="Tahoma"/>
              </a:rPr>
              <a:t> </a:t>
            </a:r>
            <a:r>
              <a:rPr sz="750" spc="40" dirty="0">
                <a:solidFill>
                  <a:srgbClr val="002A41"/>
                </a:solidFill>
                <a:latin typeface="Tahoma"/>
                <a:cs typeface="Tahoma"/>
              </a:rPr>
              <a:t>оцінку.</a:t>
            </a:r>
            <a:r>
              <a:rPr sz="750" spc="-40" dirty="0">
                <a:solidFill>
                  <a:srgbClr val="002A41"/>
                </a:solidFill>
                <a:latin typeface="Tahoma"/>
                <a:cs typeface="Tahoma"/>
              </a:rPr>
              <a:t> </a:t>
            </a:r>
            <a:r>
              <a:rPr sz="750" spc="35" dirty="0">
                <a:solidFill>
                  <a:srgbClr val="002A41"/>
                </a:solidFill>
                <a:latin typeface="Tahoma"/>
                <a:cs typeface="Tahoma"/>
              </a:rPr>
              <a:t>Тож</a:t>
            </a:r>
            <a:r>
              <a:rPr sz="750" spc="-40" dirty="0">
                <a:solidFill>
                  <a:srgbClr val="002A41"/>
                </a:solidFill>
                <a:latin typeface="Tahoma"/>
                <a:cs typeface="Tahoma"/>
              </a:rPr>
              <a:t> </a:t>
            </a:r>
            <a:r>
              <a:rPr sz="750" spc="65" dirty="0">
                <a:solidFill>
                  <a:srgbClr val="002A41"/>
                </a:solidFill>
                <a:latin typeface="Tahoma"/>
                <a:cs typeface="Tahoma"/>
              </a:rPr>
              <a:t>найбільший</a:t>
            </a:r>
            <a:r>
              <a:rPr sz="750" spc="-35" dirty="0">
                <a:solidFill>
                  <a:srgbClr val="002A41"/>
                </a:solidFill>
                <a:latin typeface="Tahoma"/>
                <a:cs typeface="Tahoma"/>
              </a:rPr>
              <a:t> </a:t>
            </a:r>
            <a:r>
              <a:rPr sz="750" spc="40" dirty="0">
                <a:solidFill>
                  <a:srgbClr val="002A41"/>
                </a:solidFill>
                <a:latin typeface="Tahoma"/>
                <a:cs typeface="Tahoma"/>
              </a:rPr>
              <a:t>бал  </a:t>
            </a:r>
            <a:r>
              <a:rPr sz="750" spc="60" dirty="0">
                <a:solidFill>
                  <a:srgbClr val="002A41"/>
                </a:solidFill>
                <a:latin typeface="Tahoma"/>
                <a:cs typeface="Tahoma"/>
              </a:rPr>
              <a:t>отримала </a:t>
            </a:r>
            <a:r>
              <a:rPr sz="750" spc="30" dirty="0">
                <a:solidFill>
                  <a:srgbClr val="002A41"/>
                </a:solidFill>
                <a:latin typeface="Tahoma"/>
                <a:cs typeface="Tahoma"/>
              </a:rPr>
              <a:t>та </a:t>
            </a:r>
            <a:r>
              <a:rPr sz="750" spc="20" dirty="0">
                <a:solidFill>
                  <a:srgbClr val="002A41"/>
                </a:solidFill>
                <a:latin typeface="Tahoma"/>
                <a:cs typeface="Tahoma"/>
              </a:rPr>
              <a:t>область, </a:t>
            </a:r>
            <a:r>
              <a:rPr sz="750" spc="60" dirty="0">
                <a:solidFill>
                  <a:srgbClr val="002A41"/>
                </a:solidFill>
                <a:latin typeface="Tahoma"/>
                <a:cs typeface="Tahoma"/>
              </a:rPr>
              <a:t>яка </a:t>
            </a:r>
            <a:r>
              <a:rPr sz="750" spc="30" dirty="0">
                <a:solidFill>
                  <a:srgbClr val="002A41"/>
                </a:solidFill>
                <a:latin typeface="Tahoma"/>
                <a:cs typeface="Tahoma"/>
              </a:rPr>
              <a:t>показувала  </a:t>
            </a:r>
            <a:r>
              <a:rPr sz="750" spc="35" dirty="0">
                <a:solidFill>
                  <a:srgbClr val="002A41"/>
                </a:solidFill>
                <a:latin typeface="Tahoma"/>
                <a:cs typeface="Tahoma"/>
              </a:rPr>
              <a:t>позитивні </a:t>
            </a:r>
            <a:r>
              <a:rPr sz="750" spc="-114" dirty="0">
                <a:solidFill>
                  <a:srgbClr val="002A41"/>
                </a:solidFill>
                <a:latin typeface="Tahoma"/>
                <a:cs typeface="Tahoma"/>
              </a:rPr>
              <a:t>з </a:t>
            </a:r>
            <a:r>
              <a:rPr sz="750" spc="55" dirty="0">
                <a:solidFill>
                  <a:srgbClr val="002A41"/>
                </a:solidFill>
                <a:latin typeface="Tahoma"/>
                <a:cs typeface="Tahoma"/>
              </a:rPr>
              <a:t>точки </a:t>
            </a:r>
            <a:r>
              <a:rPr sz="750" dirty="0">
                <a:solidFill>
                  <a:srgbClr val="002A41"/>
                </a:solidFill>
                <a:latin typeface="Tahoma"/>
                <a:cs typeface="Tahoma"/>
              </a:rPr>
              <a:t>зору </a:t>
            </a:r>
            <a:r>
              <a:rPr sz="750" spc="60" dirty="0">
                <a:solidFill>
                  <a:srgbClr val="002A41"/>
                </a:solidFill>
                <a:latin typeface="Tahoma"/>
                <a:cs typeface="Tahoma"/>
              </a:rPr>
              <a:t>системи </a:t>
            </a:r>
            <a:r>
              <a:rPr sz="750" spc="80" dirty="0">
                <a:solidFill>
                  <a:srgbClr val="002A41"/>
                </a:solidFill>
                <a:latin typeface="Tahoma"/>
                <a:cs typeface="Tahoma"/>
              </a:rPr>
              <a:t>чи  </a:t>
            </a:r>
            <a:r>
              <a:rPr sz="750" spc="-5" dirty="0">
                <a:solidFill>
                  <a:srgbClr val="002A41"/>
                </a:solidFill>
                <a:latin typeface="Tahoma"/>
                <a:cs typeface="Tahoma"/>
              </a:rPr>
              <a:t>здоров’я </a:t>
            </a:r>
            <a:r>
              <a:rPr sz="750" spc="20" dirty="0">
                <a:solidFill>
                  <a:srgbClr val="002A41"/>
                </a:solidFill>
                <a:latin typeface="Tahoma"/>
                <a:cs typeface="Tahoma"/>
              </a:rPr>
              <a:t>результати </a:t>
            </a:r>
            <a:r>
              <a:rPr sz="750" spc="65" dirty="0">
                <a:solidFill>
                  <a:srgbClr val="002A41"/>
                </a:solidFill>
                <a:latin typeface="Tahoma"/>
                <a:cs typeface="Tahoma"/>
              </a:rPr>
              <a:t>— приміром,  </a:t>
            </a:r>
            <a:r>
              <a:rPr sz="750" spc="60" dirty="0">
                <a:solidFill>
                  <a:srgbClr val="002A41"/>
                </a:solidFill>
                <a:latin typeface="Tahoma"/>
                <a:cs typeface="Tahoma"/>
              </a:rPr>
              <a:t>відвідування </a:t>
            </a:r>
            <a:r>
              <a:rPr sz="750" spc="55" dirty="0">
                <a:solidFill>
                  <a:srgbClr val="002A41"/>
                </a:solidFill>
                <a:latin typeface="Tahoma"/>
                <a:cs typeface="Tahoma"/>
              </a:rPr>
              <a:t>лікаря </a:t>
            </a:r>
            <a:r>
              <a:rPr sz="750" spc="60" dirty="0">
                <a:solidFill>
                  <a:srgbClr val="002A41"/>
                </a:solidFill>
                <a:latin typeface="Tahoma"/>
                <a:cs typeface="Tahoma"/>
              </a:rPr>
              <a:t>у </a:t>
            </a:r>
            <a:r>
              <a:rPr sz="750" spc="65" dirty="0">
                <a:solidFill>
                  <a:srgbClr val="002A41"/>
                </a:solidFill>
                <a:latin typeface="Tahoma"/>
                <a:cs typeface="Tahoma"/>
              </a:rPr>
              <a:t>випадку  </a:t>
            </a:r>
            <a:r>
              <a:rPr sz="750" spc="35" dirty="0">
                <a:solidFill>
                  <a:srgbClr val="002A41"/>
                </a:solidFill>
                <a:latin typeface="Tahoma"/>
                <a:cs typeface="Tahoma"/>
              </a:rPr>
              <a:t>хвороби, </a:t>
            </a:r>
            <a:r>
              <a:rPr sz="750" spc="20" dirty="0">
                <a:solidFill>
                  <a:srgbClr val="002A41"/>
                </a:solidFill>
                <a:latin typeface="Tahoma"/>
                <a:cs typeface="Tahoma"/>
              </a:rPr>
              <a:t>задоволеність </a:t>
            </a:r>
            <a:r>
              <a:rPr sz="750" spc="65" dirty="0">
                <a:solidFill>
                  <a:srgbClr val="002A41"/>
                </a:solidFill>
                <a:latin typeface="Tahoma"/>
                <a:cs typeface="Tahoma"/>
              </a:rPr>
              <a:t>медичною  </a:t>
            </a:r>
            <a:r>
              <a:rPr sz="750" spc="40" dirty="0">
                <a:solidFill>
                  <a:srgbClr val="002A41"/>
                </a:solidFill>
                <a:latin typeface="Tahoma"/>
                <a:cs typeface="Tahoma"/>
              </a:rPr>
              <a:t>допомогою, </a:t>
            </a:r>
            <a:r>
              <a:rPr sz="750" spc="25" dirty="0">
                <a:solidFill>
                  <a:srgbClr val="002A41"/>
                </a:solidFill>
                <a:latin typeface="Tahoma"/>
                <a:cs typeface="Tahoma"/>
              </a:rPr>
              <a:t>низькі </a:t>
            </a:r>
            <a:r>
              <a:rPr sz="750" spc="40" dirty="0">
                <a:solidFill>
                  <a:srgbClr val="002A41"/>
                </a:solidFill>
                <a:latin typeface="Tahoma"/>
                <a:cs typeface="Tahoma"/>
              </a:rPr>
              <a:t>витрати, </a:t>
            </a:r>
            <a:r>
              <a:rPr sz="750" spc="30" dirty="0">
                <a:solidFill>
                  <a:srgbClr val="002A41"/>
                </a:solidFill>
                <a:latin typeface="Tahoma"/>
                <a:cs typeface="Tahoma"/>
              </a:rPr>
              <a:t>знання  </a:t>
            </a:r>
            <a:r>
              <a:rPr sz="750" spc="75" dirty="0">
                <a:solidFill>
                  <a:srgbClr val="002A41"/>
                </a:solidFill>
                <a:latin typeface="Tahoma"/>
                <a:cs typeface="Tahoma"/>
              </a:rPr>
              <a:t>симптомів </a:t>
            </a:r>
            <a:r>
              <a:rPr sz="750" spc="45" dirty="0">
                <a:solidFill>
                  <a:srgbClr val="002A41"/>
                </a:solidFill>
                <a:latin typeface="Tahoma"/>
                <a:cs typeface="Tahoma"/>
              </a:rPr>
              <a:t>інсульту</a:t>
            </a:r>
            <a:r>
              <a:rPr sz="750" spc="-140" dirty="0">
                <a:solidFill>
                  <a:srgbClr val="002A41"/>
                </a:solidFill>
                <a:latin typeface="Tahoma"/>
                <a:cs typeface="Tahoma"/>
              </a:rPr>
              <a:t> </a:t>
            </a:r>
            <a:r>
              <a:rPr sz="750" spc="15" dirty="0">
                <a:solidFill>
                  <a:srgbClr val="002A41"/>
                </a:solidFill>
                <a:latin typeface="Tahoma"/>
                <a:cs typeface="Tahoma"/>
              </a:rPr>
              <a:t>тощо.</a:t>
            </a:r>
            <a:endParaRPr sz="750">
              <a:latin typeface="Tahoma"/>
              <a:cs typeface="Tahoma"/>
            </a:endParaRPr>
          </a:p>
          <a:p>
            <a:pPr marL="12700" marR="195580">
              <a:lnSpc>
                <a:spcPct val="111100"/>
              </a:lnSpc>
            </a:pPr>
            <a:r>
              <a:rPr sz="750" spc="55" dirty="0">
                <a:solidFill>
                  <a:srgbClr val="002A41"/>
                </a:solidFill>
                <a:latin typeface="Tahoma"/>
                <a:cs typeface="Tahoma"/>
              </a:rPr>
              <a:t>Наприклад,</a:t>
            </a:r>
            <a:r>
              <a:rPr sz="750" spc="-45" dirty="0">
                <a:solidFill>
                  <a:srgbClr val="002A41"/>
                </a:solidFill>
                <a:latin typeface="Tahoma"/>
                <a:cs typeface="Tahoma"/>
              </a:rPr>
              <a:t> </a:t>
            </a:r>
            <a:r>
              <a:rPr sz="750" spc="50" dirty="0">
                <a:solidFill>
                  <a:srgbClr val="002A41"/>
                </a:solidFill>
                <a:latin typeface="Tahoma"/>
                <a:cs typeface="Tahoma"/>
              </a:rPr>
              <a:t>для</a:t>
            </a:r>
            <a:r>
              <a:rPr sz="750" spc="-45" dirty="0">
                <a:solidFill>
                  <a:srgbClr val="002A41"/>
                </a:solidFill>
                <a:latin typeface="Tahoma"/>
                <a:cs typeface="Tahoma"/>
              </a:rPr>
              <a:t> </a:t>
            </a:r>
            <a:r>
              <a:rPr sz="750" spc="65" dirty="0">
                <a:solidFill>
                  <a:srgbClr val="002A41"/>
                </a:solidFill>
                <a:latin typeface="Tahoma"/>
                <a:cs typeface="Tahoma"/>
              </a:rPr>
              <a:t>Вінницької</a:t>
            </a:r>
            <a:r>
              <a:rPr sz="750" spc="-45" dirty="0">
                <a:solidFill>
                  <a:srgbClr val="002A41"/>
                </a:solidFill>
                <a:latin typeface="Tahoma"/>
                <a:cs typeface="Tahoma"/>
              </a:rPr>
              <a:t> </a:t>
            </a:r>
            <a:r>
              <a:rPr sz="750" spc="40" dirty="0">
                <a:solidFill>
                  <a:srgbClr val="002A41"/>
                </a:solidFill>
                <a:latin typeface="Tahoma"/>
                <a:cs typeface="Tahoma"/>
              </a:rPr>
              <a:t>області  Індекс </a:t>
            </a:r>
            <a:r>
              <a:rPr sz="750" spc="-5" dirty="0">
                <a:solidFill>
                  <a:srgbClr val="002A41"/>
                </a:solidFill>
                <a:latin typeface="Tahoma"/>
                <a:cs typeface="Tahoma"/>
              </a:rPr>
              <a:t>здоров’я </a:t>
            </a:r>
            <a:r>
              <a:rPr sz="750" spc="40" dirty="0">
                <a:solidFill>
                  <a:srgbClr val="002A41"/>
                </a:solidFill>
                <a:latin typeface="Tahoma"/>
                <a:cs typeface="Tahoma"/>
              </a:rPr>
              <a:t>був </a:t>
            </a:r>
            <a:r>
              <a:rPr sz="750" spc="60" dirty="0">
                <a:solidFill>
                  <a:srgbClr val="002A41"/>
                </a:solidFill>
                <a:latin typeface="Tahoma"/>
                <a:cs typeface="Tahoma"/>
              </a:rPr>
              <a:t>підрахований  </a:t>
            </a:r>
            <a:r>
              <a:rPr sz="750" spc="75" dirty="0">
                <a:solidFill>
                  <a:srgbClr val="002A41"/>
                </a:solidFill>
                <a:latin typeface="Tahoma"/>
                <a:cs typeface="Tahoma"/>
              </a:rPr>
              <a:t>таким </a:t>
            </a:r>
            <a:r>
              <a:rPr sz="750" spc="55" dirty="0">
                <a:solidFill>
                  <a:srgbClr val="002A41"/>
                </a:solidFill>
                <a:latin typeface="Tahoma"/>
                <a:cs typeface="Tahoma"/>
              </a:rPr>
              <a:t>чином:  </a:t>
            </a:r>
            <a:r>
              <a:rPr sz="750" spc="5" dirty="0">
                <a:solidFill>
                  <a:srgbClr val="002A41"/>
                </a:solidFill>
                <a:latin typeface="Tahoma"/>
                <a:cs typeface="Tahoma"/>
              </a:rPr>
              <a:t>75+59+75+60+40+72+63+58+37+37</a:t>
            </a:r>
            <a:endParaRPr sz="750">
              <a:latin typeface="Tahoma"/>
              <a:cs typeface="Tahoma"/>
            </a:endParaRPr>
          </a:p>
          <a:p>
            <a:pPr marL="12700" marR="52069">
              <a:lnSpc>
                <a:spcPct val="111100"/>
              </a:lnSpc>
            </a:pPr>
            <a:r>
              <a:rPr sz="750" spc="55" dirty="0">
                <a:solidFill>
                  <a:srgbClr val="002A41"/>
                </a:solidFill>
                <a:latin typeface="Tahoma"/>
                <a:cs typeface="Tahoma"/>
              </a:rPr>
              <a:t>(сума</a:t>
            </a:r>
            <a:r>
              <a:rPr sz="750" spc="-40" dirty="0">
                <a:solidFill>
                  <a:srgbClr val="002A41"/>
                </a:solidFill>
                <a:latin typeface="Tahoma"/>
                <a:cs typeface="Tahoma"/>
              </a:rPr>
              <a:t> </a:t>
            </a:r>
            <a:r>
              <a:rPr sz="750" spc="50" dirty="0">
                <a:solidFill>
                  <a:srgbClr val="002A41"/>
                </a:solidFill>
                <a:latin typeface="Tahoma"/>
                <a:cs typeface="Tahoma"/>
              </a:rPr>
              <a:t>всіх</a:t>
            </a:r>
            <a:r>
              <a:rPr sz="750" spc="-40" dirty="0">
                <a:solidFill>
                  <a:srgbClr val="002A41"/>
                </a:solidFill>
                <a:latin typeface="Tahoma"/>
                <a:cs typeface="Tahoma"/>
              </a:rPr>
              <a:t> </a:t>
            </a:r>
            <a:r>
              <a:rPr sz="750" spc="40" dirty="0">
                <a:solidFill>
                  <a:srgbClr val="002A41"/>
                </a:solidFill>
                <a:latin typeface="Tahoma"/>
                <a:cs typeface="Tahoma"/>
              </a:rPr>
              <a:t>показників</a:t>
            </a:r>
            <a:r>
              <a:rPr sz="750" spc="-35" dirty="0">
                <a:solidFill>
                  <a:srgbClr val="002A41"/>
                </a:solidFill>
                <a:latin typeface="Tahoma"/>
                <a:cs typeface="Tahoma"/>
              </a:rPr>
              <a:t> </a:t>
            </a:r>
            <a:r>
              <a:rPr sz="750" spc="-55" dirty="0">
                <a:solidFill>
                  <a:srgbClr val="002A41"/>
                </a:solidFill>
                <a:latin typeface="Tahoma"/>
                <a:cs typeface="Tahoma"/>
              </a:rPr>
              <a:t>=</a:t>
            </a:r>
            <a:r>
              <a:rPr sz="750" spc="-40" dirty="0">
                <a:solidFill>
                  <a:srgbClr val="002A41"/>
                </a:solidFill>
                <a:latin typeface="Tahoma"/>
                <a:cs typeface="Tahoma"/>
              </a:rPr>
              <a:t> </a:t>
            </a:r>
            <a:r>
              <a:rPr sz="750" spc="10" dirty="0">
                <a:solidFill>
                  <a:srgbClr val="002A41"/>
                </a:solidFill>
                <a:latin typeface="Tahoma"/>
                <a:cs typeface="Tahoma"/>
              </a:rPr>
              <a:t>576),</a:t>
            </a:r>
            <a:r>
              <a:rPr sz="750" spc="-35" dirty="0">
                <a:solidFill>
                  <a:srgbClr val="002A41"/>
                </a:solidFill>
                <a:latin typeface="Tahoma"/>
                <a:cs typeface="Tahoma"/>
              </a:rPr>
              <a:t> </a:t>
            </a:r>
            <a:r>
              <a:rPr sz="750" spc="50" dirty="0">
                <a:solidFill>
                  <a:srgbClr val="002A41"/>
                </a:solidFill>
                <a:latin typeface="Tahoma"/>
                <a:cs typeface="Tahoma"/>
              </a:rPr>
              <a:t>поділене  </a:t>
            </a:r>
            <a:r>
              <a:rPr sz="750" spc="70" dirty="0">
                <a:solidFill>
                  <a:srgbClr val="002A41"/>
                </a:solidFill>
                <a:latin typeface="Tahoma"/>
                <a:cs typeface="Tahoma"/>
              </a:rPr>
              <a:t>на </a:t>
            </a:r>
            <a:r>
              <a:rPr sz="750" spc="30" dirty="0">
                <a:solidFill>
                  <a:srgbClr val="002A41"/>
                </a:solidFill>
                <a:latin typeface="Tahoma"/>
                <a:cs typeface="Tahoma"/>
              </a:rPr>
              <a:t>10 </a:t>
            </a:r>
            <a:r>
              <a:rPr sz="750" spc="40" dirty="0">
                <a:solidFill>
                  <a:srgbClr val="002A41"/>
                </a:solidFill>
                <a:latin typeface="Tahoma"/>
                <a:cs typeface="Tahoma"/>
              </a:rPr>
              <a:t>(кількість </a:t>
            </a:r>
            <a:r>
              <a:rPr sz="750" spc="30" dirty="0">
                <a:solidFill>
                  <a:srgbClr val="002A41"/>
                </a:solidFill>
                <a:latin typeface="Tahoma"/>
                <a:cs typeface="Tahoma"/>
              </a:rPr>
              <a:t>показників), </a:t>
            </a:r>
            <a:r>
              <a:rPr sz="750" spc="55" dirty="0">
                <a:solidFill>
                  <a:srgbClr val="002A41"/>
                </a:solidFill>
                <a:latin typeface="Tahoma"/>
                <a:cs typeface="Tahoma"/>
              </a:rPr>
              <a:t>що  </a:t>
            </a:r>
            <a:r>
              <a:rPr sz="750" spc="50" dirty="0">
                <a:solidFill>
                  <a:srgbClr val="002A41"/>
                </a:solidFill>
                <a:latin typeface="Tahoma"/>
                <a:cs typeface="Tahoma"/>
              </a:rPr>
              <a:t>дорівнює </a:t>
            </a:r>
            <a:r>
              <a:rPr sz="750" spc="30" dirty="0">
                <a:solidFill>
                  <a:srgbClr val="002A41"/>
                </a:solidFill>
                <a:latin typeface="Tahoma"/>
                <a:cs typeface="Tahoma"/>
              </a:rPr>
              <a:t>58</a:t>
            </a:r>
            <a:r>
              <a:rPr sz="750" spc="-114" dirty="0">
                <a:solidFill>
                  <a:srgbClr val="002A41"/>
                </a:solidFill>
                <a:latin typeface="Tahoma"/>
                <a:cs typeface="Tahoma"/>
              </a:rPr>
              <a:t> </a:t>
            </a:r>
            <a:r>
              <a:rPr sz="750" spc="45" dirty="0">
                <a:solidFill>
                  <a:srgbClr val="002A41"/>
                </a:solidFill>
                <a:latin typeface="Tahoma"/>
                <a:cs typeface="Tahoma"/>
              </a:rPr>
              <a:t>балам.</a:t>
            </a:r>
            <a:endParaRPr sz="750">
              <a:latin typeface="Tahoma"/>
              <a:cs typeface="Tahoma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769750" y="4677078"/>
            <a:ext cx="5836285" cy="228600"/>
          </a:xfrm>
          <a:prstGeom prst="rect">
            <a:avLst/>
          </a:prstGeom>
        </p:spPr>
        <p:txBody>
          <a:bodyPr vert="horz" wrap="square" lIns="0" tIns="2286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80"/>
              </a:spcBef>
            </a:pPr>
            <a:r>
              <a:rPr sz="525" i="1" spc="7" baseline="31746" dirty="0">
                <a:solidFill>
                  <a:srgbClr val="002A41"/>
                </a:solidFill>
                <a:latin typeface="Cambria"/>
                <a:cs typeface="Cambria"/>
              </a:rPr>
              <a:t>10 </a:t>
            </a:r>
            <a:r>
              <a:rPr sz="600" i="1" spc="55" dirty="0">
                <a:solidFill>
                  <a:srgbClr val="002A41"/>
                </a:solidFill>
                <a:latin typeface="Cambria"/>
                <a:cs typeface="Cambria"/>
              </a:rPr>
              <a:t>Національна </a:t>
            </a:r>
            <a:r>
              <a:rPr sz="600" i="1" spc="60" dirty="0">
                <a:solidFill>
                  <a:srgbClr val="002A41"/>
                </a:solidFill>
                <a:latin typeface="Cambria"/>
                <a:cs typeface="Cambria"/>
              </a:rPr>
              <a:t>стратегія реформування </a:t>
            </a:r>
            <a:r>
              <a:rPr sz="600" i="1" spc="70" dirty="0">
                <a:solidFill>
                  <a:srgbClr val="002A41"/>
                </a:solidFill>
                <a:latin typeface="Cambria"/>
                <a:cs typeface="Cambria"/>
              </a:rPr>
              <a:t>системи </a:t>
            </a:r>
            <a:r>
              <a:rPr sz="600" i="1" spc="60" dirty="0">
                <a:solidFill>
                  <a:srgbClr val="002A41"/>
                </a:solidFill>
                <a:latin typeface="Cambria"/>
                <a:cs typeface="Cambria"/>
              </a:rPr>
              <a:t>охорони </a:t>
            </a:r>
            <a:r>
              <a:rPr sz="600" i="1" spc="40" dirty="0">
                <a:solidFill>
                  <a:srgbClr val="002A41"/>
                </a:solidFill>
                <a:latin typeface="Cambria"/>
                <a:cs typeface="Cambria"/>
              </a:rPr>
              <a:t>здоров’я в </a:t>
            </a:r>
            <a:r>
              <a:rPr sz="600" i="1" spc="55" dirty="0">
                <a:solidFill>
                  <a:srgbClr val="002A41"/>
                </a:solidFill>
                <a:latin typeface="Cambria"/>
                <a:cs typeface="Cambria"/>
              </a:rPr>
              <a:t>Україні на </a:t>
            </a:r>
            <a:r>
              <a:rPr sz="600" i="1" spc="50" dirty="0">
                <a:solidFill>
                  <a:srgbClr val="002A41"/>
                </a:solidFill>
                <a:latin typeface="Cambria"/>
                <a:cs typeface="Cambria"/>
              </a:rPr>
              <a:t>період </a:t>
            </a:r>
            <a:r>
              <a:rPr sz="600" i="1" spc="20" dirty="0">
                <a:solidFill>
                  <a:srgbClr val="002A41"/>
                </a:solidFill>
                <a:latin typeface="Cambria"/>
                <a:cs typeface="Cambria"/>
              </a:rPr>
              <a:t>2015 </a:t>
            </a:r>
            <a:r>
              <a:rPr sz="600" i="1" dirty="0">
                <a:solidFill>
                  <a:srgbClr val="002A41"/>
                </a:solidFill>
                <a:latin typeface="Cambria"/>
                <a:cs typeface="Cambria"/>
              </a:rPr>
              <a:t>— </a:t>
            </a:r>
            <a:r>
              <a:rPr sz="600" i="1" spc="30" dirty="0">
                <a:solidFill>
                  <a:srgbClr val="002A41"/>
                </a:solidFill>
                <a:latin typeface="Cambria"/>
                <a:cs typeface="Cambria"/>
              </a:rPr>
              <a:t>2020 </a:t>
            </a:r>
            <a:r>
              <a:rPr sz="600" i="1" spc="45" dirty="0">
                <a:solidFill>
                  <a:srgbClr val="002A41"/>
                </a:solidFill>
                <a:latin typeface="Cambria"/>
                <a:cs typeface="Cambria"/>
              </a:rPr>
              <a:t>років.</a:t>
            </a:r>
            <a:r>
              <a:rPr sz="600" i="1" spc="-50" dirty="0">
                <a:solidFill>
                  <a:srgbClr val="002A41"/>
                </a:solidFill>
                <a:latin typeface="Cambria"/>
                <a:cs typeface="Cambria"/>
              </a:rPr>
              <a:t> </a:t>
            </a:r>
            <a:r>
              <a:rPr sz="600" i="1" spc="35" dirty="0">
                <a:solidFill>
                  <a:srgbClr val="002A41"/>
                </a:solidFill>
                <a:latin typeface="Cambria"/>
                <a:cs typeface="Cambria"/>
                <a:hlinkClick r:id="rId2"/>
              </a:rPr>
              <a:t>http://healthsag.org.ua/strategiya/</a:t>
            </a:r>
            <a:endParaRPr sz="600">
              <a:latin typeface="Cambria"/>
              <a:cs typeface="Cambria"/>
            </a:endParaRPr>
          </a:p>
          <a:p>
            <a:pPr marL="38100">
              <a:lnSpc>
                <a:spcPct val="100000"/>
              </a:lnSpc>
              <a:spcBef>
                <a:spcPts val="80"/>
              </a:spcBef>
            </a:pPr>
            <a:r>
              <a:rPr sz="525" i="1" spc="7" baseline="31746" dirty="0">
                <a:solidFill>
                  <a:srgbClr val="002A41"/>
                </a:solidFill>
                <a:latin typeface="Cambria"/>
                <a:cs typeface="Cambria"/>
              </a:rPr>
              <a:t>11 </a:t>
            </a:r>
            <a:r>
              <a:rPr sz="600" i="1" spc="55" dirty="0">
                <a:solidFill>
                  <a:srgbClr val="002A41"/>
                </a:solidFill>
                <a:latin typeface="Cambria"/>
                <a:cs typeface="Cambria"/>
              </a:rPr>
              <a:t>Euro </a:t>
            </a:r>
            <a:r>
              <a:rPr sz="600" i="1" spc="45" dirty="0">
                <a:solidFill>
                  <a:srgbClr val="002A41"/>
                </a:solidFill>
                <a:latin typeface="Cambria"/>
                <a:cs typeface="Cambria"/>
              </a:rPr>
              <a:t>Health </a:t>
            </a:r>
            <a:r>
              <a:rPr sz="600" i="1" spc="65" dirty="0">
                <a:solidFill>
                  <a:srgbClr val="002A41"/>
                </a:solidFill>
                <a:latin typeface="Cambria"/>
                <a:cs typeface="Cambria"/>
              </a:rPr>
              <a:t>Consumer </a:t>
            </a:r>
            <a:r>
              <a:rPr sz="600" i="1" spc="60" dirty="0">
                <a:solidFill>
                  <a:srgbClr val="002A41"/>
                </a:solidFill>
                <a:latin typeface="Cambria"/>
                <a:cs typeface="Cambria"/>
              </a:rPr>
              <a:t>Index </a:t>
            </a:r>
            <a:r>
              <a:rPr sz="600" i="1" spc="15" dirty="0">
                <a:solidFill>
                  <a:srgbClr val="002A41"/>
                </a:solidFill>
                <a:latin typeface="Cambria"/>
                <a:cs typeface="Cambria"/>
              </a:rPr>
              <a:t>2015 </a:t>
            </a:r>
            <a:r>
              <a:rPr sz="600" i="1" dirty="0">
                <a:solidFill>
                  <a:srgbClr val="002A41"/>
                </a:solidFill>
                <a:latin typeface="Cambria"/>
                <a:cs typeface="Cambria"/>
              </a:rPr>
              <a:t>— </a:t>
            </a:r>
            <a:r>
              <a:rPr sz="600" i="1" spc="45" dirty="0">
                <a:solidFill>
                  <a:srgbClr val="002A41"/>
                </a:solidFill>
                <a:latin typeface="Cambria"/>
                <a:cs typeface="Cambria"/>
              </a:rPr>
              <a:t>Health </a:t>
            </a:r>
            <a:r>
              <a:rPr sz="600" i="1" spc="65" dirty="0">
                <a:solidFill>
                  <a:srgbClr val="002A41"/>
                </a:solidFill>
                <a:latin typeface="Cambria"/>
                <a:cs typeface="Cambria"/>
              </a:rPr>
              <a:t>Consumer </a:t>
            </a:r>
            <a:r>
              <a:rPr sz="600" i="1" spc="55" dirty="0">
                <a:solidFill>
                  <a:srgbClr val="002A41"/>
                </a:solidFill>
                <a:latin typeface="Cambria"/>
                <a:cs typeface="Cambria"/>
              </a:rPr>
              <a:t>Powerhouse.</a:t>
            </a:r>
            <a:r>
              <a:rPr sz="600" i="1" spc="190" dirty="0">
                <a:solidFill>
                  <a:srgbClr val="002A41"/>
                </a:solidFill>
                <a:latin typeface="Cambria"/>
                <a:cs typeface="Cambria"/>
              </a:rPr>
              <a:t> </a:t>
            </a:r>
            <a:r>
              <a:rPr sz="600" i="1" spc="45" dirty="0">
                <a:solidFill>
                  <a:srgbClr val="002A41"/>
                </a:solidFill>
                <a:latin typeface="Cambria"/>
                <a:cs typeface="Cambria"/>
                <a:hlinkClick r:id="rId3"/>
              </a:rPr>
              <a:t>http://www.healthpowerhouse.com/en/news/euro-health-consumer-index-2015/</a:t>
            </a:r>
            <a:endParaRPr sz="600">
              <a:latin typeface="Cambria"/>
              <a:cs typeface="Cambria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1245603" y="476986"/>
            <a:ext cx="5876290" cy="83820"/>
          </a:xfrm>
          <a:custGeom>
            <a:avLst/>
            <a:gdLst/>
            <a:ahLst/>
            <a:cxnLst/>
            <a:rect l="l" t="t" r="r" b="b"/>
            <a:pathLst>
              <a:path w="5876290" h="83820">
                <a:moveTo>
                  <a:pt x="5876048" y="0"/>
                </a:moveTo>
                <a:lnTo>
                  <a:pt x="0" y="0"/>
                </a:lnTo>
                <a:lnTo>
                  <a:pt x="0" y="83654"/>
                </a:lnTo>
                <a:lnTo>
                  <a:pt x="5876048" y="83654"/>
                </a:lnTo>
                <a:lnTo>
                  <a:pt x="5876048" y="0"/>
                </a:lnTo>
                <a:close/>
              </a:path>
            </a:pathLst>
          </a:custGeom>
          <a:solidFill>
            <a:srgbClr val="384E6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654354" y="476986"/>
            <a:ext cx="541020" cy="83820"/>
          </a:xfrm>
          <a:custGeom>
            <a:avLst/>
            <a:gdLst/>
            <a:ahLst/>
            <a:cxnLst/>
            <a:rect l="l" t="t" r="r" b="b"/>
            <a:pathLst>
              <a:path w="541019" h="83820">
                <a:moveTo>
                  <a:pt x="540854" y="0"/>
                </a:moveTo>
                <a:lnTo>
                  <a:pt x="0" y="0"/>
                </a:lnTo>
                <a:lnTo>
                  <a:pt x="0" y="83654"/>
                </a:lnTo>
                <a:lnTo>
                  <a:pt x="540854" y="83654"/>
                </a:lnTo>
                <a:lnTo>
                  <a:pt x="540854" y="0"/>
                </a:lnTo>
                <a:close/>
              </a:path>
            </a:pathLst>
          </a:custGeom>
          <a:solidFill>
            <a:srgbClr val="F99F1B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55508" y="629925"/>
            <a:ext cx="5267733" cy="430887"/>
          </a:xfrm>
        </p:spPr>
        <p:txBody>
          <a:bodyPr/>
          <a:lstStyle/>
          <a:p>
            <a:r>
              <a:rPr lang="uk-UA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Матеріали слайдів використані з докладу про Індекс здоров'я України (2016) - </a:t>
            </a:r>
            <a:r>
              <a:rPr lang="de-DE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http://health-index.com.ua/zvit_index_2016_ukr.pdf</a:t>
            </a:r>
            <a:endParaRPr lang="uk-UA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72600" y="2510163"/>
            <a:ext cx="3744595" cy="430887"/>
          </a:xfrm>
        </p:spPr>
        <p:txBody>
          <a:bodyPr/>
          <a:lstStyle/>
          <a:p>
            <a:pPr algn="ctr"/>
            <a:r>
              <a:rPr lang="uk-UA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Дякую за увагу!</a:t>
            </a:r>
            <a:endParaRPr lang="uk-UA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1196572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1868114"/>
            <a:ext cx="7776209" cy="3676015"/>
            <a:chOff x="0" y="1868114"/>
            <a:chExt cx="7776209" cy="3676015"/>
          </a:xfrm>
        </p:grpSpPr>
        <p:sp>
          <p:nvSpPr>
            <p:cNvPr id="3" name="object 3"/>
            <p:cNvSpPr/>
            <p:nvPr/>
          </p:nvSpPr>
          <p:spPr>
            <a:xfrm>
              <a:off x="0" y="2448966"/>
              <a:ext cx="7776209" cy="3095625"/>
            </a:xfrm>
            <a:custGeom>
              <a:avLst/>
              <a:gdLst/>
              <a:ahLst/>
              <a:cxnLst/>
              <a:rect l="l" t="t" r="r" b="b"/>
              <a:pathLst>
                <a:path w="7776209" h="3095625">
                  <a:moveTo>
                    <a:pt x="7776006" y="0"/>
                  </a:moveTo>
                  <a:lnTo>
                    <a:pt x="0" y="0"/>
                  </a:lnTo>
                  <a:lnTo>
                    <a:pt x="0" y="3095028"/>
                  </a:lnTo>
                  <a:lnTo>
                    <a:pt x="7776006" y="3095028"/>
                  </a:lnTo>
                  <a:lnTo>
                    <a:pt x="7776006" y="0"/>
                  </a:lnTo>
                  <a:close/>
                </a:path>
              </a:pathLst>
            </a:custGeom>
            <a:solidFill>
              <a:srgbClr val="384E6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1132490" y="2445938"/>
              <a:ext cx="6644005" cy="38100"/>
            </a:xfrm>
            <a:custGeom>
              <a:avLst/>
              <a:gdLst/>
              <a:ahLst/>
              <a:cxnLst/>
              <a:rect l="l" t="t" r="r" b="b"/>
              <a:pathLst>
                <a:path w="6644005" h="38100">
                  <a:moveTo>
                    <a:pt x="0" y="38100"/>
                  </a:moveTo>
                  <a:lnTo>
                    <a:pt x="6643503" y="38100"/>
                  </a:lnTo>
                  <a:lnTo>
                    <a:pt x="6643503" y="0"/>
                  </a:lnTo>
                  <a:lnTo>
                    <a:pt x="0" y="0"/>
                  </a:lnTo>
                  <a:lnTo>
                    <a:pt x="0" y="38100"/>
                  </a:lnTo>
                  <a:close/>
                </a:path>
              </a:pathLst>
            </a:custGeom>
            <a:solidFill>
              <a:srgbClr val="F99F1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815289" y="1868118"/>
              <a:ext cx="3771265" cy="615950"/>
            </a:xfrm>
            <a:custGeom>
              <a:avLst/>
              <a:gdLst/>
              <a:ahLst/>
              <a:cxnLst/>
              <a:rect l="l" t="t" r="r" b="b"/>
              <a:pathLst>
                <a:path w="3771265" h="615950">
                  <a:moveTo>
                    <a:pt x="616381" y="307962"/>
                  </a:moveTo>
                  <a:lnTo>
                    <a:pt x="613041" y="262458"/>
                  </a:lnTo>
                  <a:lnTo>
                    <a:pt x="603338" y="219011"/>
                  </a:lnTo>
                  <a:lnTo>
                    <a:pt x="587743" y="178130"/>
                  </a:lnTo>
                  <a:lnTo>
                    <a:pt x="566737" y="140271"/>
                  </a:lnTo>
                  <a:lnTo>
                    <a:pt x="540791" y="105918"/>
                  </a:lnTo>
                  <a:lnTo>
                    <a:pt x="510387" y="75539"/>
                  </a:lnTo>
                  <a:lnTo>
                    <a:pt x="476008" y="49618"/>
                  </a:lnTo>
                  <a:lnTo>
                    <a:pt x="438124" y="28625"/>
                  </a:lnTo>
                  <a:lnTo>
                    <a:pt x="397205" y="13042"/>
                  </a:lnTo>
                  <a:lnTo>
                    <a:pt x="353733" y="3340"/>
                  </a:lnTo>
                  <a:lnTo>
                    <a:pt x="308190" y="0"/>
                  </a:lnTo>
                  <a:lnTo>
                    <a:pt x="262648" y="3340"/>
                  </a:lnTo>
                  <a:lnTo>
                    <a:pt x="219189" y="13042"/>
                  </a:lnTo>
                  <a:lnTo>
                    <a:pt x="178269" y="28625"/>
                  </a:lnTo>
                  <a:lnTo>
                    <a:pt x="140385" y="49618"/>
                  </a:lnTo>
                  <a:lnTo>
                    <a:pt x="105994" y="75539"/>
                  </a:lnTo>
                  <a:lnTo>
                    <a:pt x="75603" y="105918"/>
                  </a:lnTo>
                  <a:lnTo>
                    <a:pt x="49657" y="140271"/>
                  </a:lnTo>
                  <a:lnTo>
                    <a:pt x="28651" y="178130"/>
                  </a:lnTo>
                  <a:lnTo>
                    <a:pt x="13055" y="219011"/>
                  </a:lnTo>
                  <a:lnTo>
                    <a:pt x="3340" y="262458"/>
                  </a:lnTo>
                  <a:lnTo>
                    <a:pt x="0" y="307962"/>
                  </a:lnTo>
                  <a:lnTo>
                    <a:pt x="3340" y="353479"/>
                  </a:lnTo>
                  <a:lnTo>
                    <a:pt x="13055" y="396913"/>
                  </a:lnTo>
                  <a:lnTo>
                    <a:pt x="28651" y="437794"/>
                  </a:lnTo>
                  <a:lnTo>
                    <a:pt x="49657" y="475653"/>
                  </a:lnTo>
                  <a:lnTo>
                    <a:pt x="75603" y="510006"/>
                  </a:lnTo>
                  <a:lnTo>
                    <a:pt x="105994" y="540385"/>
                  </a:lnTo>
                  <a:lnTo>
                    <a:pt x="140385" y="566318"/>
                  </a:lnTo>
                  <a:lnTo>
                    <a:pt x="178269" y="587298"/>
                  </a:lnTo>
                  <a:lnTo>
                    <a:pt x="219189" y="602881"/>
                  </a:lnTo>
                  <a:lnTo>
                    <a:pt x="262648" y="612584"/>
                  </a:lnTo>
                  <a:lnTo>
                    <a:pt x="308190" y="615924"/>
                  </a:lnTo>
                  <a:lnTo>
                    <a:pt x="353733" y="612584"/>
                  </a:lnTo>
                  <a:lnTo>
                    <a:pt x="397205" y="602881"/>
                  </a:lnTo>
                  <a:lnTo>
                    <a:pt x="438124" y="587298"/>
                  </a:lnTo>
                  <a:lnTo>
                    <a:pt x="476008" y="566318"/>
                  </a:lnTo>
                  <a:lnTo>
                    <a:pt x="510387" y="540385"/>
                  </a:lnTo>
                  <a:lnTo>
                    <a:pt x="540791" y="510006"/>
                  </a:lnTo>
                  <a:lnTo>
                    <a:pt x="566737" y="475653"/>
                  </a:lnTo>
                  <a:lnTo>
                    <a:pt x="587743" y="437794"/>
                  </a:lnTo>
                  <a:lnTo>
                    <a:pt x="603338" y="396913"/>
                  </a:lnTo>
                  <a:lnTo>
                    <a:pt x="613041" y="353479"/>
                  </a:lnTo>
                  <a:lnTo>
                    <a:pt x="616381" y="307962"/>
                  </a:lnTo>
                  <a:close/>
                </a:path>
                <a:path w="3771265" h="615950">
                  <a:moveTo>
                    <a:pt x="3771188" y="307962"/>
                  </a:moveTo>
                  <a:lnTo>
                    <a:pt x="3767848" y="262458"/>
                  </a:lnTo>
                  <a:lnTo>
                    <a:pt x="3758133" y="219011"/>
                  </a:lnTo>
                  <a:lnTo>
                    <a:pt x="3742537" y="178130"/>
                  </a:lnTo>
                  <a:lnTo>
                    <a:pt x="3721531" y="140271"/>
                  </a:lnTo>
                  <a:lnTo>
                    <a:pt x="3695585" y="105918"/>
                  </a:lnTo>
                  <a:lnTo>
                    <a:pt x="3665194" y="75539"/>
                  </a:lnTo>
                  <a:lnTo>
                    <a:pt x="3630803" y="49618"/>
                  </a:lnTo>
                  <a:lnTo>
                    <a:pt x="3592919" y="28625"/>
                  </a:lnTo>
                  <a:lnTo>
                    <a:pt x="3551999" y="13042"/>
                  </a:lnTo>
                  <a:lnTo>
                    <a:pt x="3508540" y="3340"/>
                  </a:lnTo>
                  <a:lnTo>
                    <a:pt x="3462998" y="0"/>
                  </a:lnTo>
                  <a:lnTo>
                    <a:pt x="3417455" y="3340"/>
                  </a:lnTo>
                  <a:lnTo>
                    <a:pt x="3373983" y="13042"/>
                  </a:lnTo>
                  <a:lnTo>
                    <a:pt x="3333077" y="28625"/>
                  </a:lnTo>
                  <a:lnTo>
                    <a:pt x="3295180" y="49618"/>
                  </a:lnTo>
                  <a:lnTo>
                    <a:pt x="3260801" y="75539"/>
                  </a:lnTo>
                  <a:lnTo>
                    <a:pt x="3230397" y="105918"/>
                  </a:lnTo>
                  <a:lnTo>
                    <a:pt x="3204451" y="140271"/>
                  </a:lnTo>
                  <a:lnTo>
                    <a:pt x="3183445" y="178130"/>
                  </a:lnTo>
                  <a:lnTo>
                    <a:pt x="3167850" y="219011"/>
                  </a:lnTo>
                  <a:lnTo>
                    <a:pt x="3158147" y="262458"/>
                  </a:lnTo>
                  <a:lnTo>
                    <a:pt x="3154807" y="307962"/>
                  </a:lnTo>
                  <a:lnTo>
                    <a:pt x="3158147" y="353479"/>
                  </a:lnTo>
                  <a:lnTo>
                    <a:pt x="3167850" y="396913"/>
                  </a:lnTo>
                  <a:lnTo>
                    <a:pt x="3183445" y="437794"/>
                  </a:lnTo>
                  <a:lnTo>
                    <a:pt x="3204451" y="475653"/>
                  </a:lnTo>
                  <a:lnTo>
                    <a:pt x="3230397" y="510006"/>
                  </a:lnTo>
                  <a:lnTo>
                    <a:pt x="3260801" y="540385"/>
                  </a:lnTo>
                  <a:lnTo>
                    <a:pt x="3295180" y="566318"/>
                  </a:lnTo>
                  <a:lnTo>
                    <a:pt x="3333077" y="587298"/>
                  </a:lnTo>
                  <a:lnTo>
                    <a:pt x="3373983" y="602881"/>
                  </a:lnTo>
                  <a:lnTo>
                    <a:pt x="3417455" y="612584"/>
                  </a:lnTo>
                  <a:lnTo>
                    <a:pt x="3462998" y="615924"/>
                  </a:lnTo>
                  <a:lnTo>
                    <a:pt x="3508540" y="612584"/>
                  </a:lnTo>
                  <a:lnTo>
                    <a:pt x="3551999" y="602881"/>
                  </a:lnTo>
                  <a:lnTo>
                    <a:pt x="3592919" y="587298"/>
                  </a:lnTo>
                  <a:lnTo>
                    <a:pt x="3630803" y="566318"/>
                  </a:lnTo>
                  <a:lnTo>
                    <a:pt x="3665194" y="540385"/>
                  </a:lnTo>
                  <a:lnTo>
                    <a:pt x="3695585" y="510006"/>
                  </a:lnTo>
                  <a:lnTo>
                    <a:pt x="3721531" y="475653"/>
                  </a:lnTo>
                  <a:lnTo>
                    <a:pt x="3742537" y="437794"/>
                  </a:lnTo>
                  <a:lnTo>
                    <a:pt x="3758133" y="396913"/>
                  </a:lnTo>
                  <a:lnTo>
                    <a:pt x="3767848" y="353479"/>
                  </a:lnTo>
                  <a:lnTo>
                    <a:pt x="3771188" y="307962"/>
                  </a:lnTo>
                  <a:close/>
                </a:path>
              </a:pathLst>
            </a:custGeom>
            <a:solidFill>
              <a:srgbClr val="F99F1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803550" y="837111"/>
            <a:ext cx="5941060" cy="635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33300"/>
              </a:lnSpc>
              <a:spcBef>
                <a:spcPts val="100"/>
              </a:spcBef>
            </a:pPr>
            <a:r>
              <a:rPr sz="1500" b="1" spc="114" dirty="0">
                <a:latin typeface="Arial"/>
                <a:cs typeface="Arial"/>
              </a:rPr>
              <a:t>«ІНДЕКС</a:t>
            </a:r>
            <a:r>
              <a:rPr sz="1500" b="1" spc="-35" dirty="0">
                <a:latin typeface="Arial"/>
                <a:cs typeface="Arial"/>
              </a:rPr>
              <a:t> </a:t>
            </a:r>
            <a:r>
              <a:rPr sz="1500" b="1" spc="-20" dirty="0">
                <a:latin typeface="Arial"/>
                <a:cs typeface="Arial"/>
              </a:rPr>
              <a:t>ЗДОРОВ’Я.</a:t>
            </a:r>
            <a:r>
              <a:rPr sz="1500" b="1" spc="-35" dirty="0">
                <a:latin typeface="Arial"/>
                <a:cs typeface="Arial"/>
              </a:rPr>
              <a:t> </a:t>
            </a:r>
            <a:r>
              <a:rPr sz="1500" b="1" spc="145" dirty="0">
                <a:latin typeface="Arial"/>
                <a:cs typeface="Arial"/>
              </a:rPr>
              <a:t>УКРАЇНА»</a:t>
            </a:r>
            <a:r>
              <a:rPr sz="1500" b="1" spc="-30" dirty="0">
                <a:latin typeface="Arial"/>
                <a:cs typeface="Arial"/>
              </a:rPr>
              <a:t> </a:t>
            </a:r>
            <a:r>
              <a:rPr sz="1500" b="1" spc="95" dirty="0">
                <a:latin typeface="Arial"/>
                <a:cs typeface="Arial"/>
              </a:rPr>
              <a:t>ВКЛЮЧАЄ</a:t>
            </a:r>
            <a:r>
              <a:rPr sz="1500" b="1" spc="-35" dirty="0">
                <a:latin typeface="Arial"/>
                <a:cs typeface="Arial"/>
              </a:rPr>
              <a:t> </a:t>
            </a:r>
            <a:r>
              <a:rPr sz="1500" b="1" spc="95" dirty="0">
                <a:latin typeface="Arial"/>
                <a:cs typeface="Arial"/>
              </a:rPr>
              <a:t>5</a:t>
            </a:r>
            <a:r>
              <a:rPr sz="1500" b="1" spc="-30" dirty="0">
                <a:latin typeface="Arial"/>
                <a:cs typeface="Arial"/>
              </a:rPr>
              <a:t> </a:t>
            </a:r>
            <a:r>
              <a:rPr sz="1500" b="1" spc="90" dirty="0">
                <a:latin typeface="Arial"/>
                <a:cs typeface="Arial"/>
              </a:rPr>
              <a:t>СКЛАДОВИХ,  </a:t>
            </a:r>
            <a:r>
              <a:rPr sz="1500" b="1" spc="190" dirty="0">
                <a:latin typeface="Arial"/>
                <a:cs typeface="Arial"/>
              </a:rPr>
              <a:t>ЯКІ</a:t>
            </a:r>
            <a:r>
              <a:rPr sz="1500" b="1" spc="-35" dirty="0">
                <a:latin typeface="Arial"/>
                <a:cs typeface="Arial"/>
              </a:rPr>
              <a:t> </a:t>
            </a:r>
            <a:r>
              <a:rPr sz="1500" b="1" spc="65" dirty="0">
                <a:latin typeface="Arial"/>
                <a:cs typeface="Arial"/>
              </a:rPr>
              <a:t>ПОВ’ЯЗАНІ</a:t>
            </a:r>
            <a:r>
              <a:rPr sz="1500" b="1" spc="-30" dirty="0">
                <a:latin typeface="Arial"/>
                <a:cs typeface="Arial"/>
              </a:rPr>
              <a:t> </a:t>
            </a:r>
            <a:r>
              <a:rPr sz="1500" b="1" spc="20" dirty="0">
                <a:latin typeface="Arial"/>
                <a:cs typeface="Arial"/>
              </a:rPr>
              <a:t>З</a:t>
            </a:r>
            <a:r>
              <a:rPr sz="1500" b="1" spc="-30" dirty="0">
                <a:latin typeface="Arial"/>
                <a:cs typeface="Arial"/>
              </a:rPr>
              <a:t> </a:t>
            </a:r>
            <a:r>
              <a:rPr sz="1500" b="1" spc="200" dirty="0">
                <a:latin typeface="Arial"/>
                <a:cs typeface="Arial"/>
              </a:rPr>
              <a:t>ЦІЛЯМИ</a:t>
            </a:r>
            <a:r>
              <a:rPr sz="1500" b="1" spc="-30" dirty="0">
                <a:latin typeface="Arial"/>
                <a:cs typeface="Arial"/>
              </a:rPr>
              <a:t> </a:t>
            </a:r>
            <a:r>
              <a:rPr sz="1500" b="1" spc="114" dirty="0">
                <a:latin typeface="Arial"/>
                <a:cs typeface="Arial"/>
              </a:rPr>
              <a:t>СИСТЕМИ</a:t>
            </a:r>
            <a:r>
              <a:rPr sz="1500" b="1" spc="-35" dirty="0">
                <a:latin typeface="Arial"/>
                <a:cs typeface="Arial"/>
              </a:rPr>
              <a:t> </a:t>
            </a:r>
            <a:r>
              <a:rPr sz="1500" b="1" spc="45" dirty="0">
                <a:latin typeface="Arial"/>
                <a:cs typeface="Arial"/>
              </a:rPr>
              <a:t>ОХОРОНИ</a:t>
            </a:r>
            <a:r>
              <a:rPr sz="1500" b="1" spc="-30" dirty="0">
                <a:latin typeface="Arial"/>
                <a:cs typeface="Arial"/>
              </a:rPr>
              <a:t> </a:t>
            </a:r>
            <a:r>
              <a:rPr sz="1500" b="1" spc="-20" dirty="0">
                <a:latin typeface="Arial"/>
                <a:cs typeface="Arial"/>
              </a:rPr>
              <a:t>ЗДОРОВ’Я</a:t>
            </a:r>
            <a:endParaRPr sz="1500">
              <a:latin typeface="Arial"/>
              <a:cs typeface="Arial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815300" y="1536344"/>
            <a:ext cx="6160770" cy="0"/>
          </a:xfrm>
          <a:custGeom>
            <a:avLst/>
            <a:gdLst/>
            <a:ahLst/>
            <a:cxnLst/>
            <a:rect l="l" t="t" r="r" b="b"/>
            <a:pathLst>
              <a:path w="6160770">
                <a:moveTo>
                  <a:pt x="0" y="0"/>
                </a:moveTo>
                <a:lnTo>
                  <a:pt x="6160300" y="0"/>
                </a:lnTo>
              </a:path>
            </a:pathLst>
          </a:custGeom>
          <a:ln w="12700">
            <a:solidFill>
              <a:srgbClr val="002A4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1497465" y="2009987"/>
            <a:ext cx="1884045" cy="330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000" b="1" spc="40" dirty="0">
                <a:solidFill>
                  <a:srgbClr val="002A41"/>
                </a:solidFill>
                <a:latin typeface="Arial"/>
                <a:cs typeface="Arial"/>
              </a:rPr>
              <a:t>ЗАДОВОЛЕНІСТЬ  </a:t>
            </a:r>
            <a:r>
              <a:rPr sz="1000" b="1" spc="100" dirty="0">
                <a:solidFill>
                  <a:srgbClr val="002A41"/>
                </a:solidFill>
                <a:latin typeface="Arial"/>
                <a:cs typeface="Arial"/>
              </a:rPr>
              <a:t>МЕДИЧНОЮ</a:t>
            </a:r>
            <a:r>
              <a:rPr sz="1000" b="1" spc="-65" dirty="0">
                <a:solidFill>
                  <a:srgbClr val="002A41"/>
                </a:solidFill>
                <a:latin typeface="Arial"/>
                <a:cs typeface="Arial"/>
              </a:rPr>
              <a:t> </a:t>
            </a:r>
            <a:r>
              <a:rPr sz="1000" b="1" spc="40" dirty="0">
                <a:solidFill>
                  <a:srgbClr val="002A41"/>
                </a:solidFill>
                <a:latin typeface="Arial"/>
                <a:cs typeface="Arial"/>
              </a:rPr>
              <a:t>ДОПОМОГОЮ</a:t>
            </a:r>
            <a:endParaRPr sz="100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777185" y="2614004"/>
            <a:ext cx="3037205" cy="207708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 marR="30480">
              <a:lnSpc>
                <a:spcPct val="105600"/>
              </a:lnSpc>
              <a:spcBef>
                <a:spcPts val="100"/>
              </a:spcBef>
            </a:pPr>
            <a:r>
              <a:rPr sz="750" spc="75" dirty="0">
                <a:solidFill>
                  <a:srgbClr val="FFFFFF"/>
                </a:solidFill>
                <a:latin typeface="Tahoma"/>
                <a:cs typeface="Tahoma"/>
              </a:rPr>
              <a:t>Високий </a:t>
            </a:r>
            <a:r>
              <a:rPr sz="750" spc="55" dirty="0">
                <a:solidFill>
                  <a:srgbClr val="FFFFFF"/>
                </a:solidFill>
                <a:latin typeface="Tahoma"/>
                <a:cs typeface="Tahoma"/>
              </a:rPr>
              <a:t>рівень </a:t>
            </a:r>
            <a:r>
              <a:rPr sz="750" spc="45" dirty="0">
                <a:solidFill>
                  <a:srgbClr val="FFFFFF"/>
                </a:solidFill>
                <a:latin typeface="Tahoma"/>
                <a:cs typeface="Tahoma"/>
              </a:rPr>
              <a:t>незадоволення </a:t>
            </a:r>
            <a:r>
              <a:rPr sz="750" spc="75" dirty="0">
                <a:solidFill>
                  <a:srgbClr val="FFFFFF"/>
                </a:solidFill>
                <a:latin typeface="Tahoma"/>
                <a:cs typeface="Tahoma"/>
              </a:rPr>
              <a:t>медичною </a:t>
            </a:r>
            <a:r>
              <a:rPr sz="750" spc="55" dirty="0">
                <a:solidFill>
                  <a:srgbClr val="FFFFFF"/>
                </a:solidFill>
                <a:latin typeface="Tahoma"/>
                <a:cs typeface="Tahoma"/>
              </a:rPr>
              <a:t>допомогою  </a:t>
            </a:r>
            <a:r>
              <a:rPr sz="750" spc="50" dirty="0">
                <a:solidFill>
                  <a:srgbClr val="FFFFFF"/>
                </a:solidFill>
                <a:latin typeface="Tahoma"/>
                <a:cs typeface="Tahoma"/>
              </a:rPr>
              <a:t>часто</a:t>
            </a:r>
            <a:r>
              <a:rPr sz="750" spc="-3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750" spc="45" dirty="0">
                <a:solidFill>
                  <a:srgbClr val="FFFFFF"/>
                </a:solidFill>
                <a:latin typeface="Tahoma"/>
                <a:cs typeface="Tahoma"/>
              </a:rPr>
              <a:t>називають</a:t>
            </a:r>
            <a:r>
              <a:rPr sz="750" spc="-3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750" spc="75" dirty="0">
                <a:solidFill>
                  <a:srgbClr val="FFFFFF"/>
                </a:solidFill>
                <a:latin typeface="Tahoma"/>
                <a:cs typeface="Tahoma"/>
              </a:rPr>
              <a:t>«психологічним</a:t>
            </a:r>
            <a:r>
              <a:rPr sz="750" spc="-3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750" spc="45" dirty="0">
                <a:solidFill>
                  <a:srgbClr val="FFFFFF"/>
                </a:solidFill>
                <a:latin typeface="Tahoma"/>
                <a:cs typeface="Tahoma"/>
              </a:rPr>
              <a:t>бар’єром</a:t>
            </a:r>
            <a:r>
              <a:rPr sz="750" spc="-3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750" spc="30" dirty="0">
                <a:solidFill>
                  <a:srgbClr val="FFFFFF"/>
                </a:solidFill>
                <a:latin typeface="Tahoma"/>
                <a:cs typeface="Tahoma"/>
              </a:rPr>
              <a:t>до</a:t>
            </a:r>
            <a:r>
              <a:rPr sz="750" spc="-3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750" spc="80" dirty="0">
                <a:solidFill>
                  <a:srgbClr val="FFFFFF"/>
                </a:solidFill>
                <a:latin typeface="Tahoma"/>
                <a:cs typeface="Tahoma"/>
              </a:rPr>
              <a:t>споживання  </a:t>
            </a:r>
            <a:r>
              <a:rPr sz="750" spc="75" dirty="0">
                <a:solidFill>
                  <a:srgbClr val="FFFFFF"/>
                </a:solidFill>
                <a:latin typeface="Tahoma"/>
                <a:cs typeface="Tahoma"/>
              </a:rPr>
              <a:t>медичної</a:t>
            </a:r>
            <a:r>
              <a:rPr sz="750" spc="-3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750" spc="45" dirty="0">
                <a:solidFill>
                  <a:srgbClr val="FFFFFF"/>
                </a:solidFill>
                <a:latin typeface="Tahoma"/>
                <a:cs typeface="Tahoma"/>
              </a:rPr>
              <a:t>допомоги».</a:t>
            </a:r>
            <a:r>
              <a:rPr sz="750" spc="-3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750" spc="80" dirty="0">
                <a:solidFill>
                  <a:srgbClr val="FFFFFF"/>
                </a:solidFill>
                <a:latin typeface="Tahoma"/>
                <a:cs typeface="Tahoma"/>
              </a:rPr>
              <a:t>Якщо</a:t>
            </a:r>
            <a:r>
              <a:rPr sz="750" spc="-3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750" spc="40" dirty="0">
                <a:solidFill>
                  <a:srgbClr val="FFFFFF"/>
                </a:solidFill>
                <a:latin typeface="Tahoma"/>
                <a:cs typeface="Tahoma"/>
              </a:rPr>
              <a:t>в</a:t>
            </a:r>
            <a:r>
              <a:rPr sz="750" spc="-3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750" spc="65" dirty="0">
                <a:solidFill>
                  <a:srgbClr val="FFFFFF"/>
                </a:solidFill>
                <a:latin typeface="Tahoma"/>
                <a:cs typeface="Tahoma"/>
              </a:rPr>
              <a:t>суспільстві</a:t>
            </a:r>
            <a:r>
              <a:rPr sz="750" spc="-3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750" spc="55" dirty="0">
                <a:solidFill>
                  <a:srgbClr val="FFFFFF"/>
                </a:solidFill>
                <a:latin typeface="Tahoma"/>
                <a:cs typeface="Tahoma"/>
              </a:rPr>
              <a:t>переважає</a:t>
            </a:r>
            <a:endParaRPr sz="750">
              <a:latin typeface="Tahoma"/>
              <a:cs typeface="Tahoma"/>
            </a:endParaRPr>
          </a:p>
          <a:p>
            <a:pPr marL="38100" marR="59055">
              <a:lnSpc>
                <a:spcPct val="105600"/>
              </a:lnSpc>
            </a:pPr>
            <a:r>
              <a:rPr sz="750" spc="85" dirty="0">
                <a:solidFill>
                  <a:srgbClr val="FFFFFF"/>
                </a:solidFill>
                <a:latin typeface="Tahoma"/>
                <a:cs typeface="Tahoma"/>
              </a:rPr>
              <a:t>такий</a:t>
            </a:r>
            <a:r>
              <a:rPr sz="750" spc="-3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750" spc="55" dirty="0">
                <a:solidFill>
                  <a:srgbClr val="FFFFFF"/>
                </a:solidFill>
                <a:latin typeface="Tahoma"/>
                <a:cs typeface="Tahoma"/>
              </a:rPr>
              <a:t>настрій,</a:t>
            </a:r>
            <a:r>
              <a:rPr sz="750" spc="-3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750" spc="35" dirty="0">
                <a:solidFill>
                  <a:srgbClr val="FFFFFF"/>
                </a:solidFill>
                <a:latin typeface="Tahoma"/>
                <a:cs typeface="Tahoma"/>
              </a:rPr>
              <a:t>то</a:t>
            </a:r>
            <a:r>
              <a:rPr sz="750" spc="-3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750" spc="70" dirty="0">
                <a:solidFill>
                  <a:srgbClr val="FFFFFF"/>
                </a:solidFill>
                <a:latin typeface="Tahoma"/>
                <a:cs typeface="Tahoma"/>
              </a:rPr>
              <a:t>люди</a:t>
            </a:r>
            <a:r>
              <a:rPr sz="750" spc="-3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750" spc="75" dirty="0">
                <a:solidFill>
                  <a:srgbClr val="FFFFFF"/>
                </a:solidFill>
                <a:latin typeface="Tahoma"/>
                <a:cs typeface="Tahoma"/>
              </a:rPr>
              <a:t>уникають</a:t>
            </a:r>
            <a:r>
              <a:rPr sz="750" spc="-3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750" spc="45" dirty="0">
                <a:solidFill>
                  <a:srgbClr val="FFFFFF"/>
                </a:solidFill>
                <a:latin typeface="Tahoma"/>
                <a:cs typeface="Tahoma"/>
              </a:rPr>
              <a:t>звернення</a:t>
            </a:r>
            <a:r>
              <a:rPr sz="750" spc="-3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750" spc="-25" dirty="0">
                <a:solidFill>
                  <a:srgbClr val="FFFFFF"/>
                </a:solidFill>
                <a:latin typeface="Tahoma"/>
                <a:cs typeface="Tahoma"/>
              </a:rPr>
              <a:t>за</a:t>
            </a:r>
            <a:r>
              <a:rPr sz="750" spc="-3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750" spc="75" dirty="0">
                <a:solidFill>
                  <a:srgbClr val="FFFFFF"/>
                </a:solidFill>
                <a:latin typeface="Tahoma"/>
                <a:cs typeface="Tahoma"/>
              </a:rPr>
              <a:t>медичною  </a:t>
            </a:r>
            <a:r>
              <a:rPr sz="750" spc="45" dirty="0">
                <a:solidFill>
                  <a:srgbClr val="FFFFFF"/>
                </a:solidFill>
                <a:latin typeface="Tahoma"/>
                <a:cs typeface="Tahoma"/>
              </a:rPr>
              <a:t>допомогою. </a:t>
            </a:r>
            <a:r>
              <a:rPr sz="750" spc="60" dirty="0">
                <a:solidFill>
                  <a:srgbClr val="FFFFFF"/>
                </a:solidFill>
                <a:latin typeface="Tahoma"/>
                <a:cs typeface="Tahoma"/>
              </a:rPr>
              <a:t>Дослідження, </a:t>
            </a:r>
            <a:r>
              <a:rPr sz="750" spc="55" dirty="0">
                <a:solidFill>
                  <a:srgbClr val="FFFFFF"/>
                </a:solidFill>
                <a:latin typeface="Tahoma"/>
                <a:cs typeface="Tahoma"/>
              </a:rPr>
              <a:t>проведені </a:t>
            </a:r>
            <a:r>
              <a:rPr sz="750" spc="40" dirty="0">
                <a:solidFill>
                  <a:srgbClr val="FFFFFF"/>
                </a:solidFill>
                <a:latin typeface="Tahoma"/>
                <a:cs typeface="Tahoma"/>
              </a:rPr>
              <a:t>в </a:t>
            </a:r>
            <a:r>
              <a:rPr sz="750" spc="95" dirty="0">
                <a:solidFill>
                  <a:srgbClr val="FFFFFF"/>
                </a:solidFill>
                <a:latin typeface="Tahoma"/>
                <a:cs typeface="Tahoma"/>
              </a:rPr>
              <a:t>інших </a:t>
            </a:r>
            <a:r>
              <a:rPr sz="750" spc="65" dirty="0">
                <a:solidFill>
                  <a:srgbClr val="FFFFFF"/>
                </a:solidFill>
                <a:latin typeface="Tahoma"/>
                <a:cs typeface="Tahoma"/>
              </a:rPr>
              <a:t>країнах,  </a:t>
            </a:r>
            <a:r>
              <a:rPr sz="750" spc="55" dirty="0">
                <a:solidFill>
                  <a:srgbClr val="FFFFFF"/>
                </a:solidFill>
                <a:latin typeface="Tahoma"/>
                <a:cs typeface="Tahoma"/>
              </a:rPr>
              <a:t>встановлюють </a:t>
            </a:r>
            <a:r>
              <a:rPr sz="750" spc="-5" dirty="0">
                <a:solidFill>
                  <a:srgbClr val="FFFFFF"/>
                </a:solidFill>
                <a:latin typeface="Tahoma"/>
                <a:cs typeface="Tahoma"/>
              </a:rPr>
              <a:t>зв’язок </a:t>
            </a:r>
            <a:r>
              <a:rPr sz="750" spc="120" dirty="0">
                <a:solidFill>
                  <a:srgbClr val="FFFFFF"/>
                </a:solidFill>
                <a:latin typeface="Tahoma"/>
                <a:cs typeface="Tahoma"/>
              </a:rPr>
              <a:t>між </a:t>
            </a:r>
            <a:r>
              <a:rPr sz="750" spc="40" dirty="0">
                <a:solidFill>
                  <a:srgbClr val="FFFFFF"/>
                </a:solidFill>
                <a:latin typeface="Tahoma"/>
                <a:cs typeface="Tahoma"/>
              </a:rPr>
              <a:t>задоволеністю </a:t>
            </a:r>
            <a:r>
              <a:rPr sz="750" spc="75" dirty="0">
                <a:solidFill>
                  <a:srgbClr val="FFFFFF"/>
                </a:solidFill>
                <a:latin typeface="Tahoma"/>
                <a:cs typeface="Tahoma"/>
              </a:rPr>
              <a:t>медичною  </a:t>
            </a:r>
            <a:r>
              <a:rPr sz="750" spc="60" dirty="0">
                <a:solidFill>
                  <a:srgbClr val="FFFFFF"/>
                </a:solidFill>
                <a:latin typeface="Tahoma"/>
                <a:cs typeface="Tahoma"/>
              </a:rPr>
              <a:t>послугою</a:t>
            </a:r>
            <a:r>
              <a:rPr sz="750" spc="-3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750" spc="40" dirty="0">
                <a:solidFill>
                  <a:srgbClr val="FFFFFF"/>
                </a:solidFill>
                <a:latin typeface="Tahoma"/>
                <a:cs typeface="Tahoma"/>
              </a:rPr>
              <a:t>та</a:t>
            </a:r>
            <a:r>
              <a:rPr sz="750" spc="-2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750" spc="35" dirty="0">
                <a:solidFill>
                  <a:srgbClr val="FFFFFF"/>
                </a:solidFill>
                <a:latin typeface="Tahoma"/>
                <a:cs typeface="Tahoma"/>
              </a:rPr>
              <a:t>результатом</a:t>
            </a:r>
            <a:r>
              <a:rPr sz="750" spc="-2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750" spc="85" dirty="0">
                <a:solidFill>
                  <a:srgbClr val="FFFFFF"/>
                </a:solidFill>
                <a:latin typeface="Tahoma"/>
                <a:cs typeface="Tahoma"/>
              </a:rPr>
              <a:t>лікування</a:t>
            </a:r>
            <a:r>
              <a:rPr sz="750" spc="-2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750" spc="55" dirty="0">
                <a:solidFill>
                  <a:srgbClr val="FFFFFF"/>
                </a:solidFill>
                <a:latin typeface="Tahoma"/>
                <a:cs typeface="Tahoma"/>
              </a:rPr>
              <a:t>(одужанням),</a:t>
            </a:r>
            <a:endParaRPr sz="750">
              <a:latin typeface="Tahoma"/>
              <a:cs typeface="Tahoma"/>
            </a:endParaRPr>
          </a:p>
          <a:p>
            <a:pPr marL="38100" marR="50165">
              <a:lnSpc>
                <a:spcPct val="105600"/>
              </a:lnSpc>
            </a:pPr>
            <a:r>
              <a:rPr sz="750" spc="55" dirty="0">
                <a:solidFill>
                  <a:srgbClr val="FFFFFF"/>
                </a:solidFill>
                <a:latin typeface="Tahoma"/>
                <a:cs typeface="Tahoma"/>
              </a:rPr>
              <a:t>що</a:t>
            </a:r>
            <a:r>
              <a:rPr sz="750" spc="-3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750" spc="60" dirty="0">
                <a:solidFill>
                  <a:srgbClr val="FFFFFF"/>
                </a:solidFill>
                <a:latin typeface="Tahoma"/>
                <a:cs typeface="Tahoma"/>
              </a:rPr>
              <a:t>пояснюється</a:t>
            </a:r>
            <a:r>
              <a:rPr sz="750" spc="-2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750" spc="60" dirty="0">
                <a:solidFill>
                  <a:srgbClr val="FFFFFF"/>
                </a:solidFill>
                <a:latin typeface="Tahoma"/>
                <a:cs typeface="Tahoma"/>
              </a:rPr>
              <a:t>також</a:t>
            </a:r>
            <a:r>
              <a:rPr sz="750" spc="-2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750" spc="100" dirty="0">
                <a:solidFill>
                  <a:srgbClr val="FFFFFF"/>
                </a:solidFill>
                <a:latin typeface="Tahoma"/>
                <a:cs typeface="Tahoma"/>
              </a:rPr>
              <a:t>вищим</a:t>
            </a:r>
            <a:r>
              <a:rPr sz="750" spc="-2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750" spc="70" dirty="0">
                <a:solidFill>
                  <a:srgbClr val="FFFFFF"/>
                </a:solidFill>
                <a:latin typeface="Tahoma"/>
                <a:cs typeface="Tahoma"/>
              </a:rPr>
              <a:t>рівнем</a:t>
            </a:r>
            <a:r>
              <a:rPr sz="750" spc="-2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750" spc="50" dirty="0">
                <a:solidFill>
                  <a:srgbClr val="FFFFFF"/>
                </a:solidFill>
                <a:latin typeface="Tahoma"/>
                <a:cs typeface="Tahoma"/>
              </a:rPr>
              <a:t>довіри</a:t>
            </a:r>
            <a:r>
              <a:rPr sz="750" spc="-2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750" spc="30" dirty="0">
                <a:solidFill>
                  <a:srgbClr val="FFFFFF"/>
                </a:solidFill>
                <a:latin typeface="Tahoma"/>
                <a:cs typeface="Tahoma"/>
              </a:rPr>
              <a:t>до</a:t>
            </a:r>
            <a:r>
              <a:rPr sz="750" spc="-2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750" spc="90" dirty="0">
                <a:solidFill>
                  <a:srgbClr val="FFFFFF"/>
                </a:solidFill>
                <a:latin typeface="Tahoma"/>
                <a:cs typeface="Tahoma"/>
              </a:rPr>
              <a:t>медичних  </a:t>
            </a:r>
            <a:r>
              <a:rPr sz="750" spc="70" dirty="0">
                <a:solidFill>
                  <a:srgbClr val="FFFFFF"/>
                </a:solidFill>
                <a:latin typeface="Tahoma"/>
                <a:cs typeface="Tahoma"/>
              </a:rPr>
              <a:t>працівників, </a:t>
            </a:r>
            <a:r>
              <a:rPr sz="750" spc="45" dirty="0">
                <a:solidFill>
                  <a:srgbClr val="FFFFFF"/>
                </a:solidFill>
                <a:latin typeface="Tahoma"/>
                <a:cs typeface="Tahoma"/>
              </a:rPr>
              <a:t>а </a:t>
            </a:r>
            <a:r>
              <a:rPr sz="750" spc="65" dirty="0">
                <a:solidFill>
                  <a:srgbClr val="FFFFFF"/>
                </a:solidFill>
                <a:latin typeface="Tahoma"/>
                <a:cs typeface="Tahoma"/>
              </a:rPr>
              <a:t>відтак сприяє ретельнішому </a:t>
            </a:r>
            <a:r>
              <a:rPr sz="750" spc="75" dirty="0">
                <a:solidFill>
                  <a:srgbClr val="FFFFFF"/>
                </a:solidFill>
                <a:latin typeface="Tahoma"/>
                <a:cs typeface="Tahoma"/>
              </a:rPr>
              <a:t>дотриманню  </a:t>
            </a:r>
            <a:r>
              <a:rPr sz="750" spc="80" dirty="0">
                <a:solidFill>
                  <a:srgbClr val="FFFFFF"/>
                </a:solidFill>
                <a:latin typeface="Tahoma"/>
                <a:cs typeface="Tahoma"/>
              </a:rPr>
              <a:t>схеми </a:t>
            </a:r>
            <a:r>
              <a:rPr sz="750" spc="70" dirty="0">
                <a:solidFill>
                  <a:srgbClr val="FFFFFF"/>
                </a:solidFill>
                <a:latin typeface="Tahoma"/>
                <a:cs typeface="Tahoma"/>
              </a:rPr>
              <a:t>лікування</a:t>
            </a:r>
            <a:r>
              <a:rPr sz="600" spc="104" baseline="34722" dirty="0">
                <a:solidFill>
                  <a:srgbClr val="FFFFFF"/>
                </a:solidFill>
                <a:latin typeface="Tahoma"/>
                <a:cs typeface="Tahoma"/>
              </a:rPr>
              <a:t>5</a:t>
            </a:r>
            <a:r>
              <a:rPr sz="750" spc="70" dirty="0">
                <a:solidFill>
                  <a:srgbClr val="FFFFFF"/>
                </a:solidFill>
                <a:latin typeface="Tahoma"/>
                <a:cs typeface="Tahoma"/>
              </a:rPr>
              <a:t>. </a:t>
            </a:r>
            <a:r>
              <a:rPr sz="750" spc="80" dirty="0">
                <a:solidFill>
                  <a:srgbClr val="FFFFFF"/>
                </a:solidFill>
                <a:latin typeface="Tahoma"/>
                <a:cs typeface="Tahoma"/>
              </a:rPr>
              <a:t>З-поміж </a:t>
            </a:r>
            <a:r>
              <a:rPr sz="750" spc="50" dirty="0">
                <a:solidFill>
                  <a:srgbClr val="FFFFFF"/>
                </a:solidFill>
                <a:latin typeface="Tahoma"/>
                <a:cs typeface="Tahoma"/>
              </a:rPr>
              <a:t>різних </a:t>
            </a:r>
            <a:r>
              <a:rPr sz="750" spc="60" dirty="0">
                <a:solidFill>
                  <a:srgbClr val="FFFFFF"/>
                </a:solidFill>
                <a:latin typeface="Tahoma"/>
                <a:cs typeface="Tahoma"/>
              </a:rPr>
              <a:t>ланок </a:t>
            </a:r>
            <a:r>
              <a:rPr sz="750" spc="75" dirty="0">
                <a:solidFill>
                  <a:srgbClr val="FFFFFF"/>
                </a:solidFill>
                <a:latin typeface="Tahoma"/>
                <a:cs typeface="Tahoma"/>
              </a:rPr>
              <a:t>медичної  </a:t>
            </a:r>
            <a:r>
              <a:rPr sz="750" spc="65" dirty="0">
                <a:solidFill>
                  <a:srgbClr val="FFFFFF"/>
                </a:solidFill>
                <a:latin typeface="Tahoma"/>
                <a:cs typeface="Tahoma"/>
              </a:rPr>
              <a:t>допомоги були </a:t>
            </a:r>
            <a:r>
              <a:rPr sz="750" spc="60" dirty="0">
                <a:solidFill>
                  <a:srgbClr val="FFFFFF"/>
                </a:solidFill>
                <a:latin typeface="Tahoma"/>
                <a:cs typeface="Tahoma"/>
              </a:rPr>
              <a:t>обрані </a:t>
            </a:r>
            <a:r>
              <a:rPr sz="750" spc="75" dirty="0">
                <a:solidFill>
                  <a:srgbClr val="FFFFFF"/>
                </a:solidFill>
                <a:latin typeface="Tahoma"/>
                <a:cs typeface="Tahoma"/>
              </a:rPr>
              <a:t>послуги </a:t>
            </a:r>
            <a:r>
              <a:rPr sz="750" spc="65" dirty="0">
                <a:solidFill>
                  <a:srgbClr val="FFFFFF"/>
                </a:solidFill>
                <a:latin typeface="Tahoma"/>
                <a:cs typeface="Tahoma"/>
              </a:rPr>
              <a:t>первинної ланки, </a:t>
            </a:r>
            <a:r>
              <a:rPr sz="750" spc="75" dirty="0">
                <a:solidFill>
                  <a:srgbClr val="FFFFFF"/>
                </a:solidFill>
                <a:latin typeface="Tahoma"/>
                <a:cs typeface="Tahoma"/>
              </a:rPr>
              <a:t>яка  </a:t>
            </a:r>
            <a:r>
              <a:rPr sz="750" spc="35" dirty="0">
                <a:solidFill>
                  <a:srgbClr val="FFFFFF"/>
                </a:solidFill>
                <a:latin typeface="Tahoma"/>
                <a:cs typeface="Tahoma"/>
              </a:rPr>
              <a:t>наразі </a:t>
            </a:r>
            <a:r>
              <a:rPr sz="750" spc="50" dirty="0">
                <a:solidFill>
                  <a:srgbClr val="FFFFFF"/>
                </a:solidFill>
                <a:latin typeface="Tahoma"/>
                <a:cs typeface="Tahoma"/>
              </a:rPr>
              <a:t>знаходиться </a:t>
            </a:r>
            <a:r>
              <a:rPr sz="750" spc="60" dirty="0">
                <a:solidFill>
                  <a:srgbClr val="FFFFFF"/>
                </a:solidFill>
                <a:latin typeface="Tahoma"/>
                <a:cs typeface="Tahoma"/>
              </a:rPr>
              <a:t>у </a:t>
            </a:r>
            <a:r>
              <a:rPr sz="750" spc="65" dirty="0">
                <a:solidFill>
                  <a:srgbClr val="FFFFFF"/>
                </a:solidFill>
                <a:latin typeface="Tahoma"/>
                <a:cs typeface="Tahoma"/>
              </a:rPr>
              <a:t>фокусі реформи </a:t>
            </a:r>
            <a:r>
              <a:rPr sz="750" spc="75" dirty="0">
                <a:solidFill>
                  <a:srgbClr val="FFFFFF"/>
                </a:solidFill>
                <a:latin typeface="Tahoma"/>
                <a:cs typeface="Tahoma"/>
              </a:rPr>
              <a:t>системи </a:t>
            </a:r>
            <a:r>
              <a:rPr sz="750" spc="55" dirty="0">
                <a:solidFill>
                  <a:srgbClr val="FFFFFF"/>
                </a:solidFill>
                <a:latin typeface="Tahoma"/>
                <a:cs typeface="Tahoma"/>
              </a:rPr>
              <a:t>охорони  </a:t>
            </a:r>
            <a:r>
              <a:rPr sz="750" spc="5" dirty="0">
                <a:solidFill>
                  <a:srgbClr val="FFFFFF"/>
                </a:solidFill>
                <a:latin typeface="Tahoma"/>
                <a:cs typeface="Tahoma"/>
              </a:rPr>
              <a:t>здоров’я, </a:t>
            </a:r>
            <a:r>
              <a:rPr sz="750" spc="40" dirty="0">
                <a:solidFill>
                  <a:srgbClr val="FFFFFF"/>
                </a:solidFill>
                <a:latin typeface="Tahoma"/>
                <a:cs typeface="Tahoma"/>
              </a:rPr>
              <a:t>та </a:t>
            </a:r>
            <a:r>
              <a:rPr sz="750" spc="75" dirty="0">
                <a:solidFill>
                  <a:srgbClr val="FFFFFF"/>
                </a:solidFill>
                <a:latin typeface="Tahoma"/>
                <a:cs typeface="Tahoma"/>
              </a:rPr>
              <a:t>послуги </a:t>
            </a:r>
            <a:r>
              <a:rPr sz="750" spc="50" dirty="0">
                <a:solidFill>
                  <a:srgbClr val="FFFFFF"/>
                </a:solidFill>
                <a:latin typeface="Tahoma"/>
                <a:cs typeface="Tahoma"/>
              </a:rPr>
              <a:t>стаціонарів, </a:t>
            </a:r>
            <a:r>
              <a:rPr sz="750" spc="30" dirty="0">
                <a:solidFill>
                  <a:srgbClr val="FFFFFF"/>
                </a:solidFill>
                <a:latin typeface="Tahoma"/>
                <a:cs typeface="Tahoma"/>
              </a:rPr>
              <a:t>до </a:t>
            </a:r>
            <a:r>
              <a:rPr sz="750" spc="90" dirty="0">
                <a:solidFill>
                  <a:srgbClr val="FFFFFF"/>
                </a:solidFill>
                <a:latin typeface="Tahoma"/>
                <a:cs typeface="Tahoma"/>
              </a:rPr>
              <a:t>яких </a:t>
            </a:r>
            <a:r>
              <a:rPr sz="750" spc="30" dirty="0">
                <a:solidFill>
                  <a:srgbClr val="FFFFFF"/>
                </a:solidFill>
                <a:latin typeface="Tahoma"/>
                <a:cs typeface="Tahoma"/>
              </a:rPr>
              <a:t>звертається  </a:t>
            </a:r>
            <a:r>
              <a:rPr sz="750" spc="40" dirty="0">
                <a:solidFill>
                  <a:srgbClr val="FFFFFF"/>
                </a:solidFill>
                <a:latin typeface="Tahoma"/>
                <a:cs typeface="Tahoma"/>
              </a:rPr>
              <a:t>значна </a:t>
            </a:r>
            <a:r>
              <a:rPr sz="750" spc="60" dirty="0">
                <a:solidFill>
                  <a:srgbClr val="FFFFFF"/>
                </a:solidFill>
                <a:latin typeface="Tahoma"/>
                <a:cs typeface="Tahoma"/>
              </a:rPr>
              <a:t>частка </a:t>
            </a:r>
            <a:r>
              <a:rPr sz="750" spc="50" dirty="0">
                <a:solidFill>
                  <a:srgbClr val="FFFFFF"/>
                </a:solidFill>
                <a:latin typeface="Tahoma"/>
                <a:cs typeface="Tahoma"/>
              </a:rPr>
              <a:t>респондентів6. </a:t>
            </a:r>
            <a:r>
              <a:rPr sz="750" spc="70" dirty="0">
                <a:solidFill>
                  <a:srgbClr val="FFFFFF"/>
                </a:solidFill>
                <a:latin typeface="Tahoma"/>
                <a:cs typeface="Tahoma"/>
              </a:rPr>
              <a:t>Вимірюється </a:t>
            </a:r>
            <a:r>
              <a:rPr sz="750" spc="65" dirty="0">
                <a:solidFill>
                  <a:srgbClr val="FFFFFF"/>
                </a:solidFill>
                <a:latin typeface="Tahoma"/>
                <a:cs typeface="Tahoma"/>
              </a:rPr>
              <a:t>двома  </a:t>
            </a:r>
            <a:r>
              <a:rPr sz="750" spc="80" dirty="0">
                <a:solidFill>
                  <a:srgbClr val="FFFFFF"/>
                </a:solidFill>
                <a:latin typeface="Tahoma"/>
                <a:cs typeface="Tahoma"/>
              </a:rPr>
              <a:t>індикаторами </a:t>
            </a:r>
            <a:r>
              <a:rPr sz="750" spc="65" dirty="0">
                <a:solidFill>
                  <a:srgbClr val="FFFFFF"/>
                </a:solidFill>
                <a:latin typeface="Tahoma"/>
                <a:cs typeface="Tahoma"/>
              </a:rPr>
              <a:t>— </a:t>
            </a:r>
            <a:r>
              <a:rPr sz="750" spc="-20" dirty="0">
                <a:solidFill>
                  <a:srgbClr val="FFFFFF"/>
                </a:solidFill>
                <a:latin typeface="Tahoma"/>
                <a:cs typeface="Tahoma"/>
              </a:rPr>
              <a:t>(1) </a:t>
            </a:r>
            <a:r>
              <a:rPr sz="750" spc="40" dirty="0">
                <a:solidFill>
                  <a:srgbClr val="FFFFFF"/>
                </a:solidFill>
                <a:latin typeface="Tahoma"/>
                <a:cs typeface="Tahoma"/>
              </a:rPr>
              <a:t>задоволеністю </a:t>
            </a:r>
            <a:r>
              <a:rPr sz="750" spc="45" dirty="0">
                <a:solidFill>
                  <a:srgbClr val="FFFFFF"/>
                </a:solidFill>
                <a:latin typeface="Tahoma"/>
                <a:cs typeface="Tahoma"/>
              </a:rPr>
              <a:t>роботою </a:t>
            </a:r>
            <a:r>
              <a:rPr sz="750" spc="60" dirty="0">
                <a:solidFill>
                  <a:srgbClr val="FFFFFF"/>
                </a:solidFill>
                <a:latin typeface="Tahoma"/>
                <a:cs typeface="Tahoma"/>
              </a:rPr>
              <a:t>родинного  </a:t>
            </a:r>
            <a:r>
              <a:rPr sz="750" spc="65" dirty="0">
                <a:solidFill>
                  <a:srgbClr val="FFFFFF"/>
                </a:solidFill>
                <a:latin typeface="Tahoma"/>
                <a:cs typeface="Tahoma"/>
              </a:rPr>
              <a:t>лікаря </a:t>
            </a:r>
            <a:r>
              <a:rPr sz="750" spc="85" dirty="0">
                <a:solidFill>
                  <a:srgbClr val="FFFFFF"/>
                </a:solidFill>
                <a:latin typeface="Tahoma"/>
                <a:cs typeface="Tahoma"/>
              </a:rPr>
              <a:t>чи </a:t>
            </a:r>
            <a:r>
              <a:rPr sz="750" spc="65" dirty="0">
                <a:solidFill>
                  <a:srgbClr val="FFFFFF"/>
                </a:solidFill>
                <a:latin typeface="Tahoma"/>
                <a:cs typeface="Tahoma"/>
              </a:rPr>
              <a:t>дільничного </a:t>
            </a:r>
            <a:r>
              <a:rPr sz="750" spc="55" dirty="0">
                <a:solidFill>
                  <a:srgbClr val="FFFFFF"/>
                </a:solidFill>
                <a:latin typeface="Tahoma"/>
                <a:cs typeface="Tahoma"/>
              </a:rPr>
              <a:t>педіатра </a:t>
            </a:r>
            <a:r>
              <a:rPr sz="750" spc="40" dirty="0">
                <a:solidFill>
                  <a:srgbClr val="FFFFFF"/>
                </a:solidFill>
                <a:latin typeface="Tahoma"/>
                <a:cs typeface="Tahoma"/>
              </a:rPr>
              <a:t>та </a:t>
            </a:r>
            <a:r>
              <a:rPr sz="750" spc="-15" dirty="0">
                <a:solidFill>
                  <a:srgbClr val="FFFFFF"/>
                </a:solidFill>
                <a:latin typeface="Tahoma"/>
                <a:cs typeface="Tahoma"/>
              </a:rPr>
              <a:t>(2) </a:t>
            </a:r>
            <a:r>
              <a:rPr sz="750" spc="40" dirty="0">
                <a:solidFill>
                  <a:srgbClr val="FFFFFF"/>
                </a:solidFill>
                <a:latin typeface="Tahoma"/>
                <a:cs typeface="Tahoma"/>
              </a:rPr>
              <a:t>задоволеністю  </a:t>
            </a:r>
            <a:r>
              <a:rPr sz="750" spc="60" dirty="0">
                <a:solidFill>
                  <a:srgbClr val="FFFFFF"/>
                </a:solidFill>
                <a:latin typeface="Tahoma"/>
                <a:cs typeface="Tahoma"/>
              </a:rPr>
              <a:t>стаціонарною </a:t>
            </a:r>
            <a:r>
              <a:rPr sz="750" spc="75" dirty="0">
                <a:solidFill>
                  <a:srgbClr val="FFFFFF"/>
                </a:solidFill>
                <a:latin typeface="Tahoma"/>
                <a:cs typeface="Tahoma"/>
              </a:rPr>
              <a:t>медичною</a:t>
            </a:r>
            <a:r>
              <a:rPr sz="750" spc="-12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750" spc="45" dirty="0">
                <a:solidFill>
                  <a:srgbClr val="FFFFFF"/>
                </a:solidFill>
                <a:latin typeface="Tahoma"/>
                <a:cs typeface="Tahoma"/>
              </a:rPr>
              <a:t>допомогою.</a:t>
            </a:r>
            <a:endParaRPr sz="750">
              <a:latin typeface="Tahoma"/>
              <a:cs typeface="Tahoma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4648996" y="1934274"/>
            <a:ext cx="2494280" cy="482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000" b="1" spc="35" dirty="0">
                <a:solidFill>
                  <a:srgbClr val="002A41"/>
                </a:solidFill>
                <a:latin typeface="Arial"/>
                <a:cs typeface="Arial"/>
              </a:rPr>
              <a:t>ЗВЕРНЕННЯ</a:t>
            </a:r>
            <a:r>
              <a:rPr sz="1000" b="1" spc="-75" dirty="0">
                <a:solidFill>
                  <a:srgbClr val="002A41"/>
                </a:solidFill>
                <a:latin typeface="Arial"/>
                <a:cs typeface="Arial"/>
              </a:rPr>
              <a:t> </a:t>
            </a:r>
            <a:r>
              <a:rPr sz="1000" b="1" spc="10" dirty="0">
                <a:solidFill>
                  <a:srgbClr val="002A41"/>
                </a:solidFill>
                <a:latin typeface="Arial"/>
                <a:cs typeface="Arial"/>
              </a:rPr>
              <a:t>ДО</a:t>
            </a:r>
            <a:r>
              <a:rPr sz="1000" b="1" spc="-75" dirty="0">
                <a:solidFill>
                  <a:srgbClr val="002A41"/>
                </a:solidFill>
                <a:latin typeface="Arial"/>
                <a:cs typeface="Arial"/>
              </a:rPr>
              <a:t> </a:t>
            </a:r>
            <a:r>
              <a:rPr sz="1000" b="1" spc="85" dirty="0">
                <a:solidFill>
                  <a:srgbClr val="002A41"/>
                </a:solidFill>
                <a:latin typeface="Arial"/>
                <a:cs typeface="Arial"/>
              </a:rPr>
              <a:t>ЛІКАРЯ</a:t>
            </a:r>
            <a:r>
              <a:rPr sz="1000" b="1" spc="-75" dirty="0">
                <a:solidFill>
                  <a:srgbClr val="002A41"/>
                </a:solidFill>
                <a:latin typeface="Arial"/>
                <a:cs typeface="Arial"/>
              </a:rPr>
              <a:t> </a:t>
            </a:r>
            <a:r>
              <a:rPr sz="1000" b="1" spc="100" dirty="0">
                <a:solidFill>
                  <a:srgbClr val="002A41"/>
                </a:solidFill>
                <a:latin typeface="Arial"/>
                <a:cs typeface="Arial"/>
              </a:rPr>
              <a:t>У</a:t>
            </a:r>
            <a:r>
              <a:rPr sz="1000" b="1" spc="-75" dirty="0">
                <a:solidFill>
                  <a:srgbClr val="002A41"/>
                </a:solidFill>
                <a:latin typeface="Arial"/>
                <a:cs typeface="Arial"/>
              </a:rPr>
              <a:t> </a:t>
            </a:r>
            <a:r>
              <a:rPr sz="1000" b="1" spc="95" dirty="0">
                <a:solidFill>
                  <a:srgbClr val="002A41"/>
                </a:solidFill>
                <a:latin typeface="Arial"/>
                <a:cs typeface="Arial"/>
              </a:rPr>
              <a:t>ВИПАДКУ  </a:t>
            </a:r>
            <a:r>
              <a:rPr sz="1000" b="1" spc="25" dirty="0">
                <a:solidFill>
                  <a:srgbClr val="002A41"/>
                </a:solidFill>
                <a:latin typeface="Arial"/>
                <a:cs typeface="Arial"/>
              </a:rPr>
              <a:t>ХВОРОБИ </a:t>
            </a:r>
            <a:r>
              <a:rPr sz="1000" b="1" spc="55" dirty="0">
                <a:solidFill>
                  <a:srgbClr val="002A41"/>
                </a:solidFill>
                <a:latin typeface="Arial"/>
                <a:cs typeface="Arial"/>
              </a:rPr>
              <a:t>ТА </a:t>
            </a:r>
            <a:r>
              <a:rPr sz="1000" b="1" spc="85" dirty="0">
                <a:solidFill>
                  <a:srgbClr val="002A41"/>
                </a:solidFill>
                <a:latin typeface="Arial"/>
                <a:cs typeface="Arial"/>
              </a:rPr>
              <a:t>ПОПЕРЕДЖЕННЯ  </a:t>
            </a:r>
            <a:r>
              <a:rPr sz="1000" b="1" spc="25" dirty="0">
                <a:solidFill>
                  <a:srgbClr val="002A41"/>
                </a:solidFill>
                <a:latin typeface="Arial"/>
                <a:cs typeface="Arial"/>
              </a:rPr>
              <a:t>ХВОРОБИ</a:t>
            </a:r>
            <a:endParaRPr sz="1000">
              <a:latin typeface="Arial"/>
              <a:cs typeface="Aria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3966399" y="2614004"/>
            <a:ext cx="2884170" cy="159448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326390">
              <a:lnSpc>
                <a:spcPct val="105600"/>
              </a:lnSpc>
              <a:spcBef>
                <a:spcPts val="100"/>
              </a:spcBef>
            </a:pPr>
            <a:r>
              <a:rPr sz="750" spc="85" dirty="0">
                <a:solidFill>
                  <a:srgbClr val="FFFFFF"/>
                </a:solidFill>
                <a:latin typeface="Tahoma"/>
                <a:cs typeface="Tahoma"/>
              </a:rPr>
              <a:t>Ранній </a:t>
            </a:r>
            <a:r>
              <a:rPr sz="750" spc="50" dirty="0">
                <a:solidFill>
                  <a:srgbClr val="FFFFFF"/>
                </a:solidFill>
                <a:latin typeface="Tahoma"/>
                <a:cs typeface="Tahoma"/>
              </a:rPr>
              <a:t>«вхід» </a:t>
            </a:r>
            <a:r>
              <a:rPr sz="750" spc="60" dirty="0">
                <a:solidFill>
                  <a:srgbClr val="FFFFFF"/>
                </a:solidFill>
                <a:latin typeface="Tahoma"/>
                <a:cs typeface="Tahoma"/>
              </a:rPr>
              <a:t>у </a:t>
            </a:r>
            <a:r>
              <a:rPr sz="750" spc="85" dirty="0">
                <a:solidFill>
                  <a:srgbClr val="FFFFFF"/>
                </a:solidFill>
                <a:latin typeface="Tahoma"/>
                <a:cs typeface="Tahoma"/>
              </a:rPr>
              <a:t>медичну </a:t>
            </a:r>
            <a:r>
              <a:rPr sz="750" spc="70" dirty="0">
                <a:solidFill>
                  <a:srgbClr val="FFFFFF"/>
                </a:solidFill>
                <a:latin typeface="Tahoma"/>
                <a:cs typeface="Tahoma"/>
              </a:rPr>
              <a:t>систему </a:t>
            </a:r>
            <a:r>
              <a:rPr sz="750" spc="25" dirty="0">
                <a:solidFill>
                  <a:srgbClr val="FFFFFF"/>
                </a:solidFill>
                <a:latin typeface="Tahoma"/>
                <a:cs typeface="Tahoma"/>
              </a:rPr>
              <a:t>є </a:t>
            </a:r>
            <a:r>
              <a:rPr sz="750" spc="90" dirty="0">
                <a:solidFill>
                  <a:srgbClr val="FFFFFF"/>
                </a:solidFill>
                <a:latin typeface="Tahoma"/>
                <a:cs typeface="Tahoma"/>
              </a:rPr>
              <a:t>важливим  </a:t>
            </a:r>
            <a:r>
              <a:rPr sz="750" spc="10" dirty="0">
                <a:solidFill>
                  <a:srgbClr val="FFFFFF"/>
                </a:solidFill>
                <a:latin typeface="Tahoma"/>
                <a:cs typeface="Tahoma"/>
              </a:rPr>
              <a:t>через</a:t>
            </a:r>
            <a:r>
              <a:rPr sz="750" spc="-4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750" spc="50" dirty="0">
                <a:solidFill>
                  <a:srgbClr val="FFFFFF"/>
                </a:solidFill>
                <a:latin typeface="Tahoma"/>
                <a:cs typeface="Tahoma"/>
              </a:rPr>
              <a:t>потребу</a:t>
            </a:r>
            <a:r>
              <a:rPr sz="750" spc="-4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750" spc="60" dirty="0">
                <a:solidFill>
                  <a:srgbClr val="FFFFFF"/>
                </a:solidFill>
                <a:latin typeface="Tahoma"/>
                <a:cs typeface="Tahoma"/>
              </a:rPr>
              <a:t>раннього</a:t>
            </a:r>
            <a:r>
              <a:rPr sz="750" spc="-3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750" spc="75" dirty="0">
                <a:solidFill>
                  <a:srgbClr val="FFFFFF"/>
                </a:solidFill>
                <a:latin typeface="Tahoma"/>
                <a:cs typeface="Tahoma"/>
              </a:rPr>
              <a:t>виявлення</a:t>
            </a:r>
            <a:r>
              <a:rPr sz="750" spc="-4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750" spc="40" dirty="0">
                <a:solidFill>
                  <a:srgbClr val="FFFFFF"/>
                </a:solidFill>
                <a:latin typeface="Tahoma"/>
                <a:cs typeface="Tahoma"/>
              </a:rPr>
              <a:t>хвороби,</a:t>
            </a:r>
            <a:r>
              <a:rPr sz="750" spc="-3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750" spc="45" dirty="0">
                <a:solidFill>
                  <a:srgbClr val="FFFFFF"/>
                </a:solidFill>
                <a:latin typeface="Tahoma"/>
                <a:cs typeface="Tahoma"/>
              </a:rPr>
              <a:t>адже,</a:t>
            </a:r>
            <a:endParaRPr sz="750">
              <a:latin typeface="Tahoma"/>
              <a:cs typeface="Tahoma"/>
            </a:endParaRPr>
          </a:p>
          <a:p>
            <a:pPr marL="12700" marR="5080">
              <a:lnSpc>
                <a:spcPct val="105600"/>
              </a:lnSpc>
            </a:pPr>
            <a:r>
              <a:rPr sz="750" spc="40" dirty="0">
                <a:solidFill>
                  <a:srgbClr val="FFFFFF"/>
                </a:solidFill>
                <a:latin typeface="Tahoma"/>
                <a:cs typeface="Tahoma"/>
              </a:rPr>
              <a:t>по-перше, </a:t>
            </a:r>
            <a:r>
              <a:rPr sz="750" spc="50" dirty="0">
                <a:solidFill>
                  <a:srgbClr val="FFFFFF"/>
                </a:solidFill>
                <a:latin typeface="Tahoma"/>
                <a:cs typeface="Tahoma"/>
              </a:rPr>
              <a:t>збільшуються </a:t>
            </a:r>
            <a:r>
              <a:rPr sz="750" spc="80" dirty="0">
                <a:solidFill>
                  <a:srgbClr val="FFFFFF"/>
                </a:solidFill>
                <a:latin typeface="Tahoma"/>
                <a:cs typeface="Tahoma"/>
              </a:rPr>
              <a:t>шанси </a:t>
            </a:r>
            <a:r>
              <a:rPr sz="750" spc="70" dirty="0">
                <a:solidFill>
                  <a:srgbClr val="FFFFFF"/>
                </a:solidFill>
                <a:latin typeface="Tahoma"/>
                <a:cs typeface="Tahoma"/>
              </a:rPr>
              <a:t>на </a:t>
            </a:r>
            <a:r>
              <a:rPr sz="750" spc="60" dirty="0">
                <a:solidFill>
                  <a:srgbClr val="FFFFFF"/>
                </a:solidFill>
                <a:latin typeface="Tahoma"/>
                <a:cs typeface="Tahoma"/>
              </a:rPr>
              <a:t>повернення </a:t>
            </a:r>
            <a:r>
              <a:rPr sz="750" spc="70" dirty="0">
                <a:solidFill>
                  <a:srgbClr val="FFFFFF"/>
                </a:solidFill>
                <a:latin typeface="Tahoma"/>
                <a:cs typeface="Tahoma"/>
              </a:rPr>
              <a:t>пацієнта  </a:t>
            </a:r>
            <a:r>
              <a:rPr sz="750" spc="30" dirty="0">
                <a:solidFill>
                  <a:srgbClr val="FFFFFF"/>
                </a:solidFill>
                <a:latin typeface="Tahoma"/>
                <a:cs typeface="Tahoma"/>
              </a:rPr>
              <a:t>до </a:t>
            </a:r>
            <a:r>
              <a:rPr sz="750" spc="25" dirty="0">
                <a:solidFill>
                  <a:srgbClr val="FFFFFF"/>
                </a:solidFill>
                <a:latin typeface="Tahoma"/>
                <a:cs typeface="Tahoma"/>
              </a:rPr>
              <a:t>здорового </a:t>
            </a:r>
            <a:r>
              <a:rPr sz="750" spc="40" dirty="0">
                <a:solidFill>
                  <a:srgbClr val="FFFFFF"/>
                </a:solidFill>
                <a:latin typeface="Tahoma"/>
                <a:cs typeface="Tahoma"/>
              </a:rPr>
              <a:t>стану, </a:t>
            </a:r>
            <a:r>
              <a:rPr sz="750" spc="5" dirty="0">
                <a:solidFill>
                  <a:srgbClr val="FFFFFF"/>
                </a:solidFill>
                <a:latin typeface="Tahoma"/>
                <a:cs typeface="Tahoma"/>
              </a:rPr>
              <a:t>а, </a:t>
            </a:r>
            <a:r>
              <a:rPr sz="750" spc="40" dirty="0">
                <a:solidFill>
                  <a:srgbClr val="FFFFFF"/>
                </a:solidFill>
                <a:latin typeface="Tahoma"/>
                <a:cs typeface="Tahoma"/>
              </a:rPr>
              <a:t>по-друге, </a:t>
            </a:r>
            <a:r>
              <a:rPr sz="750" spc="50" dirty="0">
                <a:solidFill>
                  <a:srgbClr val="FFFFFF"/>
                </a:solidFill>
                <a:latin typeface="Tahoma"/>
                <a:cs typeface="Tahoma"/>
              </a:rPr>
              <a:t>вартість </a:t>
            </a:r>
            <a:r>
              <a:rPr sz="750" spc="60" dirty="0">
                <a:solidFill>
                  <a:srgbClr val="FFFFFF"/>
                </a:solidFill>
                <a:latin typeface="Tahoma"/>
                <a:cs typeface="Tahoma"/>
              </a:rPr>
              <a:t>раннього  </a:t>
            </a:r>
            <a:r>
              <a:rPr sz="750" spc="75" dirty="0">
                <a:solidFill>
                  <a:srgbClr val="FFFFFF"/>
                </a:solidFill>
                <a:latin typeface="Tahoma"/>
                <a:cs typeface="Tahoma"/>
              </a:rPr>
              <a:t>втручання</a:t>
            </a:r>
            <a:r>
              <a:rPr sz="750" spc="-3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750" spc="25" dirty="0">
                <a:solidFill>
                  <a:srgbClr val="FFFFFF"/>
                </a:solidFill>
                <a:latin typeface="Tahoma"/>
                <a:cs typeface="Tahoma"/>
              </a:rPr>
              <a:t>є</a:t>
            </a:r>
            <a:r>
              <a:rPr sz="750" spc="-2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750" spc="85" dirty="0">
                <a:solidFill>
                  <a:srgbClr val="FFFFFF"/>
                </a:solidFill>
                <a:latin typeface="Tahoma"/>
                <a:cs typeface="Tahoma"/>
              </a:rPr>
              <a:t>нижчою</a:t>
            </a:r>
            <a:r>
              <a:rPr sz="750" spc="-3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750" spc="-25" dirty="0">
                <a:solidFill>
                  <a:srgbClr val="FFFFFF"/>
                </a:solidFill>
                <a:latin typeface="Tahoma"/>
                <a:cs typeface="Tahoma"/>
              </a:rPr>
              <a:t>за </a:t>
            </a:r>
            <a:r>
              <a:rPr sz="750" spc="85" dirty="0">
                <a:solidFill>
                  <a:srgbClr val="FFFFFF"/>
                </a:solidFill>
                <a:latin typeface="Tahoma"/>
                <a:cs typeface="Tahoma"/>
              </a:rPr>
              <a:t>лікування</a:t>
            </a:r>
            <a:r>
              <a:rPr sz="750" spc="-3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750" spc="60" dirty="0">
                <a:solidFill>
                  <a:srgbClr val="FFFFFF"/>
                </a:solidFill>
                <a:latin typeface="Tahoma"/>
                <a:cs typeface="Tahoma"/>
              </a:rPr>
              <a:t>запущених</a:t>
            </a:r>
            <a:r>
              <a:rPr sz="750" spc="-2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750" spc="65" dirty="0">
                <a:solidFill>
                  <a:srgbClr val="FFFFFF"/>
                </a:solidFill>
                <a:latin typeface="Tahoma"/>
                <a:cs typeface="Tahoma"/>
              </a:rPr>
              <a:t>випадків.</a:t>
            </a:r>
            <a:endParaRPr sz="750">
              <a:latin typeface="Tahoma"/>
              <a:cs typeface="Tahoma"/>
            </a:endParaRPr>
          </a:p>
          <a:p>
            <a:pPr marL="12700" marR="86360">
              <a:lnSpc>
                <a:spcPct val="105600"/>
              </a:lnSpc>
            </a:pPr>
            <a:r>
              <a:rPr sz="750" spc="70" dirty="0">
                <a:solidFill>
                  <a:srgbClr val="FFFFFF"/>
                </a:solidFill>
                <a:latin typeface="Tahoma"/>
                <a:cs typeface="Tahoma"/>
              </a:rPr>
              <a:t>Вимірюється </a:t>
            </a:r>
            <a:r>
              <a:rPr sz="750" spc="65" dirty="0">
                <a:solidFill>
                  <a:srgbClr val="FFFFFF"/>
                </a:solidFill>
                <a:latin typeface="Tahoma"/>
                <a:cs typeface="Tahoma"/>
              </a:rPr>
              <a:t>двома </a:t>
            </a:r>
            <a:r>
              <a:rPr sz="750" spc="80" dirty="0">
                <a:solidFill>
                  <a:srgbClr val="FFFFFF"/>
                </a:solidFill>
                <a:latin typeface="Tahoma"/>
                <a:cs typeface="Tahoma"/>
              </a:rPr>
              <a:t>індикаторами </a:t>
            </a:r>
            <a:r>
              <a:rPr sz="750" spc="65" dirty="0">
                <a:solidFill>
                  <a:srgbClr val="FFFFFF"/>
                </a:solidFill>
                <a:latin typeface="Tahoma"/>
                <a:cs typeface="Tahoma"/>
              </a:rPr>
              <a:t>— </a:t>
            </a:r>
            <a:r>
              <a:rPr sz="750" spc="-10" dirty="0">
                <a:solidFill>
                  <a:srgbClr val="FFFFFF"/>
                </a:solidFill>
                <a:latin typeface="Tahoma"/>
                <a:cs typeface="Tahoma"/>
              </a:rPr>
              <a:t>(3) </a:t>
            </a:r>
            <a:r>
              <a:rPr sz="750" spc="55" dirty="0">
                <a:solidFill>
                  <a:srgbClr val="FFFFFF"/>
                </a:solidFill>
                <a:latin typeface="Tahoma"/>
                <a:cs typeface="Tahoma"/>
              </a:rPr>
              <a:t>зверненням  по</a:t>
            </a:r>
            <a:r>
              <a:rPr sz="750" spc="-3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750" spc="85" dirty="0">
                <a:solidFill>
                  <a:srgbClr val="FFFFFF"/>
                </a:solidFill>
                <a:latin typeface="Tahoma"/>
                <a:cs typeface="Tahoma"/>
              </a:rPr>
              <a:t>медичну</a:t>
            </a:r>
            <a:r>
              <a:rPr sz="750" spc="-2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750" spc="60" dirty="0">
                <a:solidFill>
                  <a:srgbClr val="FFFFFF"/>
                </a:solidFill>
                <a:latin typeface="Tahoma"/>
                <a:cs typeface="Tahoma"/>
              </a:rPr>
              <a:t>допомогу</a:t>
            </a:r>
            <a:r>
              <a:rPr sz="750" spc="-2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750" spc="60" dirty="0">
                <a:solidFill>
                  <a:srgbClr val="FFFFFF"/>
                </a:solidFill>
                <a:latin typeface="Tahoma"/>
                <a:cs typeface="Tahoma"/>
              </a:rPr>
              <a:t>у</a:t>
            </a:r>
            <a:r>
              <a:rPr sz="750" spc="-2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750" spc="80" dirty="0">
                <a:solidFill>
                  <a:srgbClr val="FFFFFF"/>
                </a:solidFill>
                <a:latin typeface="Tahoma"/>
                <a:cs typeface="Tahoma"/>
              </a:rPr>
              <a:t>випадку</a:t>
            </a:r>
            <a:r>
              <a:rPr sz="750" spc="-2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750" spc="60" dirty="0">
                <a:solidFill>
                  <a:srgbClr val="FFFFFF"/>
                </a:solidFill>
                <a:latin typeface="Tahoma"/>
                <a:cs typeface="Tahoma"/>
              </a:rPr>
              <a:t>останньої</a:t>
            </a:r>
            <a:r>
              <a:rPr sz="750" spc="-2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750" spc="50" dirty="0">
                <a:solidFill>
                  <a:srgbClr val="FFFFFF"/>
                </a:solidFill>
                <a:latin typeface="Tahoma"/>
                <a:cs typeface="Tahoma"/>
              </a:rPr>
              <a:t>хвороби</a:t>
            </a:r>
            <a:r>
              <a:rPr sz="750" spc="-2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750" spc="85" dirty="0">
                <a:solidFill>
                  <a:srgbClr val="FFFFFF"/>
                </a:solidFill>
                <a:latin typeface="Tahoma"/>
                <a:cs typeface="Tahoma"/>
              </a:rPr>
              <a:t>чи  </a:t>
            </a:r>
            <a:r>
              <a:rPr sz="750" spc="75" dirty="0">
                <a:solidFill>
                  <a:srgbClr val="FFFFFF"/>
                </a:solidFill>
                <a:latin typeface="Tahoma"/>
                <a:cs typeface="Tahoma"/>
              </a:rPr>
              <a:t>травми </a:t>
            </a:r>
            <a:r>
              <a:rPr sz="750" spc="40" dirty="0">
                <a:solidFill>
                  <a:srgbClr val="FFFFFF"/>
                </a:solidFill>
                <a:latin typeface="Tahoma"/>
                <a:cs typeface="Tahoma"/>
              </a:rPr>
              <a:t>та </a:t>
            </a:r>
            <a:r>
              <a:rPr sz="750" spc="-15" dirty="0">
                <a:solidFill>
                  <a:srgbClr val="FFFFFF"/>
                </a:solidFill>
                <a:latin typeface="Tahoma"/>
                <a:cs typeface="Tahoma"/>
              </a:rPr>
              <a:t>(4) </a:t>
            </a:r>
            <a:r>
              <a:rPr sz="750" spc="75" dirty="0">
                <a:solidFill>
                  <a:srgbClr val="FFFFFF"/>
                </a:solidFill>
                <a:latin typeface="Tahoma"/>
                <a:cs typeface="Tahoma"/>
              </a:rPr>
              <a:t>проходженням </a:t>
            </a:r>
            <a:r>
              <a:rPr sz="750" spc="70" dirty="0">
                <a:solidFill>
                  <a:srgbClr val="FFFFFF"/>
                </a:solidFill>
                <a:latin typeface="Tahoma"/>
                <a:cs typeface="Tahoma"/>
              </a:rPr>
              <a:t>профілактичного</a:t>
            </a:r>
            <a:r>
              <a:rPr sz="750" spc="-13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750" spc="40" dirty="0">
                <a:solidFill>
                  <a:srgbClr val="FFFFFF"/>
                </a:solidFill>
                <a:latin typeface="Tahoma"/>
                <a:cs typeface="Tahoma"/>
              </a:rPr>
              <a:t>огляду,</a:t>
            </a:r>
            <a:endParaRPr sz="750">
              <a:latin typeface="Tahoma"/>
              <a:cs typeface="Tahoma"/>
            </a:endParaRPr>
          </a:p>
          <a:p>
            <a:pPr marL="12700" marR="57785">
              <a:lnSpc>
                <a:spcPct val="105600"/>
              </a:lnSpc>
            </a:pPr>
            <a:r>
              <a:rPr sz="750" spc="55" dirty="0">
                <a:solidFill>
                  <a:srgbClr val="FFFFFF"/>
                </a:solidFill>
                <a:latin typeface="Tahoma"/>
                <a:cs typeface="Tahoma"/>
              </a:rPr>
              <a:t>що</a:t>
            </a:r>
            <a:r>
              <a:rPr sz="750" spc="-3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750" spc="60" dirty="0">
                <a:solidFill>
                  <a:srgbClr val="FFFFFF"/>
                </a:solidFill>
                <a:latin typeface="Tahoma"/>
                <a:cs typeface="Tahoma"/>
              </a:rPr>
              <a:t>включає</a:t>
            </a:r>
            <a:r>
              <a:rPr sz="750" spc="-3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750" spc="35" dirty="0">
                <a:solidFill>
                  <a:srgbClr val="FFFFFF"/>
                </a:solidFill>
                <a:latin typeface="Tahoma"/>
                <a:cs typeface="Tahoma"/>
              </a:rPr>
              <a:t>або</a:t>
            </a:r>
            <a:r>
              <a:rPr sz="750" spc="-3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750" spc="70" dirty="0">
                <a:solidFill>
                  <a:srgbClr val="FFFFFF"/>
                </a:solidFill>
                <a:latin typeface="Tahoma"/>
                <a:cs typeface="Tahoma"/>
              </a:rPr>
              <a:t>проходження</a:t>
            </a:r>
            <a:r>
              <a:rPr sz="750" spc="-3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750" spc="40" dirty="0">
                <a:solidFill>
                  <a:srgbClr val="FFFFFF"/>
                </a:solidFill>
                <a:latin typeface="Tahoma"/>
                <a:cs typeface="Tahoma"/>
              </a:rPr>
              <a:t>загального</a:t>
            </a:r>
            <a:r>
              <a:rPr sz="750" spc="-3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750" spc="60" dirty="0">
                <a:solidFill>
                  <a:srgbClr val="FFFFFF"/>
                </a:solidFill>
                <a:latin typeface="Tahoma"/>
                <a:cs typeface="Tahoma"/>
              </a:rPr>
              <a:t>професійного  </a:t>
            </a:r>
            <a:r>
              <a:rPr sz="750" spc="40" dirty="0">
                <a:solidFill>
                  <a:srgbClr val="FFFFFF"/>
                </a:solidFill>
                <a:latin typeface="Tahoma"/>
                <a:cs typeface="Tahoma"/>
              </a:rPr>
              <a:t>огляду,</a:t>
            </a:r>
            <a:r>
              <a:rPr sz="750" spc="-3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750" spc="35" dirty="0">
                <a:solidFill>
                  <a:srgbClr val="FFFFFF"/>
                </a:solidFill>
                <a:latin typeface="Tahoma"/>
                <a:cs typeface="Tahoma"/>
              </a:rPr>
              <a:t>або</a:t>
            </a:r>
            <a:r>
              <a:rPr sz="750" spc="-3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750" spc="60" dirty="0">
                <a:solidFill>
                  <a:srgbClr val="FFFFFF"/>
                </a:solidFill>
                <a:latin typeface="Tahoma"/>
                <a:cs typeface="Tahoma"/>
              </a:rPr>
              <a:t>огляду</a:t>
            </a:r>
            <a:r>
              <a:rPr sz="750" spc="-3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750" spc="60" dirty="0">
                <a:solidFill>
                  <a:srgbClr val="FFFFFF"/>
                </a:solidFill>
                <a:latin typeface="Tahoma"/>
                <a:cs typeface="Tahoma"/>
              </a:rPr>
              <a:t>гінеколога</a:t>
            </a:r>
            <a:r>
              <a:rPr sz="750" spc="-3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750" spc="65" dirty="0">
                <a:solidFill>
                  <a:srgbClr val="FFFFFF"/>
                </a:solidFill>
                <a:latin typeface="Tahoma"/>
                <a:cs typeface="Tahoma"/>
              </a:rPr>
              <a:t>для</a:t>
            </a:r>
            <a:r>
              <a:rPr sz="750" spc="-3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750" spc="80" dirty="0">
                <a:solidFill>
                  <a:srgbClr val="FFFFFF"/>
                </a:solidFill>
                <a:latin typeface="Tahoma"/>
                <a:cs typeface="Tahoma"/>
              </a:rPr>
              <a:t>жінок</a:t>
            </a:r>
            <a:r>
              <a:rPr sz="750" spc="-3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750" spc="40" dirty="0">
                <a:solidFill>
                  <a:srgbClr val="FFFFFF"/>
                </a:solidFill>
                <a:latin typeface="Tahoma"/>
                <a:cs typeface="Tahoma"/>
              </a:rPr>
              <a:t>та</a:t>
            </a:r>
            <a:r>
              <a:rPr sz="750" spc="-3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750" spc="50" dirty="0">
                <a:solidFill>
                  <a:srgbClr val="FFFFFF"/>
                </a:solidFill>
                <a:latin typeface="Tahoma"/>
                <a:cs typeface="Tahoma"/>
              </a:rPr>
              <a:t>уролога</a:t>
            </a:r>
            <a:endParaRPr sz="750">
              <a:latin typeface="Tahoma"/>
              <a:cs typeface="Tahoma"/>
            </a:endParaRPr>
          </a:p>
          <a:p>
            <a:pPr marL="12700" marR="301625">
              <a:lnSpc>
                <a:spcPct val="105600"/>
              </a:lnSpc>
            </a:pPr>
            <a:r>
              <a:rPr sz="750" spc="65" dirty="0">
                <a:solidFill>
                  <a:srgbClr val="FFFFFF"/>
                </a:solidFill>
                <a:latin typeface="Tahoma"/>
                <a:cs typeface="Tahoma"/>
              </a:rPr>
              <a:t>для </a:t>
            </a:r>
            <a:r>
              <a:rPr sz="750" spc="50" dirty="0">
                <a:solidFill>
                  <a:srgbClr val="FFFFFF"/>
                </a:solidFill>
                <a:latin typeface="Tahoma"/>
                <a:cs typeface="Tahoma"/>
              </a:rPr>
              <a:t>чоловіків, </a:t>
            </a:r>
            <a:r>
              <a:rPr sz="750" spc="35" dirty="0">
                <a:solidFill>
                  <a:srgbClr val="FFFFFF"/>
                </a:solidFill>
                <a:latin typeface="Tahoma"/>
                <a:cs typeface="Tahoma"/>
              </a:rPr>
              <a:t>або </a:t>
            </a:r>
            <a:r>
              <a:rPr sz="750" spc="65" dirty="0">
                <a:solidFill>
                  <a:srgbClr val="FFFFFF"/>
                </a:solidFill>
                <a:latin typeface="Tahoma"/>
                <a:cs typeface="Tahoma"/>
              </a:rPr>
              <a:t>кардіограма </a:t>
            </a:r>
            <a:r>
              <a:rPr sz="750" spc="60" dirty="0">
                <a:solidFill>
                  <a:srgbClr val="FFFFFF"/>
                </a:solidFill>
                <a:latin typeface="Tahoma"/>
                <a:cs typeface="Tahoma"/>
              </a:rPr>
              <a:t>у </a:t>
            </a:r>
            <a:r>
              <a:rPr sz="750" spc="80" dirty="0">
                <a:solidFill>
                  <a:srgbClr val="FFFFFF"/>
                </a:solidFill>
                <a:latin typeface="Tahoma"/>
                <a:cs typeface="Tahoma"/>
              </a:rPr>
              <a:t>профілактичних  </a:t>
            </a:r>
            <a:r>
              <a:rPr sz="750" spc="85" dirty="0">
                <a:solidFill>
                  <a:srgbClr val="FFFFFF"/>
                </a:solidFill>
                <a:latin typeface="Tahoma"/>
                <a:cs typeface="Tahoma"/>
              </a:rPr>
              <a:t>цілях</a:t>
            </a:r>
            <a:r>
              <a:rPr sz="750" spc="-3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750" spc="80" dirty="0">
                <a:solidFill>
                  <a:srgbClr val="FFFFFF"/>
                </a:solidFill>
                <a:latin typeface="Tahoma"/>
                <a:cs typeface="Tahoma"/>
              </a:rPr>
              <a:t>(принаймні</a:t>
            </a:r>
            <a:r>
              <a:rPr sz="750" spc="-3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750" spc="55" dirty="0">
                <a:solidFill>
                  <a:srgbClr val="FFFFFF"/>
                </a:solidFill>
                <a:latin typeface="Tahoma"/>
                <a:cs typeface="Tahoma"/>
              </a:rPr>
              <a:t>одна</a:t>
            </a:r>
            <a:r>
              <a:rPr sz="750" spc="-3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750" spc="50" dirty="0">
                <a:solidFill>
                  <a:srgbClr val="FFFFFF"/>
                </a:solidFill>
                <a:latin typeface="Tahoma"/>
                <a:cs typeface="Tahoma"/>
              </a:rPr>
              <a:t>запропонована</a:t>
            </a:r>
            <a:r>
              <a:rPr sz="750" spc="-3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750" spc="75" dirty="0">
                <a:solidFill>
                  <a:srgbClr val="FFFFFF"/>
                </a:solidFill>
                <a:latin typeface="Tahoma"/>
                <a:cs typeface="Tahoma"/>
              </a:rPr>
              <a:t>опція</a:t>
            </a:r>
            <a:r>
              <a:rPr sz="750" spc="-3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750" spc="80" dirty="0">
                <a:solidFill>
                  <a:srgbClr val="FFFFFF"/>
                </a:solidFill>
                <a:latin typeface="Tahoma"/>
                <a:cs typeface="Tahoma"/>
              </a:rPr>
              <a:t>мала  </a:t>
            </a:r>
            <a:r>
              <a:rPr sz="750" spc="35" dirty="0">
                <a:solidFill>
                  <a:srgbClr val="FFFFFF"/>
                </a:solidFill>
                <a:latin typeface="Tahoma"/>
                <a:cs typeface="Tahoma"/>
              </a:rPr>
              <a:t>здобути</a:t>
            </a:r>
            <a:r>
              <a:rPr sz="750" spc="-3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750" spc="60" dirty="0">
                <a:solidFill>
                  <a:srgbClr val="FFFFFF"/>
                </a:solidFill>
                <a:latin typeface="Tahoma"/>
                <a:cs typeface="Tahoma"/>
              </a:rPr>
              <a:t>від</a:t>
            </a:r>
            <a:r>
              <a:rPr sz="750" spc="-3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750" spc="55" dirty="0">
                <a:solidFill>
                  <a:srgbClr val="FFFFFF"/>
                </a:solidFill>
                <a:latin typeface="Tahoma"/>
                <a:cs typeface="Tahoma"/>
              </a:rPr>
              <a:t>респондента</a:t>
            </a:r>
            <a:r>
              <a:rPr sz="750" spc="-3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750" spc="55" dirty="0">
                <a:solidFill>
                  <a:srgbClr val="FFFFFF"/>
                </a:solidFill>
                <a:latin typeface="Tahoma"/>
                <a:cs typeface="Tahoma"/>
              </a:rPr>
              <a:t>відповідь</a:t>
            </a:r>
            <a:r>
              <a:rPr sz="750" spc="-3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750" spc="20" dirty="0">
                <a:solidFill>
                  <a:srgbClr val="FFFFFF"/>
                </a:solidFill>
                <a:latin typeface="Tahoma"/>
                <a:cs typeface="Tahoma"/>
              </a:rPr>
              <a:t>«так»).</a:t>
            </a:r>
            <a:endParaRPr sz="750">
              <a:latin typeface="Tahoma"/>
              <a:cs typeface="Tahoma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956703" y="2015070"/>
            <a:ext cx="3459479" cy="322580"/>
          </a:xfrm>
          <a:custGeom>
            <a:avLst/>
            <a:gdLst/>
            <a:ahLst/>
            <a:cxnLst/>
            <a:rect l="l" t="t" r="r" b="b"/>
            <a:pathLst>
              <a:path w="3459479" h="322580">
                <a:moveTo>
                  <a:pt x="233197" y="7353"/>
                </a:moveTo>
                <a:lnTo>
                  <a:pt x="226110" y="0"/>
                </a:lnTo>
                <a:lnTo>
                  <a:pt x="107416" y="0"/>
                </a:lnTo>
                <a:lnTo>
                  <a:pt x="100355" y="7353"/>
                </a:lnTo>
                <a:lnTo>
                  <a:pt x="100355" y="59791"/>
                </a:lnTo>
                <a:lnTo>
                  <a:pt x="131953" y="59791"/>
                </a:lnTo>
                <a:lnTo>
                  <a:pt x="131953" y="32842"/>
                </a:lnTo>
                <a:lnTo>
                  <a:pt x="201587" y="32842"/>
                </a:lnTo>
                <a:lnTo>
                  <a:pt x="201587" y="59791"/>
                </a:lnTo>
                <a:lnTo>
                  <a:pt x="233197" y="59791"/>
                </a:lnTo>
                <a:lnTo>
                  <a:pt x="233197" y="7353"/>
                </a:lnTo>
                <a:close/>
              </a:path>
              <a:path w="3459479" h="322580">
                <a:moveTo>
                  <a:pt x="333578" y="75793"/>
                </a:moveTo>
                <a:lnTo>
                  <a:pt x="234111" y="75793"/>
                </a:lnTo>
                <a:lnTo>
                  <a:pt x="234111" y="181203"/>
                </a:lnTo>
                <a:lnTo>
                  <a:pt x="234111" y="219303"/>
                </a:lnTo>
                <a:lnTo>
                  <a:pt x="185267" y="219303"/>
                </a:lnTo>
                <a:lnTo>
                  <a:pt x="185267" y="270103"/>
                </a:lnTo>
                <a:lnTo>
                  <a:pt x="148310" y="270103"/>
                </a:lnTo>
                <a:lnTo>
                  <a:pt x="148310" y="219303"/>
                </a:lnTo>
                <a:lnTo>
                  <a:pt x="99466" y="219303"/>
                </a:lnTo>
                <a:lnTo>
                  <a:pt x="99466" y="181203"/>
                </a:lnTo>
                <a:lnTo>
                  <a:pt x="148310" y="181203"/>
                </a:lnTo>
                <a:lnTo>
                  <a:pt x="148310" y="130403"/>
                </a:lnTo>
                <a:lnTo>
                  <a:pt x="185267" y="130403"/>
                </a:lnTo>
                <a:lnTo>
                  <a:pt x="185267" y="181203"/>
                </a:lnTo>
                <a:lnTo>
                  <a:pt x="234111" y="181203"/>
                </a:lnTo>
                <a:lnTo>
                  <a:pt x="234111" y="75793"/>
                </a:lnTo>
                <a:lnTo>
                  <a:pt x="0" y="75793"/>
                </a:lnTo>
                <a:lnTo>
                  <a:pt x="0" y="130403"/>
                </a:lnTo>
                <a:lnTo>
                  <a:pt x="0" y="181203"/>
                </a:lnTo>
                <a:lnTo>
                  <a:pt x="0" y="219303"/>
                </a:lnTo>
                <a:lnTo>
                  <a:pt x="0" y="270103"/>
                </a:lnTo>
                <a:lnTo>
                  <a:pt x="0" y="322173"/>
                </a:lnTo>
                <a:lnTo>
                  <a:pt x="333578" y="322173"/>
                </a:lnTo>
                <a:lnTo>
                  <a:pt x="333578" y="270103"/>
                </a:lnTo>
                <a:lnTo>
                  <a:pt x="333578" y="219303"/>
                </a:lnTo>
                <a:lnTo>
                  <a:pt x="333578" y="181203"/>
                </a:lnTo>
                <a:lnTo>
                  <a:pt x="333578" y="130403"/>
                </a:lnTo>
                <a:lnTo>
                  <a:pt x="333578" y="75793"/>
                </a:lnTo>
                <a:close/>
              </a:path>
              <a:path w="3459479" h="322580">
                <a:moveTo>
                  <a:pt x="3459264" y="46723"/>
                </a:moveTo>
                <a:lnTo>
                  <a:pt x="3204121" y="142608"/>
                </a:lnTo>
                <a:lnTo>
                  <a:pt x="3182721" y="151180"/>
                </a:lnTo>
                <a:lnTo>
                  <a:pt x="3182124" y="162737"/>
                </a:lnTo>
                <a:lnTo>
                  <a:pt x="3187166" y="167767"/>
                </a:lnTo>
                <a:lnTo>
                  <a:pt x="3213062" y="179692"/>
                </a:lnTo>
                <a:lnTo>
                  <a:pt x="3281794" y="186969"/>
                </a:lnTo>
                <a:lnTo>
                  <a:pt x="3307727" y="198945"/>
                </a:lnTo>
                <a:lnTo>
                  <a:pt x="3319551" y="224739"/>
                </a:lnTo>
                <a:lnTo>
                  <a:pt x="3326180" y="292823"/>
                </a:lnTo>
                <a:lnTo>
                  <a:pt x="3337966" y="318579"/>
                </a:lnTo>
                <a:lnTo>
                  <a:pt x="3343770" y="321818"/>
                </a:lnTo>
                <a:lnTo>
                  <a:pt x="3349815" y="321348"/>
                </a:lnTo>
                <a:lnTo>
                  <a:pt x="3355149" y="317995"/>
                </a:lnTo>
                <a:lnTo>
                  <a:pt x="3358807" y="312572"/>
                </a:lnTo>
                <a:lnTo>
                  <a:pt x="3386188" y="242252"/>
                </a:lnTo>
                <a:lnTo>
                  <a:pt x="3419424" y="154063"/>
                </a:lnTo>
                <a:lnTo>
                  <a:pt x="3459264" y="46723"/>
                </a:lnTo>
                <a:close/>
              </a:path>
            </a:pathLst>
          </a:custGeom>
          <a:solidFill>
            <a:srgbClr val="14184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 txBox="1"/>
          <p:nvPr/>
        </p:nvSpPr>
        <p:spPr>
          <a:xfrm>
            <a:off x="777200" y="4769233"/>
            <a:ext cx="6169660" cy="330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 marR="30480" indent="-635">
              <a:lnSpc>
                <a:spcPct val="111100"/>
              </a:lnSpc>
              <a:spcBef>
                <a:spcPts val="100"/>
              </a:spcBef>
            </a:pPr>
            <a:r>
              <a:rPr sz="525" i="1" spc="22" baseline="31746" dirty="0">
                <a:solidFill>
                  <a:srgbClr val="FFFFFF"/>
                </a:solidFill>
                <a:latin typeface="Cambria"/>
                <a:cs typeface="Cambria"/>
              </a:rPr>
              <a:t>5 </a:t>
            </a:r>
            <a:r>
              <a:rPr sz="600" i="1" spc="45" dirty="0">
                <a:solidFill>
                  <a:srgbClr val="FFFFFF"/>
                </a:solidFill>
                <a:latin typeface="Cambria"/>
                <a:cs typeface="Cambria"/>
              </a:rPr>
              <a:t>Bleich, </a:t>
            </a:r>
            <a:r>
              <a:rPr sz="600" i="1" spc="60" dirty="0">
                <a:solidFill>
                  <a:srgbClr val="FFFFFF"/>
                </a:solidFill>
                <a:latin typeface="Cambria"/>
                <a:cs typeface="Cambria"/>
              </a:rPr>
              <a:t>S. </a:t>
            </a:r>
            <a:r>
              <a:rPr sz="600" i="1" spc="35" dirty="0">
                <a:solidFill>
                  <a:srgbClr val="FFFFFF"/>
                </a:solidFill>
                <a:latin typeface="Cambria"/>
                <a:cs typeface="Cambria"/>
              </a:rPr>
              <a:t>N., </a:t>
            </a:r>
            <a:r>
              <a:rPr sz="600" i="1" spc="50" dirty="0">
                <a:solidFill>
                  <a:srgbClr val="FFFFFF"/>
                </a:solidFill>
                <a:latin typeface="Cambria"/>
                <a:cs typeface="Cambria"/>
              </a:rPr>
              <a:t>Özaltin, </a:t>
            </a:r>
            <a:r>
              <a:rPr sz="600" i="1" spc="45" dirty="0">
                <a:solidFill>
                  <a:srgbClr val="FFFFFF"/>
                </a:solidFill>
                <a:latin typeface="Cambria"/>
                <a:cs typeface="Cambria"/>
              </a:rPr>
              <a:t>E., </a:t>
            </a:r>
            <a:r>
              <a:rPr sz="600" i="1" spc="30" dirty="0">
                <a:solidFill>
                  <a:srgbClr val="FFFFFF"/>
                </a:solidFill>
                <a:latin typeface="Cambria"/>
                <a:cs typeface="Cambria"/>
              </a:rPr>
              <a:t>&amp; </a:t>
            </a:r>
            <a:r>
              <a:rPr sz="600" i="1" spc="60" dirty="0">
                <a:solidFill>
                  <a:srgbClr val="FFFFFF"/>
                </a:solidFill>
                <a:latin typeface="Cambria"/>
                <a:cs typeface="Cambria"/>
              </a:rPr>
              <a:t>Murray, C. </a:t>
            </a:r>
            <a:r>
              <a:rPr sz="600" i="1" spc="40" dirty="0">
                <a:solidFill>
                  <a:srgbClr val="FFFFFF"/>
                </a:solidFill>
                <a:latin typeface="Cambria"/>
                <a:cs typeface="Cambria"/>
              </a:rPr>
              <a:t>J. </a:t>
            </a:r>
            <a:r>
              <a:rPr sz="600" i="1" spc="20" dirty="0">
                <a:solidFill>
                  <a:srgbClr val="FFFFFF"/>
                </a:solidFill>
                <a:latin typeface="Cambria"/>
                <a:cs typeface="Cambria"/>
              </a:rPr>
              <a:t>(2009). </a:t>
            </a:r>
            <a:r>
              <a:rPr sz="600" i="1" spc="65" dirty="0">
                <a:solidFill>
                  <a:srgbClr val="FFFFFF"/>
                </a:solidFill>
                <a:latin typeface="Cambria"/>
                <a:cs typeface="Cambria"/>
              </a:rPr>
              <a:t>How </a:t>
            </a:r>
            <a:r>
              <a:rPr sz="600" i="1" spc="55" dirty="0">
                <a:solidFill>
                  <a:srgbClr val="FFFFFF"/>
                </a:solidFill>
                <a:latin typeface="Cambria"/>
                <a:cs typeface="Cambria"/>
              </a:rPr>
              <a:t>does </a:t>
            </a:r>
            <a:r>
              <a:rPr sz="600" i="1" spc="50" dirty="0">
                <a:solidFill>
                  <a:srgbClr val="FFFFFF"/>
                </a:solidFill>
                <a:latin typeface="Cambria"/>
                <a:cs typeface="Cambria"/>
              </a:rPr>
              <a:t>satisfaction with </a:t>
            </a:r>
            <a:r>
              <a:rPr sz="600" i="1" spc="40" dirty="0">
                <a:solidFill>
                  <a:srgbClr val="FFFFFF"/>
                </a:solidFill>
                <a:latin typeface="Cambria"/>
                <a:cs typeface="Cambria"/>
              </a:rPr>
              <a:t>the </a:t>
            </a:r>
            <a:r>
              <a:rPr sz="600" i="1" spc="50" dirty="0">
                <a:solidFill>
                  <a:srgbClr val="FFFFFF"/>
                </a:solidFill>
                <a:latin typeface="Cambria"/>
                <a:cs typeface="Cambria"/>
              </a:rPr>
              <a:t>health-care </a:t>
            </a:r>
            <a:r>
              <a:rPr sz="600" i="1" spc="65" dirty="0">
                <a:solidFill>
                  <a:srgbClr val="FFFFFF"/>
                </a:solidFill>
                <a:latin typeface="Cambria"/>
                <a:cs typeface="Cambria"/>
              </a:rPr>
              <a:t>system </a:t>
            </a:r>
            <a:r>
              <a:rPr sz="600" i="1" spc="40" dirty="0">
                <a:solidFill>
                  <a:srgbClr val="FFFFFF"/>
                </a:solidFill>
                <a:latin typeface="Cambria"/>
                <a:cs typeface="Cambria"/>
              </a:rPr>
              <a:t>relate </a:t>
            </a:r>
            <a:r>
              <a:rPr sz="600" i="1" spc="25" dirty="0">
                <a:solidFill>
                  <a:srgbClr val="FFFFFF"/>
                </a:solidFill>
                <a:latin typeface="Cambria"/>
                <a:cs typeface="Cambria"/>
              </a:rPr>
              <a:t>to </a:t>
            </a:r>
            <a:r>
              <a:rPr sz="600" i="1" spc="40" dirty="0">
                <a:solidFill>
                  <a:srgbClr val="FFFFFF"/>
                </a:solidFill>
                <a:latin typeface="Cambria"/>
                <a:cs typeface="Cambria"/>
              </a:rPr>
              <a:t>patient </a:t>
            </a:r>
            <a:r>
              <a:rPr sz="600" i="1" spc="50" dirty="0">
                <a:solidFill>
                  <a:srgbClr val="FFFFFF"/>
                </a:solidFill>
                <a:latin typeface="Cambria"/>
                <a:cs typeface="Cambria"/>
              </a:rPr>
              <a:t>experience?. </a:t>
            </a:r>
            <a:r>
              <a:rPr sz="600" i="1" spc="45" dirty="0">
                <a:solidFill>
                  <a:srgbClr val="FFFFFF"/>
                </a:solidFill>
                <a:latin typeface="Cambria"/>
                <a:cs typeface="Cambria"/>
              </a:rPr>
              <a:t>Bulletin </a:t>
            </a:r>
            <a:r>
              <a:rPr sz="600" i="1" spc="35" dirty="0">
                <a:solidFill>
                  <a:srgbClr val="FFFFFF"/>
                </a:solidFill>
                <a:latin typeface="Cambria"/>
                <a:cs typeface="Cambria"/>
              </a:rPr>
              <a:t>of </a:t>
            </a:r>
            <a:r>
              <a:rPr sz="600" i="1" spc="40" dirty="0">
                <a:solidFill>
                  <a:srgbClr val="FFFFFF"/>
                </a:solidFill>
                <a:latin typeface="Cambria"/>
                <a:cs typeface="Cambria"/>
              </a:rPr>
              <a:t>the </a:t>
            </a:r>
            <a:r>
              <a:rPr sz="600" i="1" spc="45" dirty="0">
                <a:solidFill>
                  <a:srgbClr val="FFFFFF"/>
                </a:solidFill>
                <a:latin typeface="Cambria"/>
                <a:cs typeface="Cambria"/>
              </a:rPr>
              <a:t>World Health </a:t>
            </a:r>
            <a:r>
              <a:rPr sz="600" i="1" spc="55" dirty="0">
                <a:solidFill>
                  <a:srgbClr val="FFFFFF"/>
                </a:solidFill>
                <a:latin typeface="Cambria"/>
                <a:cs typeface="Cambria"/>
              </a:rPr>
              <a:t>Or-  </a:t>
            </a:r>
            <a:r>
              <a:rPr sz="600" i="1" spc="50" dirty="0">
                <a:solidFill>
                  <a:srgbClr val="FFFFFF"/>
                </a:solidFill>
                <a:latin typeface="Cambria"/>
                <a:cs typeface="Cambria"/>
              </a:rPr>
              <a:t>ganization, </a:t>
            </a:r>
            <a:r>
              <a:rPr sz="600" i="1" spc="10" dirty="0">
                <a:solidFill>
                  <a:srgbClr val="FFFFFF"/>
                </a:solidFill>
                <a:latin typeface="Cambria"/>
                <a:cs typeface="Cambria"/>
              </a:rPr>
              <a:t>87(4), </a:t>
            </a:r>
            <a:r>
              <a:rPr sz="600" i="1" spc="25" dirty="0">
                <a:solidFill>
                  <a:srgbClr val="FFFFFF"/>
                </a:solidFill>
                <a:latin typeface="Cambria"/>
                <a:cs typeface="Cambria"/>
              </a:rPr>
              <a:t>271-278. </a:t>
            </a:r>
            <a:r>
              <a:rPr sz="525" i="1" spc="22" baseline="31746" dirty="0">
                <a:solidFill>
                  <a:srgbClr val="FFFFFF"/>
                </a:solidFill>
                <a:latin typeface="Cambria"/>
                <a:cs typeface="Cambria"/>
              </a:rPr>
              <a:t>6 </a:t>
            </a:r>
            <a:r>
              <a:rPr sz="600" i="1" spc="45" dirty="0">
                <a:solidFill>
                  <a:srgbClr val="FFFFFF"/>
                </a:solidFill>
                <a:latin typeface="Cambria"/>
                <a:cs typeface="Cambria"/>
              </a:rPr>
              <a:t>Danyliv, </a:t>
            </a:r>
            <a:r>
              <a:rPr sz="600" i="1" spc="60" dirty="0">
                <a:solidFill>
                  <a:srgbClr val="FFFFFF"/>
                </a:solidFill>
                <a:latin typeface="Cambria"/>
                <a:cs typeface="Cambria"/>
              </a:rPr>
              <a:t>A., </a:t>
            </a:r>
            <a:r>
              <a:rPr sz="600" i="1" spc="50" dirty="0">
                <a:solidFill>
                  <a:srgbClr val="FFFFFF"/>
                </a:solidFill>
                <a:latin typeface="Cambria"/>
                <a:cs typeface="Cambria"/>
              </a:rPr>
              <a:t>Stepurko, </a:t>
            </a:r>
            <a:r>
              <a:rPr sz="600" i="1" spc="25" dirty="0">
                <a:solidFill>
                  <a:srgbClr val="FFFFFF"/>
                </a:solidFill>
                <a:latin typeface="Cambria"/>
                <a:cs typeface="Cambria"/>
              </a:rPr>
              <a:t>T., </a:t>
            </a:r>
            <a:r>
              <a:rPr sz="600" i="1" spc="55" dirty="0">
                <a:solidFill>
                  <a:srgbClr val="FFFFFF"/>
                </a:solidFill>
                <a:latin typeface="Cambria"/>
                <a:cs typeface="Cambria"/>
              </a:rPr>
              <a:t>Gryga, </a:t>
            </a:r>
            <a:r>
              <a:rPr sz="600" i="1" spc="35" dirty="0">
                <a:solidFill>
                  <a:srgbClr val="FFFFFF"/>
                </a:solidFill>
                <a:latin typeface="Cambria"/>
                <a:cs typeface="Cambria"/>
              </a:rPr>
              <a:t>I., </a:t>
            </a:r>
            <a:r>
              <a:rPr sz="600" i="1" spc="45" dirty="0">
                <a:solidFill>
                  <a:srgbClr val="FFFFFF"/>
                </a:solidFill>
                <a:latin typeface="Cambria"/>
                <a:cs typeface="Cambria"/>
              </a:rPr>
              <a:t>Pavlova, </a:t>
            </a:r>
            <a:r>
              <a:rPr sz="600" i="1" spc="70" dirty="0">
                <a:solidFill>
                  <a:srgbClr val="FFFFFF"/>
                </a:solidFill>
                <a:latin typeface="Cambria"/>
                <a:cs typeface="Cambria"/>
              </a:rPr>
              <a:t>M., </a:t>
            </a:r>
            <a:r>
              <a:rPr sz="600" i="1" spc="30" dirty="0">
                <a:solidFill>
                  <a:srgbClr val="FFFFFF"/>
                </a:solidFill>
                <a:latin typeface="Cambria"/>
                <a:cs typeface="Cambria"/>
              </a:rPr>
              <a:t>&amp; </a:t>
            </a:r>
            <a:r>
              <a:rPr sz="600" i="1" spc="45" dirty="0">
                <a:solidFill>
                  <a:srgbClr val="FFFFFF"/>
                </a:solidFill>
                <a:latin typeface="Cambria"/>
                <a:cs typeface="Cambria"/>
              </a:rPr>
              <a:t>Groot, </a:t>
            </a:r>
            <a:r>
              <a:rPr sz="600" i="1" spc="30" dirty="0">
                <a:solidFill>
                  <a:srgbClr val="FFFFFF"/>
                </a:solidFill>
                <a:latin typeface="Cambria"/>
                <a:cs typeface="Cambria"/>
              </a:rPr>
              <a:t>W. </a:t>
            </a:r>
            <a:r>
              <a:rPr sz="600" i="1" spc="10" dirty="0">
                <a:solidFill>
                  <a:srgbClr val="FFFFFF"/>
                </a:solidFill>
                <a:latin typeface="Cambria"/>
                <a:cs typeface="Cambria"/>
              </a:rPr>
              <a:t>(2012). </a:t>
            </a:r>
            <a:r>
              <a:rPr sz="600" i="1" spc="50" dirty="0">
                <a:solidFill>
                  <a:srgbClr val="FFFFFF"/>
                </a:solidFill>
                <a:latin typeface="Cambria"/>
                <a:cs typeface="Cambria"/>
              </a:rPr>
              <a:t>Is </a:t>
            </a:r>
            <a:r>
              <a:rPr sz="600" i="1" spc="45" dirty="0">
                <a:solidFill>
                  <a:srgbClr val="FFFFFF"/>
                </a:solidFill>
                <a:latin typeface="Cambria"/>
                <a:cs typeface="Cambria"/>
              </a:rPr>
              <a:t>there a place </a:t>
            </a:r>
            <a:r>
              <a:rPr sz="600" i="1" spc="40" dirty="0">
                <a:solidFill>
                  <a:srgbClr val="FFFFFF"/>
                </a:solidFill>
                <a:latin typeface="Cambria"/>
                <a:cs typeface="Cambria"/>
              </a:rPr>
              <a:t>for the patient </a:t>
            </a:r>
            <a:r>
              <a:rPr sz="600" i="1" spc="55" dirty="0">
                <a:solidFill>
                  <a:srgbClr val="FFFFFF"/>
                </a:solidFill>
                <a:latin typeface="Cambria"/>
                <a:cs typeface="Cambria"/>
              </a:rPr>
              <a:t>in </a:t>
            </a:r>
            <a:r>
              <a:rPr sz="600" i="1" spc="40" dirty="0">
                <a:solidFill>
                  <a:srgbClr val="FFFFFF"/>
                </a:solidFill>
                <a:latin typeface="Cambria"/>
                <a:cs typeface="Cambria"/>
              </a:rPr>
              <a:t>the </a:t>
            </a:r>
            <a:r>
              <a:rPr sz="600" i="1" spc="55" dirty="0">
                <a:solidFill>
                  <a:srgbClr val="FFFFFF"/>
                </a:solidFill>
                <a:latin typeface="Cambria"/>
                <a:cs typeface="Cambria"/>
              </a:rPr>
              <a:t>Ukrainian </a:t>
            </a:r>
            <a:r>
              <a:rPr sz="600" i="1" spc="45" dirty="0">
                <a:solidFill>
                  <a:srgbClr val="FFFFFF"/>
                </a:solidFill>
                <a:latin typeface="Cambria"/>
                <a:cs typeface="Cambria"/>
              </a:rPr>
              <a:t>health care </a:t>
            </a:r>
            <a:r>
              <a:rPr sz="600" i="1" spc="60" dirty="0">
                <a:solidFill>
                  <a:srgbClr val="FFFFFF"/>
                </a:solidFill>
                <a:latin typeface="Cambria"/>
                <a:cs typeface="Cambria"/>
              </a:rPr>
              <a:t>system?  </a:t>
            </a:r>
            <a:r>
              <a:rPr sz="600" i="1" spc="40" dirty="0">
                <a:solidFill>
                  <a:srgbClr val="FFFFFF"/>
                </a:solidFill>
                <a:latin typeface="Cambria"/>
                <a:cs typeface="Cambria"/>
              </a:rPr>
              <a:t>Patient</a:t>
            </a:r>
            <a:r>
              <a:rPr sz="600" i="1" spc="30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600" i="1" spc="55" dirty="0">
                <a:solidFill>
                  <a:srgbClr val="FFFFFF"/>
                </a:solidFill>
                <a:latin typeface="Cambria"/>
                <a:cs typeface="Cambria"/>
              </a:rPr>
              <a:t>payment</a:t>
            </a:r>
            <a:r>
              <a:rPr sz="600" i="1" spc="30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600" i="1" spc="50" dirty="0">
                <a:solidFill>
                  <a:srgbClr val="FFFFFF"/>
                </a:solidFill>
                <a:latin typeface="Cambria"/>
                <a:cs typeface="Cambria"/>
              </a:rPr>
              <a:t>policies</a:t>
            </a:r>
            <a:r>
              <a:rPr sz="600" i="1" spc="30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600" i="1" spc="55" dirty="0">
                <a:solidFill>
                  <a:srgbClr val="FFFFFF"/>
                </a:solidFill>
                <a:latin typeface="Cambria"/>
                <a:cs typeface="Cambria"/>
              </a:rPr>
              <a:t>and</a:t>
            </a:r>
            <a:r>
              <a:rPr sz="600" i="1" spc="35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600" i="1" spc="55" dirty="0">
                <a:solidFill>
                  <a:srgbClr val="FFFFFF"/>
                </a:solidFill>
                <a:latin typeface="Cambria"/>
                <a:cs typeface="Cambria"/>
              </a:rPr>
              <a:t>investment</a:t>
            </a:r>
            <a:r>
              <a:rPr sz="600" i="1" spc="30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600" i="1" spc="45" dirty="0">
                <a:solidFill>
                  <a:srgbClr val="FFFFFF"/>
                </a:solidFill>
                <a:latin typeface="Cambria"/>
                <a:cs typeface="Cambria"/>
              </a:rPr>
              <a:t>priorities</a:t>
            </a:r>
            <a:r>
              <a:rPr sz="600" i="1" spc="30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600" i="1" spc="55" dirty="0">
                <a:solidFill>
                  <a:srgbClr val="FFFFFF"/>
                </a:solidFill>
                <a:latin typeface="Cambria"/>
                <a:cs typeface="Cambria"/>
              </a:rPr>
              <a:t>in</a:t>
            </a:r>
            <a:r>
              <a:rPr sz="600" i="1" spc="35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600" i="1" spc="45" dirty="0">
                <a:solidFill>
                  <a:srgbClr val="FFFFFF"/>
                </a:solidFill>
                <a:latin typeface="Cambria"/>
                <a:cs typeface="Cambria"/>
              </a:rPr>
              <a:t>health</a:t>
            </a:r>
            <a:r>
              <a:rPr sz="600" i="1" spc="30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600" i="1" spc="45" dirty="0">
                <a:solidFill>
                  <a:srgbClr val="FFFFFF"/>
                </a:solidFill>
                <a:latin typeface="Cambria"/>
                <a:cs typeface="Cambria"/>
              </a:rPr>
              <a:t>care</a:t>
            </a:r>
            <a:r>
              <a:rPr sz="600" i="1" spc="30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600" i="1" spc="55" dirty="0">
                <a:solidFill>
                  <a:srgbClr val="FFFFFF"/>
                </a:solidFill>
                <a:latin typeface="Cambria"/>
                <a:cs typeface="Cambria"/>
              </a:rPr>
              <a:t>in</a:t>
            </a:r>
            <a:r>
              <a:rPr sz="600" i="1" spc="30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600" i="1" spc="55" dirty="0">
                <a:solidFill>
                  <a:srgbClr val="FFFFFF"/>
                </a:solidFill>
                <a:latin typeface="Cambria"/>
                <a:cs typeface="Cambria"/>
              </a:rPr>
              <a:t>Ukraine.</a:t>
            </a:r>
            <a:r>
              <a:rPr sz="600" i="1" spc="35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600" i="1" spc="55" dirty="0">
                <a:solidFill>
                  <a:srgbClr val="FFFFFF"/>
                </a:solidFill>
                <a:latin typeface="Cambria"/>
                <a:cs typeface="Cambria"/>
              </a:rPr>
              <a:t>SocietyandEconomy,</a:t>
            </a:r>
            <a:r>
              <a:rPr sz="600" i="1" spc="30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600" i="1" spc="15" dirty="0">
                <a:solidFill>
                  <a:srgbClr val="FFFFFF"/>
                </a:solidFill>
                <a:latin typeface="Cambria"/>
                <a:cs typeface="Cambria"/>
              </a:rPr>
              <a:t>34(2),</a:t>
            </a:r>
            <a:r>
              <a:rPr sz="600" i="1" spc="30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600" i="1" spc="25" dirty="0">
                <a:solidFill>
                  <a:srgbClr val="FFFFFF"/>
                </a:solidFill>
                <a:latin typeface="Cambria"/>
                <a:cs typeface="Cambria"/>
              </a:rPr>
              <a:t>273-291.</a:t>
            </a:r>
            <a:endParaRPr sz="600">
              <a:latin typeface="Cambria"/>
              <a:cs typeface="Cambria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1245603" y="476986"/>
            <a:ext cx="5876290" cy="83820"/>
          </a:xfrm>
          <a:custGeom>
            <a:avLst/>
            <a:gdLst/>
            <a:ahLst/>
            <a:cxnLst/>
            <a:rect l="l" t="t" r="r" b="b"/>
            <a:pathLst>
              <a:path w="5876290" h="83820">
                <a:moveTo>
                  <a:pt x="5876048" y="0"/>
                </a:moveTo>
                <a:lnTo>
                  <a:pt x="0" y="0"/>
                </a:lnTo>
                <a:lnTo>
                  <a:pt x="0" y="83654"/>
                </a:lnTo>
                <a:lnTo>
                  <a:pt x="5876048" y="83654"/>
                </a:lnTo>
                <a:lnTo>
                  <a:pt x="5876048" y="0"/>
                </a:lnTo>
                <a:close/>
              </a:path>
            </a:pathLst>
          </a:custGeom>
          <a:solidFill>
            <a:srgbClr val="384E6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654354" y="476986"/>
            <a:ext cx="541020" cy="83820"/>
          </a:xfrm>
          <a:custGeom>
            <a:avLst/>
            <a:gdLst/>
            <a:ahLst/>
            <a:cxnLst/>
            <a:rect l="l" t="t" r="r" b="b"/>
            <a:pathLst>
              <a:path w="541019" h="83820">
                <a:moveTo>
                  <a:pt x="540854" y="0"/>
                </a:moveTo>
                <a:lnTo>
                  <a:pt x="0" y="0"/>
                </a:lnTo>
                <a:lnTo>
                  <a:pt x="0" y="83654"/>
                </a:lnTo>
                <a:lnTo>
                  <a:pt x="540854" y="83654"/>
                </a:lnTo>
                <a:lnTo>
                  <a:pt x="540854" y="0"/>
                </a:lnTo>
                <a:close/>
              </a:path>
            </a:pathLst>
          </a:custGeom>
          <a:solidFill>
            <a:srgbClr val="F99F1B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1868114"/>
            <a:ext cx="7776209" cy="3676015"/>
            <a:chOff x="0" y="1868114"/>
            <a:chExt cx="7776209" cy="3676015"/>
          </a:xfrm>
        </p:grpSpPr>
        <p:sp>
          <p:nvSpPr>
            <p:cNvPr id="3" name="object 3"/>
            <p:cNvSpPr/>
            <p:nvPr/>
          </p:nvSpPr>
          <p:spPr>
            <a:xfrm>
              <a:off x="0" y="2448966"/>
              <a:ext cx="7776209" cy="3095625"/>
            </a:xfrm>
            <a:custGeom>
              <a:avLst/>
              <a:gdLst/>
              <a:ahLst/>
              <a:cxnLst/>
              <a:rect l="l" t="t" r="r" b="b"/>
              <a:pathLst>
                <a:path w="7776209" h="3095625">
                  <a:moveTo>
                    <a:pt x="7776006" y="0"/>
                  </a:moveTo>
                  <a:lnTo>
                    <a:pt x="0" y="0"/>
                  </a:lnTo>
                  <a:lnTo>
                    <a:pt x="0" y="3095028"/>
                  </a:lnTo>
                  <a:lnTo>
                    <a:pt x="7776006" y="3095028"/>
                  </a:lnTo>
                  <a:lnTo>
                    <a:pt x="7776006" y="0"/>
                  </a:lnTo>
                  <a:close/>
                </a:path>
              </a:pathLst>
            </a:custGeom>
            <a:solidFill>
              <a:srgbClr val="384E6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0" y="2445938"/>
              <a:ext cx="5334635" cy="38100"/>
            </a:xfrm>
            <a:custGeom>
              <a:avLst/>
              <a:gdLst/>
              <a:ahLst/>
              <a:cxnLst/>
              <a:rect l="l" t="t" r="r" b="b"/>
              <a:pathLst>
                <a:path w="5334635" h="38100">
                  <a:moveTo>
                    <a:pt x="5334443" y="0"/>
                  </a:moveTo>
                  <a:lnTo>
                    <a:pt x="0" y="0"/>
                  </a:lnTo>
                  <a:lnTo>
                    <a:pt x="0" y="38100"/>
                  </a:lnTo>
                  <a:lnTo>
                    <a:pt x="5334443" y="38100"/>
                  </a:lnTo>
                  <a:lnTo>
                    <a:pt x="5334443" y="0"/>
                  </a:lnTo>
                  <a:close/>
                </a:path>
              </a:pathLst>
            </a:custGeom>
            <a:solidFill>
              <a:srgbClr val="F99F1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807847" y="1868118"/>
              <a:ext cx="4851400" cy="615950"/>
            </a:xfrm>
            <a:custGeom>
              <a:avLst/>
              <a:gdLst/>
              <a:ahLst/>
              <a:cxnLst/>
              <a:rect l="l" t="t" r="r" b="b"/>
              <a:pathLst>
                <a:path w="4851400" h="615950">
                  <a:moveTo>
                    <a:pt x="616381" y="307962"/>
                  </a:moveTo>
                  <a:lnTo>
                    <a:pt x="613041" y="262458"/>
                  </a:lnTo>
                  <a:lnTo>
                    <a:pt x="603326" y="219011"/>
                  </a:lnTo>
                  <a:lnTo>
                    <a:pt x="587730" y="178130"/>
                  </a:lnTo>
                  <a:lnTo>
                    <a:pt x="566724" y="140271"/>
                  </a:lnTo>
                  <a:lnTo>
                    <a:pt x="540778" y="105918"/>
                  </a:lnTo>
                  <a:lnTo>
                    <a:pt x="510387" y="75539"/>
                  </a:lnTo>
                  <a:lnTo>
                    <a:pt x="475996" y="49618"/>
                  </a:lnTo>
                  <a:lnTo>
                    <a:pt x="438111" y="28625"/>
                  </a:lnTo>
                  <a:lnTo>
                    <a:pt x="397192" y="13042"/>
                  </a:lnTo>
                  <a:lnTo>
                    <a:pt x="353733" y="3340"/>
                  </a:lnTo>
                  <a:lnTo>
                    <a:pt x="308190" y="0"/>
                  </a:lnTo>
                  <a:lnTo>
                    <a:pt x="262648" y="3340"/>
                  </a:lnTo>
                  <a:lnTo>
                    <a:pt x="219176" y="13042"/>
                  </a:lnTo>
                  <a:lnTo>
                    <a:pt x="178269" y="28625"/>
                  </a:lnTo>
                  <a:lnTo>
                    <a:pt x="140373" y="49618"/>
                  </a:lnTo>
                  <a:lnTo>
                    <a:pt x="105994" y="75539"/>
                  </a:lnTo>
                  <a:lnTo>
                    <a:pt x="75590" y="105918"/>
                  </a:lnTo>
                  <a:lnTo>
                    <a:pt x="49644" y="140271"/>
                  </a:lnTo>
                  <a:lnTo>
                    <a:pt x="28638" y="178130"/>
                  </a:lnTo>
                  <a:lnTo>
                    <a:pt x="13042" y="219011"/>
                  </a:lnTo>
                  <a:lnTo>
                    <a:pt x="3340" y="262458"/>
                  </a:lnTo>
                  <a:lnTo>
                    <a:pt x="0" y="307962"/>
                  </a:lnTo>
                  <a:lnTo>
                    <a:pt x="3340" y="353479"/>
                  </a:lnTo>
                  <a:lnTo>
                    <a:pt x="13042" y="396913"/>
                  </a:lnTo>
                  <a:lnTo>
                    <a:pt x="28638" y="437794"/>
                  </a:lnTo>
                  <a:lnTo>
                    <a:pt x="49644" y="475653"/>
                  </a:lnTo>
                  <a:lnTo>
                    <a:pt x="75590" y="510006"/>
                  </a:lnTo>
                  <a:lnTo>
                    <a:pt x="105994" y="540385"/>
                  </a:lnTo>
                  <a:lnTo>
                    <a:pt x="140373" y="566318"/>
                  </a:lnTo>
                  <a:lnTo>
                    <a:pt x="178269" y="587298"/>
                  </a:lnTo>
                  <a:lnTo>
                    <a:pt x="219176" y="602881"/>
                  </a:lnTo>
                  <a:lnTo>
                    <a:pt x="262648" y="612584"/>
                  </a:lnTo>
                  <a:lnTo>
                    <a:pt x="308190" y="615924"/>
                  </a:lnTo>
                  <a:lnTo>
                    <a:pt x="353733" y="612584"/>
                  </a:lnTo>
                  <a:lnTo>
                    <a:pt x="397192" y="602881"/>
                  </a:lnTo>
                  <a:lnTo>
                    <a:pt x="438111" y="587298"/>
                  </a:lnTo>
                  <a:lnTo>
                    <a:pt x="475996" y="566318"/>
                  </a:lnTo>
                  <a:lnTo>
                    <a:pt x="510387" y="540385"/>
                  </a:lnTo>
                  <a:lnTo>
                    <a:pt x="540778" y="510006"/>
                  </a:lnTo>
                  <a:lnTo>
                    <a:pt x="566724" y="475653"/>
                  </a:lnTo>
                  <a:lnTo>
                    <a:pt x="587730" y="437794"/>
                  </a:lnTo>
                  <a:lnTo>
                    <a:pt x="603326" y="396913"/>
                  </a:lnTo>
                  <a:lnTo>
                    <a:pt x="613041" y="353479"/>
                  </a:lnTo>
                  <a:lnTo>
                    <a:pt x="616381" y="307962"/>
                  </a:lnTo>
                  <a:close/>
                </a:path>
                <a:path w="4851400" h="615950">
                  <a:moveTo>
                    <a:pt x="2733027" y="307962"/>
                  </a:moveTo>
                  <a:lnTo>
                    <a:pt x="2729687" y="262458"/>
                  </a:lnTo>
                  <a:lnTo>
                    <a:pt x="2719984" y="219011"/>
                  </a:lnTo>
                  <a:lnTo>
                    <a:pt x="2704388" y="178130"/>
                  </a:lnTo>
                  <a:lnTo>
                    <a:pt x="2683370" y="140271"/>
                  </a:lnTo>
                  <a:lnTo>
                    <a:pt x="2657437" y="105918"/>
                  </a:lnTo>
                  <a:lnTo>
                    <a:pt x="2627033" y="75539"/>
                  </a:lnTo>
                  <a:lnTo>
                    <a:pt x="2592654" y="49618"/>
                  </a:lnTo>
                  <a:lnTo>
                    <a:pt x="2554757" y="28625"/>
                  </a:lnTo>
                  <a:lnTo>
                    <a:pt x="2513850" y="13042"/>
                  </a:lnTo>
                  <a:lnTo>
                    <a:pt x="2470378" y="3340"/>
                  </a:lnTo>
                  <a:lnTo>
                    <a:pt x="2424836" y="0"/>
                  </a:lnTo>
                  <a:lnTo>
                    <a:pt x="2379294" y="3340"/>
                  </a:lnTo>
                  <a:lnTo>
                    <a:pt x="2335822" y="13042"/>
                  </a:lnTo>
                  <a:lnTo>
                    <a:pt x="2294915" y="28625"/>
                  </a:lnTo>
                  <a:lnTo>
                    <a:pt x="2257018" y="49618"/>
                  </a:lnTo>
                  <a:lnTo>
                    <a:pt x="2222639" y="75539"/>
                  </a:lnTo>
                  <a:lnTo>
                    <a:pt x="2192236" y="105918"/>
                  </a:lnTo>
                  <a:lnTo>
                    <a:pt x="2166302" y="140271"/>
                  </a:lnTo>
                  <a:lnTo>
                    <a:pt x="2145284" y="178130"/>
                  </a:lnTo>
                  <a:lnTo>
                    <a:pt x="2129688" y="219011"/>
                  </a:lnTo>
                  <a:lnTo>
                    <a:pt x="2119985" y="262458"/>
                  </a:lnTo>
                  <a:lnTo>
                    <a:pt x="2116645" y="307962"/>
                  </a:lnTo>
                  <a:lnTo>
                    <a:pt x="2119985" y="353479"/>
                  </a:lnTo>
                  <a:lnTo>
                    <a:pt x="2129688" y="396913"/>
                  </a:lnTo>
                  <a:lnTo>
                    <a:pt x="2145284" y="437794"/>
                  </a:lnTo>
                  <a:lnTo>
                    <a:pt x="2166302" y="475653"/>
                  </a:lnTo>
                  <a:lnTo>
                    <a:pt x="2192236" y="510006"/>
                  </a:lnTo>
                  <a:lnTo>
                    <a:pt x="2222639" y="540385"/>
                  </a:lnTo>
                  <a:lnTo>
                    <a:pt x="2257018" y="566318"/>
                  </a:lnTo>
                  <a:lnTo>
                    <a:pt x="2294915" y="587298"/>
                  </a:lnTo>
                  <a:lnTo>
                    <a:pt x="2335822" y="602881"/>
                  </a:lnTo>
                  <a:lnTo>
                    <a:pt x="2379294" y="612584"/>
                  </a:lnTo>
                  <a:lnTo>
                    <a:pt x="2424836" y="615924"/>
                  </a:lnTo>
                  <a:lnTo>
                    <a:pt x="2470378" y="612584"/>
                  </a:lnTo>
                  <a:lnTo>
                    <a:pt x="2513850" y="602881"/>
                  </a:lnTo>
                  <a:lnTo>
                    <a:pt x="2554757" y="587298"/>
                  </a:lnTo>
                  <a:lnTo>
                    <a:pt x="2592654" y="566318"/>
                  </a:lnTo>
                  <a:lnTo>
                    <a:pt x="2627033" y="540385"/>
                  </a:lnTo>
                  <a:lnTo>
                    <a:pt x="2657437" y="510006"/>
                  </a:lnTo>
                  <a:lnTo>
                    <a:pt x="2683370" y="475653"/>
                  </a:lnTo>
                  <a:lnTo>
                    <a:pt x="2704388" y="437794"/>
                  </a:lnTo>
                  <a:lnTo>
                    <a:pt x="2719984" y="396913"/>
                  </a:lnTo>
                  <a:lnTo>
                    <a:pt x="2729687" y="353479"/>
                  </a:lnTo>
                  <a:lnTo>
                    <a:pt x="2733027" y="307962"/>
                  </a:lnTo>
                  <a:close/>
                </a:path>
                <a:path w="4851400" h="615950">
                  <a:moveTo>
                    <a:pt x="4851222" y="307962"/>
                  </a:moveTo>
                  <a:lnTo>
                    <a:pt x="4847882" y="262458"/>
                  </a:lnTo>
                  <a:lnTo>
                    <a:pt x="4838179" y="219011"/>
                  </a:lnTo>
                  <a:lnTo>
                    <a:pt x="4822583" y="178130"/>
                  </a:lnTo>
                  <a:lnTo>
                    <a:pt x="4801578" y="140271"/>
                  </a:lnTo>
                  <a:lnTo>
                    <a:pt x="4775632" y="105918"/>
                  </a:lnTo>
                  <a:lnTo>
                    <a:pt x="4745228" y="75539"/>
                  </a:lnTo>
                  <a:lnTo>
                    <a:pt x="4710849" y="49618"/>
                  </a:lnTo>
                  <a:lnTo>
                    <a:pt x="4672965" y="28625"/>
                  </a:lnTo>
                  <a:lnTo>
                    <a:pt x="4632045" y="13042"/>
                  </a:lnTo>
                  <a:lnTo>
                    <a:pt x="4588573" y="3340"/>
                  </a:lnTo>
                  <a:lnTo>
                    <a:pt x="4543031" y="0"/>
                  </a:lnTo>
                  <a:lnTo>
                    <a:pt x="4497489" y="3340"/>
                  </a:lnTo>
                  <a:lnTo>
                    <a:pt x="4454029" y="13042"/>
                  </a:lnTo>
                  <a:lnTo>
                    <a:pt x="4413110" y="28625"/>
                  </a:lnTo>
                  <a:lnTo>
                    <a:pt x="4375226" y="49618"/>
                  </a:lnTo>
                  <a:lnTo>
                    <a:pt x="4340847" y="75539"/>
                  </a:lnTo>
                  <a:lnTo>
                    <a:pt x="4310443" y="105918"/>
                  </a:lnTo>
                  <a:lnTo>
                    <a:pt x="4284497" y="140271"/>
                  </a:lnTo>
                  <a:lnTo>
                    <a:pt x="4263491" y="178130"/>
                  </a:lnTo>
                  <a:lnTo>
                    <a:pt x="4247896" y="219011"/>
                  </a:lnTo>
                  <a:lnTo>
                    <a:pt x="4238193" y="262458"/>
                  </a:lnTo>
                  <a:lnTo>
                    <a:pt x="4234840" y="307962"/>
                  </a:lnTo>
                  <a:lnTo>
                    <a:pt x="4238193" y="353479"/>
                  </a:lnTo>
                  <a:lnTo>
                    <a:pt x="4247896" y="396913"/>
                  </a:lnTo>
                  <a:lnTo>
                    <a:pt x="4263491" y="437794"/>
                  </a:lnTo>
                  <a:lnTo>
                    <a:pt x="4284497" y="475653"/>
                  </a:lnTo>
                  <a:lnTo>
                    <a:pt x="4310443" y="510006"/>
                  </a:lnTo>
                  <a:lnTo>
                    <a:pt x="4340847" y="540385"/>
                  </a:lnTo>
                  <a:lnTo>
                    <a:pt x="4375226" y="566318"/>
                  </a:lnTo>
                  <a:lnTo>
                    <a:pt x="4413110" y="587298"/>
                  </a:lnTo>
                  <a:lnTo>
                    <a:pt x="4454029" y="602881"/>
                  </a:lnTo>
                  <a:lnTo>
                    <a:pt x="4497489" y="612584"/>
                  </a:lnTo>
                  <a:lnTo>
                    <a:pt x="4543031" y="615924"/>
                  </a:lnTo>
                  <a:lnTo>
                    <a:pt x="4588573" y="612584"/>
                  </a:lnTo>
                  <a:lnTo>
                    <a:pt x="4632045" y="602881"/>
                  </a:lnTo>
                  <a:lnTo>
                    <a:pt x="4672965" y="587298"/>
                  </a:lnTo>
                  <a:lnTo>
                    <a:pt x="4710849" y="566318"/>
                  </a:lnTo>
                  <a:lnTo>
                    <a:pt x="4745228" y="540385"/>
                  </a:lnTo>
                  <a:lnTo>
                    <a:pt x="4775632" y="510006"/>
                  </a:lnTo>
                  <a:lnTo>
                    <a:pt x="4801578" y="475653"/>
                  </a:lnTo>
                  <a:lnTo>
                    <a:pt x="4822583" y="437794"/>
                  </a:lnTo>
                  <a:lnTo>
                    <a:pt x="4838179" y="396913"/>
                  </a:lnTo>
                  <a:lnTo>
                    <a:pt x="4847882" y="353479"/>
                  </a:lnTo>
                  <a:lnTo>
                    <a:pt x="4851222" y="307962"/>
                  </a:lnTo>
                  <a:close/>
                </a:path>
              </a:pathLst>
            </a:custGeom>
            <a:solidFill>
              <a:srgbClr val="F99F1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/>
          <p:nvPr/>
        </p:nvSpPr>
        <p:spPr>
          <a:xfrm>
            <a:off x="1487934" y="1934274"/>
            <a:ext cx="1071880" cy="482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b="1" spc="60" dirty="0">
                <a:solidFill>
                  <a:srgbClr val="002A41"/>
                </a:solidFill>
                <a:latin typeface="Arial"/>
                <a:cs typeface="Arial"/>
              </a:rPr>
              <a:t>ВИТРАТИ</a:t>
            </a:r>
            <a:endParaRPr sz="1000">
              <a:latin typeface="Arial"/>
              <a:cs typeface="Arial"/>
            </a:endParaRPr>
          </a:p>
          <a:p>
            <a:pPr marL="12700" marR="5080">
              <a:lnSpc>
                <a:spcPct val="100000"/>
              </a:lnSpc>
            </a:pPr>
            <a:r>
              <a:rPr sz="1000" b="1" spc="125" dirty="0">
                <a:solidFill>
                  <a:srgbClr val="002A41"/>
                </a:solidFill>
                <a:latin typeface="Arial"/>
                <a:cs typeface="Arial"/>
              </a:rPr>
              <a:t>НА</a:t>
            </a:r>
            <a:r>
              <a:rPr sz="1000" b="1" spc="-75" dirty="0">
                <a:solidFill>
                  <a:srgbClr val="002A41"/>
                </a:solidFill>
                <a:latin typeface="Arial"/>
                <a:cs typeface="Arial"/>
              </a:rPr>
              <a:t> </a:t>
            </a:r>
            <a:r>
              <a:rPr sz="1000" b="1" spc="55" dirty="0">
                <a:solidFill>
                  <a:srgbClr val="002A41"/>
                </a:solidFill>
                <a:latin typeface="Arial"/>
                <a:cs typeface="Arial"/>
              </a:rPr>
              <a:t>ДОПОМОГУ  ТА</a:t>
            </a:r>
            <a:r>
              <a:rPr sz="1000" b="1" spc="-35" dirty="0">
                <a:solidFill>
                  <a:srgbClr val="002A41"/>
                </a:solidFill>
                <a:latin typeface="Arial"/>
                <a:cs typeface="Arial"/>
              </a:rPr>
              <a:t> </a:t>
            </a:r>
            <a:r>
              <a:rPr sz="1000" b="1" spc="145" dirty="0">
                <a:solidFill>
                  <a:srgbClr val="002A41"/>
                </a:solidFill>
                <a:latin typeface="Arial"/>
                <a:cs typeface="Arial"/>
              </a:rPr>
              <a:t>ЛІКИ</a:t>
            </a:r>
            <a:endParaRPr sz="10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3597150" y="1766507"/>
            <a:ext cx="983615" cy="635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000" b="1" spc="110" dirty="0">
                <a:solidFill>
                  <a:srgbClr val="002A41"/>
                </a:solidFill>
                <a:latin typeface="Arial"/>
                <a:cs typeface="Arial"/>
              </a:rPr>
              <a:t>ЗНАННЯ</a:t>
            </a:r>
            <a:r>
              <a:rPr sz="1000" b="1" spc="-75" dirty="0">
                <a:solidFill>
                  <a:srgbClr val="002A41"/>
                </a:solidFill>
                <a:latin typeface="Arial"/>
                <a:cs typeface="Arial"/>
              </a:rPr>
              <a:t> </a:t>
            </a:r>
            <a:r>
              <a:rPr sz="1000" b="1" spc="55" dirty="0">
                <a:solidFill>
                  <a:srgbClr val="002A41"/>
                </a:solidFill>
                <a:latin typeface="Arial"/>
                <a:cs typeface="Arial"/>
              </a:rPr>
              <a:t>ПРО  </a:t>
            </a:r>
            <a:r>
              <a:rPr sz="1000" b="1" spc="5" dirty="0">
                <a:solidFill>
                  <a:srgbClr val="002A41"/>
                </a:solidFill>
                <a:latin typeface="Arial"/>
                <a:cs typeface="Arial"/>
              </a:rPr>
              <a:t>ЗДОРОВ’Я </a:t>
            </a:r>
            <a:r>
              <a:rPr sz="1000" b="1" spc="60" dirty="0">
                <a:solidFill>
                  <a:srgbClr val="002A41"/>
                </a:solidFill>
                <a:latin typeface="Arial"/>
                <a:cs typeface="Arial"/>
              </a:rPr>
              <a:t>ТА  </a:t>
            </a:r>
            <a:r>
              <a:rPr sz="1000" b="1" spc="20" dirty="0">
                <a:solidFill>
                  <a:srgbClr val="002A41"/>
                </a:solidFill>
                <a:latin typeface="Arial"/>
                <a:cs typeface="Arial"/>
              </a:rPr>
              <a:t>ЗДОРОВА  </a:t>
            </a:r>
            <a:r>
              <a:rPr sz="1000" b="1" spc="95" dirty="0">
                <a:solidFill>
                  <a:srgbClr val="002A41"/>
                </a:solidFill>
                <a:latin typeface="Arial"/>
                <a:cs typeface="Arial"/>
              </a:rPr>
              <a:t>ПОВЕДІНКА</a:t>
            </a:r>
            <a:endParaRPr sz="100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5706366" y="2009077"/>
            <a:ext cx="696595" cy="330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000" b="1" spc="65" dirty="0">
                <a:solidFill>
                  <a:srgbClr val="002A41"/>
                </a:solidFill>
                <a:latin typeface="Arial"/>
                <a:cs typeface="Arial"/>
              </a:rPr>
              <a:t>СТАН  </a:t>
            </a:r>
            <a:r>
              <a:rPr sz="1000" b="1" spc="10" dirty="0">
                <a:solidFill>
                  <a:srgbClr val="002A41"/>
                </a:solidFill>
                <a:latin typeface="Arial"/>
                <a:cs typeface="Arial"/>
              </a:rPr>
              <a:t>З</a:t>
            </a:r>
            <a:r>
              <a:rPr sz="1000" b="1" spc="35" dirty="0">
                <a:solidFill>
                  <a:srgbClr val="002A41"/>
                </a:solidFill>
                <a:latin typeface="Arial"/>
                <a:cs typeface="Arial"/>
              </a:rPr>
              <a:t>Д</a:t>
            </a:r>
            <a:r>
              <a:rPr sz="1000" b="1" spc="-25" dirty="0">
                <a:solidFill>
                  <a:srgbClr val="002A41"/>
                </a:solidFill>
                <a:latin typeface="Arial"/>
                <a:cs typeface="Arial"/>
              </a:rPr>
              <a:t>О</a:t>
            </a:r>
            <a:r>
              <a:rPr sz="1000" b="1" spc="5" dirty="0">
                <a:solidFill>
                  <a:srgbClr val="002A41"/>
                </a:solidFill>
                <a:latin typeface="Arial"/>
                <a:cs typeface="Arial"/>
              </a:rPr>
              <a:t>Р</a:t>
            </a:r>
            <a:r>
              <a:rPr sz="1000" b="1" spc="-35" dirty="0">
                <a:solidFill>
                  <a:srgbClr val="002A41"/>
                </a:solidFill>
                <a:latin typeface="Arial"/>
                <a:cs typeface="Arial"/>
              </a:rPr>
              <a:t>О</a:t>
            </a:r>
            <a:r>
              <a:rPr sz="1000" b="1" spc="-25" dirty="0">
                <a:solidFill>
                  <a:srgbClr val="002A41"/>
                </a:solidFill>
                <a:latin typeface="Arial"/>
                <a:cs typeface="Arial"/>
              </a:rPr>
              <a:t>В</a:t>
            </a:r>
            <a:r>
              <a:rPr sz="1000" b="1" spc="-35" dirty="0">
                <a:solidFill>
                  <a:srgbClr val="002A41"/>
                </a:solidFill>
                <a:latin typeface="Arial"/>
                <a:cs typeface="Arial"/>
              </a:rPr>
              <a:t>’</a:t>
            </a:r>
            <a:r>
              <a:rPr sz="1000" b="1" spc="35" dirty="0">
                <a:solidFill>
                  <a:srgbClr val="002A41"/>
                </a:solidFill>
                <a:latin typeface="Arial"/>
                <a:cs typeface="Arial"/>
              </a:rPr>
              <a:t>Я</a:t>
            </a:r>
            <a:endParaRPr sz="100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802600" y="2620385"/>
            <a:ext cx="1950720" cy="19685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750" spc="65" dirty="0">
                <a:solidFill>
                  <a:srgbClr val="FFFFFF"/>
                </a:solidFill>
                <a:latin typeface="Tahoma"/>
                <a:cs typeface="Tahoma"/>
              </a:rPr>
              <a:t>Високі</a:t>
            </a:r>
            <a:r>
              <a:rPr sz="750" spc="-3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750" spc="65" dirty="0">
                <a:solidFill>
                  <a:srgbClr val="FFFFFF"/>
                </a:solidFill>
                <a:latin typeface="Tahoma"/>
                <a:cs typeface="Tahoma"/>
              </a:rPr>
              <a:t>витрати</a:t>
            </a:r>
            <a:r>
              <a:rPr sz="750" spc="-3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750" spc="70" dirty="0">
                <a:solidFill>
                  <a:srgbClr val="FFFFFF"/>
                </a:solidFill>
                <a:latin typeface="Tahoma"/>
                <a:cs typeface="Tahoma"/>
              </a:rPr>
              <a:t>на</a:t>
            </a:r>
            <a:r>
              <a:rPr sz="750" spc="-3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750" spc="85" dirty="0">
                <a:solidFill>
                  <a:srgbClr val="FFFFFF"/>
                </a:solidFill>
                <a:latin typeface="Tahoma"/>
                <a:cs typeface="Tahoma"/>
              </a:rPr>
              <a:t>медичну</a:t>
            </a:r>
            <a:r>
              <a:rPr sz="750" spc="-3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750" spc="60" dirty="0">
                <a:solidFill>
                  <a:srgbClr val="FFFFFF"/>
                </a:solidFill>
                <a:latin typeface="Tahoma"/>
                <a:cs typeface="Tahoma"/>
              </a:rPr>
              <a:t>допомогу  </a:t>
            </a:r>
            <a:r>
              <a:rPr sz="750" spc="40" dirty="0">
                <a:solidFill>
                  <a:srgbClr val="FFFFFF"/>
                </a:solidFill>
                <a:latin typeface="Tahoma"/>
                <a:cs typeface="Tahoma"/>
              </a:rPr>
              <a:t>та </a:t>
            </a:r>
            <a:r>
              <a:rPr sz="750" spc="70" dirty="0">
                <a:solidFill>
                  <a:srgbClr val="FFFFFF"/>
                </a:solidFill>
                <a:latin typeface="Tahoma"/>
                <a:cs typeface="Tahoma"/>
              </a:rPr>
              <a:t>на </a:t>
            </a:r>
            <a:r>
              <a:rPr sz="750" spc="65" dirty="0">
                <a:solidFill>
                  <a:srgbClr val="FFFFFF"/>
                </a:solidFill>
                <a:latin typeface="Tahoma"/>
                <a:cs typeface="Tahoma"/>
              </a:rPr>
              <a:t>лікарські </a:t>
            </a:r>
            <a:r>
              <a:rPr sz="750" spc="25" dirty="0">
                <a:solidFill>
                  <a:srgbClr val="FFFFFF"/>
                </a:solidFill>
                <a:latin typeface="Tahoma"/>
                <a:cs typeface="Tahoma"/>
              </a:rPr>
              <a:t>засоби </a:t>
            </a:r>
            <a:r>
              <a:rPr sz="750" spc="70" dirty="0">
                <a:solidFill>
                  <a:srgbClr val="FFFFFF"/>
                </a:solidFill>
                <a:latin typeface="Tahoma"/>
                <a:cs typeface="Tahoma"/>
              </a:rPr>
              <a:t>найчастіше  </a:t>
            </a:r>
            <a:r>
              <a:rPr sz="750" spc="45" dirty="0">
                <a:solidFill>
                  <a:srgbClr val="FFFFFF"/>
                </a:solidFill>
                <a:latin typeface="Tahoma"/>
                <a:cs typeface="Tahoma"/>
              </a:rPr>
              <a:t>розглядаються </a:t>
            </a:r>
            <a:r>
              <a:rPr sz="750" spc="80" dirty="0">
                <a:solidFill>
                  <a:srgbClr val="FFFFFF"/>
                </a:solidFill>
                <a:latin typeface="Tahoma"/>
                <a:cs typeface="Tahoma"/>
              </a:rPr>
              <a:t>як </a:t>
            </a:r>
            <a:r>
              <a:rPr sz="750" spc="70" dirty="0">
                <a:solidFill>
                  <a:srgbClr val="FFFFFF"/>
                </a:solidFill>
                <a:latin typeface="Tahoma"/>
                <a:cs typeface="Tahoma"/>
              </a:rPr>
              <a:t>фінансовий </a:t>
            </a:r>
            <a:r>
              <a:rPr sz="750" spc="15" dirty="0">
                <a:solidFill>
                  <a:srgbClr val="FFFFFF"/>
                </a:solidFill>
                <a:latin typeface="Tahoma"/>
                <a:cs typeface="Tahoma"/>
              </a:rPr>
              <a:t>бар’єр,  </a:t>
            </a:r>
            <a:r>
              <a:rPr sz="750" spc="100" dirty="0">
                <a:solidFill>
                  <a:srgbClr val="FFFFFF"/>
                </a:solidFill>
                <a:latin typeface="Tahoma"/>
                <a:cs typeface="Tahoma"/>
              </a:rPr>
              <a:t>який</a:t>
            </a:r>
            <a:r>
              <a:rPr sz="750" spc="-3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750" spc="75" dirty="0">
                <a:solidFill>
                  <a:srgbClr val="FFFFFF"/>
                </a:solidFill>
                <a:latin typeface="Tahoma"/>
                <a:cs typeface="Tahoma"/>
              </a:rPr>
              <a:t>має</a:t>
            </a:r>
            <a:r>
              <a:rPr sz="750" spc="-3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750" spc="70" dirty="0">
                <a:solidFill>
                  <a:srgbClr val="FFFFFF"/>
                </a:solidFill>
                <a:latin typeface="Tahoma"/>
                <a:cs typeface="Tahoma"/>
              </a:rPr>
              <a:t>такі</a:t>
            </a:r>
            <a:r>
              <a:rPr sz="750" spc="-3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750" spc="60" dirty="0">
                <a:solidFill>
                  <a:srgbClr val="FFFFFF"/>
                </a:solidFill>
                <a:latin typeface="Tahoma"/>
                <a:cs typeface="Tahoma"/>
              </a:rPr>
              <a:t>наслідки:</a:t>
            </a:r>
            <a:r>
              <a:rPr sz="750" spc="-3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750" spc="75" dirty="0">
                <a:solidFill>
                  <a:srgbClr val="FFFFFF"/>
                </a:solidFill>
                <a:latin typeface="Tahoma"/>
                <a:cs typeface="Tahoma"/>
              </a:rPr>
              <a:t>відкладання  </a:t>
            </a:r>
            <a:r>
              <a:rPr sz="750" spc="45" dirty="0">
                <a:solidFill>
                  <a:srgbClr val="FFFFFF"/>
                </a:solidFill>
                <a:latin typeface="Tahoma"/>
                <a:cs typeface="Tahoma"/>
              </a:rPr>
              <a:t>звернення </a:t>
            </a:r>
            <a:r>
              <a:rPr sz="750" spc="55" dirty="0">
                <a:solidFill>
                  <a:srgbClr val="FFFFFF"/>
                </a:solidFill>
                <a:latin typeface="Tahoma"/>
                <a:cs typeface="Tahoma"/>
              </a:rPr>
              <a:t>по </a:t>
            </a:r>
            <a:r>
              <a:rPr sz="750" spc="85" dirty="0">
                <a:solidFill>
                  <a:srgbClr val="FFFFFF"/>
                </a:solidFill>
                <a:latin typeface="Tahoma"/>
                <a:cs typeface="Tahoma"/>
              </a:rPr>
              <a:t>медичну </a:t>
            </a:r>
            <a:r>
              <a:rPr sz="750" spc="60" dirty="0">
                <a:solidFill>
                  <a:srgbClr val="FFFFFF"/>
                </a:solidFill>
                <a:latin typeface="Tahoma"/>
                <a:cs typeface="Tahoma"/>
              </a:rPr>
              <a:t>допомогу  </a:t>
            </a:r>
            <a:r>
              <a:rPr sz="750" spc="10" dirty="0">
                <a:solidFill>
                  <a:srgbClr val="FFFFFF"/>
                </a:solidFill>
                <a:latin typeface="Tahoma"/>
                <a:cs typeface="Tahoma"/>
              </a:rPr>
              <a:t>через</a:t>
            </a:r>
            <a:r>
              <a:rPr sz="750" spc="-4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750" spc="70" dirty="0">
                <a:solidFill>
                  <a:srgbClr val="FFFFFF"/>
                </a:solidFill>
                <a:latin typeface="Tahoma"/>
                <a:cs typeface="Tahoma"/>
              </a:rPr>
              <a:t>неможливість</a:t>
            </a:r>
            <a:r>
              <a:rPr sz="750" spc="-4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750" spc="90" dirty="0">
                <a:solidFill>
                  <a:srgbClr val="FFFFFF"/>
                </a:solidFill>
                <a:latin typeface="Tahoma"/>
                <a:cs typeface="Tahoma"/>
              </a:rPr>
              <a:t>її</a:t>
            </a:r>
            <a:r>
              <a:rPr sz="750" spc="-4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750" spc="50" dirty="0">
                <a:solidFill>
                  <a:srgbClr val="FFFFFF"/>
                </a:solidFill>
                <a:latin typeface="Tahoma"/>
                <a:cs typeface="Tahoma"/>
              </a:rPr>
              <a:t>оплати,</a:t>
            </a:r>
            <a:r>
              <a:rPr sz="750" spc="-4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750" spc="70" dirty="0">
                <a:solidFill>
                  <a:srgbClr val="FFFFFF"/>
                </a:solidFill>
                <a:latin typeface="Tahoma"/>
                <a:cs typeface="Tahoma"/>
              </a:rPr>
              <a:t>продаж  майна, </a:t>
            </a:r>
            <a:r>
              <a:rPr sz="750" spc="50" dirty="0">
                <a:solidFill>
                  <a:srgbClr val="FFFFFF"/>
                </a:solidFill>
                <a:latin typeface="Tahoma"/>
                <a:cs typeface="Tahoma"/>
              </a:rPr>
              <a:t>коштовностей, </a:t>
            </a:r>
            <a:r>
              <a:rPr sz="750" spc="60" dirty="0">
                <a:solidFill>
                  <a:srgbClr val="FFFFFF"/>
                </a:solidFill>
                <a:latin typeface="Tahoma"/>
                <a:cs typeface="Tahoma"/>
              </a:rPr>
              <a:t>позичання  грошей </a:t>
            </a:r>
            <a:r>
              <a:rPr sz="750" spc="65" dirty="0">
                <a:solidFill>
                  <a:srgbClr val="FFFFFF"/>
                </a:solidFill>
                <a:latin typeface="Tahoma"/>
                <a:cs typeface="Tahoma"/>
              </a:rPr>
              <a:t>— </a:t>
            </a:r>
            <a:r>
              <a:rPr sz="750" spc="40" dirty="0">
                <a:solidFill>
                  <a:srgbClr val="FFFFFF"/>
                </a:solidFill>
                <a:latin typeface="Tahoma"/>
                <a:cs typeface="Tahoma"/>
              </a:rPr>
              <a:t>усе </a:t>
            </a:r>
            <a:r>
              <a:rPr sz="750" spc="45" dirty="0">
                <a:solidFill>
                  <a:srgbClr val="FFFFFF"/>
                </a:solidFill>
                <a:latin typeface="Tahoma"/>
                <a:cs typeface="Tahoma"/>
              </a:rPr>
              <a:t>це призводить </a:t>
            </a:r>
            <a:r>
              <a:rPr sz="750" spc="30" dirty="0">
                <a:solidFill>
                  <a:srgbClr val="FFFFFF"/>
                </a:solidFill>
                <a:latin typeface="Tahoma"/>
                <a:cs typeface="Tahoma"/>
              </a:rPr>
              <a:t>до  </a:t>
            </a:r>
            <a:r>
              <a:rPr sz="750" spc="60" dirty="0">
                <a:solidFill>
                  <a:srgbClr val="FFFFFF"/>
                </a:solidFill>
                <a:latin typeface="Tahoma"/>
                <a:cs typeface="Tahoma"/>
              </a:rPr>
              <a:t>зубожіння </a:t>
            </a:r>
            <a:r>
              <a:rPr sz="750" spc="75" dirty="0">
                <a:solidFill>
                  <a:srgbClr val="FFFFFF"/>
                </a:solidFill>
                <a:latin typeface="Tahoma"/>
                <a:cs typeface="Tahoma"/>
              </a:rPr>
              <a:t>пацієнтів </a:t>
            </a:r>
            <a:r>
              <a:rPr sz="750" spc="40" dirty="0">
                <a:solidFill>
                  <a:srgbClr val="FFFFFF"/>
                </a:solidFill>
                <a:latin typeface="Tahoma"/>
                <a:cs typeface="Tahoma"/>
              </a:rPr>
              <a:t>та </a:t>
            </a:r>
            <a:r>
              <a:rPr sz="750" spc="90" dirty="0">
                <a:solidFill>
                  <a:srgbClr val="FFFFFF"/>
                </a:solidFill>
                <a:latin typeface="Tahoma"/>
                <a:cs typeface="Tahoma"/>
              </a:rPr>
              <a:t>їхні </a:t>
            </a:r>
            <a:r>
              <a:rPr sz="750" spc="60" dirty="0">
                <a:solidFill>
                  <a:srgbClr val="FFFFFF"/>
                </a:solidFill>
                <a:latin typeface="Tahoma"/>
                <a:cs typeface="Tahoma"/>
              </a:rPr>
              <a:t>родини.  </a:t>
            </a:r>
            <a:r>
              <a:rPr sz="750" spc="70" dirty="0">
                <a:solidFill>
                  <a:srgbClr val="FFFFFF"/>
                </a:solidFill>
                <a:latin typeface="Tahoma"/>
                <a:cs typeface="Tahoma"/>
              </a:rPr>
              <a:t>Вимірюється</a:t>
            </a:r>
            <a:r>
              <a:rPr sz="750" spc="-4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750" spc="65" dirty="0">
                <a:solidFill>
                  <a:srgbClr val="FFFFFF"/>
                </a:solidFill>
                <a:latin typeface="Tahoma"/>
                <a:cs typeface="Tahoma"/>
              </a:rPr>
              <a:t>двома</a:t>
            </a:r>
            <a:r>
              <a:rPr sz="750" spc="-4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750" spc="80" dirty="0">
                <a:solidFill>
                  <a:srgbClr val="FFFFFF"/>
                </a:solidFill>
                <a:latin typeface="Tahoma"/>
                <a:cs typeface="Tahoma"/>
              </a:rPr>
              <a:t>індикаторами</a:t>
            </a:r>
            <a:r>
              <a:rPr sz="750" spc="-3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750" spc="65" dirty="0">
                <a:solidFill>
                  <a:srgbClr val="FFFFFF"/>
                </a:solidFill>
                <a:latin typeface="Tahoma"/>
                <a:cs typeface="Tahoma"/>
              </a:rPr>
              <a:t>—</a:t>
            </a:r>
            <a:endParaRPr sz="750">
              <a:latin typeface="Tahoma"/>
              <a:cs typeface="Tahoma"/>
            </a:endParaRPr>
          </a:p>
          <a:p>
            <a:pPr marL="12700" marR="228600">
              <a:lnSpc>
                <a:spcPct val="100000"/>
              </a:lnSpc>
            </a:pPr>
            <a:r>
              <a:rPr sz="750" spc="-5" dirty="0">
                <a:solidFill>
                  <a:srgbClr val="FFFFFF"/>
                </a:solidFill>
                <a:latin typeface="Tahoma"/>
                <a:cs typeface="Tahoma"/>
              </a:rPr>
              <a:t>(5) </a:t>
            </a:r>
            <a:r>
              <a:rPr sz="750" spc="65" dirty="0">
                <a:solidFill>
                  <a:srgbClr val="FFFFFF"/>
                </a:solidFill>
                <a:latin typeface="Tahoma"/>
                <a:cs typeface="Tahoma"/>
              </a:rPr>
              <a:t>загальними </a:t>
            </a:r>
            <a:r>
              <a:rPr sz="750" spc="75" dirty="0">
                <a:solidFill>
                  <a:srgbClr val="FFFFFF"/>
                </a:solidFill>
                <a:latin typeface="Tahoma"/>
                <a:cs typeface="Tahoma"/>
              </a:rPr>
              <a:t>витратами </a:t>
            </a:r>
            <a:r>
              <a:rPr sz="750" spc="70" dirty="0">
                <a:solidFill>
                  <a:srgbClr val="FFFFFF"/>
                </a:solidFill>
                <a:latin typeface="Tahoma"/>
                <a:cs typeface="Tahoma"/>
              </a:rPr>
              <a:t>на  </a:t>
            </a:r>
            <a:r>
              <a:rPr sz="750" spc="65" dirty="0">
                <a:solidFill>
                  <a:srgbClr val="FFFFFF"/>
                </a:solidFill>
                <a:latin typeface="Tahoma"/>
                <a:cs typeface="Tahoma"/>
              </a:rPr>
              <a:t>ліки,</a:t>
            </a:r>
            <a:r>
              <a:rPr sz="750" spc="-4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750" spc="85" dirty="0">
                <a:solidFill>
                  <a:srgbClr val="FFFFFF"/>
                </a:solidFill>
                <a:latin typeface="Tahoma"/>
                <a:cs typeface="Tahoma"/>
              </a:rPr>
              <a:t>куди</a:t>
            </a:r>
            <a:r>
              <a:rPr sz="750" spc="-3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750" spc="60" dirty="0">
                <a:solidFill>
                  <a:srgbClr val="FFFFFF"/>
                </a:solidFill>
                <a:latin typeface="Tahoma"/>
                <a:cs typeface="Tahoma"/>
              </a:rPr>
              <a:t>включено</a:t>
            </a:r>
            <a:r>
              <a:rPr sz="750" spc="-4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750" spc="70" dirty="0">
                <a:solidFill>
                  <a:srgbClr val="FFFFFF"/>
                </a:solidFill>
                <a:latin typeface="Tahoma"/>
                <a:cs typeface="Tahoma"/>
              </a:rPr>
              <a:t>і</a:t>
            </a:r>
            <a:r>
              <a:rPr sz="750" spc="-3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750" spc="55" dirty="0">
                <a:solidFill>
                  <a:srgbClr val="FFFFFF"/>
                </a:solidFill>
                <a:latin typeface="Tahoma"/>
                <a:cs typeface="Tahoma"/>
              </a:rPr>
              <a:t>призначені</a:t>
            </a:r>
            <a:endParaRPr sz="750">
              <a:latin typeface="Tahoma"/>
              <a:cs typeface="Tahoma"/>
            </a:endParaRPr>
          </a:p>
          <a:p>
            <a:pPr marL="12700" marR="38100">
              <a:lnSpc>
                <a:spcPct val="100000"/>
              </a:lnSpc>
            </a:pPr>
            <a:r>
              <a:rPr sz="750" spc="75" dirty="0">
                <a:solidFill>
                  <a:srgbClr val="FFFFFF"/>
                </a:solidFill>
                <a:latin typeface="Tahoma"/>
                <a:cs typeface="Tahoma"/>
              </a:rPr>
              <a:t>лікарем </a:t>
            </a:r>
            <a:r>
              <a:rPr sz="750" spc="65" dirty="0">
                <a:solidFill>
                  <a:srgbClr val="FFFFFF"/>
                </a:solidFill>
                <a:latin typeface="Tahoma"/>
                <a:cs typeface="Tahoma"/>
              </a:rPr>
              <a:t>ліки, </a:t>
            </a:r>
            <a:r>
              <a:rPr sz="750" spc="70" dirty="0">
                <a:solidFill>
                  <a:srgbClr val="FFFFFF"/>
                </a:solidFill>
                <a:latin typeface="Tahoma"/>
                <a:cs typeface="Tahoma"/>
              </a:rPr>
              <a:t>і придбані самостійно  </a:t>
            </a:r>
            <a:r>
              <a:rPr sz="750" spc="75" dirty="0">
                <a:solidFill>
                  <a:srgbClr val="FFFFFF"/>
                </a:solidFill>
                <a:latin typeface="Tahoma"/>
                <a:cs typeface="Tahoma"/>
              </a:rPr>
              <a:t>пацієнтом </a:t>
            </a:r>
            <a:r>
              <a:rPr sz="750" spc="50" dirty="0">
                <a:solidFill>
                  <a:srgbClr val="FFFFFF"/>
                </a:solidFill>
                <a:latin typeface="Tahoma"/>
                <a:cs typeface="Tahoma"/>
              </a:rPr>
              <a:t>(витрати </a:t>
            </a:r>
            <a:r>
              <a:rPr sz="750" spc="70" dirty="0">
                <a:solidFill>
                  <a:srgbClr val="FFFFFF"/>
                </a:solidFill>
                <a:latin typeface="Tahoma"/>
                <a:cs typeface="Tahoma"/>
              </a:rPr>
              <a:t>протягом  останніх</a:t>
            </a:r>
            <a:r>
              <a:rPr sz="750" spc="-4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750" spc="30" dirty="0">
                <a:solidFill>
                  <a:srgbClr val="FFFFFF"/>
                </a:solidFill>
                <a:latin typeface="Tahoma"/>
                <a:cs typeface="Tahoma"/>
              </a:rPr>
              <a:t>30</a:t>
            </a:r>
            <a:r>
              <a:rPr sz="750" spc="-3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750" spc="50" dirty="0">
                <a:solidFill>
                  <a:srgbClr val="FFFFFF"/>
                </a:solidFill>
                <a:latin typeface="Tahoma"/>
                <a:cs typeface="Tahoma"/>
              </a:rPr>
              <a:t>днів)</a:t>
            </a:r>
            <a:r>
              <a:rPr sz="750" spc="-3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750" spc="40" dirty="0">
                <a:solidFill>
                  <a:srgbClr val="FFFFFF"/>
                </a:solidFill>
                <a:latin typeface="Tahoma"/>
                <a:cs typeface="Tahoma"/>
              </a:rPr>
              <a:t>та</a:t>
            </a:r>
            <a:r>
              <a:rPr sz="750" spc="-3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750" spc="-15" dirty="0">
                <a:solidFill>
                  <a:srgbClr val="FFFFFF"/>
                </a:solidFill>
                <a:latin typeface="Tahoma"/>
                <a:cs typeface="Tahoma"/>
              </a:rPr>
              <a:t>(6)</a:t>
            </a:r>
            <a:r>
              <a:rPr sz="750" spc="-4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750" spc="85" dirty="0">
                <a:solidFill>
                  <a:srgbClr val="FFFFFF"/>
                </a:solidFill>
                <a:latin typeface="Tahoma"/>
                <a:cs typeface="Tahoma"/>
              </a:rPr>
              <a:t>відкладанням  </a:t>
            </a:r>
            <a:r>
              <a:rPr sz="750" spc="35" dirty="0">
                <a:solidFill>
                  <a:srgbClr val="FFFFFF"/>
                </a:solidFill>
                <a:latin typeface="Tahoma"/>
                <a:cs typeface="Tahoma"/>
              </a:rPr>
              <a:t>або </a:t>
            </a:r>
            <a:r>
              <a:rPr sz="750" spc="80" dirty="0">
                <a:solidFill>
                  <a:srgbClr val="FFFFFF"/>
                </a:solidFill>
                <a:latin typeface="Tahoma"/>
                <a:cs typeface="Tahoma"/>
              </a:rPr>
              <a:t>невідвідуванням </a:t>
            </a:r>
            <a:r>
              <a:rPr sz="750" spc="65" dirty="0">
                <a:solidFill>
                  <a:srgbClr val="FFFFFF"/>
                </a:solidFill>
                <a:latin typeface="Tahoma"/>
                <a:cs typeface="Tahoma"/>
              </a:rPr>
              <a:t>лікаря </a:t>
            </a:r>
            <a:r>
              <a:rPr sz="750" spc="10" dirty="0">
                <a:solidFill>
                  <a:srgbClr val="FFFFFF"/>
                </a:solidFill>
                <a:latin typeface="Tahoma"/>
                <a:cs typeface="Tahoma"/>
              </a:rPr>
              <a:t>через  </a:t>
            </a:r>
            <a:r>
              <a:rPr sz="750" spc="60" dirty="0">
                <a:solidFill>
                  <a:srgbClr val="FFFFFF"/>
                </a:solidFill>
                <a:latin typeface="Tahoma"/>
                <a:cs typeface="Tahoma"/>
              </a:rPr>
              <a:t>фінансову</a:t>
            </a:r>
            <a:r>
              <a:rPr sz="750" spc="-3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750" spc="55" dirty="0">
                <a:solidFill>
                  <a:srgbClr val="FFFFFF"/>
                </a:solidFill>
                <a:latin typeface="Tahoma"/>
                <a:cs typeface="Tahoma"/>
              </a:rPr>
              <a:t>недоступність.</a:t>
            </a:r>
            <a:endParaRPr sz="750">
              <a:latin typeface="Tahoma"/>
              <a:cs typeface="Tahoma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2911816" y="2620385"/>
            <a:ext cx="1932939" cy="12827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750" spc="45" dirty="0">
                <a:solidFill>
                  <a:srgbClr val="FFFFFF"/>
                </a:solidFill>
                <a:latin typeface="Tahoma"/>
                <a:cs typeface="Tahoma"/>
              </a:rPr>
              <a:t>Не </a:t>
            </a:r>
            <a:r>
              <a:rPr sz="750" spc="60" dirty="0">
                <a:solidFill>
                  <a:srgbClr val="FFFFFF"/>
                </a:solidFill>
                <a:latin typeface="Tahoma"/>
                <a:cs typeface="Tahoma"/>
              </a:rPr>
              <a:t>лише </a:t>
            </a:r>
            <a:r>
              <a:rPr sz="750" spc="55" dirty="0">
                <a:solidFill>
                  <a:srgbClr val="FFFFFF"/>
                </a:solidFill>
                <a:latin typeface="Tahoma"/>
                <a:cs typeface="Tahoma"/>
              </a:rPr>
              <a:t>система </a:t>
            </a:r>
            <a:r>
              <a:rPr sz="750" spc="40" dirty="0">
                <a:solidFill>
                  <a:srgbClr val="FFFFFF"/>
                </a:solidFill>
                <a:latin typeface="Tahoma"/>
                <a:cs typeface="Tahoma"/>
              </a:rPr>
              <a:t>охорони </a:t>
            </a:r>
            <a:r>
              <a:rPr sz="750" dirty="0">
                <a:solidFill>
                  <a:srgbClr val="FFFFFF"/>
                </a:solidFill>
                <a:latin typeface="Tahoma"/>
                <a:cs typeface="Tahoma"/>
              </a:rPr>
              <a:t>здоров’я  </a:t>
            </a:r>
            <a:r>
              <a:rPr sz="750" spc="60" dirty="0">
                <a:solidFill>
                  <a:srgbClr val="FFFFFF"/>
                </a:solidFill>
                <a:latin typeface="Tahoma"/>
                <a:cs typeface="Tahoma"/>
              </a:rPr>
              <a:t>може </a:t>
            </a:r>
            <a:r>
              <a:rPr sz="750" spc="55" dirty="0">
                <a:solidFill>
                  <a:srgbClr val="FFFFFF"/>
                </a:solidFill>
                <a:latin typeface="Tahoma"/>
                <a:cs typeface="Tahoma"/>
              </a:rPr>
              <a:t>сформувати поведінку пацієнта  </a:t>
            </a:r>
            <a:r>
              <a:rPr sz="750" spc="45" dirty="0">
                <a:solidFill>
                  <a:srgbClr val="FFFFFF"/>
                </a:solidFill>
                <a:latin typeface="Tahoma"/>
                <a:cs typeface="Tahoma"/>
              </a:rPr>
              <a:t>(наприклад, </a:t>
            </a:r>
            <a:r>
              <a:rPr sz="750" spc="20" dirty="0">
                <a:solidFill>
                  <a:srgbClr val="FFFFFF"/>
                </a:solidFill>
                <a:latin typeface="Tahoma"/>
                <a:cs typeface="Tahoma"/>
              </a:rPr>
              <a:t>забезпечити </a:t>
            </a:r>
            <a:r>
              <a:rPr sz="750" spc="45" dirty="0">
                <a:solidFill>
                  <a:srgbClr val="FFFFFF"/>
                </a:solidFill>
                <a:latin typeface="Tahoma"/>
                <a:cs typeface="Tahoma"/>
              </a:rPr>
              <a:t>дешевші  </a:t>
            </a:r>
            <a:r>
              <a:rPr sz="750" spc="60" dirty="0">
                <a:solidFill>
                  <a:srgbClr val="FFFFFF"/>
                </a:solidFill>
                <a:latin typeface="Tahoma"/>
                <a:cs typeface="Tahoma"/>
              </a:rPr>
              <a:t>послуги </a:t>
            </a:r>
            <a:r>
              <a:rPr sz="750" spc="55" dirty="0">
                <a:solidFill>
                  <a:srgbClr val="FFFFFF"/>
                </a:solidFill>
                <a:latin typeface="Tahoma"/>
                <a:cs typeface="Tahoma"/>
              </a:rPr>
              <a:t>сімейного </a:t>
            </a:r>
            <a:r>
              <a:rPr sz="750" spc="40" dirty="0">
                <a:solidFill>
                  <a:srgbClr val="FFFFFF"/>
                </a:solidFill>
                <a:latin typeface="Tahoma"/>
                <a:cs typeface="Tahoma"/>
              </a:rPr>
              <a:t>лікаря, </a:t>
            </a:r>
            <a:r>
              <a:rPr sz="750" spc="80" dirty="0">
                <a:solidFill>
                  <a:srgbClr val="FFFFFF"/>
                </a:solidFill>
                <a:latin typeface="Tahoma"/>
                <a:cs typeface="Tahoma"/>
              </a:rPr>
              <a:t>аніж  </a:t>
            </a:r>
            <a:r>
              <a:rPr sz="750" spc="30" dirty="0">
                <a:solidFill>
                  <a:srgbClr val="FFFFFF"/>
                </a:solidFill>
                <a:latin typeface="Tahoma"/>
                <a:cs typeface="Tahoma"/>
              </a:rPr>
              <a:t>стаціонару), </a:t>
            </a:r>
            <a:r>
              <a:rPr sz="750" spc="35" dirty="0">
                <a:solidFill>
                  <a:srgbClr val="FFFFFF"/>
                </a:solidFill>
                <a:latin typeface="Tahoma"/>
                <a:cs typeface="Tahoma"/>
              </a:rPr>
              <a:t>але </a:t>
            </a:r>
            <a:r>
              <a:rPr sz="750" spc="95" dirty="0">
                <a:solidFill>
                  <a:srgbClr val="FFFFFF"/>
                </a:solidFill>
                <a:latin typeface="Tahoma"/>
                <a:cs typeface="Tahoma"/>
              </a:rPr>
              <a:t>й </a:t>
            </a:r>
            <a:r>
              <a:rPr sz="750" spc="65" dirty="0">
                <a:solidFill>
                  <a:srgbClr val="FFFFFF"/>
                </a:solidFill>
                <a:latin typeface="Tahoma"/>
                <a:cs typeface="Tahoma"/>
              </a:rPr>
              <a:t>сама </a:t>
            </a:r>
            <a:r>
              <a:rPr sz="750" spc="60" dirty="0">
                <a:solidFill>
                  <a:srgbClr val="FFFFFF"/>
                </a:solidFill>
                <a:latin typeface="Tahoma"/>
                <a:cs typeface="Tahoma"/>
              </a:rPr>
              <a:t>людина </a:t>
            </a:r>
            <a:r>
              <a:rPr sz="750" spc="35" dirty="0">
                <a:solidFill>
                  <a:srgbClr val="FFFFFF"/>
                </a:solidFill>
                <a:latin typeface="Tahoma"/>
                <a:cs typeface="Tahoma"/>
              </a:rPr>
              <a:t>несе  </a:t>
            </a:r>
            <a:r>
              <a:rPr sz="750" spc="45" dirty="0">
                <a:solidFill>
                  <a:srgbClr val="FFFFFF"/>
                </a:solidFill>
                <a:latin typeface="Tahoma"/>
                <a:cs typeface="Tahoma"/>
              </a:rPr>
              <a:t>відповідальність </a:t>
            </a:r>
            <a:r>
              <a:rPr sz="750" spc="-35" dirty="0">
                <a:solidFill>
                  <a:srgbClr val="FFFFFF"/>
                </a:solidFill>
                <a:latin typeface="Tahoma"/>
                <a:cs typeface="Tahoma"/>
              </a:rPr>
              <a:t>за </a:t>
            </a:r>
            <a:r>
              <a:rPr sz="750" spc="30" dirty="0">
                <a:solidFill>
                  <a:srgbClr val="FFFFFF"/>
                </a:solidFill>
                <a:latin typeface="Tahoma"/>
                <a:cs typeface="Tahoma"/>
              </a:rPr>
              <a:t>своє </a:t>
            </a:r>
            <a:r>
              <a:rPr sz="750" dirty="0">
                <a:solidFill>
                  <a:srgbClr val="FFFFFF"/>
                </a:solidFill>
                <a:latin typeface="Tahoma"/>
                <a:cs typeface="Tahoma"/>
              </a:rPr>
              <a:t>здоров’я </a:t>
            </a:r>
            <a:r>
              <a:rPr sz="750" spc="-5" dirty="0">
                <a:solidFill>
                  <a:srgbClr val="FFFFFF"/>
                </a:solidFill>
                <a:latin typeface="Tahoma"/>
                <a:cs typeface="Tahoma"/>
              </a:rPr>
              <a:t>через  </a:t>
            </a:r>
            <a:r>
              <a:rPr sz="750" spc="50" dirty="0">
                <a:solidFill>
                  <a:srgbClr val="FFFFFF"/>
                </a:solidFill>
                <a:latin typeface="Tahoma"/>
                <a:cs typeface="Tahoma"/>
              </a:rPr>
              <a:t>рішення,</a:t>
            </a:r>
            <a:r>
              <a:rPr sz="750" spc="-7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750" spc="80" dirty="0">
                <a:solidFill>
                  <a:srgbClr val="FFFFFF"/>
                </a:solidFill>
                <a:latin typeface="Tahoma"/>
                <a:cs typeface="Tahoma"/>
              </a:rPr>
              <a:t>які</a:t>
            </a:r>
            <a:r>
              <a:rPr sz="750" spc="-6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750" spc="55" dirty="0">
                <a:solidFill>
                  <a:srgbClr val="FFFFFF"/>
                </a:solidFill>
                <a:latin typeface="Tahoma"/>
                <a:cs typeface="Tahoma"/>
              </a:rPr>
              <a:t>приймає,</a:t>
            </a:r>
            <a:r>
              <a:rPr sz="750" spc="-6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750" spc="35" dirty="0">
                <a:solidFill>
                  <a:srgbClr val="FFFFFF"/>
                </a:solidFill>
                <a:latin typeface="Tahoma"/>
                <a:cs typeface="Tahoma"/>
              </a:rPr>
              <a:t>та</a:t>
            </a:r>
            <a:r>
              <a:rPr sz="750" spc="-6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750" dirty="0">
                <a:solidFill>
                  <a:srgbClr val="FFFFFF"/>
                </a:solidFill>
                <a:latin typeface="Tahoma"/>
                <a:cs typeface="Tahoma"/>
              </a:rPr>
              <a:t>через</a:t>
            </a:r>
            <a:r>
              <a:rPr sz="750" spc="-6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750" spc="25" dirty="0">
                <a:solidFill>
                  <a:srgbClr val="FFFFFF"/>
                </a:solidFill>
                <a:latin typeface="Tahoma"/>
                <a:cs typeface="Tahoma"/>
              </a:rPr>
              <a:t>знання,  </a:t>
            </a:r>
            <a:r>
              <a:rPr sz="750" spc="60" dirty="0">
                <a:solidFill>
                  <a:srgbClr val="FFFFFF"/>
                </a:solidFill>
                <a:latin typeface="Tahoma"/>
                <a:cs typeface="Tahoma"/>
              </a:rPr>
              <a:t>які </a:t>
            </a:r>
            <a:r>
              <a:rPr sz="750" spc="-20" dirty="0">
                <a:solidFill>
                  <a:srgbClr val="FFFFFF"/>
                </a:solidFill>
                <a:latin typeface="Tahoma"/>
                <a:cs typeface="Tahoma"/>
              </a:rPr>
              <a:t>здобуває. </a:t>
            </a:r>
            <a:r>
              <a:rPr sz="750" spc="35" dirty="0">
                <a:solidFill>
                  <a:srgbClr val="FFFFFF"/>
                </a:solidFill>
                <a:latin typeface="Tahoma"/>
                <a:cs typeface="Tahoma"/>
              </a:rPr>
              <a:t>Тому </a:t>
            </a:r>
            <a:r>
              <a:rPr sz="750" spc="15" dirty="0">
                <a:solidFill>
                  <a:srgbClr val="FFFFFF"/>
                </a:solidFill>
                <a:latin typeface="Tahoma"/>
                <a:cs typeface="Tahoma"/>
              </a:rPr>
              <a:t>Індекс </a:t>
            </a:r>
            <a:r>
              <a:rPr sz="750" spc="25" dirty="0">
                <a:solidFill>
                  <a:srgbClr val="FFFFFF"/>
                </a:solidFill>
                <a:latin typeface="Tahoma"/>
                <a:cs typeface="Tahoma"/>
              </a:rPr>
              <a:t>включає  </a:t>
            </a:r>
            <a:r>
              <a:rPr sz="750" spc="40" dirty="0">
                <a:solidFill>
                  <a:srgbClr val="FFFFFF"/>
                </a:solidFill>
                <a:latin typeface="Tahoma"/>
                <a:cs typeface="Tahoma"/>
              </a:rPr>
              <a:t>важливі</a:t>
            </a:r>
            <a:r>
              <a:rPr sz="750" spc="-12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750" spc="20" dirty="0">
                <a:solidFill>
                  <a:srgbClr val="FFFFFF"/>
                </a:solidFill>
                <a:latin typeface="Tahoma"/>
                <a:cs typeface="Tahoma"/>
              </a:rPr>
              <a:t>індикатори,</a:t>
            </a:r>
            <a:r>
              <a:rPr sz="750" spc="-12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750" spc="60" dirty="0">
                <a:solidFill>
                  <a:srgbClr val="FFFFFF"/>
                </a:solidFill>
                <a:latin typeface="Tahoma"/>
                <a:cs typeface="Tahoma"/>
              </a:rPr>
              <a:t>які</a:t>
            </a:r>
            <a:r>
              <a:rPr sz="750" spc="-12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750" spc="15" dirty="0">
                <a:solidFill>
                  <a:srgbClr val="FFFFFF"/>
                </a:solidFill>
                <a:latin typeface="Tahoma"/>
                <a:cs typeface="Tahoma"/>
              </a:rPr>
              <a:t>стосуються</a:t>
            </a:r>
            <a:endParaRPr sz="750">
              <a:latin typeface="Tahoma"/>
              <a:cs typeface="Tahoma"/>
            </a:endParaRPr>
          </a:p>
          <a:p>
            <a:pPr marL="12700" marR="455930">
              <a:lnSpc>
                <a:spcPct val="100000"/>
              </a:lnSpc>
            </a:pPr>
            <a:r>
              <a:rPr sz="750" spc="-25" dirty="0">
                <a:solidFill>
                  <a:srgbClr val="FFFFFF"/>
                </a:solidFill>
                <a:latin typeface="Tahoma"/>
                <a:cs typeface="Tahoma"/>
              </a:rPr>
              <a:t>(7)</a:t>
            </a:r>
            <a:r>
              <a:rPr sz="750" spc="-13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750" spc="45" dirty="0">
                <a:solidFill>
                  <a:srgbClr val="FFFFFF"/>
                </a:solidFill>
                <a:latin typeface="Tahoma"/>
                <a:cs typeface="Tahoma"/>
              </a:rPr>
              <a:t>вакцинації</a:t>
            </a:r>
            <a:r>
              <a:rPr sz="750" spc="-13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750" spc="35" dirty="0">
                <a:solidFill>
                  <a:srgbClr val="FFFFFF"/>
                </a:solidFill>
                <a:latin typeface="Tahoma"/>
                <a:cs typeface="Tahoma"/>
              </a:rPr>
              <a:t>дітей</a:t>
            </a:r>
            <a:r>
              <a:rPr sz="750" spc="-10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750" spc="25" dirty="0">
                <a:solidFill>
                  <a:srgbClr val="FFFFFF"/>
                </a:solidFill>
                <a:latin typeface="Tahoma"/>
                <a:cs typeface="Tahoma"/>
              </a:rPr>
              <a:t>та</a:t>
            </a:r>
            <a:r>
              <a:rPr sz="750" spc="-10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750" spc="-35" dirty="0">
                <a:solidFill>
                  <a:srgbClr val="FFFFFF"/>
                </a:solidFill>
                <a:latin typeface="Tahoma"/>
                <a:cs typeface="Tahoma"/>
              </a:rPr>
              <a:t>(8)</a:t>
            </a:r>
            <a:r>
              <a:rPr sz="750" spc="-10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750" spc="10" dirty="0">
                <a:solidFill>
                  <a:srgbClr val="FFFFFF"/>
                </a:solidFill>
                <a:latin typeface="Tahoma"/>
                <a:cs typeface="Tahoma"/>
              </a:rPr>
              <a:t>знань  </a:t>
            </a:r>
            <a:r>
              <a:rPr sz="750" spc="60" dirty="0">
                <a:solidFill>
                  <a:srgbClr val="FFFFFF"/>
                </a:solidFill>
                <a:latin typeface="Tahoma"/>
                <a:cs typeface="Tahoma"/>
              </a:rPr>
              <a:t>симптомів</a:t>
            </a:r>
            <a:r>
              <a:rPr sz="750" spc="-9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750" spc="20" dirty="0">
                <a:solidFill>
                  <a:srgbClr val="FFFFFF"/>
                </a:solidFill>
                <a:latin typeface="Tahoma"/>
                <a:cs typeface="Tahoma"/>
              </a:rPr>
              <a:t>інсульту.</a:t>
            </a:r>
            <a:endParaRPr sz="750">
              <a:latin typeface="Tahoma"/>
              <a:cs typeface="Tahoma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5029985" y="2620385"/>
            <a:ext cx="1931670" cy="939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41910">
              <a:lnSpc>
                <a:spcPct val="100000"/>
              </a:lnSpc>
              <a:spcBef>
                <a:spcPts val="100"/>
              </a:spcBef>
            </a:pPr>
            <a:r>
              <a:rPr sz="750" spc="40" dirty="0">
                <a:solidFill>
                  <a:srgbClr val="FFFFFF"/>
                </a:solidFill>
                <a:latin typeface="Tahoma"/>
                <a:cs typeface="Tahoma"/>
              </a:rPr>
              <a:t>Результатом </a:t>
            </a:r>
            <a:r>
              <a:rPr sz="750" spc="70" dirty="0">
                <a:solidFill>
                  <a:srgbClr val="FFFFFF"/>
                </a:solidFill>
                <a:latin typeface="Tahoma"/>
                <a:cs typeface="Tahoma"/>
              </a:rPr>
              <a:t>поведінки споживача  </a:t>
            </a:r>
            <a:r>
              <a:rPr sz="750" spc="40" dirty="0">
                <a:solidFill>
                  <a:srgbClr val="FFFFFF"/>
                </a:solidFill>
                <a:latin typeface="Tahoma"/>
                <a:cs typeface="Tahoma"/>
              </a:rPr>
              <a:t>та</a:t>
            </a:r>
            <a:r>
              <a:rPr sz="750" spc="-3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750" spc="70" dirty="0">
                <a:solidFill>
                  <a:srgbClr val="FFFFFF"/>
                </a:solidFill>
                <a:latin typeface="Tahoma"/>
                <a:cs typeface="Tahoma"/>
              </a:rPr>
              <a:t>впливу</a:t>
            </a:r>
            <a:r>
              <a:rPr sz="750" spc="-3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750" spc="70" dirty="0">
                <a:solidFill>
                  <a:srgbClr val="FFFFFF"/>
                </a:solidFill>
                <a:latin typeface="Tahoma"/>
                <a:cs typeface="Tahoma"/>
              </a:rPr>
              <a:t>на</a:t>
            </a:r>
            <a:r>
              <a:rPr sz="750" spc="-3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750" spc="50" dirty="0">
                <a:solidFill>
                  <a:srgbClr val="FFFFFF"/>
                </a:solidFill>
                <a:latin typeface="Tahoma"/>
                <a:cs typeface="Tahoma"/>
              </a:rPr>
              <a:t>нього</a:t>
            </a:r>
            <a:r>
              <a:rPr sz="750" spc="-3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750" spc="75" dirty="0">
                <a:solidFill>
                  <a:srgbClr val="FFFFFF"/>
                </a:solidFill>
                <a:latin typeface="Tahoma"/>
                <a:cs typeface="Tahoma"/>
              </a:rPr>
              <a:t>системи</a:t>
            </a:r>
            <a:r>
              <a:rPr sz="750" spc="-3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750" spc="55" dirty="0">
                <a:solidFill>
                  <a:srgbClr val="FFFFFF"/>
                </a:solidFill>
                <a:latin typeface="Tahoma"/>
                <a:cs typeface="Tahoma"/>
              </a:rPr>
              <a:t>охорони  </a:t>
            </a:r>
            <a:r>
              <a:rPr sz="750" spc="15" dirty="0">
                <a:solidFill>
                  <a:srgbClr val="FFFFFF"/>
                </a:solidFill>
                <a:latin typeface="Tahoma"/>
                <a:cs typeface="Tahoma"/>
              </a:rPr>
              <a:t>здоров’я </a:t>
            </a:r>
            <a:r>
              <a:rPr sz="750" spc="25" dirty="0">
                <a:solidFill>
                  <a:srgbClr val="FFFFFF"/>
                </a:solidFill>
                <a:latin typeface="Tahoma"/>
                <a:cs typeface="Tahoma"/>
              </a:rPr>
              <a:t>є </a:t>
            </a:r>
            <a:r>
              <a:rPr sz="750" spc="60" dirty="0">
                <a:solidFill>
                  <a:srgbClr val="FFFFFF"/>
                </a:solidFill>
                <a:latin typeface="Tahoma"/>
                <a:cs typeface="Tahoma"/>
              </a:rPr>
              <a:t>стан </a:t>
            </a:r>
            <a:r>
              <a:rPr sz="750" spc="5" dirty="0">
                <a:solidFill>
                  <a:srgbClr val="FFFFFF"/>
                </a:solidFill>
                <a:latin typeface="Tahoma"/>
                <a:cs typeface="Tahoma"/>
              </a:rPr>
              <a:t>здоров’я, </a:t>
            </a:r>
            <a:r>
              <a:rPr sz="750" spc="100" dirty="0">
                <a:solidFill>
                  <a:srgbClr val="FFFFFF"/>
                </a:solidFill>
                <a:latin typeface="Tahoma"/>
                <a:cs typeface="Tahoma"/>
              </a:rPr>
              <a:t>який </a:t>
            </a:r>
            <a:r>
              <a:rPr sz="750" spc="65" dirty="0">
                <a:solidFill>
                  <a:srgbClr val="FFFFFF"/>
                </a:solidFill>
                <a:latin typeface="Tahoma"/>
                <a:cs typeface="Tahoma"/>
              </a:rPr>
              <a:t>тут </a:t>
            </a:r>
            <a:r>
              <a:rPr sz="750" spc="55" dirty="0">
                <a:solidFill>
                  <a:srgbClr val="FFFFFF"/>
                </a:solidFill>
                <a:latin typeface="Tahoma"/>
                <a:cs typeface="Tahoma"/>
              </a:rPr>
              <a:t>ви-  </a:t>
            </a:r>
            <a:r>
              <a:rPr sz="750" spc="65" dirty="0">
                <a:solidFill>
                  <a:srgbClr val="FFFFFF"/>
                </a:solidFill>
                <a:latin typeface="Tahoma"/>
                <a:cs typeface="Tahoma"/>
              </a:rPr>
              <a:t>мірюється</a:t>
            </a:r>
            <a:r>
              <a:rPr sz="750" spc="-3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750" spc="65" dirty="0">
                <a:solidFill>
                  <a:srgbClr val="FFFFFF"/>
                </a:solidFill>
                <a:latin typeface="Tahoma"/>
                <a:cs typeface="Tahoma"/>
              </a:rPr>
              <a:t>двома</a:t>
            </a:r>
            <a:r>
              <a:rPr sz="750" spc="-3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750" spc="80" dirty="0">
                <a:solidFill>
                  <a:srgbClr val="FFFFFF"/>
                </a:solidFill>
                <a:latin typeface="Tahoma"/>
                <a:cs typeface="Tahoma"/>
              </a:rPr>
              <a:t>індикаторами</a:t>
            </a:r>
            <a:r>
              <a:rPr sz="750" spc="-3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750" spc="65" dirty="0">
                <a:solidFill>
                  <a:srgbClr val="FFFFFF"/>
                </a:solidFill>
                <a:latin typeface="Tahoma"/>
                <a:cs typeface="Tahoma"/>
              </a:rPr>
              <a:t>—</a:t>
            </a:r>
            <a:r>
              <a:rPr sz="750" spc="-3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750" spc="-20" dirty="0">
                <a:solidFill>
                  <a:srgbClr val="FFFFFF"/>
                </a:solidFill>
                <a:latin typeface="Tahoma"/>
                <a:cs typeface="Tahoma"/>
              </a:rPr>
              <a:t>(9)</a:t>
            </a:r>
            <a:endParaRPr sz="750">
              <a:latin typeface="Tahoma"/>
              <a:cs typeface="Tahoma"/>
            </a:endParaRPr>
          </a:p>
          <a:p>
            <a:pPr marL="12700" marR="5080">
              <a:lnSpc>
                <a:spcPct val="100000"/>
              </a:lnSpc>
            </a:pPr>
            <a:r>
              <a:rPr sz="750" spc="55" dirty="0">
                <a:solidFill>
                  <a:srgbClr val="FFFFFF"/>
                </a:solidFill>
                <a:latin typeface="Tahoma"/>
                <a:cs typeface="Tahoma"/>
              </a:rPr>
              <a:t>суб’єктивною</a:t>
            </a:r>
            <a:r>
              <a:rPr sz="750" spc="-4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750" spc="70" dirty="0">
                <a:solidFill>
                  <a:srgbClr val="FFFFFF"/>
                </a:solidFill>
                <a:latin typeface="Tahoma"/>
                <a:cs typeface="Tahoma"/>
              </a:rPr>
              <a:t>самооцінкою</a:t>
            </a:r>
            <a:r>
              <a:rPr sz="750" spc="-4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750" spc="70" dirty="0">
                <a:solidFill>
                  <a:srgbClr val="FFFFFF"/>
                </a:solidFill>
                <a:latin typeface="Tahoma"/>
                <a:cs typeface="Tahoma"/>
              </a:rPr>
              <a:t>стану</a:t>
            </a:r>
            <a:r>
              <a:rPr sz="750" spc="-3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750" spc="5" dirty="0">
                <a:solidFill>
                  <a:srgbClr val="FFFFFF"/>
                </a:solidFill>
                <a:latin typeface="Tahoma"/>
                <a:cs typeface="Tahoma"/>
              </a:rPr>
              <a:t>здо-  </a:t>
            </a:r>
            <a:r>
              <a:rPr sz="750" spc="30" dirty="0">
                <a:solidFill>
                  <a:srgbClr val="FFFFFF"/>
                </a:solidFill>
                <a:latin typeface="Tahoma"/>
                <a:cs typeface="Tahoma"/>
              </a:rPr>
              <a:t>ров’я</a:t>
            </a:r>
            <a:r>
              <a:rPr sz="750" spc="-4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750" spc="40" dirty="0">
                <a:solidFill>
                  <a:srgbClr val="FFFFFF"/>
                </a:solidFill>
                <a:latin typeface="Tahoma"/>
                <a:cs typeface="Tahoma"/>
              </a:rPr>
              <a:t>та</a:t>
            </a:r>
            <a:r>
              <a:rPr sz="750" spc="-3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750" spc="-15" dirty="0">
                <a:solidFill>
                  <a:srgbClr val="FFFFFF"/>
                </a:solidFill>
                <a:latin typeface="Tahoma"/>
                <a:cs typeface="Tahoma"/>
              </a:rPr>
              <a:t>(10)</a:t>
            </a:r>
            <a:r>
              <a:rPr sz="750" spc="-3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750" spc="55" dirty="0">
                <a:solidFill>
                  <a:srgbClr val="FFFFFF"/>
                </a:solidFill>
                <a:latin typeface="Tahoma"/>
                <a:cs typeface="Tahoma"/>
              </a:rPr>
              <a:t>часткою</a:t>
            </a:r>
            <a:r>
              <a:rPr sz="750" spc="-3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750" spc="60" dirty="0">
                <a:solidFill>
                  <a:srgbClr val="FFFFFF"/>
                </a:solidFill>
                <a:latin typeface="Tahoma"/>
                <a:cs typeface="Tahoma"/>
              </a:rPr>
              <a:t>людей</a:t>
            </a:r>
            <a:r>
              <a:rPr sz="750" spc="-3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750" spc="-114" dirty="0">
                <a:solidFill>
                  <a:srgbClr val="FFFFFF"/>
                </a:solidFill>
                <a:latin typeface="Tahoma"/>
                <a:cs typeface="Tahoma"/>
              </a:rPr>
              <a:t>з</a:t>
            </a:r>
            <a:r>
              <a:rPr sz="750" spc="-3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750" spc="75" dirty="0">
                <a:solidFill>
                  <a:srgbClr val="FFFFFF"/>
                </a:solidFill>
                <a:latin typeface="Tahoma"/>
                <a:cs typeface="Tahoma"/>
              </a:rPr>
              <a:t>надлиш-  </a:t>
            </a:r>
            <a:r>
              <a:rPr sz="750" spc="50" dirty="0">
                <a:solidFill>
                  <a:srgbClr val="FFFFFF"/>
                </a:solidFill>
                <a:latin typeface="Tahoma"/>
                <a:cs typeface="Tahoma"/>
              </a:rPr>
              <a:t>ковою </a:t>
            </a:r>
            <a:r>
              <a:rPr sz="750" spc="65" dirty="0">
                <a:solidFill>
                  <a:srgbClr val="FFFFFF"/>
                </a:solidFill>
                <a:latin typeface="Tahoma"/>
                <a:cs typeface="Tahoma"/>
              </a:rPr>
              <a:t>масою </a:t>
            </a:r>
            <a:r>
              <a:rPr sz="750" spc="40" dirty="0">
                <a:solidFill>
                  <a:srgbClr val="FFFFFF"/>
                </a:solidFill>
                <a:latin typeface="Tahoma"/>
                <a:cs typeface="Tahoma"/>
              </a:rPr>
              <a:t>тіла, </a:t>
            </a:r>
            <a:r>
              <a:rPr sz="750" spc="60" dirty="0">
                <a:solidFill>
                  <a:srgbClr val="FFFFFF"/>
                </a:solidFill>
                <a:latin typeface="Tahoma"/>
                <a:cs typeface="Tahoma"/>
              </a:rPr>
              <a:t>підрахованою </a:t>
            </a:r>
            <a:r>
              <a:rPr sz="750" spc="-25" dirty="0">
                <a:solidFill>
                  <a:srgbClr val="FFFFFF"/>
                </a:solidFill>
                <a:latin typeface="Tahoma"/>
                <a:cs typeface="Tahoma"/>
              </a:rPr>
              <a:t>за  </a:t>
            </a:r>
            <a:r>
              <a:rPr sz="750" spc="55" dirty="0">
                <a:solidFill>
                  <a:srgbClr val="FFFFFF"/>
                </a:solidFill>
                <a:latin typeface="Tahoma"/>
                <a:cs typeface="Tahoma"/>
              </a:rPr>
              <a:t>допомогою</a:t>
            </a:r>
            <a:r>
              <a:rPr sz="750" spc="-3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750" spc="70" dirty="0">
                <a:solidFill>
                  <a:srgbClr val="FFFFFF"/>
                </a:solidFill>
                <a:latin typeface="Tahoma"/>
                <a:cs typeface="Tahoma"/>
              </a:rPr>
              <a:t>індексу</a:t>
            </a:r>
            <a:r>
              <a:rPr sz="750" spc="-3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750" spc="85" dirty="0">
                <a:solidFill>
                  <a:srgbClr val="FFFFFF"/>
                </a:solidFill>
                <a:latin typeface="Tahoma"/>
                <a:cs typeface="Tahoma"/>
              </a:rPr>
              <a:t>маси</a:t>
            </a:r>
            <a:r>
              <a:rPr sz="750" spc="-3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750" spc="45" dirty="0">
                <a:solidFill>
                  <a:srgbClr val="FFFFFF"/>
                </a:solidFill>
                <a:latin typeface="Tahoma"/>
                <a:cs typeface="Tahoma"/>
              </a:rPr>
              <a:t>тіла.</a:t>
            </a:r>
            <a:endParaRPr sz="750">
              <a:latin typeface="Tahoma"/>
              <a:cs typeface="Tahoma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2911800" y="4002447"/>
            <a:ext cx="3578860" cy="608330"/>
          </a:xfrm>
          <a:prstGeom prst="rect">
            <a:avLst/>
          </a:prstGeom>
        </p:spPr>
        <p:txBody>
          <a:bodyPr vert="horz" wrap="square" lIns="0" tIns="25400" rIns="0" bIns="0" rtlCol="0">
            <a:spAutoFit/>
          </a:bodyPr>
          <a:lstStyle/>
          <a:p>
            <a:pPr marL="12700" marR="5080">
              <a:lnSpc>
                <a:spcPts val="750"/>
              </a:lnSpc>
              <a:spcBef>
                <a:spcPts val="200"/>
              </a:spcBef>
            </a:pPr>
            <a:r>
              <a:rPr sz="700" spc="40" dirty="0">
                <a:solidFill>
                  <a:srgbClr val="FFFFFF"/>
                </a:solidFill>
                <a:latin typeface="Tahoma"/>
                <a:cs typeface="Tahoma"/>
              </a:rPr>
              <a:t>«Індекс </a:t>
            </a:r>
            <a:r>
              <a:rPr sz="700" spc="10" dirty="0">
                <a:solidFill>
                  <a:srgbClr val="FFFFFF"/>
                </a:solidFill>
                <a:latin typeface="Tahoma"/>
                <a:cs typeface="Tahoma"/>
              </a:rPr>
              <a:t>здоров’я. </a:t>
            </a:r>
            <a:r>
              <a:rPr sz="700" spc="65" dirty="0">
                <a:solidFill>
                  <a:srgbClr val="FFFFFF"/>
                </a:solidFill>
                <a:latin typeface="Tahoma"/>
                <a:cs typeface="Tahoma"/>
              </a:rPr>
              <a:t>Україна» </a:t>
            </a:r>
            <a:r>
              <a:rPr sz="700" spc="25" dirty="0">
                <a:solidFill>
                  <a:srgbClr val="FFFFFF"/>
                </a:solidFill>
                <a:latin typeface="Tahoma"/>
                <a:cs typeface="Tahoma"/>
              </a:rPr>
              <a:t>є </a:t>
            </a:r>
            <a:r>
              <a:rPr sz="700" spc="65" dirty="0">
                <a:solidFill>
                  <a:srgbClr val="FFFFFF"/>
                </a:solidFill>
                <a:latin typeface="Tahoma"/>
                <a:cs typeface="Tahoma"/>
              </a:rPr>
              <a:t>лише </a:t>
            </a:r>
            <a:r>
              <a:rPr sz="700" spc="60" dirty="0">
                <a:solidFill>
                  <a:srgbClr val="FFFFFF"/>
                </a:solidFill>
                <a:latin typeface="Tahoma"/>
                <a:cs typeface="Tahoma"/>
              </a:rPr>
              <a:t>частиною </a:t>
            </a:r>
            <a:r>
              <a:rPr sz="700" spc="45" dirty="0">
                <a:solidFill>
                  <a:srgbClr val="FFFFFF"/>
                </a:solidFill>
                <a:latin typeface="Tahoma"/>
                <a:cs typeface="Tahoma"/>
              </a:rPr>
              <a:t>проекту, </a:t>
            </a:r>
            <a:r>
              <a:rPr sz="700" spc="50" dirty="0">
                <a:solidFill>
                  <a:srgbClr val="FFFFFF"/>
                </a:solidFill>
                <a:latin typeface="Tahoma"/>
                <a:cs typeface="Tahoma"/>
              </a:rPr>
              <a:t>що </a:t>
            </a:r>
            <a:r>
              <a:rPr sz="700" spc="25" dirty="0">
                <a:solidFill>
                  <a:srgbClr val="FFFFFF"/>
                </a:solidFill>
                <a:latin typeface="Tahoma"/>
                <a:cs typeface="Tahoma"/>
              </a:rPr>
              <a:t>дозволяє </a:t>
            </a:r>
            <a:r>
              <a:rPr sz="700" spc="60" dirty="0">
                <a:solidFill>
                  <a:srgbClr val="FFFFFF"/>
                </a:solidFill>
                <a:latin typeface="Tahoma"/>
                <a:cs typeface="Tahoma"/>
              </a:rPr>
              <a:t>порівня-  </a:t>
            </a:r>
            <a:r>
              <a:rPr sz="700" spc="65" dirty="0">
                <a:solidFill>
                  <a:srgbClr val="FFFFFF"/>
                </a:solidFill>
                <a:latin typeface="Tahoma"/>
                <a:cs typeface="Tahoma"/>
              </a:rPr>
              <a:t>ти</a:t>
            </a:r>
            <a:r>
              <a:rPr sz="700" spc="-3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700" spc="50" dirty="0">
                <a:solidFill>
                  <a:srgbClr val="FFFFFF"/>
                </a:solidFill>
                <a:latin typeface="Tahoma"/>
                <a:cs typeface="Tahoma"/>
              </a:rPr>
              <a:t>області</a:t>
            </a:r>
            <a:r>
              <a:rPr sz="700" spc="-3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700" spc="114" dirty="0">
                <a:solidFill>
                  <a:srgbClr val="FFFFFF"/>
                </a:solidFill>
                <a:latin typeface="Tahoma"/>
                <a:cs typeface="Tahoma"/>
              </a:rPr>
              <a:t>між</a:t>
            </a:r>
            <a:r>
              <a:rPr sz="700" spc="-3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700" spc="25" dirty="0">
                <a:solidFill>
                  <a:srgbClr val="FFFFFF"/>
                </a:solidFill>
                <a:latin typeface="Tahoma"/>
                <a:cs typeface="Tahoma"/>
              </a:rPr>
              <a:t>собою,</a:t>
            </a:r>
            <a:r>
              <a:rPr sz="700" spc="-2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700" spc="45" dirty="0">
                <a:solidFill>
                  <a:srgbClr val="FFFFFF"/>
                </a:solidFill>
                <a:latin typeface="Tahoma"/>
                <a:cs typeface="Tahoma"/>
              </a:rPr>
              <a:t>але</a:t>
            </a:r>
            <a:r>
              <a:rPr sz="700" spc="-3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700" spc="80" dirty="0">
                <a:solidFill>
                  <a:srgbClr val="FFFFFF"/>
                </a:solidFill>
                <a:latin typeface="Tahoma"/>
                <a:cs typeface="Tahoma"/>
              </a:rPr>
              <a:t>такий</a:t>
            </a:r>
            <a:r>
              <a:rPr sz="700" spc="-3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700" spc="70" dirty="0">
                <a:solidFill>
                  <a:srgbClr val="FFFFFF"/>
                </a:solidFill>
                <a:latin typeface="Tahoma"/>
                <a:cs typeface="Tahoma"/>
              </a:rPr>
              <a:t>рейтинг</a:t>
            </a:r>
            <a:r>
              <a:rPr sz="700" spc="-2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700" spc="50" dirty="0">
                <a:solidFill>
                  <a:srgbClr val="FFFFFF"/>
                </a:solidFill>
                <a:latin typeface="Tahoma"/>
                <a:cs typeface="Tahoma"/>
              </a:rPr>
              <a:t>доповнюється</a:t>
            </a:r>
            <a:r>
              <a:rPr sz="700" spc="-3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700" spc="85" dirty="0">
                <a:solidFill>
                  <a:srgbClr val="FFFFFF"/>
                </a:solidFill>
                <a:latin typeface="Tahoma"/>
                <a:cs typeface="Tahoma"/>
              </a:rPr>
              <a:t>й</a:t>
            </a:r>
            <a:r>
              <a:rPr sz="700" spc="-3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700" spc="70" dirty="0">
                <a:solidFill>
                  <a:srgbClr val="FFFFFF"/>
                </a:solidFill>
                <a:latin typeface="Tahoma"/>
                <a:cs typeface="Tahoma"/>
              </a:rPr>
              <a:t>іншою</a:t>
            </a:r>
            <a:r>
              <a:rPr sz="700" spc="-2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700" spc="60" dirty="0">
                <a:solidFill>
                  <a:srgbClr val="FFFFFF"/>
                </a:solidFill>
                <a:latin typeface="Tahoma"/>
                <a:cs typeface="Tahoma"/>
              </a:rPr>
              <a:t>інформа-  </a:t>
            </a:r>
            <a:r>
              <a:rPr sz="700" spc="40" dirty="0">
                <a:solidFill>
                  <a:srgbClr val="FFFFFF"/>
                </a:solidFill>
                <a:latin typeface="Tahoma"/>
                <a:cs typeface="Tahoma"/>
              </a:rPr>
              <a:t>цією, </a:t>
            </a:r>
            <a:r>
              <a:rPr sz="700" spc="70" dirty="0">
                <a:solidFill>
                  <a:srgbClr val="FFFFFF"/>
                </a:solidFill>
                <a:latin typeface="Tahoma"/>
                <a:cs typeface="Tahoma"/>
              </a:rPr>
              <a:t>яка </a:t>
            </a:r>
            <a:r>
              <a:rPr sz="700" spc="45" dirty="0">
                <a:solidFill>
                  <a:srgbClr val="FFFFFF"/>
                </a:solidFill>
                <a:latin typeface="Tahoma"/>
                <a:cs typeface="Tahoma"/>
              </a:rPr>
              <a:t>була </a:t>
            </a:r>
            <a:r>
              <a:rPr sz="700" spc="30" dirty="0">
                <a:solidFill>
                  <a:srgbClr val="FFFFFF"/>
                </a:solidFill>
                <a:latin typeface="Tahoma"/>
                <a:cs typeface="Tahoma"/>
              </a:rPr>
              <a:t>зібрана </a:t>
            </a:r>
            <a:r>
              <a:rPr sz="700" spc="40" dirty="0">
                <a:solidFill>
                  <a:srgbClr val="FFFFFF"/>
                </a:solidFill>
                <a:latin typeface="Tahoma"/>
                <a:cs typeface="Tahoma"/>
              </a:rPr>
              <a:t>та </a:t>
            </a:r>
            <a:r>
              <a:rPr sz="700" spc="50" dirty="0">
                <a:solidFill>
                  <a:srgbClr val="FFFFFF"/>
                </a:solidFill>
                <a:latin typeface="Tahoma"/>
                <a:cs typeface="Tahoma"/>
              </a:rPr>
              <a:t>проаналізована </a:t>
            </a:r>
            <a:r>
              <a:rPr sz="700" spc="35" dirty="0">
                <a:solidFill>
                  <a:srgbClr val="FFFFFF"/>
                </a:solidFill>
                <a:latin typeface="Tahoma"/>
                <a:cs typeface="Tahoma"/>
              </a:rPr>
              <a:t>в </a:t>
            </a:r>
            <a:r>
              <a:rPr sz="700" spc="55" dirty="0">
                <a:solidFill>
                  <a:srgbClr val="FFFFFF"/>
                </a:solidFill>
                <a:latin typeface="Tahoma"/>
                <a:cs typeface="Tahoma"/>
              </a:rPr>
              <a:t>дослідженні: </a:t>
            </a:r>
            <a:r>
              <a:rPr sz="700" spc="60" dirty="0">
                <a:solidFill>
                  <a:srgbClr val="FFFFFF"/>
                </a:solidFill>
                <a:latin typeface="Tahoma"/>
                <a:cs typeface="Tahoma"/>
              </a:rPr>
              <a:t>про </a:t>
            </a:r>
            <a:r>
              <a:rPr sz="700" spc="75" dirty="0">
                <a:solidFill>
                  <a:srgbClr val="FFFFFF"/>
                </a:solidFill>
                <a:latin typeface="Tahoma"/>
                <a:cs typeface="Tahoma"/>
              </a:rPr>
              <a:t>споживання  медичної</a:t>
            </a:r>
            <a:r>
              <a:rPr sz="700" spc="-2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700" spc="60" dirty="0">
                <a:solidFill>
                  <a:srgbClr val="FFFFFF"/>
                </a:solidFill>
                <a:latin typeface="Tahoma"/>
                <a:cs typeface="Tahoma"/>
              </a:rPr>
              <a:t>допомоги</a:t>
            </a:r>
            <a:r>
              <a:rPr sz="700" spc="-2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700" spc="70" dirty="0">
                <a:solidFill>
                  <a:srgbClr val="FFFFFF"/>
                </a:solidFill>
                <a:latin typeface="Tahoma"/>
                <a:cs typeface="Tahoma"/>
              </a:rPr>
              <a:t>представниками</a:t>
            </a:r>
            <a:r>
              <a:rPr sz="700" spc="-2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700" spc="45" dirty="0">
                <a:solidFill>
                  <a:srgbClr val="FFFFFF"/>
                </a:solidFill>
                <a:latin typeface="Tahoma"/>
                <a:cs typeface="Tahoma"/>
              </a:rPr>
              <a:t>домогосподарств,</a:t>
            </a:r>
            <a:r>
              <a:rPr sz="700" spc="-2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700" spc="55" dirty="0">
                <a:solidFill>
                  <a:srgbClr val="FFFFFF"/>
                </a:solidFill>
                <a:latin typeface="Tahoma"/>
                <a:cs typeface="Tahoma"/>
              </a:rPr>
              <a:t>оплату</a:t>
            </a:r>
            <a:r>
              <a:rPr sz="700" spc="-1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700" spc="-25" dirty="0">
                <a:solidFill>
                  <a:srgbClr val="FFFFFF"/>
                </a:solidFill>
                <a:latin typeface="Tahoma"/>
                <a:cs typeface="Tahoma"/>
              </a:rPr>
              <a:t>за</a:t>
            </a:r>
            <a:r>
              <a:rPr sz="700" spc="-2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700" spc="55" dirty="0">
                <a:solidFill>
                  <a:srgbClr val="FFFFFF"/>
                </a:solidFill>
                <a:latin typeface="Tahoma"/>
                <a:cs typeface="Tahoma"/>
              </a:rPr>
              <a:t>допомогу  </a:t>
            </a:r>
            <a:r>
              <a:rPr sz="700" spc="40" dirty="0">
                <a:solidFill>
                  <a:srgbClr val="FFFFFF"/>
                </a:solidFill>
                <a:latin typeface="Tahoma"/>
                <a:cs typeface="Tahoma"/>
              </a:rPr>
              <a:t>та</a:t>
            </a:r>
            <a:r>
              <a:rPr sz="700" spc="-3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700" spc="75" dirty="0">
                <a:solidFill>
                  <a:srgbClr val="FFFFFF"/>
                </a:solidFill>
                <a:latin typeface="Tahoma"/>
                <a:cs typeface="Tahoma"/>
              </a:rPr>
              <a:t>оцінювання</a:t>
            </a:r>
            <a:r>
              <a:rPr sz="700" spc="-3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700" spc="70" dirty="0">
                <a:solidFill>
                  <a:srgbClr val="FFFFFF"/>
                </a:solidFill>
                <a:latin typeface="Tahoma"/>
                <a:cs typeface="Tahoma"/>
              </a:rPr>
              <a:t>отриманої</a:t>
            </a:r>
            <a:r>
              <a:rPr sz="700" spc="-3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700" spc="50" dirty="0">
                <a:solidFill>
                  <a:srgbClr val="FFFFFF"/>
                </a:solidFill>
                <a:latin typeface="Tahoma"/>
                <a:cs typeface="Tahoma"/>
              </a:rPr>
              <a:t>допомоги,</a:t>
            </a:r>
            <a:r>
              <a:rPr sz="700" spc="-3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700" spc="50" dirty="0">
                <a:solidFill>
                  <a:srgbClr val="FFFFFF"/>
                </a:solidFill>
                <a:latin typeface="Tahoma"/>
                <a:cs typeface="Tahoma"/>
              </a:rPr>
              <a:t>знання</a:t>
            </a:r>
            <a:r>
              <a:rPr sz="700" spc="-3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700" spc="45" dirty="0">
                <a:solidFill>
                  <a:srgbClr val="FFFFFF"/>
                </a:solidFill>
                <a:latin typeface="Tahoma"/>
                <a:cs typeface="Tahoma"/>
              </a:rPr>
              <a:t>щодо</a:t>
            </a:r>
            <a:r>
              <a:rPr sz="700" spc="-3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700" spc="40" dirty="0">
                <a:solidFill>
                  <a:srgbClr val="FFFFFF"/>
                </a:solidFill>
                <a:latin typeface="Tahoma"/>
                <a:cs typeface="Tahoma"/>
              </a:rPr>
              <a:t>та</a:t>
            </a:r>
            <a:r>
              <a:rPr sz="700" spc="-3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700" spc="60" dirty="0">
                <a:solidFill>
                  <a:srgbClr val="FFFFFF"/>
                </a:solidFill>
                <a:latin typeface="Tahoma"/>
                <a:cs typeface="Tahoma"/>
              </a:rPr>
              <a:t>ставлення</a:t>
            </a:r>
            <a:r>
              <a:rPr sz="700" spc="-3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700" spc="30" dirty="0">
                <a:solidFill>
                  <a:srgbClr val="FFFFFF"/>
                </a:solidFill>
                <a:latin typeface="Tahoma"/>
                <a:cs typeface="Tahoma"/>
              </a:rPr>
              <a:t>до</a:t>
            </a:r>
            <a:r>
              <a:rPr sz="700" spc="-3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700" spc="15" dirty="0">
                <a:solidFill>
                  <a:srgbClr val="FFFFFF"/>
                </a:solidFill>
                <a:latin typeface="Tahoma"/>
                <a:cs typeface="Tahoma"/>
              </a:rPr>
              <a:t>здоров’я  </a:t>
            </a:r>
            <a:r>
              <a:rPr sz="700" spc="55" dirty="0">
                <a:solidFill>
                  <a:srgbClr val="FFFFFF"/>
                </a:solidFill>
                <a:latin typeface="Tahoma"/>
                <a:cs typeface="Tahoma"/>
              </a:rPr>
              <a:t>респондентів</a:t>
            </a:r>
            <a:r>
              <a:rPr sz="700" spc="-3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700" spc="40" dirty="0">
                <a:solidFill>
                  <a:srgbClr val="FFFFFF"/>
                </a:solidFill>
                <a:latin typeface="Tahoma"/>
                <a:cs typeface="Tahoma"/>
              </a:rPr>
              <a:t>та</a:t>
            </a:r>
            <a:r>
              <a:rPr sz="700" spc="-3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700" spc="70" dirty="0">
                <a:solidFill>
                  <a:srgbClr val="FFFFFF"/>
                </a:solidFill>
                <a:latin typeface="Tahoma"/>
                <a:cs typeface="Tahoma"/>
              </a:rPr>
              <a:t>реформування</a:t>
            </a:r>
            <a:r>
              <a:rPr sz="700" spc="-3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700" spc="70" dirty="0">
                <a:solidFill>
                  <a:srgbClr val="FFFFFF"/>
                </a:solidFill>
                <a:latin typeface="Tahoma"/>
                <a:cs typeface="Tahoma"/>
              </a:rPr>
              <a:t>системи</a:t>
            </a:r>
            <a:r>
              <a:rPr sz="700" spc="-3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700" spc="50" dirty="0">
                <a:solidFill>
                  <a:srgbClr val="FFFFFF"/>
                </a:solidFill>
                <a:latin typeface="Tahoma"/>
                <a:cs typeface="Tahoma"/>
              </a:rPr>
              <a:t>охорони</a:t>
            </a:r>
            <a:r>
              <a:rPr sz="700" spc="-3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700" spc="10" dirty="0">
                <a:solidFill>
                  <a:srgbClr val="FFFFFF"/>
                </a:solidFill>
                <a:latin typeface="Tahoma"/>
                <a:cs typeface="Tahoma"/>
              </a:rPr>
              <a:t>здоров’я.</a:t>
            </a:r>
            <a:endParaRPr sz="700">
              <a:latin typeface="Tahoma"/>
              <a:cs typeface="Tahoma"/>
            </a:endParaRPr>
          </a:p>
        </p:txBody>
      </p:sp>
      <p:grpSp>
        <p:nvGrpSpPr>
          <p:cNvPr id="13" name="object 13"/>
          <p:cNvGrpSpPr/>
          <p:nvPr/>
        </p:nvGrpSpPr>
        <p:grpSpPr>
          <a:xfrm>
            <a:off x="949258" y="1932995"/>
            <a:ext cx="6035675" cy="2033905"/>
            <a:chOff x="949258" y="1932995"/>
            <a:chExt cx="6035675" cy="2033905"/>
          </a:xfrm>
        </p:grpSpPr>
        <p:sp>
          <p:nvSpPr>
            <p:cNvPr id="14" name="object 14"/>
            <p:cNvSpPr/>
            <p:nvPr/>
          </p:nvSpPr>
          <p:spPr>
            <a:xfrm>
              <a:off x="949248" y="1967229"/>
              <a:ext cx="4556760" cy="389255"/>
            </a:xfrm>
            <a:custGeom>
              <a:avLst/>
              <a:gdLst/>
              <a:ahLst/>
              <a:cxnLst/>
              <a:rect l="l" t="t" r="r" b="b"/>
              <a:pathLst>
                <a:path w="4556760" h="389255">
                  <a:moveTo>
                    <a:pt x="286067" y="89750"/>
                  </a:moveTo>
                  <a:lnTo>
                    <a:pt x="283006" y="86461"/>
                  </a:lnTo>
                  <a:lnTo>
                    <a:pt x="266039" y="74383"/>
                  </a:lnTo>
                  <a:lnTo>
                    <a:pt x="246722" y="70345"/>
                  </a:lnTo>
                  <a:lnTo>
                    <a:pt x="227393" y="74371"/>
                  </a:lnTo>
                  <a:lnTo>
                    <a:pt x="210426" y="86461"/>
                  </a:lnTo>
                  <a:lnTo>
                    <a:pt x="207352" y="89750"/>
                  </a:lnTo>
                  <a:lnTo>
                    <a:pt x="207352" y="95097"/>
                  </a:lnTo>
                  <a:lnTo>
                    <a:pt x="211950" y="100012"/>
                  </a:lnTo>
                  <a:lnTo>
                    <a:pt x="213969" y="100850"/>
                  </a:lnTo>
                  <a:lnTo>
                    <a:pt x="217982" y="100850"/>
                  </a:lnTo>
                  <a:lnTo>
                    <a:pt x="219989" y="100012"/>
                  </a:lnTo>
                  <a:lnTo>
                    <a:pt x="221526" y="98361"/>
                  </a:lnTo>
                  <a:lnTo>
                    <a:pt x="233311" y="89979"/>
                  </a:lnTo>
                  <a:lnTo>
                    <a:pt x="246722" y="87185"/>
                  </a:lnTo>
                  <a:lnTo>
                    <a:pt x="260134" y="89979"/>
                  </a:lnTo>
                  <a:lnTo>
                    <a:pt x="271919" y="98361"/>
                  </a:lnTo>
                  <a:lnTo>
                    <a:pt x="274967" y="101663"/>
                  </a:lnTo>
                  <a:lnTo>
                    <a:pt x="279958" y="101663"/>
                  </a:lnTo>
                  <a:lnTo>
                    <a:pt x="286067" y="95072"/>
                  </a:lnTo>
                  <a:lnTo>
                    <a:pt x="286067" y="89750"/>
                  </a:lnTo>
                  <a:close/>
                </a:path>
                <a:path w="4556760" h="389255">
                  <a:moveTo>
                    <a:pt x="333565" y="124663"/>
                  </a:moveTo>
                  <a:lnTo>
                    <a:pt x="318922" y="72605"/>
                  </a:lnTo>
                  <a:lnTo>
                    <a:pt x="305866" y="56464"/>
                  </a:lnTo>
                  <a:lnTo>
                    <a:pt x="305866" y="124663"/>
                  </a:lnTo>
                  <a:lnTo>
                    <a:pt x="304723" y="137287"/>
                  </a:lnTo>
                  <a:lnTo>
                    <a:pt x="301345" y="149237"/>
                  </a:lnTo>
                  <a:lnTo>
                    <a:pt x="295859" y="160248"/>
                  </a:lnTo>
                  <a:lnTo>
                    <a:pt x="288353" y="170040"/>
                  </a:lnTo>
                  <a:lnTo>
                    <a:pt x="215531" y="248170"/>
                  </a:lnTo>
                  <a:lnTo>
                    <a:pt x="131013" y="157480"/>
                  </a:lnTo>
                  <a:lnTo>
                    <a:pt x="203847" y="79311"/>
                  </a:lnTo>
                  <a:lnTo>
                    <a:pt x="246100" y="60528"/>
                  </a:lnTo>
                  <a:lnTo>
                    <a:pt x="257860" y="61760"/>
                  </a:lnTo>
                  <a:lnTo>
                    <a:pt x="295859" y="89103"/>
                  </a:lnTo>
                  <a:lnTo>
                    <a:pt x="305866" y="124663"/>
                  </a:lnTo>
                  <a:lnTo>
                    <a:pt x="305866" y="56464"/>
                  </a:lnTo>
                  <a:lnTo>
                    <a:pt x="294601" y="46520"/>
                  </a:lnTo>
                  <a:lnTo>
                    <a:pt x="279590" y="37896"/>
                  </a:lnTo>
                  <a:lnTo>
                    <a:pt x="263296" y="32600"/>
                  </a:lnTo>
                  <a:lnTo>
                    <a:pt x="246100" y="30797"/>
                  </a:lnTo>
                  <a:lnTo>
                    <a:pt x="228904" y="32600"/>
                  </a:lnTo>
                  <a:lnTo>
                    <a:pt x="184238" y="58305"/>
                  </a:lnTo>
                  <a:lnTo>
                    <a:pt x="25615" y="228536"/>
                  </a:lnTo>
                  <a:lnTo>
                    <a:pt x="1676" y="276402"/>
                  </a:lnTo>
                  <a:lnTo>
                    <a:pt x="0" y="294868"/>
                  </a:lnTo>
                  <a:lnTo>
                    <a:pt x="1689" y="313309"/>
                  </a:lnTo>
                  <a:lnTo>
                    <a:pt x="25615" y="361238"/>
                  </a:lnTo>
                  <a:lnTo>
                    <a:pt x="70269" y="386930"/>
                  </a:lnTo>
                  <a:lnTo>
                    <a:pt x="87452" y="388734"/>
                  </a:lnTo>
                  <a:lnTo>
                    <a:pt x="104660" y="386930"/>
                  </a:lnTo>
                  <a:lnTo>
                    <a:pt x="120954" y="381635"/>
                  </a:lnTo>
                  <a:lnTo>
                    <a:pt x="135978" y="373011"/>
                  </a:lnTo>
                  <a:lnTo>
                    <a:pt x="149326" y="361238"/>
                  </a:lnTo>
                  <a:lnTo>
                    <a:pt x="254723" y="248170"/>
                  </a:lnTo>
                  <a:lnTo>
                    <a:pt x="307949" y="191071"/>
                  </a:lnTo>
                  <a:lnTo>
                    <a:pt x="318922" y="176733"/>
                  </a:lnTo>
                  <a:lnTo>
                    <a:pt x="326961" y="160629"/>
                  </a:lnTo>
                  <a:lnTo>
                    <a:pt x="331889" y="143129"/>
                  </a:lnTo>
                  <a:lnTo>
                    <a:pt x="333565" y="124663"/>
                  </a:lnTo>
                  <a:close/>
                </a:path>
                <a:path w="4556760" h="389255">
                  <a:moveTo>
                    <a:pt x="2467000" y="75768"/>
                  </a:moveTo>
                  <a:lnTo>
                    <a:pt x="2464346" y="62103"/>
                  </a:lnTo>
                  <a:lnTo>
                    <a:pt x="2456408" y="50088"/>
                  </a:lnTo>
                  <a:lnTo>
                    <a:pt x="2444458" y="42113"/>
                  </a:lnTo>
                  <a:lnTo>
                    <a:pt x="2430843" y="39458"/>
                  </a:lnTo>
                  <a:lnTo>
                    <a:pt x="2417241" y="42113"/>
                  </a:lnTo>
                  <a:lnTo>
                    <a:pt x="2405303" y="50088"/>
                  </a:lnTo>
                  <a:lnTo>
                    <a:pt x="2144014" y="312547"/>
                  </a:lnTo>
                  <a:lnTo>
                    <a:pt x="2136063" y="324561"/>
                  </a:lnTo>
                  <a:lnTo>
                    <a:pt x="2133422" y="338226"/>
                  </a:lnTo>
                  <a:lnTo>
                    <a:pt x="2136063" y="351891"/>
                  </a:lnTo>
                  <a:lnTo>
                    <a:pt x="2169566" y="374535"/>
                  </a:lnTo>
                  <a:lnTo>
                    <a:pt x="2176462" y="373875"/>
                  </a:lnTo>
                  <a:lnTo>
                    <a:pt x="2456408" y="101434"/>
                  </a:lnTo>
                  <a:lnTo>
                    <a:pt x="2467000" y="75768"/>
                  </a:lnTo>
                  <a:close/>
                </a:path>
                <a:path w="4556760" h="389255">
                  <a:moveTo>
                    <a:pt x="4527270" y="195313"/>
                  </a:moveTo>
                  <a:lnTo>
                    <a:pt x="4520311" y="187731"/>
                  </a:lnTo>
                  <a:lnTo>
                    <a:pt x="4511738" y="187731"/>
                  </a:lnTo>
                  <a:lnTo>
                    <a:pt x="4503166" y="187731"/>
                  </a:lnTo>
                  <a:lnTo>
                    <a:pt x="4496193" y="195313"/>
                  </a:lnTo>
                  <a:lnTo>
                    <a:pt x="4496193" y="213956"/>
                  </a:lnTo>
                  <a:lnTo>
                    <a:pt x="4503166" y="221538"/>
                  </a:lnTo>
                  <a:lnTo>
                    <a:pt x="4520311" y="221538"/>
                  </a:lnTo>
                  <a:lnTo>
                    <a:pt x="4527270" y="213956"/>
                  </a:lnTo>
                  <a:lnTo>
                    <a:pt x="4527270" y="195313"/>
                  </a:lnTo>
                  <a:close/>
                </a:path>
                <a:path w="4556760" h="389255">
                  <a:moveTo>
                    <a:pt x="4556290" y="204635"/>
                  </a:moveTo>
                  <a:lnTo>
                    <a:pt x="4552785" y="185788"/>
                  </a:lnTo>
                  <a:lnTo>
                    <a:pt x="4545571" y="174167"/>
                  </a:lnTo>
                  <a:lnTo>
                    <a:pt x="4543222" y="170383"/>
                  </a:lnTo>
                  <a:lnTo>
                    <a:pt x="4539742" y="167830"/>
                  </a:lnTo>
                  <a:lnTo>
                    <a:pt x="4539742" y="204635"/>
                  </a:lnTo>
                  <a:lnTo>
                    <a:pt x="4537532" y="216484"/>
                  </a:lnTo>
                  <a:lnTo>
                    <a:pt x="4531525" y="226174"/>
                  </a:lnTo>
                  <a:lnTo>
                    <a:pt x="4522622" y="232714"/>
                  </a:lnTo>
                  <a:lnTo>
                    <a:pt x="4511738" y="235102"/>
                  </a:lnTo>
                  <a:lnTo>
                    <a:pt x="4500842" y="232714"/>
                  </a:lnTo>
                  <a:lnTo>
                    <a:pt x="4491939" y="226174"/>
                  </a:lnTo>
                  <a:lnTo>
                    <a:pt x="4485919" y="216484"/>
                  </a:lnTo>
                  <a:lnTo>
                    <a:pt x="4483722" y="204635"/>
                  </a:lnTo>
                  <a:lnTo>
                    <a:pt x="4485919" y="192786"/>
                  </a:lnTo>
                  <a:lnTo>
                    <a:pt x="4491939" y="183108"/>
                  </a:lnTo>
                  <a:lnTo>
                    <a:pt x="4500842" y="176568"/>
                  </a:lnTo>
                  <a:lnTo>
                    <a:pt x="4511738" y="174167"/>
                  </a:lnTo>
                  <a:lnTo>
                    <a:pt x="4522622" y="176568"/>
                  </a:lnTo>
                  <a:lnTo>
                    <a:pt x="4531525" y="183108"/>
                  </a:lnTo>
                  <a:lnTo>
                    <a:pt x="4537532" y="192786"/>
                  </a:lnTo>
                  <a:lnTo>
                    <a:pt x="4539742" y="204635"/>
                  </a:lnTo>
                  <a:lnTo>
                    <a:pt x="4539742" y="167830"/>
                  </a:lnTo>
                  <a:lnTo>
                    <a:pt x="4529061" y="159994"/>
                  </a:lnTo>
                  <a:lnTo>
                    <a:pt x="4511738" y="156171"/>
                  </a:lnTo>
                  <a:lnTo>
                    <a:pt x="4494403" y="159994"/>
                  </a:lnTo>
                  <a:lnTo>
                    <a:pt x="4480242" y="170383"/>
                  </a:lnTo>
                  <a:lnTo>
                    <a:pt x="4470679" y="185788"/>
                  </a:lnTo>
                  <a:lnTo>
                    <a:pt x="4467174" y="204635"/>
                  </a:lnTo>
                  <a:lnTo>
                    <a:pt x="4469650" y="220497"/>
                  </a:lnTo>
                  <a:lnTo>
                    <a:pt x="4476496" y="234124"/>
                  </a:lnTo>
                  <a:lnTo>
                    <a:pt x="4486872" y="244627"/>
                  </a:lnTo>
                  <a:lnTo>
                    <a:pt x="4499940" y="251155"/>
                  </a:lnTo>
                  <a:lnTo>
                    <a:pt x="4499813" y="268668"/>
                  </a:lnTo>
                  <a:lnTo>
                    <a:pt x="4489120" y="307263"/>
                  </a:lnTo>
                  <a:lnTo>
                    <a:pt x="4445241" y="320535"/>
                  </a:lnTo>
                  <a:lnTo>
                    <a:pt x="4427829" y="319786"/>
                  </a:lnTo>
                  <a:lnTo>
                    <a:pt x="4391076" y="298869"/>
                  </a:lnTo>
                  <a:lnTo>
                    <a:pt x="4387888" y="269074"/>
                  </a:lnTo>
                  <a:lnTo>
                    <a:pt x="4388104" y="251155"/>
                  </a:lnTo>
                  <a:lnTo>
                    <a:pt x="4388345" y="234607"/>
                  </a:lnTo>
                  <a:lnTo>
                    <a:pt x="4423715" y="222796"/>
                  </a:lnTo>
                  <a:lnTo>
                    <a:pt x="4437710" y="208432"/>
                  </a:lnTo>
                  <a:lnTo>
                    <a:pt x="4446892" y="199021"/>
                  </a:lnTo>
                  <a:lnTo>
                    <a:pt x="4462157" y="166420"/>
                  </a:lnTo>
                  <a:lnTo>
                    <a:pt x="4473829" y="128104"/>
                  </a:lnTo>
                  <a:lnTo>
                    <a:pt x="4477931" y="113525"/>
                  </a:lnTo>
                  <a:lnTo>
                    <a:pt x="4480204" y="105879"/>
                  </a:lnTo>
                  <a:lnTo>
                    <a:pt x="4483659" y="87833"/>
                  </a:lnTo>
                  <a:lnTo>
                    <a:pt x="4483176" y="70612"/>
                  </a:lnTo>
                  <a:lnTo>
                    <a:pt x="4478807" y="54648"/>
                  </a:lnTo>
                  <a:lnTo>
                    <a:pt x="4473537" y="45466"/>
                  </a:lnTo>
                  <a:lnTo>
                    <a:pt x="4470603" y="40335"/>
                  </a:lnTo>
                  <a:lnTo>
                    <a:pt x="4465028" y="33870"/>
                  </a:lnTo>
                  <a:lnTo>
                    <a:pt x="4458944" y="28397"/>
                  </a:lnTo>
                  <a:lnTo>
                    <a:pt x="4452493" y="23901"/>
                  </a:lnTo>
                  <a:lnTo>
                    <a:pt x="4445889" y="20345"/>
                  </a:lnTo>
                  <a:lnTo>
                    <a:pt x="4443031" y="12280"/>
                  </a:lnTo>
                  <a:lnTo>
                    <a:pt x="4437951" y="5829"/>
                  </a:lnTo>
                  <a:lnTo>
                    <a:pt x="4431157" y="1549"/>
                  </a:lnTo>
                  <a:lnTo>
                    <a:pt x="4423143" y="0"/>
                  </a:lnTo>
                  <a:lnTo>
                    <a:pt x="4414113" y="1981"/>
                  </a:lnTo>
                  <a:lnTo>
                    <a:pt x="4406735" y="7391"/>
                  </a:lnTo>
                  <a:lnTo>
                    <a:pt x="4401769" y="15405"/>
                  </a:lnTo>
                  <a:lnTo>
                    <a:pt x="4399940" y="25222"/>
                  </a:lnTo>
                  <a:lnTo>
                    <a:pt x="4401769" y="35039"/>
                  </a:lnTo>
                  <a:lnTo>
                    <a:pt x="4406735" y="43065"/>
                  </a:lnTo>
                  <a:lnTo>
                    <a:pt x="4414113" y="48475"/>
                  </a:lnTo>
                  <a:lnTo>
                    <a:pt x="4423143" y="50457"/>
                  </a:lnTo>
                  <a:lnTo>
                    <a:pt x="4428299" y="50457"/>
                  </a:lnTo>
                  <a:lnTo>
                    <a:pt x="4433011" y="48564"/>
                  </a:lnTo>
                  <a:lnTo>
                    <a:pt x="4436872" y="45466"/>
                  </a:lnTo>
                  <a:lnTo>
                    <a:pt x="4441926" y="47967"/>
                  </a:lnTo>
                  <a:lnTo>
                    <a:pt x="4458906" y="86144"/>
                  </a:lnTo>
                  <a:lnTo>
                    <a:pt x="4456582" y="97586"/>
                  </a:lnTo>
                  <a:lnTo>
                    <a:pt x="4454271" y="105371"/>
                  </a:lnTo>
                  <a:lnTo>
                    <a:pt x="4450080" y="120218"/>
                  </a:lnTo>
                  <a:lnTo>
                    <a:pt x="4437862" y="159804"/>
                  </a:lnTo>
                  <a:lnTo>
                    <a:pt x="4424083" y="187274"/>
                  </a:lnTo>
                  <a:lnTo>
                    <a:pt x="4404398" y="203250"/>
                  </a:lnTo>
                  <a:lnTo>
                    <a:pt x="4374451" y="208432"/>
                  </a:lnTo>
                  <a:lnTo>
                    <a:pt x="4344492" y="203250"/>
                  </a:lnTo>
                  <a:lnTo>
                    <a:pt x="4324820" y="187261"/>
                  </a:lnTo>
                  <a:lnTo>
                    <a:pt x="4311053" y="159804"/>
                  </a:lnTo>
                  <a:lnTo>
                    <a:pt x="4298835" y="120205"/>
                  </a:lnTo>
                  <a:lnTo>
                    <a:pt x="4294644" y="105359"/>
                  </a:lnTo>
                  <a:lnTo>
                    <a:pt x="4292346" y="97586"/>
                  </a:lnTo>
                  <a:lnTo>
                    <a:pt x="4290022" y="86144"/>
                  </a:lnTo>
                  <a:lnTo>
                    <a:pt x="4290098" y="75615"/>
                  </a:lnTo>
                  <a:lnTo>
                    <a:pt x="4292587" y="66052"/>
                  </a:lnTo>
                  <a:lnTo>
                    <a:pt x="4297489" y="57467"/>
                  </a:lnTo>
                  <a:lnTo>
                    <a:pt x="4301668" y="51943"/>
                  </a:lnTo>
                  <a:lnTo>
                    <a:pt x="4307002" y="47967"/>
                  </a:lnTo>
                  <a:lnTo>
                    <a:pt x="4312056" y="45466"/>
                  </a:lnTo>
                  <a:lnTo>
                    <a:pt x="4315917" y="48564"/>
                  </a:lnTo>
                  <a:lnTo>
                    <a:pt x="4320629" y="50457"/>
                  </a:lnTo>
                  <a:lnTo>
                    <a:pt x="4325785" y="50457"/>
                  </a:lnTo>
                  <a:lnTo>
                    <a:pt x="4334802" y="48475"/>
                  </a:lnTo>
                  <a:lnTo>
                    <a:pt x="4338904" y="45466"/>
                  </a:lnTo>
                  <a:lnTo>
                    <a:pt x="4342181" y="43065"/>
                  </a:lnTo>
                  <a:lnTo>
                    <a:pt x="4347146" y="35039"/>
                  </a:lnTo>
                  <a:lnTo>
                    <a:pt x="4348975" y="25222"/>
                  </a:lnTo>
                  <a:lnTo>
                    <a:pt x="4347146" y="15405"/>
                  </a:lnTo>
                  <a:lnTo>
                    <a:pt x="4342181" y="7391"/>
                  </a:lnTo>
                  <a:lnTo>
                    <a:pt x="4334802" y="1981"/>
                  </a:lnTo>
                  <a:lnTo>
                    <a:pt x="4325785" y="0"/>
                  </a:lnTo>
                  <a:lnTo>
                    <a:pt x="4317758" y="1549"/>
                  </a:lnTo>
                  <a:lnTo>
                    <a:pt x="4310951" y="5829"/>
                  </a:lnTo>
                  <a:lnTo>
                    <a:pt x="4305884" y="12280"/>
                  </a:lnTo>
                  <a:lnTo>
                    <a:pt x="4303039" y="20345"/>
                  </a:lnTo>
                  <a:lnTo>
                    <a:pt x="4296422" y="23901"/>
                  </a:lnTo>
                  <a:lnTo>
                    <a:pt x="4270108" y="54648"/>
                  </a:lnTo>
                  <a:lnTo>
                    <a:pt x="4265269" y="87833"/>
                  </a:lnTo>
                  <a:lnTo>
                    <a:pt x="4268724" y="105879"/>
                  </a:lnTo>
                  <a:lnTo>
                    <a:pt x="4270997" y="113538"/>
                  </a:lnTo>
                  <a:lnTo>
                    <a:pt x="4275099" y="128130"/>
                  </a:lnTo>
                  <a:lnTo>
                    <a:pt x="4286974" y="167043"/>
                  </a:lnTo>
                  <a:lnTo>
                    <a:pt x="4302658" y="200012"/>
                  </a:lnTo>
                  <a:lnTo>
                    <a:pt x="4326661" y="223735"/>
                  </a:lnTo>
                  <a:lnTo>
                    <a:pt x="4363529" y="234911"/>
                  </a:lnTo>
                  <a:lnTo>
                    <a:pt x="4363288" y="251155"/>
                  </a:lnTo>
                  <a:lnTo>
                    <a:pt x="4364533" y="293801"/>
                  </a:lnTo>
                  <a:lnTo>
                    <a:pt x="4389552" y="336321"/>
                  </a:lnTo>
                  <a:lnTo>
                    <a:pt x="4445241" y="347535"/>
                  </a:lnTo>
                  <a:lnTo>
                    <a:pt x="4465142" y="346214"/>
                  </a:lnTo>
                  <a:lnTo>
                    <a:pt x="4506938" y="326059"/>
                  </a:lnTo>
                  <a:lnTo>
                    <a:pt x="4524438" y="272630"/>
                  </a:lnTo>
                  <a:lnTo>
                    <a:pt x="4524743" y="250748"/>
                  </a:lnTo>
                  <a:lnTo>
                    <a:pt x="4537341" y="244030"/>
                  </a:lnTo>
                  <a:lnTo>
                    <a:pt x="4545863" y="235102"/>
                  </a:lnTo>
                  <a:lnTo>
                    <a:pt x="4547336" y="233578"/>
                  </a:lnTo>
                  <a:lnTo>
                    <a:pt x="4553915" y="220167"/>
                  </a:lnTo>
                  <a:lnTo>
                    <a:pt x="4556290" y="204635"/>
                  </a:lnTo>
                  <a:close/>
                </a:path>
              </a:pathLst>
            </a:custGeom>
            <a:solidFill>
              <a:srgbClr val="14184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5" name="object 1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179697" y="1932995"/>
              <a:ext cx="171274" cy="172063"/>
            </a:xfrm>
            <a:prstGeom prst="rect">
              <a:avLst/>
            </a:prstGeom>
          </p:spPr>
        </p:pic>
        <p:sp>
          <p:nvSpPr>
            <p:cNvPr id="16" name="object 16"/>
            <p:cNvSpPr/>
            <p:nvPr/>
          </p:nvSpPr>
          <p:spPr>
            <a:xfrm>
              <a:off x="2924500" y="3960476"/>
              <a:ext cx="4060190" cy="0"/>
            </a:xfrm>
            <a:custGeom>
              <a:avLst/>
              <a:gdLst/>
              <a:ahLst/>
              <a:cxnLst/>
              <a:rect l="l" t="t" r="r" b="b"/>
              <a:pathLst>
                <a:path w="4060190">
                  <a:moveTo>
                    <a:pt x="0" y="0"/>
                  </a:moveTo>
                  <a:lnTo>
                    <a:pt x="4060101" y="0"/>
                  </a:lnTo>
                </a:path>
              </a:pathLst>
            </a:custGeom>
            <a:ln w="127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9" name="object 19"/>
          <p:cNvSpPr/>
          <p:nvPr/>
        </p:nvSpPr>
        <p:spPr>
          <a:xfrm>
            <a:off x="660704" y="476986"/>
            <a:ext cx="5873750" cy="83820"/>
          </a:xfrm>
          <a:custGeom>
            <a:avLst/>
            <a:gdLst/>
            <a:ahLst/>
            <a:cxnLst/>
            <a:rect l="l" t="t" r="r" b="b"/>
            <a:pathLst>
              <a:path w="5873750" h="83820">
                <a:moveTo>
                  <a:pt x="5873305" y="0"/>
                </a:moveTo>
                <a:lnTo>
                  <a:pt x="0" y="0"/>
                </a:lnTo>
                <a:lnTo>
                  <a:pt x="0" y="83654"/>
                </a:lnTo>
                <a:lnTo>
                  <a:pt x="5873305" y="83654"/>
                </a:lnTo>
                <a:lnTo>
                  <a:pt x="5873305" y="0"/>
                </a:lnTo>
                <a:close/>
              </a:path>
            </a:pathLst>
          </a:custGeom>
          <a:solidFill>
            <a:srgbClr val="384E6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6587578" y="476986"/>
            <a:ext cx="541020" cy="83820"/>
          </a:xfrm>
          <a:custGeom>
            <a:avLst/>
            <a:gdLst/>
            <a:ahLst/>
            <a:cxnLst/>
            <a:rect l="l" t="t" r="r" b="b"/>
            <a:pathLst>
              <a:path w="541020" h="83820">
                <a:moveTo>
                  <a:pt x="540854" y="0"/>
                </a:moveTo>
                <a:lnTo>
                  <a:pt x="0" y="0"/>
                </a:lnTo>
                <a:lnTo>
                  <a:pt x="0" y="83654"/>
                </a:lnTo>
                <a:lnTo>
                  <a:pt x="540854" y="83654"/>
                </a:lnTo>
                <a:lnTo>
                  <a:pt x="540854" y="0"/>
                </a:lnTo>
                <a:close/>
              </a:path>
            </a:pathLst>
          </a:custGeom>
          <a:solidFill>
            <a:srgbClr val="F99F1B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858657" y="1514877"/>
            <a:ext cx="2954020" cy="77361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12300"/>
              </a:lnSpc>
              <a:spcBef>
                <a:spcPts val="100"/>
              </a:spcBef>
            </a:pPr>
            <a:r>
              <a:rPr sz="2300" spc="204" dirty="0">
                <a:solidFill>
                  <a:srgbClr val="384E64"/>
                </a:solidFill>
                <a:latin typeface="Cambria"/>
                <a:cs typeface="Cambria"/>
              </a:rPr>
              <a:t>«ІНДЕКС</a:t>
            </a:r>
            <a:r>
              <a:rPr sz="2300" spc="20" dirty="0">
                <a:solidFill>
                  <a:srgbClr val="384E64"/>
                </a:solidFill>
                <a:latin typeface="Cambria"/>
                <a:cs typeface="Cambria"/>
              </a:rPr>
              <a:t> </a:t>
            </a:r>
            <a:r>
              <a:rPr sz="2300" spc="110" dirty="0">
                <a:solidFill>
                  <a:srgbClr val="384E64"/>
                </a:solidFill>
                <a:latin typeface="Cambria"/>
                <a:cs typeface="Cambria"/>
              </a:rPr>
              <a:t>ЗДОРОВ’Я.  </a:t>
            </a:r>
            <a:r>
              <a:rPr sz="2300" spc="254" dirty="0" smtClean="0">
                <a:solidFill>
                  <a:srgbClr val="384E64"/>
                </a:solidFill>
                <a:latin typeface="Cambria"/>
                <a:cs typeface="Cambria"/>
              </a:rPr>
              <a:t>УКРАЇНА</a:t>
            </a:r>
            <a:r>
              <a:rPr sz="2300" spc="20" dirty="0" smtClean="0">
                <a:solidFill>
                  <a:srgbClr val="384E64"/>
                </a:solidFill>
                <a:latin typeface="Cambria"/>
                <a:cs typeface="Cambria"/>
              </a:rPr>
              <a:t>»</a:t>
            </a:r>
            <a:endParaRPr sz="2300" dirty="0">
              <a:latin typeface="Cambria"/>
              <a:cs typeface="Cambria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1047593" y="1628996"/>
            <a:ext cx="652145" cy="652145"/>
            <a:chOff x="1047593" y="1628996"/>
            <a:chExt cx="652145" cy="652145"/>
          </a:xfrm>
        </p:grpSpPr>
        <p:sp>
          <p:nvSpPr>
            <p:cNvPr id="4" name="object 4"/>
            <p:cNvSpPr/>
            <p:nvPr/>
          </p:nvSpPr>
          <p:spPr>
            <a:xfrm>
              <a:off x="1047593" y="1628996"/>
              <a:ext cx="652145" cy="652145"/>
            </a:xfrm>
            <a:custGeom>
              <a:avLst/>
              <a:gdLst/>
              <a:ahLst/>
              <a:cxnLst/>
              <a:rect l="l" t="t" r="r" b="b"/>
              <a:pathLst>
                <a:path w="652144" h="652144">
                  <a:moveTo>
                    <a:pt x="325983" y="0"/>
                  </a:moveTo>
                  <a:lnTo>
                    <a:pt x="277812" y="3534"/>
                  </a:lnTo>
                  <a:lnTo>
                    <a:pt x="231835" y="13801"/>
                  </a:lnTo>
                  <a:lnTo>
                    <a:pt x="188557" y="30297"/>
                  </a:lnTo>
                  <a:lnTo>
                    <a:pt x="148482" y="52517"/>
                  </a:lnTo>
                  <a:lnTo>
                    <a:pt x="112114" y="79957"/>
                  </a:lnTo>
                  <a:lnTo>
                    <a:pt x="79958" y="112112"/>
                  </a:lnTo>
                  <a:lnTo>
                    <a:pt x="52518" y="148479"/>
                  </a:lnTo>
                  <a:lnTo>
                    <a:pt x="30297" y="188552"/>
                  </a:lnTo>
                  <a:lnTo>
                    <a:pt x="13801" y="231828"/>
                  </a:lnTo>
                  <a:lnTo>
                    <a:pt x="3534" y="277802"/>
                  </a:lnTo>
                  <a:lnTo>
                    <a:pt x="0" y="325970"/>
                  </a:lnTo>
                  <a:lnTo>
                    <a:pt x="3534" y="374142"/>
                  </a:lnTo>
                  <a:lnTo>
                    <a:pt x="13801" y="420119"/>
                  </a:lnTo>
                  <a:lnTo>
                    <a:pt x="30297" y="463397"/>
                  </a:lnTo>
                  <a:lnTo>
                    <a:pt x="52518" y="503472"/>
                  </a:lnTo>
                  <a:lnTo>
                    <a:pt x="79958" y="539839"/>
                  </a:lnTo>
                  <a:lnTo>
                    <a:pt x="112114" y="571996"/>
                  </a:lnTo>
                  <a:lnTo>
                    <a:pt x="148482" y="599436"/>
                  </a:lnTo>
                  <a:lnTo>
                    <a:pt x="188557" y="621656"/>
                  </a:lnTo>
                  <a:lnTo>
                    <a:pt x="231835" y="638152"/>
                  </a:lnTo>
                  <a:lnTo>
                    <a:pt x="277812" y="648419"/>
                  </a:lnTo>
                  <a:lnTo>
                    <a:pt x="325983" y="651954"/>
                  </a:lnTo>
                  <a:lnTo>
                    <a:pt x="374154" y="648419"/>
                  </a:lnTo>
                  <a:lnTo>
                    <a:pt x="420131" y="638152"/>
                  </a:lnTo>
                  <a:lnTo>
                    <a:pt x="463409" y="621656"/>
                  </a:lnTo>
                  <a:lnTo>
                    <a:pt x="503484" y="599436"/>
                  </a:lnTo>
                  <a:lnTo>
                    <a:pt x="539852" y="571996"/>
                  </a:lnTo>
                  <a:lnTo>
                    <a:pt x="572008" y="539839"/>
                  </a:lnTo>
                  <a:lnTo>
                    <a:pt x="599449" y="503472"/>
                  </a:lnTo>
                  <a:lnTo>
                    <a:pt x="621669" y="463397"/>
                  </a:lnTo>
                  <a:lnTo>
                    <a:pt x="638165" y="420119"/>
                  </a:lnTo>
                  <a:lnTo>
                    <a:pt x="648432" y="374142"/>
                  </a:lnTo>
                  <a:lnTo>
                    <a:pt x="651967" y="325970"/>
                  </a:lnTo>
                  <a:lnTo>
                    <a:pt x="648432" y="277802"/>
                  </a:lnTo>
                  <a:lnTo>
                    <a:pt x="638165" y="231828"/>
                  </a:lnTo>
                  <a:lnTo>
                    <a:pt x="621669" y="188552"/>
                  </a:lnTo>
                  <a:lnTo>
                    <a:pt x="599449" y="148479"/>
                  </a:lnTo>
                  <a:lnTo>
                    <a:pt x="572008" y="112112"/>
                  </a:lnTo>
                  <a:lnTo>
                    <a:pt x="539852" y="79957"/>
                  </a:lnTo>
                  <a:lnTo>
                    <a:pt x="503484" y="52517"/>
                  </a:lnTo>
                  <a:lnTo>
                    <a:pt x="463409" y="30297"/>
                  </a:lnTo>
                  <a:lnTo>
                    <a:pt x="420131" y="13801"/>
                  </a:lnTo>
                  <a:lnTo>
                    <a:pt x="374154" y="3534"/>
                  </a:lnTo>
                  <a:lnTo>
                    <a:pt x="325983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1068409" y="1649806"/>
              <a:ext cx="610870" cy="610870"/>
            </a:xfrm>
            <a:custGeom>
              <a:avLst/>
              <a:gdLst/>
              <a:ahLst/>
              <a:cxnLst/>
              <a:rect l="l" t="t" r="r" b="b"/>
              <a:pathLst>
                <a:path w="610869" h="610869">
                  <a:moveTo>
                    <a:pt x="305168" y="0"/>
                  </a:moveTo>
                  <a:lnTo>
                    <a:pt x="255667" y="3994"/>
                  </a:lnTo>
                  <a:lnTo>
                    <a:pt x="208710" y="15557"/>
                  </a:lnTo>
                  <a:lnTo>
                    <a:pt x="164925" y="34061"/>
                  </a:lnTo>
                  <a:lnTo>
                    <a:pt x="124939" y="58879"/>
                  </a:lnTo>
                  <a:lnTo>
                    <a:pt x="89381" y="89381"/>
                  </a:lnTo>
                  <a:lnTo>
                    <a:pt x="58879" y="124939"/>
                  </a:lnTo>
                  <a:lnTo>
                    <a:pt x="34061" y="164925"/>
                  </a:lnTo>
                  <a:lnTo>
                    <a:pt x="15557" y="208710"/>
                  </a:lnTo>
                  <a:lnTo>
                    <a:pt x="3994" y="255667"/>
                  </a:lnTo>
                  <a:lnTo>
                    <a:pt x="0" y="305168"/>
                  </a:lnTo>
                  <a:lnTo>
                    <a:pt x="3994" y="354668"/>
                  </a:lnTo>
                  <a:lnTo>
                    <a:pt x="15557" y="401625"/>
                  </a:lnTo>
                  <a:lnTo>
                    <a:pt x="34061" y="445411"/>
                  </a:lnTo>
                  <a:lnTo>
                    <a:pt x="58879" y="485397"/>
                  </a:lnTo>
                  <a:lnTo>
                    <a:pt x="89381" y="520955"/>
                  </a:lnTo>
                  <a:lnTo>
                    <a:pt x="124939" y="551457"/>
                  </a:lnTo>
                  <a:lnTo>
                    <a:pt x="164925" y="576274"/>
                  </a:lnTo>
                  <a:lnTo>
                    <a:pt x="208710" y="594779"/>
                  </a:lnTo>
                  <a:lnTo>
                    <a:pt x="255667" y="606342"/>
                  </a:lnTo>
                  <a:lnTo>
                    <a:pt x="305168" y="610336"/>
                  </a:lnTo>
                  <a:lnTo>
                    <a:pt x="354668" y="606342"/>
                  </a:lnTo>
                  <a:lnTo>
                    <a:pt x="401625" y="594779"/>
                  </a:lnTo>
                  <a:lnTo>
                    <a:pt x="445411" y="576274"/>
                  </a:lnTo>
                  <a:lnTo>
                    <a:pt x="485397" y="551457"/>
                  </a:lnTo>
                  <a:lnTo>
                    <a:pt x="520955" y="520955"/>
                  </a:lnTo>
                  <a:lnTo>
                    <a:pt x="551457" y="485397"/>
                  </a:lnTo>
                  <a:lnTo>
                    <a:pt x="576274" y="445411"/>
                  </a:lnTo>
                  <a:lnTo>
                    <a:pt x="594779" y="401625"/>
                  </a:lnTo>
                  <a:lnTo>
                    <a:pt x="606342" y="354668"/>
                  </a:lnTo>
                  <a:lnTo>
                    <a:pt x="610336" y="305168"/>
                  </a:lnTo>
                  <a:lnTo>
                    <a:pt x="606342" y="255667"/>
                  </a:lnTo>
                  <a:lnTo>
                    <a:pt x="594779" y="208710"/>
                  </a:lnTo>
                  <a:lnTo>
                    <a:pt x="576274" y="164925"/>
                  </a:lnTo>
                  <a:lnTo>
                    <a:pt x="551457" y="124939"/>
                  </a:lnTo>
                  <a:lnTo>
                    <a:pt x="520955" y="89381"/>
                  </a:lnTo>
                  <a:lnTo>
                    <a:pt x="485397" y="58879"/>
                  </a:lnTo>
                  <a:lnTo>
                    <a:pt x="445411" y="34061"/>
                  </a:lnTo>
                  <a:lnTo>
                    <a:pt x="401625" y="15557"/>
                  </a:lnTo>
                  <a:lnTo>
                    <a:pt x="354668" y="3994"/>
                  </a:lnTo>
                  <a:lnTo>
                    <a:pt x="305168" y="0"/>
                  </a:lnTo>
                  <a:close/>
                </a:path>
              </a:pathLst>
            </a:custGeom>
            <a:solidFill>
              <a:srgbClr val="14184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100044" y="1681443"/>
              <a:ext cx="547370" cy="547370"/>
            </a:xfrm>
            <a:custGeom>
              <a:avLst/>
              <a:gdLst/>
              <a:ahLst/>
              <a:cxnLst/>
              <a:rect l="l" t="t" r="r" b="b"/>
              <a:pathLst>
                <a:path w="547369" h="547369">
                  <a:moveTo>
                    <a:pt x="273532" y="547065"/>
                  </a:moveTo>
                  <a:lnTo>
                    <a:pt x="322700" y="542658"/>
                  </a:lnTo>
                  <a:lnTo>
                    <a:pt x="368976" y="529952"/>
                  </a:lnTo>
                  <a:lnTo>
                    <a:pt x="411589" y="509719"/>
                  </a:lnTo>
                  <a:lnTo>
                    <a:pt x="449765" y="482733"/>
                  </a:lnTo>
                  <a:lnTo>
                    <a:pt x="482733" y="449765"/>
                  </a:lnTo>
                  <a:lnTo>
                    <a:pt x="509719" y="411589"/>
                  </a:lnTo>
                  <a:lnTo>
                    <a:pt x="529952" y="368976"/>
                  </a:lnTo>
                  <a:lnTo>
                    <a:pt x="542658" y="322700"/>
                  </a:lnTo>
                  <a:lnTo>
                    <a:pt x="547065" y="273532"/>
                  </a:lnTo>
                  <a:lnTo>
                    <a:pt x="542658" y="224365"/>
                  </a:lnTo>
                  <a:lnTo>
                    <a:pt x="529952" y="178088"/>
                  </a:lnTo>
                  <a:lnTo>
                    <a:pt x="509719" y="135476"/>
                  </a:lnTo>
                  <a:lnTo>
                    <a:pt x="482733" y="97299"/>
                  </a:lnTo>
                  <a:lnTo>
                    <a:pt x="449765" y="64331"/>
                  </a:lnTo>
                  <a:lnTo>
                    <a:pt x="411589" y="37345"/>
                  </a:lnTo>
                  <a:lnTo>
                    <a:pt x="368976" y="17113"/>
                  </a:lnTo>
                  <a:lnTo>
                    <a:pt x="322700" y="4407"/>
                  </a:lnTo>
                  <a:lnTo>
                    <a:pt x="273532" y="0"/>
                  </a:lnTo>
                  <a:lnTo>
                    <a:pt x="224365" y="4407"/>
                  </a:lnTo>
                  <a:lnTo>
                    <a:pt x="178088" y="17113"/>
                  </a:lnTo>
                  <a:lnTo>
                    <a:pt x="135476" y="37345"/>
                  </a:lnTo>
                  <a:lnTo>
                    <a:pt x="97299" y="64331"/>
                  </a:lnTo>
                  <a:lnTo>
                    <a:pt x="64331" y="97299"/>
                  </a:lnTo>
                  <a:lnTo>
                    <a:pt x="37345" y="135476"/>
                  </a:lnTo>
                  <a:lnTo>
                    <a:pt x="17113" y="178088"/>
                  </a:lnTo>
                  <a:lnTo>
                    <a:pt x="4407" y="224365"/>
                  </a:lnTo>
                  <a:lnTo>
                    <a:pt x="0" y="273532"/>
                  </a:lnTo>
                  <a:lnTo>
                    <a:pt x="4407" y="322700"/>
                  </a:lnTo>
                  <a:lnTo>
                    <a:pt x="17113" y="368976"/>
                  </a:lnTo>
                  <a:lnTo>
                    <a:pt x="37345" y="411589"/>
                  </a:lnTo>
                  <a:lnTo>
                    <a:pt x="64331" y="449765"/>
                  </a:lnTo>
                  <a:lnTo>
                    <a:pt x="97299" y="482733"/>
                  </a:lnTo>
                  <a:lnTo>
                    <a:pt x="135476" y="509719"/>
                  </a:lnTo>
                  <a:lnTo>
                    <a:pt x="178088" y="529952"/>
                  </a:lnTo>
                  <a:lnTo>
                    <a:pt x="224365" y="542658"/>
                  </a:lnTo>
                  <a:lnTo>
                    <a:pt x="273532" y="547065"/>
                  </a:lnTo>
                  <a:close/>
                </a:path>
              </a:pathLst>
            </a:custGeom>
            <a:ln w="5537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1428910" y="1780475"/>
              <a:ext cx="91440" cy="91440"/>
            </a:xfrm>
            <a:custGeom>
              <a:avLst/>
              <a:gdLst/>
              <a:ahLst/>
              <a:cxnLst/>
              <a:rect l="l" t="t" r="r" b="b"/>
              <a:pathLst>
                <a:path w="91440" h="91439">
                  <a:moveTo>
                    <a:pt x="89128" y="0"/>
                  </a:moveTo>
                  <a:lnTo>
                    <a:pt x="2311" y="0"/>
                  </a:lnTo>
                  <a:lnTo>
                    <a:pt x="0" y="2311"/>
                  </a:lnTo>
                  <a:lnTo>
                    <a:pt x="0" y="89128"/>
                  </a:lnTo>
                  <a:lnTo>
                    <a:pt x="2311" y="91439"/>
                  </a:lnTo>
                  <a:lnTo>
                    <a:pt x="89128" y="91439"/>
                  </a:lnTo>
                  <a:lnTo>
                    <a:pt x="91440" y="89128"/>
                  </a:lnTo>
                  <a:lnTo>
                    <a:pt x="91440" y="5168"/>
                  </a:lnTo>
                  <a:lnTo>
                    <a:pt x="91440" y="2311"/>
                  </a:lnTo>
                  <a:lnTo>
                    <a:pt x="89128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8" name="object 8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428101" y="1983583"/>
              <a:ext cx="92430" cy="146037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226747" y="1780321"/>
              <a:ext cx="92633" cy="149110"/>
            </a:xfrm>
            <a:prstGeom prst="rect">
              <a:avLst/>
            </a:prstGeom>
          </p:spPr>
        </p:pic>
        <p:sp>
          <p:nvSpPr>
            <p:cNvPr id="10" name="object 10"/>
            <p:cNvSpPr/>
            <p:nvPr/>
          </p:nvSpPr>
          <p:spPr>
            <a:xfrm>
              <a:off x="1226618" y="1891317"/>
              <a:ext cx="294005" cy="235585"/>
            </a:xfrm>
            <a:custGeom>
              <a:avLst/>
              <a:gdLst/>
              <a:ahLst/>
              <a:cxnLst/>
              <a:rect l="l" t="t" r="r" b="b"/>
              <a:pathLst>
                <a:path w="294005" h="235585">
                  <a:moveTo>
                    <a:pt x="77088" y="21666"/>
                  </a:moveTo>
                  <a:lnTo>
                    <a:pt x="47336" y="27503"/>
                  </a:lnTo>
                  <a:lnTo>
                    <a:pt x="22804" y="43476"/>
                  </a:lnTo>
                  <a:lnTo>
                    <a:pt x="6142" y="67277"/>
                  </a:lnTo>
                  <a:lnTo>
                    <a:pt x="0" y="96596"/>
                  </a:lnTo>
                  <a:lnTo>
                    <a:pt x="0" y="233946"/>
                  </a:lnTo>
                  <a:lnTo>
                    <a:pt x="2197" y="235534"/>
                  </a:lnTo>
                  <a:lnTo>
                    <a:pt x="90258" y="235534"/>
                  </a:lnTo>
                  <a:lnTo>
                    <a:pt x="91452" y="233946"/>
                  </a:lnTo>
                  <a:lnTo>
                    <a:pt x="91452" y="132359"/>
                  </a:lnTo>
                  <a:lnTo>
                    <a:pt x="93078" y="125128"/>
                  </a:lnTo>
                  <a:lnTo>
                    <a:pt x="97420" y="119162"/>
                  </a:lnTo>
                  <a:lnTo>
                    <a:pt x="103673" y="115109"/>
                  </a:lnTo>
                  <a:lnTo>
                    <a:pt x="111036" y="113614"/>
                  </a:lnTo>
                  <a:lnTo>
                    <a:pt x="206641" y="113614"/>
                  </a:lnTo>
                  <a:lnTo>
                    <a:pt x="241001" y="106772"/>
                  </a:lnTo>
                  <a:lnTo>
                    <a:pt x="268635" y="88099"/>
                  </a:lnTo>
                  <a:lnTo>
                    <a:pt x="287046" y="60378"/>
                  </a:lnTo>
                  <a:lnTo>
                    <a:pt x="293738" y="26390"/>
                  </a:lnTo>
                  <a:lnTo>
                    <a:pt x="293738" y="22174"/>
                  </a:lnTo>
                  <a:lnTo>
                    <a:pt x="77025" y="22174"/>
                  </a:lnTo>
                  <a:lnTo>
                    <a:pt x="77088" y="21666"/>
                  </a:lnTo>
                  <a:close/>
                </a:path>
                <a:path w="294005" h="235585">
                  <a:moveTo>
                    <a:pt x="291845" y="0"/>
                  </a:moveTo>
                  <a:lnTo>
                    <a:pt x="203784" y="0"/>
                  </a:lnTo>
                  <a:lnTo>
                    <a:pt x="202285" y="2832"/>
                  </a:lnTo>
                  <a:lnTo>
                    <a:pt x="202285" y="22174"/>
                  </a:lnTo>
                  <a:lnTo>
                    <a:pt x="293738" y="22174"/>
                  </a:lnTo>
                  <a:lnTo>
                    <a:pt x="293738" y="2832"/>
                  </a:lnTo>
                  <a:lnTo>
                    <a:pt x="291845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3" name="object 13"/>
          <p:cNvSpPr/>
          <p:nvPr/>
        </p:nvSpPr>
        <p:spPr>
          <a:xfrm>
            <a:off x="1245603" y="476986"/>
            <a:ext cx="5876290" cy="83820"/>
          </a:xfrm>
          <a:custGeom>
            <a:avLst/>
            <a:gdLst/>
            <a:ahLst/>
            <a:cxnLst/>
            <a:rect l="l" t="t" r="r" b="b"/>
            <a:pathLst>
              <a:path w="5876290" h="83820">
                <a:moveTo>
                  <a:pt x="5876048" y="0"/>
                </a:moveTo>
                <a:lnTo>
                  <a:pt x="0" y="0"/>
                </a:lnTo>
                <a:lnTo>
                  <a:pt x="0" y="83654"/>
                </a:lnTo>
                <a:lnTo>
                  <a:pt x="5876048" y="83654"/>
                </a:lnTo>
                <a:lnTo>
                  <a:pt x="5876048" y="0"/>
                </a:lnTo>
                <a:close/>
              </a:path>
            </a:pathLst>
          </a:custGeom>
          <a:solidFill>
            <a:srgbClr val="384E6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654354" y="476986"/>
            <a:ext cx="541020" cy="83820"/>
          </a:xfrm>
          <a:custGeom>
            <a:avLst/>
            <a:gdLst/>
            <a:ahLst/>
            <a:cxnLst/>
            <a:rect l="l" t="t" r="r" b="b"/>
            <a:pathLst>
              <a:path w="541019" h="83820">
                <a:moveTo>
                  <a:pt x="540854" y="0"/>
                </a:moveTo>
                <a:lnTo>
                  <a:pt x="0" y="0"/>
                </a:lnTo>
                <a:lnTo>
                  <a:pt x="0" y="83654"/>
                </a:lnTo>
                <a:lnTo>
                  <a:pt x="540854" y="83654"/>
                </a:lnTo>
                <a:lnTo>
                  <a:pt x="540854" y="0"/>
                </a:lnTo>
                <a:close/>
              </a:path>
            </a:pathLst>
          </a:custGeom>
          <a:solidFill>
            <a:srgbClr val="F99F1B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 rot="10800000">
            <a:off x="4152818" y="3558147"/>
            <a:ext cx="961711" cy="8255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6500"/>
              </a:lnSpc>
            </a:pPr>
            <a:r>
              <a:rPr sz="6500" spc="705" dirty="0">
                <a:solidFill>
                  <a:srgbClr val="F99F1B"/>
                </a:solidFill>
                <a:latin typeface="Cambria"/>
                <a:cs typeface="Cambria"/>
              </a:rPr>
              <a:t>«</a:t>
            </a:r>
            <a:endParaRPr sz="6500">
              <a:latin typeface="Cambria"/>
              <a:cs typeface="Cambria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491299" y="1179882"/>
            <a:ext cx="640080" cy="12598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100" spc="880" dirty="0">
                <a:solidFill>
                  <a:srgbClr val="F99F1B"/>
                </a:solidFill>
                <a:latin typeface="Cambria"/>
                <a:cs typeface="Cambria"/>
              </a:rPr>
              <a:t>«</a:t>
            </a:r>
            <a:endParaRPr sz="8100">
              <a:latin typeface="Cambria"/>
              <a:cs typeface="Cambria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660704" y="476986"/>
            <a:ext cx="6468110" cy="1066165"/>
            <a:chOff x="660704" y="476986"/>
            <a:chExt cx="6468110" cy="1066165"/>
          </a:xfrm>
        </p:grpSpPr>
        <p:sp>
          <p:nvSpPr>
            <p:cNvPr id="5" name="object 5"/>
            <p:cNvSpPr/>
            <p:nvPr/>
          </p:nvSpPr>
          <p:spPr>
            <a:xfrm>
              <a:off x="815299" y="1536344"/>
              <a:ext cx="6160770" cy="0"/>
            </a:xfrm>
            <a:custGeom>
              <a:avLst/>
              <a:gdLst/>
              <a:ahLst/>
              <a:cxnLst/>
              <a:rect l="l" t="t" r="r" b="b"/>
              <a:pathLst>
                <a:path w="6160770">
                  <a:moveTo>
                    <a:pt x="0" y="0"/>
                  </a:moveTo>
                  <a:lnTo>
                    <a:pt x="6160300" y="0"/>
                  </a:lnTo>
                </a:path>
              </a:pathLst>
            </a:custGeom>
            <a:ln w="12700">
              <a:solidFill>
                <a:srgbClr val="002A4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660704" y="476986"/>
              <a:ext cx="5873750" cy="83820"/>
            </a:xfrm>
            <a:custGeom>
              <a:avLst/>
              <a:gdLst/>
              <a:ahLst/>
              <a:cxnLst/>
              <a:rect l="l" t="t" r="r" b="b"/>
              <a:pathLst>
                <a:path w="5873750" h="83820">
                  <a:moveTo>
                    <a:pt x="5873305" y="0"/>
                  </a:moveTo>
                  <a:lnTo>
                    <a:pt x="0" y="0"/>
                  </a:lnTo>
                  <a:lnTo>
                    <a:pt x="0" y="83654"/>
                  </a:lnTo>
                  <a:lnTo>
                    <a:pt x="5873305" y="83654"/>
                  </a:lnTo>
                  <a:lnTo>
                    <a:pt x="5873305" y="0"/>
                  </a:lnTo>
                  <a:close/>
                </a:path>
              </a:pathLst>
            </a:custGeom>
            <a:solidFill>
              <a:srgbClr val="384E6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6587579" y="476986"/>
              <a:ext cx="541020" cy="83820"/>
            </a:xfrm>
            <a:custGeom>
              <a:avLst/>
              <a:gdLst/>
              <a:ahLst/>
              <a:cxnLst/>
              <a:rect l="l" t="t" r="r" b="b"/>
              <a:pathLst>
                <a:path w="541020" h="83820">
                  <a:moveTo>
                    <a:pt x="540854" y="0"/>
                  </a:moveTo>
                  <a:lnTo>
                    <a:pt x="0" y="0"/>
                  </a:lnTo>
                  <a:lnTo>
                    <a:pt x="0" y="83654"/>
                  </a:lnTo>
                  <a:lnTo>
                    <a:pt x="540854" y="83654"/>
                  </a:lnTo>
                  <a:lnTo>
                    <a:pt x="540854" y="0"/>
                  </a:lnTo>
                  <a:close/>
                </a:path>
              </a:pathLst>
            </a:custGeom>
            <a:solidFill>
              <a:srgbClr val="F99F1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" name="object 8"/>
          <p:cNvSpPr txBox="1"/>
          <p:nvPr/>
        </p:nvSpPr>
        <p:spPr>
          <a:xfrm>
            <a:off x="1072600" y="1891665"/>
            <a:ext cx="3642360" cy="1397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750" spc="95" dirty="0">
                <a:solidFill>
                  <a:srgbClr val="002A41"/>
                </a:solidFill>
                <a:latin typeface="Tahoma"/>
                <a:cs typeface="Tahoma"/>
              </a:rPr>
              <a:t>Важливим</a:t>
            </a:r>
            <a:r>
              <a:rPr sz="750" spc="-35" dirty="0">
                <a:solidFill>
                  <a:srgbClr val="002A41"/>
                </a:solidFill>
                <a:latin typeface="Tahoma"/>
                <a:cs typeface="Tahoma"/>
              </a:rPr>
              <a:t> </a:t>
            </a:r>
            <a:r>
              <a:rPr sz="750" spc="65" dirty="0">
                <a:solidFill>
                  <a:srgbClr val="002A41"/>
                </a:solidFill>
                <a:latin typeface="Tahoma"/>
                <a:cs typeface="Tahoma"/>
              </a:rPr>
              <a:t>етапом</a:t>
            </a:r>
            <a:r>
              <a:rPr sz="750" spc="-30" dirty="0">
                <a:solidFill>
                  <a:srgbClr val="002A41"/>
                </a:solidFill>
                <a:latin typeface="Tahoma"/>
                <a:cs typeface="Tahoma"/>
              </a:rPr>
              <a:t> </a:t>
            </a:r>
            <a:r>
              <a:rPr sz="750" spc="60" dirty="0">
                <a:solidFill>
                  <a:srgbClr val="002A41"/>
                </a:solidFill>
                <a:latin typeface="Tahoma"/>
                <a:cs typeface="Tahoma"/>
              </a:rPr>
              <a:t>у</a:t>
            </a:r>
            <a:r>
              <a:rPr sz="750" spc="-30" dirty="0">
                <a:solidFill>
                  <a:srgbClr val="002A41"/>
                </a:solidFill>
                <a:latin typeface="Tahoma"/>
                <a:cs typeface="Tahoma"/>
              </a:rPr>
              <a:t> </a:t>
            </a:r>
            <a:r>
              <a:rPr sz="750" spc="30" dirty="0">
                <a:solidFill>
                  <a:srgbClr val="002A41"/>
                </a:solidFill>
                <a:latin typeface="Tahoma"/>
                <a:cs typeface="Tahoma"/>
              </a:rPr>
              <a:t>розбудові</a:t>
            </a:r>
            <a:r>
              <a:rPr sz="750" spc="-30" dirty="0">
                <a:solidFill>
                  <a:srgbClr val="002A41"/>
                </a:solidFill>
                <a:latin typeface="Tahoma"/>
                <a:cs typeface="Tahoma"/>
              </a:rPr>
              <a:t> </a:t>
            </a:r>
            <a:r>
              <a:rPr sz="750" spc="75" dirty="0">
                <a:solidFill>
                  <a:srgbClr val="002A41"/>
                </a:solidFill>
                <a:latin typeface="Tahoma"/>
                <a:cs typeface="Tahoma"/>
              </a:rPr>
              <a:t>системи</a:t>
            </a:r>
            <a:r>
              <a:rPr sz="750" spc="-30" dirty="0">
                <a:solidFill>
                  <a:srgbClr val="002A41"/>
                </a:solidFill>
                <a:latin typeface="Tahoma"/>
                <a:cs typeface="Tahoma"/>
              </a:rPr>
              <a:t> </a:t>
            </a:r>
            <a:r>
              <a:rPr sz="750" spc="55" dirty="0">
                <a:solidFill>
                  <a:srgbClr val="002A41"/>
                </a:solidFill>
                <a:latin typeface="Tahoma"/>
                <a:cs typeface="Tahoma"/>
              </a:rPr>
              <a:t>охорони</a:t>
            </a:r>
            <a:r>
              <a:rPr sz="750" spc="-30" dirty="0">
                <a:solidFill>
                  <a:srgbClr val="002A41"/>
                </a:solidFill>
                <a:latin typeface="Tahoma"/>
                <a:cs typeface="Tahoma"/>
              </a:rPr>
              <a:t> </a:t>
            </a:r>
            <a:r>
              <a:rPr sz="750" spc="15" dirty="0">
                <a:solidFill>
                  <a:srgbClr val="002A41"/>
                </a:solidFill>
                <a:latin typeface="Tahoma"/>
                <a:cs typeface="Tahoma"/>
              </a:rPr>
              <a:t>здоров’я</a:t>
            </a:r>
            <a:r>
              <a:rPr sz="750" spc="-30" dirty="0">
                <a:solidFill>
                  <a:srgbClr val="002A41"/>
                </a:solidFill>
                <a:latin typeface="Tahoma"/>
                <a:cs typeface="Tahoma"/>
              </a:rPr>
              <a:t> </a:t>
            </a:r>
            <a:r>
              <a:rPr sz="750" spc="25" dirty="0">
                <a:solidFill>
                  <a:srgbClr val="002A41"/>
                </a:solidFill>
                <a:latin typeface="Tahoma"/>
                <a:cs typeface="Tahoma"/>
              </a:rPr>
              <a:t>є</a:t>
            </a:r>
            <a:r>
              <a:rPr sz="750" spc="-30" dirty="0">
                <a:solidFill>
                  <a:srgbClr val="002A41"/>
                </a:solidFill>
                <a:latin typeface="Tahoma"/>
                <a:cs typeface="Tahoma"/>
              </a:rPr>
              <a:t> </a:t>
            </a:r>
            <a:r>
              <a:rPr sz="750" spc="45" dirty="0">
                <a:solidFill>
                  <a:srgbClr val="002A41"/>
                </a:solidFill>
                <a:latin typeface="Tahoma"/>
                <a:cs typeface="Tahoma"/>
              </a:rPr>
              <a:t>звернення</a:t>
            </a:r>
            <a:r>
              <a:rPr sz="750" spc="-35" dirty="0">
                <a:solidFill>
                  <a:srgbClr val="002A41"/>
                </a:solidFill>
                <a:latin typeface="Tahoma"/>
                <a:cs typeface="Tahoma"/>
              </a:rPr>
              <a:t> </a:t>
            </a:r>
            <a:r>
              <a:rPr sz="750" spc="30" dirty="0">
                <a:solidFill>
                  <a:srgbClr val="002A41"/>
                </a:solidFill>
                <a:latin typeface="Tahoma"/>
                <a:cs typeface="Tahoma"/>
              </a:rPr>
              <a:t>до</a:t>
            </a:r>
            <a:endParaRPr sz="750">
              <a:latin typeface="Tahoma"/>
              <a:cs typeface="Tahoma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1072600" y="2031396"/>
            <a:ext cx="3700779" cy="1397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750" spc="70" dirty="0">
                <a:solidFill>
                  <a:srgbClr val="002A41"/>
                </a:solidFill>
                <a:latin typeface="Tahoma"/>
                <a:cs typeface="Tahoma"/>
              </a:rPr>
              <a:t>дослідження</a:t>
            </a:r>
            <a:r>
              <a:rPr sz="750" spc="-25" dirty="0">
                <a:solidFill>
                  <a:srgbClr val="002A41"/>
                </a:solidFill>
                <a:latin typeface="Tahoma"/>
                <a:cs typeface="Tahoma"/>
              </a:rPr>
              <a:t> </a:t>
            </a:r>
            <a:r>
              <a:rPr sz="750" spc="65" dirty="0">
                <a:solidFill>
                  <a:srgbClr val="002A41"/>
                </a:solidFill>
                <a:latin typeface="Tahoma"/>
                <a:cs typeface="Tahoma"/>
              </a:rPr>
              <a:t>суспільної</a:t>
            </a:r>
            <a:r>
              <a:rPr sz="750" spc="-25" dirty="0">
                <a:solidFill>
                  <a:srgbClr val="002A41"/>
                </a:solidFill>
                <a:latin typeface="Tahoma"/>
                <a:cs typeface="Tahoma"/>
              </a:rPr>
              <a:t> </a:t>
            </a:r>
            <a:r>
              <a:rPr sz="750" spc="105" dirty="0">
                <a:solidFill>
                  <a:srgbClr val="002A41"/>
                </a:solidFill>
                <a:latin typeface="Tahoma"/>
                <a:cs typeface="Tahoma"/>
              </a:rPr>
              <a:t>думки</a:t>
            </a:r>
            <a:r>
              <a:rPr sz="750" spc="-20" dirty="0">
                <a:solidFill>
                  <a:srgbClr val="002A41"/>
                </a:solidFill>
                <a:latin typeface="Tahoma"/>
                <a:cs typeface="Tahoma"/>
              </a:rPr>
              <a:t> </a:t>
            </a:r>
            <a:r>
              <a:rPr sz="750" spc="40" dirty="0">
                <a:solidFill>
                  <a:srgbClr val="002A41"/>
                </a:solidFill>
                <a:latin typeface="Tahoma"/>
                <a:cs typeface="Tahoma"/>
              </a:rPr>
              <a:t>та</a:t>
            </a:r>
            <a:r>
              <a:rPr sz="750" spc="-25" dirty="0">
                <a:solidFill>
                  <a:srgbClr val="002A41"/>
                </a:solidFill>
                <a:latin typeface="Tahoma"/>
                <a:cs typeface="Tahoma"/>
              </a:rPr>
              <a:t> </a:t>
            </a:r>
            <a:r>
              <a:rPr sz="750" spc="70" dirty="0">
                <a:solidFill>
                  <a:srgbClr val="002A41"/>
                </a:solidFill>
                <a:latin typeface="Tahoma"/>
                <a:cs typeface="Tahoma"/>
              </a:rPr>
              <a:t>вивчення</a:t>
            </a:r>
            <a:r>
              <a:rPr sz="750" spc="-20" dirty="0">
                <a:solidFill>
                  <a:srgbClr val="002A41"/>
                </a:solidFill>
                <a:latin typeface="Tahoma"/>
                <a:cs typeface="Tahoma"/>
              </a:rPr>
              <a:t> </a:t>
            </a:r>
            <a:r>
              <a:rPr sz="750" spc="20" dirty="0">
                <a:solidFill>
                  <a:srgbClr val="002A41"/>
                </a:solidFill>
                <a:latin typeface="Tahoma"/>
                <a:cs typeface="Tahoma"/>
              </a:rPr>
              <a:t>знань,</a:t>
            </a:r>
            <a:r>
              <a:rPr sz="750" spc="-25" dirty="0">
                <a:solidFill>
                  <a:srgbClr val="002A41"/>
                </a:solidFill>
                <a:latin typeface="Tahoma"/>
                <a:cs typeface="Tahoma"/>
              </a:rPr>
              <a:t> </a:t>
            </a:r>
            <a:r>
              <a:rPr sz="750" spc="50" dirty="0">
                <a:solidFill>
                  <a:srgbClr val="002A41"/>
                </a:solidFill>
                <a:latin typeface="Tahoma"/>
                <a:cs typeface="Tahoma"/>
              </a:rPr>
              <a:t>попереднього</a:t>
            </a:r>
            <a:r>
              <a:rPr sz="750" spc="-20" dirty="0">
                <a:solidFill>
                  <a:srgbClr val="002A41"/>
                </a:solidFill>
                <a:latin typeface="Tahoma"/>
                <a:cs typeface="Tahoma"/>
              </a:rPr>
              <a:t> </a:t>
            </a:r>
            <a:r>
              <a:rPr sz="750" spc="55" dirty="0">
                <a:solidFill>
                  <a:srgbClr val="002A41"/>
                </a:solidFill>
                <a:latin typeface="Tahoma"/>
                <a:cs typeface="Tahoma"/>
              </a:rPr>
              <a:t>досвіду</a:t>
            </a:r>
            <a:endParaRPr sz="750">
              <a:latin typeface="Tahoma"/>
              <a:cs typeface="Tahoma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1072600" y="2171128"/>
            <a:ext cx="3575685" cy="1397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750" spc="45" dirty="0">
                <a:solidFill>
                  <a:srgbClr val="002A41"/>
                </a:solidFill>
                <a:latin typeface="Tahoma"/>
                <a:cs typeface="Tahoma"/>
              </a:rPr>
              <a:t>щодо</a:t>
            </a:r>
            <a:r>
              <a:rPr sz="750" spc="-30" dirty="0">
                <a:solidFill>
                  <a:srgbClr val="002A41"/>
                </a:solidFill>
                <a:latin typeface="Tahoma"/>
                <a:cs typeface="Tahoma"/>
              </a:rPr>
              <a:t> </a:t>
            </a:r>
            <a:r>
              <a:rPr sz="750" spc="15" dirty="0">
                <a:solidFill>
                  <a:srgbClr val="002A41"/>
                </a:solidFill>
                <a:latin typeface="Tahoma"/>
                <a:cs typeface="Tahoma"/>
              </a:rPr>
              <a:t>здоров’я</a:t>
            </a:r>
            <a:r>
              <a:rPr sz="750" spc="-25" dirty="0">
                <a:solidFill>
                  <a:srgbClr val="002A41"/>
                </a:solidFill>
                <a:latin typeface="Tahoma"/>
                <a:cs typeface="Tahoma"/>
              </a:rPr>
              <a:t> </a:t>
            </a:r>
            <a:r>
              <a:rPr sz="750" spc="40" dirty="0">
                <a:solidFill>
                  <a:srgbClr val="002A41"/>
                </a:solidFill>
                <a:latin typeface="Tahoma"/>
                <a:cs typeface="Tahoma"/>
              </a:rPr>
              <a:t>та</a:t>
            </a:r>
            <a:r>
              <a:rPr sz="750" spc="-25" dirty="0">
                <a:solidFill>
                  <a:srgbClr val="002A41"/>
                </a:solidFill>
                <a:latin typeface="Tahoma"/>
                <a:cs typeface="Tahoma"/>
              </a:rPr>
              <a:t> </a:t>
            </a:r>
            <a:r>
              <a:rPr sz="750" spc="95" dirty="0">
                <a:solidFill>
                  <a:srgbClr val="002A41"/>
                </a:solidFill>
                <a:latin typeface="Tahoma"/>
                <a:cs typeface="Tahoma"/>
              </a:rPr>
              <a:t>медицини</a:t>
            </a:r>
            <a:r>
              <a:rPr sz="750" spc="-25" dirty="0">
                <a:solidFill>
                  <a:srgbClr val="002A41"/>
                </a:solidFill>
                <a:latin typeface="Tahoma"/>
                <a:cs typeface="Tahoma"/>
              </a:rPr>
              <a:t> </a:t>
            </a:r>
            <a:r>
              <a:rPr sz="750" spc="40" dirty="0">
                <a:solidFill>
                  <a:srgbClr val="002A41"/>
                </a:solidFill>
                <a:latin typeface="Tahoma"/>
                <a:cs typeface="Tahoma"/>
              </a:rPr>
              <a:t>в</a:t>
            </a:r>
            <a:r>
              <a:rPr sz="750" spc="-25" dirty="0">
                <a:solidFill>
                  <a:srgbClr val="002A41"/>
                </a:solidFill>
                <a:latin typeface="Tahoma"/>
                <a:cs typeface="Tahoma"/>
              </a:rPr>
              <a:t> </a:t>
            </a:r>
            <a:r>
              <a:rPr sz="750" spc="65" dirty="0">
                <a:solidFill>
                  <a:srgbClr val="002A41"/>
                </a:solidFill>
                <a:latin typeface="Tahoma"/>
                <a:cs typeface="Tahoma"/>
              </a:rPr>
              <a:t>країні.</a:t>
            </a:r>
            <a:r>
              <a:rPr sz="750" spc="-25" dirty="0">
                <a:solidFill>
                  <a:srgbClr val="002A41"/>
                </a:solidFill>
                <a:latin typeface="Tahoma"/>
                <a:cs typeface="Tahoma"/>
              </a:rPr>
              <a:t> </a:t>
            </a:r>
            <a:r>
              <a:rPr sz="750" spc="85" dirty="0">
                <a:solidFill>
                  <a:srgbClr val="002A41"/>
                </a:solidFill>
                <a:latin typeface="Tahoma"/>
                <a:cs typeface="Tahoma"/>
              </a:rPr>
              <a:t>У</a:t>
            </a:r>
            <a:r>
              <a:rPr sz="750" spc="-25" dirty="0">
                <a:solidFill>
                  <a:srgbClr val="002A41"/>
                </a:solidFill>
                <a:latin typeface="Tahoma"/>
                <a:cs typeface="Tahoma"/>
              </a:rPr>
              <a:t> </a:t>
            </a:r>
            <a:r>
              <a:rPr sz="750" spc="75" dirty="0">
                <a:solidFill>
                  <a:srgbClr val="002A41"/>
                </a:solidFill>
                <a:latin typeface="Tahoma"/>
                <a:cs typeface="Tahoma"/>
              </a:rPr>
              <a:t>таких</a:t>
            </a:r>
            <a:r>
              <a:rPr sz="750" spc="-25" dirty="0">
                <a:solidFill>
                  <a:srgbClr val="002A41"/>
                </a:solidFill>
                <a:latin typeface="Tahoma"/>
                <a:cs typeface="Tahoma"/>
              </a:rPr>
              <a:t> </a:t>
            </a:r>
            <a:r>
              <a:rPr sz="750" spc="70" dirty="0">
                <a:solidFill>
                  <a:srgbClr val="002A41"/>
                </a:solidFill>
                <a:latin typeface="Tahoma"/>
                <a:cs typeface="Tahoma"/>
              </a:rPr>
              <a:t>дослідженнях</a:t>
            </a:r>
            <a:r>
              <a:rPr sz="750" spc="-30" dirty="0">
                <a:solidFill>
                  <a:srgbClr val="002A41"/>
                </a:solidFill>
                <a:latin typeface="Tahoma"/>
                <a:cs typeface="Tahoma"/>
              </a:rPr>
              <a:t> </a:t>
            </a:r>
            <a:r>
              <a:rPr sz="750" spc="50" dirty="0">
                <a:solidFill>
                  <a:srgbClr val="002A41"/>
                </a:solidFill>
                <a:latin typeface="Tahoma"/>
                <a:cs typeface="Tahoma"/>
              </a:rPr>
              <a:t>не</a:t>
            </a:r>
            <a:r>
              <a:rPr sz="750" spc="-25" dirty="0">
                <a:solidFill>
                  <a:srgbClr val="002A41"/>
                </a:solidFill>
                <a:latin typeface="Tahoma"/>
                <a:cs typeface="Tahoma"/>
              </a:rPr>
              <a:t> </a:t>
            </a:r>
            <a:r>
              <a:rPr sz="750" spc="55" dirty="0">
                <a:solidFill>
                  <a:srgbClr val="002A41"/>
                </a:solidFill>
                <a:latin typeface="Tahoma"/>
                <a:cs typeface="Tahoma"/>
              </a:rPr>
              <a:t>йдеться</a:t>
            </a:r>
            <a:endParaRPr sz="750">
              <a:latin typeface="Tahoma"/>
              <a:cs typeface="Tahoma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1072600" y="2285428"/>
            <a:ext cx="3608704" cy="3054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22300"/>
              </a:lnSpc>
              <a:spcBef>
                <a:spcPts val="100"/>
              </a:spcBef>
            </a:pPr>
            <a:r>
              <a:rPr sz="750" spc="60" dirty="0">
                <a:solidFill>
                  <a:srgbClr val="002A41"/>
                </a:solidFill>
                <a:latin typeface="Tahoma"/>
                <a:cs typeface="Tahoma"/>
              </a:rPr>
              <a:t>про</a:t>
            </a:r>
            <a:r>
              <a:rPr sz="750" spc="-25" dirty="0">
                <a:solidFill>
                  <a:srgbClr val="002A41"/>
                </a:solidFill>
                <a:latin typeface="Tahoma"/>
                <a:cs typeface="Tahoma"/>
              </a:rPr>
              <a:t> </a:t>
            </a:r>
            <a:r>
              <a:rPr sz="750" spc="70" dirty="0">
                <a:solidFill>
                  <a:srgbClr val="002A41"/>
                </a:solidFill>
                <a:latin typeface="Tahoma"/>
                <a:cs typeface="Tahoma"/>
              </a:rPr>
              <a:t>істинність</a:t>
            </a:r>
            <a:r>
              <a:rPr sz="750" spc="-20" dirty="0">
                <a:solidFill>
                  <a:srgbClr val="002A41"/>
                </a:solidFill>
                <a:latin typeface="Tahoma"/>
                <a:cs typeface="Tahoma"/>
              </a:rPr>
              <a:t> </a:t>
            </a:r>
            <a:r>
              <a:rPr sz="750" spc="85" dirty="0">
                <a:solidFill>
                  <a:srgbClr val="002A41"/>
                </a:solidFill>
                <a:latin typeface="Tahoma"/>
                <a:cs typeface="Tahoma"/>
              </a:rPr>
              <a:t>чи</a:t>
            </a:r>
            <a:r>
              <a:rPr sz="750" spc="-20" dirty="0">
                <a:solidFill>
                  <a:srgbClr val="002A41"/>
                </a:solidFill>
                <a:latin typeface="Tahoma"/>
                <a:cs typeface="Tahoma"/>
              </a:rPr>
              <a:t> </a:t>
            </a:r>
            <a:r>
              <a:rPr sz="750" spc="60" dirty="0">
                <a:solidFill>
                  <a:srgbClr val="002A41"/>
                </a:solidFill>
                <a:latin typeface="Tahoma"/>
                <a:cs typeface="Tahoma"/>
              </a:rPr>
              <a:t>хибність</a:t>
            </a:r>
            <a:r>
              <a:rPr sz="750" spc="-20" dirty="0">
                <a:solidFill>
                  <a:srgbClr val="002A41"/>
                </a:solidFill>
                <a:latin typeface="Tahoma"/>
                <a:cs typeface="Tahoma"/>
              </a:rPr>
              <a:t> </a:t>
            </a:r>
            <a:r>
              <a:rPr sz="750" spc="60" dirty="0">
                <a:solidFill>
                  <a:srgbClr val="002A41"/>
                </a:solidFill>
                <a:latin typeface="Tahoma"/>
                <a:cs typeface="Tahoma"/>
              </a:rPr>
              <a:t>даних,</a:t>
            </a:r>
            <a:r>
              <a:rPr sz="750" spc="-25" dirty="0">
                <a:solidFill>
                  <a:srgbClr val="002A41"/>
                </a:solidFill>
                <a:latin typeface="Tahoma"/>
                <a:cs typeface="Tahoma"/>
              </a:rPr>
              <a:t> </a:t>
            </a:r>
            <a:r>
              <a:rPr sz="750" spc="60" dirty="0">
                <a:solidFill>
                  <a:srgbClr val="002A41"/>
                </a:solidFill>
                <a:latin typeface="Tahoma"/>
                <a:cs typeface="Tahoma"/>
              </a:rPr>
              <a:t>натомість</a:t>
            </a:r>
            <a:r>
              <a:rPr sz="750" spc="-20" dirty="0">
                <a:solidFill>
                  <a:srgbClr val="002A41"/>
                </a:solidFill>
                <a:latin typeface="Tahoma"/>
                <a:cs typeface="Tahoma"/>
              </a:rPr>
              <a:t> </a:t>
            </a:r>
            <a:r>
              <a:rPr sz="750" spc="35" dirty="0">
                <a:solidFill>
                  <a:srgbClr val="002A41"/>
                </a:solidFill>
                <a:latin typeface="Tahoma"/>
                <a:cs typeface="Tahoma"/>
              </a:rPr>
              <a:t>результати</a:t>
            </a:r>
            <a:r>
              <a:rPr sz="750" spc="-20" dirty="0">
                <a:solidFill>
                  <a:srgbClr val="002A41"/>
                </a:solidFill>
                <a:latin typeface="Tahoma"/>
                <a:cs typeface="Tahoma"/>
              </a:rPr>
              <a:t> </a:t>
            </a:r>
            <a:r>
              <a:rPr sz="750" spc="45" dirty="0">
                <a:solidFill>
                  <a:srgbClr val="002A41"/>
                </a:solidFill>
                <a:latin typeface="Tahoma"/>
                <a:cs typeface="Tahoma"/>
              </a:rPr>
              <a:t>розглядаються  </a:t>
            </a:r>
            <a:r>
              <a:rPr sz="750" spc="80" dirty="0">
                <a:solidFill>
                  <a:srgbClr val="002A41"/>
                </a:solidFill>
                <a:latin typeface="Tahoma"/>
                <a:cs typeface="Tahoma"/>
              </a:rPr>
              <a:t>як</a:t>
            </a:r>
            <a:r>
              <a:rPr sz="750" spc="-30" dirty="0">
                <a:solidFill>
                  <a:srgbClr val="002A41"/>
                </a:solidFill>
                <a:latin typeface="Tahoma"/>
                <a:cs typeface="Tahoma"/>
              </a:rPr>
              <a:t> </a:t>
            </a:r>
            <a:r>
              <a:rPr sz="750" spc="70" dirty="0">
                <a:solidFill>
                  <a:srgbClr val="002A41"/>
                </a:solidFill>
                <a:latin typeface="Tahoma"/>
                <a:cs typeface="Tahoma"/>
              </a:rPr>
              <a:t>індикатори</a:t>
            </a:r>
            <a:r>
              <a:rPr sz="750" spc="-30" dirty="0">
                <a:solidFill>
                  <a:srgbClr val="002A41"/>
                </a:solidFill>
                <a:latin typeface="Tahoma"/>
                <a:cs typeface="Tahoma"/>
              </a:rPr>
              <a:t> </a:t>
            </a:r>
            <a:r>
              <a:rPr sz="750" spc="60" dirty="0">
                <a:solidFill>
                  <a:srgbClr val="002A41"/>
                </a:solidFill>
                <a:latin typeface="Tahoma"/>
                <a:cs typeface="Tahoma"/>
              </a:rPr>
              <a:t>досягнень</a:t>
            </a:r>
            <a:r>
              <a:rPr sz="750" spc="-30" dirty="0">
                <a:solidFill>
                  <a:srgbClr val="002A41"/>
                </a:solidFill>
                <a:latin typeface="Tahoma"/>
                <a:cs typeface="Tahoma"/>
              </a:rPr>
              <a:t> </a:t>
            </a:r>
            <a:r>
              <a:rPr sz="750" spc="40" dirty="0">
                <a:solidFill>
                  <a:srgbClr val="002A41"/>
                </a:solidFill>
                <a:latin typeface="Tahoma"/>
                <a:cs typeface="Tahoma"/>
              </a:rPr>
              <a:t>та</a:t>
            </a:r>
            <a:r>
              <a:rPr sz="750" spc="-30" dirty="0">
                <a:solidFill>
                  <a:srgbClr val="002A41"/>
                </a:solidFill>
                <a:latin typeface="Tahoma"/>
                <a:cs typeface="Tahoma"/>
              </a:rPr>
              <a:t> </a:t>
            </a:r>
            <a:r>
              <a:rPr sz="750" spc="70" dirty="0">
                <a:solidFill>
                  <a:srgbClr val="002A41"/>
                </a:solidFill>
                <a:latin typeface="Tahoma"/>
                <a:cs typeface="Tahoma"/>
              </a:rPr>
              <a:t>відходження</a:t>
            </a:r>
            <a:r>
              <a:rPr sz="750" spc="-30" dirty="0">
                <a:solidFill>
                  <a:srgbClr val="002A41"/>
                </a:solidFill>
                <a:latin typeface="Tahoma"/>
                <a:cs typeface="Tahoma"/>
              </a:rPr>
              <a:t> </a:t>
            </a:r>
            <a:r>
              <a:rPr sz="750" spc="60" dirty="0">
                <a:solidFill>
                  <a:srgbClr val="002A41"/>
                </a:solidFill>
                <a:latin typeface="Tahoma"/>
                <a:cs typeface="Tahoma"/>
              </a:rPr>
              <a:t>від</a:t>
            </a:r>
            <a:r>
              <a:rPr sz="750" spc="-30" dirty="0">
                <a:solidFill>
                  <a:srgbClr val="002A41"/>
                </a:solidFill>
                <a:latin typeface="Tahoma"/>
                <a:cs typeface="Tahoma"/>
              </a:rPr>
              <a:t> </a:t>
            </a:r>
            <a:r>
              <a:rPr sz="750" spc="85" dirty="0">
                <a:solidFill>
                  <a:srgbClr val="002A41"/>
                </a:solidFill>
                <a:latin typeface="Tahoma"/>
                <a:cs typeface="Tahoma"/>
              </a:rPr>
              <a:t>намічених</a:t>
            </a:r>
            <a:r>
              <a:rPr sz="750" spc="-30" dirty="0">
                <a:solidFill>
                  <a:srgbClr val="002A41"/>
                </a:solidFill>
                <a:latin typeface="Tahoma"/>
                <a:cs typeface="Tahoma"/>
              </a:rPr>
              <a:t> </a:t>
            </a:r>
            <a:r>
              <a:rPr sz="750" spc="55" dirty="0">
                <a:solidFill>
                  <a:srgbClr val="002A41"/>
                </a:solidFill>
                <a:latin typeface="Tahoma"/>
                <a:cs typeface="Tahoma"/>
              </a:rPr>
              <a:t>цілей.</a:t>
            </a:r>
            <a:endParaRPr sz="750">
              <a:latin typeface="Tahoma"/>
              <a:cs typeface="Tahoma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1072600" y="2636901"/>
            <a:ext cx="3416300" cy="13550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42545">
              <a:lnSpc>
                <a:spcPct val="122200"/>
              </a:lnSpc>
              <a:spcBef>
                <a:spcPts val="100"/>
              </a:spcBef>
            </a:pPr>
            <a:r>
              <a:rPr sz="750" spc="-5" dirty="0">
                <a:solidFill>
                  <a:srgbClr val="002A41"/>
                </a:solidFill>
                <a:latin typeface="Tahoma"/>
                <a:cs typeface="Tahoma"/>
              </a:rPr>
              <a:t>Те, </a:t>
            </a:r>
            <a:r>
              <a:rPr sz="750" spc="55" dirty="0">
                <a:solidFill>
                  <a:srgbClr val="002A41"/>
                </a:solidFill>
                <a:latin typeface="Tahoma"/>
                <a:cs typeface="Tahoma"/>
              </a:rPr>
              <a:t>що одна </a:t>
            </a:r>
            <a:r>
              <a:rPr sz="750" spc="40" dirty="0">
                <a:solidFill>
                  <a:srgbClr val="002A41"/>
                </a:solidFill>
                <a:latin typeface="Tahoma"/>
                <a:cs typeface="Tahoma"/>
              </a:rPr>
              <a:t>область </a:t>
            </a:r>
            <a:r>
              <a:rPr sz="750" spc="70" dirty="0">
                <a:solidFill>
                  <a:srgbClr val="002A41"/>
                </a:solidFill>
                <a:latin typeface="Tahoma"/>
                <a:cs typeface="Tahoma"/>
              </a:rPr>
              <a:t>отримала вищий, </a:t>
            </a:r>
            <a:r>
              <a:rPr sz="750" spc="45" dirty="0">
                <a:solidFill>
                  <a:srgbClr val="002A41"/>
                </a:solidFill>
                <a:latin typeface="Tahoma"/>
                <a:cs typeface="Tahoma"/>
              </a:rPr>
              <a:t>а </a:t>
            </a:r>
            <a:r>
              <a:rPr sz="750" spc="85" dirty="0">
                <a:solidFill>
                  <a:srgbClr val="002A41"/>
                </a:solidFill>
                <a:latin typeface="Tahoma"/>
                <a:cs typeface="Tahoma"/>
              </a:rPr>
              <a:t>інша </a:t>
            </a:r>
            <a:r>
              <a:rPr sz="750" spc="65" dirty="0">
                <a:solidFill>
                  <a:srgbClr val="002A41"/>
                </a:solidFill>
                <a:latin typeface="Tahoma"/>
                <a:cs typeface="Tahoma"/>
              </a:rPr>
              <a:t>— </a:t>
            </a:r>
            <a:r>
              <a:rPr sz="750" spc="105" dirty="0">
                <a:solidFill>
                  <a:srgbClr val="002A41"/>
                </a:solidFill>
                <a:latin typeface="Tahoma"/>
                <a:cs typeface="Tahoma"/>
              </a:rPr>
              <a:t>нижчий </a:t>
            </a:r>
            <a:r>
              <a:rPr sz="750" spc="30" dirty="0">
                <a:solidFill>
                  <a:srgbClr val="002A41"/>
                </a:solidFill>
                <a:latin typeface="Tahoma"/>
                <a:cs typeface="Tahoma"/>
              </a:rPr>
              <a:t>бал, </a:t>
            </a:r>
            <a:r>
              <a:rPr sz="750" spc="50" dirty="0">
                <a:solidFill>
                  <a:srgbClr val="002A41"/>
                </a:solidFill>
                <a:latin typeface="Tahoma"/>
                <a:cs typeface="Tahoma"/>
              </a:rPr>
              <a:t>не  </a:t>
            </a:r>
            <a:r>
              <a:rPr sz="750" spc="75" dirty="0">
                <a:solidFill>
                  <a:srgbClr val="002A41"/>
                </a:solidFill>
                <a:latin typeface="Tahoma"/>
                <a:cs typeface="Tahoma"/>
              </a:rPr>
              <a:t>має </a:t>
            </a:r>
            <a:r>
              <a:rPr sz="750" spc="55" dirty="0">
                <a:solidFill>
                  <a:srgbClr val="002A41"/>
                </a:solidFill>
                <a:latin typeface="Tahoma"/>
                <a:cs typeface="Tahoma"/>
              </a:rPr>
              <a:t>стати </a:t>
            </a:r>
            <a:r>
              <a:rPr sz="750" spc="80" dirty="0">
                <a:solidFill>
                  <a:srgbClr val="002A41"/>
                </a:solidFill>
                <a:latin typeface="Tahoma"/>
                <a:cs typeface="Tahoma"/>
              </a:rPr>
              <a:t>ключовим </a:t>
            </a:r>
            <a:r>
              <a:rPr sz="750" spc="30" dirty="0">
                <a:solidFill>
                  <a:srgbClr val="002A41"/>
                </a:solidFill>
                <a:latin typeface="Tahoma"/>
                <a:cs typeface="Tahoma"/>
              </a:rPr>
              <a:t>результатом, </a:t>
            </a:r>
            <a:r>
              <a:rPr sz="750" spc="80" dirty="0">
                <a:solidFill>
                  <a:srgbClr val="002A41"/>
                </a:solidFill>
                <a:latin typeface="Tahoma"/>
                <a:cs typeface="Tahoma"/>
              </a:rPr>
              <a:t>як </a:t>
            </a:r>
            <a:r>
              <a:rPr sz="750" spc="70" dirty="0">
                <a:solidFill>
                  <a:srgbClr val="002A41"/>
                </a:solidFill>
                <a:latin typeface="Tahoma"/>
                <a:cs typeface="Tahoma"/>
              </a:rPr>
              <a:t>і </a:t>
            </a:r>
            <a:r>
              <a:rPr sz="750" spc="75" dirty="0">
                <a:solidFill>
                  <a:srgbClr val="002A41"/>
                </a:solidFill>
                <a:latin typeface="Tahoma"/>
                <a:cs typeface="Tahoma"/>
              </a:rPr>
              <a:t>покарання </a:t>
            </a:r>
            <a:r>
              <a:rPr sz="750" spc="40" dirty="0">
                <a:solidFill>
                  <a:srgbClr val="002A41"/>
                </a:solidFill>
                <a:latin typeface="Tahoma"/>
                <a:cs typeface="Tahoma"/>
              </a:rPr>
              <a:t>та </a:t>
            </a:r>
            <a:r>
              <a:rPr sz="750" spc="55" dirty="0">
                <a:solidFill>
                  <a:srgbClr val="002A41"/>
                </a:solidFill>
                <a:latin typeface="Tahoma"/>
                <a:cs typeface="Tahoma"/>
              </a:rPr>
              <a:t>винагороди,  </a:t>
            </a:r>
            <a:r>
              <a:rPr sz="750" spc="60" dirty="0">
                <a:solidFill>
                  <a:srgbClr val="002A41"/>
                </a:solidFill>
                <a:latin typeface="Tahoma"/>
                <a:cs typeface="Tahoma"/>
              </a:rPr>
              <a:t>адресовані </a:t>
            </a:r>
            <a:r>
              <a:rPr sz="750" spc="50" dirty="0">
                <a:solidFill>
                  <a:srgbClr val="002A41"/>
                </a:solidFill>
                <a:latin typeface="Tahoma"/>
                <a:cs typeface="Tahoma"/>
              </a:rPr>
              <a:t>областям. Індекс </a:t>
            </a:r>
            <a:r>
              <a:rPr sz="750" spc="15" dirty="0">
                <a:solidFill>
                  <a:srgbClr val="002A41"/>
                </a:solidFill>
                <a:latin typeface="Tahoma"/>
                <a:cs typeface="Tahoma"/>
              </a:rPr>
              <a:t>здоров’я </a:t>
            </a:r>
            <a:r>
              <a:rPr sz="750" spc="25" dirty="0">
                <a:solidFill>
                  <a:srgbClr val="002A41"/>
                </a:solidFill>
                <a:latin typeface="Tahoma"/>
                <a:cs typeface="Tahoma"/>
              </a:rPr>
              <a:t>дозволяє </a:t>
            </a:r>
            <a:r>
              <a:rPr sz="750" spc="45" dirty="0">
                <a:solidFill>
                  <a:srgbClr val="002A41"/>
                </a:solidFill>
                <a:latin typeface="Tahoma"/>
                <a:cs typeface="Tahoma"/>
              </a:rPr>
              <a:t>розуміти, </a:t>
            </a:r>
            <a:r>
              <a:rPr sz="750" spc="25" dirty="0">
                <a:solidFill>
                  <a:srgbClr val="002A41"/>
                </a:solidFill>
                <a:latin typeface="Tahoma"/>
                <a:cs typeface="Tahoma"/>
              </a:rPr>
              <a:t>де </a:t>
            </a:r>
            <a:r>
              <a:rPr sz="750" spc="125" dirty="0">
                <a:solidFill>
                  <a:srgbClr val="002A41"/>
                </a:solidFill>
                <a:latin typeface="Tahoma"/>
                <a:cs typeface="Tahoma"/>
              </a:rPr>
              <a:t>ми </a:t>
            </a:r>
            <a:r>
              <a:rPr sz="750" spc="-5" dirty="0">
                <a:solidFill>
                  <a:srgbClr val="002A41"/>
                </a:solidFill>
                <a:latin typeface="Tahoma"/>
                <a:cs typeface="Tahoma"/>
              </a:rPr>
              <a:t>є,  </a:t>
            </a:r>
            <a:r>
              <a:rPr sz="750" spc="90" dirty="0">
                <a:solidFill>
                  <a:srgbClr val="002A41"/>
                </a:solidFill>
                <a:latin typeface="Tahoma"/>
                <a:cs typeface="Tahoma"/>
              </a:rPr>
              <a:t>які</a:t>
            </a:r>
            <a:r>
              <a:rPr sz="750" spc="-30" dirty="0">
                <a:solidFill>
                  <a:srgbClr val="002A41"/>
                </a:solidFill>
                <a:latin typeface="Tahoma"/>
                <a:cs typeface="Tahoma"/>
              </a:rPr>
              <a:t> </a:t>
            </a:r>
            <a:r>
              <a:rPr sz="750" spc="70" dirty="0">
                <a:solidFill>
                  <a:srgbClr val="002A41"/>
                </a:solidFill>
                <a:latin typeface="Tahoma"/>
                <a:cs typeface="Tahoma"/>
              </a:rPr>
              <a:t>досягнення</a:t>
            </a:r>
            <a:r>
              <a:rPr sz="750" spc="-30" dirty="0">
                <a:solidFill>
                  <a:srgbClr val="002A41"/>
                </a:solidFill>
                <a:latin typeface="Tahoma"/>
                <a:cs typeface="Tahoma"/>
              </a:rPr>
              <a:t> </a:t>
            </a:r>
            <a:r>
              <a:rPr sz="750" spc="75" dirty="0">
                <a:solidFill>
                  <a:srgbClr val="002A41"/>
                </a:solidFill>
                <a:latin typeface="Tahoma"/>
                <a:cs typeface="Tahoma"/>
              </a:rPr>
              <a:t>має</a:t>
            </a:r>
            <a:r>
              <a:rPr sz="750" spc="-30" dirty="0">
                <a:solidFill>
                  <a:srgbClr val="002A41"/>
                </a:solidFill>
                <a:latin typeface="Tahoma"/>
                <a:cs typeface="Tahoma"/>
              </a:rPr>
              <a:t> </a:t>
            </a:r>
            <a:r>
              <a:rPr sz="750" spc="40" dirty="0">
                <a:solidFill>
                  <a:srgbClr val="002A41"/>
                </a:solidFill>
                <a:latin typeface="Tahoma"/>
                <a:cs typeface="Tahoma"/>
              </a:rPr>
              <a:t>та</a:t>
            </a:r>
            <a:r>
              <a:rPr sz="750" spc="-30" dirty="0">
                <a:solidFill>
                  <a:srgbClr val="002A41"/>
                </a:solidFill>
                <a:latin typeface="Tahoma"/>
                <a:cs typeface="Tahoma"/>
              </a:rPr>
              <a:t> </a:t>
            </a:r>
            <a:r>
              <a:rPr sz="750" spc="85" dirty="0">
                <a:solidFill>
                  <a:srgbClr val="002A41"/>
                </a:solidFill>
                <a:latin typeface="Tahoma"/>
                <a:cs typeface="Tahoma"/>
              </a:rPr>
              <a:t>чи</a:t>
            </a:r>
            <a:r>
              <a:rPr sz="750" spc="-30" dirty="0">
                <a:solidFill>
                  <a:srgbClr val="002A41"/>
                </a:solidFill>
                <a:latin typeface="Tahoma"/>
                <a:cs typeface="Tahoma"/>
              </a:rPr>
              <a:t> </a:t>
            </a:r>
            <a:r>
              <a:rPr sz="750" spc="85" dirty="0">
                <a:solidFill>
                  <a:srgbClr val="002A41"/>
                </a:solidFill>
                <a:latin typeface="Tahoma"/>
                <a:cs typeface="Tahoma"/>
              </a:rPr>
              <a:t>інша</a:t>
            </a:r>
            <a:r>
              <a:rPr sz="750" spc="-30" dirty="0">
                <a:solidFill>
                  <a:srgbClr val="002A41"/>
                </a:solidFill>
                <a:latin typeface="Tahoma"/>
                <a:cs typeface="Tahoma"/>
              </a:rPr>
              <a:t> </a:t>
            </a:r>
            <a:r>
              <a:rPr sz="750" spc="30" dirty="0">
                <a:solidFill>
                  <a:srgbClr val="002A41"/>
                </a:solidFill>
                <a:latin typeface="Tahoma"/>
                <a:cs typeface="Tahoma"/>
              </a:rPr>
              <a:t>область,</a:t>
            </a:r>
            <a:r>
              <a:rPr sz="750" spc="-30" dirty="0">
                <a:solidFill>
                  <a:srgbClr val="002A41"/>
                </a:solidFill>
                <a:latin typeface="Tahoma"/>
                <a:cs typeface="Tahoma"/>
              </a:rPr>
              <a:t> </a:t>
            </a:r>
            <a:r>
              <a:rPr sz="750" spc="70" dirty="0">
                <a:solidFill>
                  <a:srgbClr val="002A41"/>
                </a:solidFill>
                <a:latin typeface="Tahoma"/>
                <a:cs typeface="Tahoma"/>
              </a:rPr>
              <a:t>і</a:t>
            </a:r>
            <a:r>
              <a:rPr sz="750" spc="-30" dirty="0">
                <a:solidFill>
                  <a:srgbClr val="002A41"/>
                </a:solidFill>
                <a:latin typeface="Tahoma"/>
                <a:cs typeface="Tahoma"/>
              </a:rPr>
              <a:t> </a:t>
            </a:r>
            <a:r>
              <a:rPr sz="750" spc="80" dirty="0">
                <a:solidFill>
                  <a:srgbClr val="002A41"/>
                </a:solidFill>
                <a:latin typeface="Tahoma"/>
                <a:cs typeface="Tahoma"/>
              </a:rPr>
              <a:t>як</a:t>
            </a:r>
            <a:r>
              <a:rPr sz="750" spc="-30" dirty="0">
                <a:solidFill>
                  <a:srgbClr val="002A41"/>
                </a:solidFill>
                <a:latin typeface="Tahoma"/>
                <a:cs typeface="Tahoma"/>
              </a:rPr>
              <a:t> </a:t>
            </a:r>
            <a:r>
              <a:rPr sz="750" spc="85" dirty="0">
                <a:solidFill>
                  <a:srgbClr val="002A41"/>
                </a:solidFill>
                <a:latin typeface="Tahoma"/>
                <a:cs typeface="Tahoma"/>
              </a:rPr>
              <a:t>ці</a:t>
            </a:r>
            <a:r>
              <a:rPr sz="750" spc="-25" dirty="0">
                <a:solidFill>
                  <a:srgbClr val="002A41"/>
                </a:solidFill>
                <a:latin typeface="Tahoma"/>
                <a:cs typeface="Tahoma"/>
              </a:rPr>
              <a:t> </a:t>
            </a:r>
            <a:r>
              <a:rPr sz="750" spc="70" dirty="0">
                <a:solidFill>
                  <a:srgbClr val="002A41"/>
                </a:solidFill>
                <a:latin typeface="Tahoma"/>
                <a:cs typeface="Tahoma"/>
              </a:rPr>
              <a:t>досягнення</a:t>
            </a:r>
            <a:r>
              <a:rPr sz="750" spc="-30" dirty="0">
                <a:solidFill>
                  <a:srgbClr val="002A41"/>
                </a:solidFill>
                <a:latin typeface="Tahoma"/>
                <a:cs typeface="Tahoma"/>
              </a:rPr>
              <a:t> </a:t>
            </a:r>
            <a:r>
              <a:rPr sz="750" spc="80" dirty="0">
                <a:solidFill>
                  <a:srgbClr val="002A41"/>
                </a:solidFill>
                <a:latin typeface="Tahoma"/>
                <a:cs typeface="Tahoma"/>
              </a:rPr>
              <a:t>можуть  </a:t>
            </a:r>
            <a:r>
              <a:rPr sz="750" spc="60" dirty="0">
                <a:solidFill>
                  <a:srgbClr val="002A41"/>
                </a:solidFill>
                <a:latin typeface="Tahoma"/>
                <a:cs typeface="Tahoma"/>
              </a:rPr>
              <a:t>допомогти</a:t>
            </a:r>
            <a:r>
              <a:rPr sz="750" spc="-25" dirty="0">
                <a:solidFill>
                  <a:srgbClr val="002A41"/>
                </a:solidFill>
                <a:latin typeface="Tahoma"/>
                <a:cs typeface="Tahoma"/>
              </a:rPr>
              <a:t> </a:t>
            </a:r>
            <a:r>
              <a:rPr sz="750" spc="114" dirty="0">
                <a:solidFill>
                  <a:srgbClr val="002A41"/>
                </a:solidFill>
                <a:latin typeface="Tahoma"/>
                <a:cs typeface="Tahoma"/>
              </a:rPr>
              <a:t>іншим</a:t>
            </a:r>
            <a:r>
              <a:rPr sz="750" spc="-25" dirty="0">
                <a:solidFill>
                  <a:srgbClr val="002A41"/>
                </a:solidFill>
                <a:latin typeface="Tahoma"/>
                <a:cs typeface="Tahoma"/>
              </a:rPr>
              <a:t> </a:t>
            </a:r>
            <a:r>
              <a:rPr sz="750" spc="60" dirty="0">
                <a:solidFill>
                  <a:srgbClr val="002A41"/>
                </a:solidFill>
                <a:latin typeface="Tahoma"/>
                <a:cs typeface="Tahoma"/>
              </a:rPr>
              <a:t>областям</a:t>
            </a:r>
            <a:r>
              <a:rPr sz="750" spc="-25" dirty="0">
                <a:solidFill>
                  <a:srgbClr val="002A41"/>
                </a:solidFill>
                <a:latin typeface="Tahoma"/>
                <a:cs typeface="Tahoma"/>
              </a:rPr>
              <a:t> </a:t>
            </a:r>
            <a:r>
              <a:rPr sz="750" spc="70" dirty="0">
                <a:solidFill>
                  <a:srgbClr val="002A41"/>
                </a:solidFill>
                <a:latin typeface="Tahoma"/>
                <a:cs typeface="Tahoma"/>
              </a:rPr>
              <a:t>пропонувати</a:t>
            </a:r>
            <a:r>
              <a:rPr sz="750" spc="-25" dirty="0">
                <a:solidFill>
                  <a:srgbClr val="002A41"/>
                </a:solidFill>
                <a:latin typeface="Tahoma"/>
                <a:cs typeface="Tahoma"/>
              </a:rPr>
              <a:t> </a:t>
            </a:r>
            <a:r>
              <a:rPr sz="750" spc="80" dirty="0">
                <a:solidFill>
                  <a:srgbClr val="002A41"/>
                </a:solidFill>
                <a:latin typeface="Tahoma"/>
                <a:cs typeface="Tahoma"/>
              </a:rPr>
              <a:t>пацієнтам</a:t>
            </a:r>
            <a:r>
              <a:rPr sz="750" spc="-25" dirty="0">
                <a:solidFill>
                  <a:srgbClr val="002A41"/>
                </a:solidFill>
                <a:latin typeface="Tahoma"/>
                <a:cs typeface="Tahoma"/>
              </a:rPr>
              <a:t> </a:t>
            </a:r>
            <a:r>
              <a:rPr sz="750" spc="80" dirty="0">
                <a:solidFill>
                  <a:srgbClr val="002A41"/>
                </a:solidFill>
                <a:latin typeface="Tahoma"/>
                <a:cs typeface="Tahoma"/>
              </a:rPr>
              <a:t>чутливішу</a:t>
            </a:r>
            <a:r>
              <a:rPr sz="750" spc="-25" dirty="0">
                <a:solidFill>
                  <a:srgbClr val="002A41"/>
                </a:solidFill>
                <a:latin typeface="Tahoma"/>
                <a:cs typeface="Tahoma"/>
              </a:rPr>
              <a:t> </a:t>
            </a:r>
            <a:r>
              <a:rPr sz="750" spc="30" dirty="0">
                <a:solidFill>
                  <a:srgbClr val="002A41"/>
                </a:solidFill>
                <a:latin typeface="Tahoma"/>
                <a:cs typeface="Tahoma"/>
              </a:rPr>
              <a:t>до  </a:t>
            </a:r>
            <a:r>
              <a:rPr sz="750" spc="90" dirty="0">
                <a:solidFill>
                  <a:srgbClr val="002A41"/>
                </a:solidFill>
                <a:latin typeface="Tahoma"/>
                <a:cs typeface="Tahoma"/>
              </a:rPr>
              <a:t>їхніх</a:t>
            </a:r>
            <a:r>
              <a:rPr sz="750" spc="-30" dirty="0">
                <a:solidFill>
                  <a:srgbClr val="002A41"/>
                </a:solidFill>
                <a:latin typeface="Tahoma"/>
                <a:cs typeface="Tahoma"/>
              </a:rPr>
              <a:t> </a:t>
            </a:r>
            <a:r>
              <a:rPr sz="750" spc="45" dirty="0">
                <a:solidFill>
                  <a:srgbClr val="002A41"/>
                </a:solidFill>
                <a:latin typeface="Tahoma"/>
                <a:cs typeface="Tahoma"/>
              </a:rPr>
              <a:t>потреб</a:t>
            </a:r>
            <a:r>
              <a:rPr sz="750" spc="-25" dirty="0">
                <a:solidFill>
                  <a:srgbClr val="002A41"/>
                </a:solidFill>
                <a:latin typeface="Tahoma"/>
                <a:cs typeface="Tahoma"/>
              </a:rPr>
              <a:t> </a:t>
            </a:r>
            <a:r>
              <a:rPr sz="750" spc="60" dirty="0">
                <a:solidFill>
                  <a:srgbClr val="002A41"/>
                </a:solidFill>
                <a:latin typeface="Tahoma"/>
                <a:cs typeface="Tahoma"/>
              </a:rPr>
              <a:t>допомогу</a:t>
            </a:r>
            <a:r>
              <a:rPr sz="750" spc="-30" dirty="0">
                <a:solidFill>
                  <a:srgbClr val="002A41"/>
                </a:solidFill>
                <a:latin typeface="Tahoma"/>
                <a:cs typeface="Tahoma"/>
              </a:rPr>
              <a:t> </a:t>
            </a:r>
            <a:r>
              <a:rPr sz="750" spc="40" dirty="0">
                <a:solidFill>
                  <a:srgbClr val="002A41"/>
                </a:solidFill>
                <a:latin typeface="Tahoma"/>
                <a:cs typeface="Tahoma"/>
              </a:rPr>
              <a:t>та</a:t>
            </a:r>
            <a:r>
              <a:rPr sz="750" spc="-25" dirty="0">
                <a:solidFill>
                  <a:srgbClr val="002A41"/>
                </a:solidFill>
                <a:latin typeface="Tahoma"/>
                <a:cs typeface="Tahoma"/>
              </a:rPr>
              <a:t> </a:t>
            </a:r>
            <a:r>
              <a:rPr sz="750" spc="85" dirty="0">
                <a:solidFill>
                  <a:srgbClr val="002A41"/>
                </a:solidFill>
                <a:latin typeface="Tahoma"/>
                <a:cs typeface="Tahoma"/>
              </a:rPr>
              <a:t>уникати</a:t>
            </a:r>
            <a:r>
              <a:rPr sz="750" spc="-30" dirty="0">
                <a:solidFill>
                  <a:srgbClr val="002A41"/>
                </a:solidFill>
                <a:latin typeface="Tahoma"/>
                <a:cs typeface="Tahoma"/>
              </a:rPr>
              <a:t> </a:t>
            </a:r>
            <a:r>
              <a:rPr sz="750" spc="60" dirty="0">
                <a:solidFill>
                  <a:srgbClr val="002A41"/>
                </a:solidFill>
                <a:latin typeface="Tahoma"/>
                <a:cs typeface="Tahoma"/>
              </a:rPr>
              <a:t>неефективної</a:t>
            </a:r>
            <a:r>
              <a:rPr sz="750" spc="-25" dirty="0">
                <a:solidFill>
                  <a:srgbClr val="002A41"/>
                </a:solidFill>
                <a:latin typeface="Tahoma"/>
                <a:cs typeface="Tahoma"/>
              </a:rPr>
              <a:t> </a:t>
            </a:r>
            <a:r>
              <a:rPr sz="750" spc="60" dirty="0">
                <a:solidFill>
                  <a:srgbClr val="002A41"/>
                </a:solidFill>
                <a:latin typeface="Tahoma"/>
                <a:cs typeface="Tahoma"/>
              </a:rPr>
              <a:t>поведінки.</a:t>
            </a:r>
            <a:endParaRPr sz="750">
              <a:latin typeface="Tahoma"/>
              <a:cs typeface="Tahoma"/>
            </a:endParaRPr>
          </a:p>
          <a:p>
            <a:pPr marL="12700" marR="5080">
              <a:lnSpc>
                <a:spcPct val="122200"/>
              </a:lnSpc>
              <a:spcBef>
                <a:spcPts val="565"/>
              </a:spcBef>
            </a:pPr>
            <a:r>
              <a:rPr sz="750" spc="30" dirty="0">
                <a:solidFill>
                  <a:srgbClr val="002A41"/>
                </a:solidFill>
                <a:latin typeface="Tahoma"/>
                <a:cs typeface="Tahoma"/>
              </a:rPr>
              <a:t>Є</a:t>
            </a:r>
            <a:r>
              <a:rPr sz="750" spc="-25" dirty="0">
                <a:solidFill>
                  <a:srgbClr val="002A41"/>
                </a:solidFill>
                <a:latin typeface="Tahoma"/>
                <a:cs typeface="Tahoma"/>
              </a:rPr>
              <a:t> </a:t>
            </a:r>
            <a:r>
              <a:rPr sz="750" spc="60" dirty="0">
                <a:solidFill>
                  <a:srgbClr val="002A41"/>
                </a:solidFill>
                <a:latin typeface="Tahoma"/>
                <a:cs typeface="Tahoma"/>
              </a:rPr>
              <a:t>сподівання,</a:t>
            </a:r>
            <a:r>
              <a:rPr sz="750" spc="-20" dirty="0">
                <a:solidFill>
                  <a:srgbClr val="002A41"/>
                </a:solidFill>
                <a:latin typeface="Tahoma"/>
                <a:cs typeface="Tahoma"/>
              </a:rPr>
              <a:t> </a:t>
            </a:r>
            <a:r>
              <a:rPr sz="750" spc="55" dirty="0">
                <a:solidFill>
                  <a:srgbClr val="002A41"/>
                </a:solidFill>
                <a:latin typeface="Tahoma"/>
                <a:cs typeface="Tahoma"/>
              </a:rPr>
              <a:t>що</a:t>
            </a:r>
            <a:r>
              <a:rPr sz="750" spc="-25" dirty="0">
                <a:solidFill>
                  <a:srgbClr val="002A41"/>
                </a:solidFill>
                <a:latin typeface="Tahoma"/>
                <a:cs typeface="Tahoma"/>
              </a:rPr>
              <a:t> </a:t>
            </a:r>
            <a:r>
              <a:rPr sz="750" spc="60" dirty="0">
                <a:solidFill>
                  <a:srgbClr val="002A41"/>
                </a:solidFill>
                <a:latin typeface="Tahoma"/>
                <a:cs typeface="Tahoma"/>
              </a:rPr>
              <a:t>така</a:t>
            </a:r>
            <a:r>
              <a:rPr sz="750" spc="-20" dirty="0">
                <a:solidFill>
                  <a:srgbClr val="002A41"/>
                </a:solidFill>
                <a:latin typeface="Tahoma"/>
                <a:cs typeface="Tahoma"/>
              </a:rPr>
              <a:t> </a:t>
            </a:r>
            <a:r>
              <a:rPr sz="750" spc="75" dirty="0">
                <a:solidFill>
                  <a:srgbClr val="002A41"/>
                </a:solidFill>
                <a:latin typeface="Tahoma"/>
                <a:cs typeface="Tahoma"/>
              </a:rPr>
              <a:t>кількісна</a:t>
            </a:r>
            <a:r>
              <a:rPr sz="750" spc="-25" dirty="0">
                <a:solidFill>
                  <a:srgbClr val="002A41"/>
                </a:solidFill>
                <a:latin typeface="Tahoma"/>
                <a:cs typeface="Tahoma"/>
              </a:rPr>
              <a:t> </a:t>
            </a:r>
            <a:r>
              <a:rPr sz="750" spc="75" dirty="0">
                <a:solidFill>
                  <a:srgbClr val="002A41"/>
                </a:solidFill>
                <a:latin typeface="Tahoma"/>
                <a:cs typeface="Tahoma"/>
              </a:rPr>
              <a:t>оцінка</a:t>
            </a:r>
            <a:r>
              <a:rPr sz="750" spc="-20" dirty="0">
                <a:solidFill>
                  <a:srgbClr val="002A41"/>
                </a:solidFill>
                <a:latin typeface="Tahoma"/>
                <a:cs typeface="Tahoma"/>
              </a:rPr>
              <a:t> </a:t>
            </a:r>
            <a:r>
              <a:rPr sz="750" spc="50" dirty="0">
                <a:solidFill>
                  <a:srgbClr val="002A41"/>
                </a:solidFill>
                <a:latin typeface="Tahoma"/>
                <a:cs typeface="Tahoma"/>
              </a:rPr>
              <a:t>стане</a:t>
            </a:r>
            <a:r>
              <a:rPr sz="750" spc="-25" dirty="0">
                <a:solidFill>
                  <a:srgbClr val="002A41"/>
                </a:solidFill>
                <a:latin typeface="Tahoma"/>
                <a:cs typeface="Tahoma"/>
              </a:rPr>
              <a:t> </a:t>
            </a:r>
            <a:r>
              <a:rPr sz="750" spc="65" dirty="0">
                <a:solidFill>
                  <a:srgbClr val="002A41"/>
                </a:solidFill>
                <a:latin typeface="Tahoma"/>
                <a:cs typeface="Tahoma"/>
              </a:rPr>
              <a:t>поштовхом</a:t>
            </a:r>
            <a:r>
              <a:rPr sz="750" spc="-20" dirty="0">
                <a:solidFill>
                  <a:srgbClr val="002A41"/>
                </a:solidFill>
                <a:latin typeface="Tahoma"/>
                <a:cs typeface="Tahoma"/>
              </a:rPr>
              <a:t> </a:t>
            </a:r>
            <a:r>
              <a:rPr sz="750" spc="30" dirty="0">
                <a:solidFill>
                  <a:srgbClr val="002A41"/>
                </a:solidFill>
                <a:latin typeface="Tahoma"/>
                <a:cs typeface="Tahoma"/>
              </a:rPr>
              <a:t>до</a:t>
            </a:r>
            <a:r>
              <a:rPr sz="750" spc="-20" dirty="0">
                <a:solidFill>
                  <a:srgbClr val="002A41"/>
                </a:solidFill>
                <a:latin typeface="Tahoma"/>
                <a:cs typeface="Tahoma"/>
              </a:rPr>
              <a:t> </a:t>
            </a:r>
            <a:r>
              <a:rPr sz="750" spc="80" dirty="0">
                <a:solidFill>
                  <a:srgbClr val="002A41"/>
                </a:solidFill>
                <a:latin typeface="Tahoma"/>
                <a:cs typeface="Tahoma"/>
              </a:rPr>
              <a:t>обміну  </a:t>
            </a:r>
            <a:r>
              <a:rPr sz="750" spc="85" dirty="0">
                <a:solidFill>
                  <a:srgbClr val="002A41"/>
                </a:solidFill>
                <a:latin typeface="Tahoma"/>
                <a:cs typeface="Tahoma"/>
              </a:rPr>
              <a:t>вдалими </a:t>
            </a:r>
            <a:r>
              <a:rPr sz="750" spc="90" dirty="0">
                <a:solidFill>
                  <a:srgbClr val="002A41"/>
                </a:solidFill>
                <a:latin typeface="Tahoma"/>
                <a:cs typeface="Tahoma"/>
              </a:rPr>
              <a:t>практиками </a:t>
            </a:r>
            <a:r>
              <a:rPr sz="750" spc="70" dirty="0">
                <a:solidFill>
                  <a:srgbClr val="002A41"/>
                </a:solidFill>
                <a:latin typeface="Tahoma"/>
                <a:cs typeface="Tahoma"/>
              </a:rPr>
              <a:t>управління, </a:t>
            </a:r>
            <a:r>
              <a:rPr sz="750" spc="90" dirty="0">
                <a:solidFill>
                  <a:srgbClr val="002A41"/>
                </a:solidFill>
                <a:latin typeface="Tahoma"/>
                <a:cs typeface="Tahoma"/>
              </a:rPr>
              <a:t>комунікації </a:t>
            </a:r>
            <a:r>
              <a:rPr sz="750" spc="40" dirty="0">
                <a:solidFill>
                  <a:srgbClr val="002A41"/>
                </a:solidFill>
                <a:latin typeface="Tahoma"/>
                <a:cs typeface="Tahoma"/>
              </a:rPr>
              <a:t>та </a:t>
            </a:r>
            <a:r>
              <a:rPr sz="750" spc="65" dirty="0">
                <a:solidFill>
                  <a:srgbClr val="002A41"/>
                </a:solidFill>
                <a:latin typeface="Tahoma"/>
                <a:cs typeface="Tahoma"/>
              </a:rPr>
              <a:t>попередження  </a:t>
            </a:r>
            <a:r>
              <a:rPr sz="750" spc="30" dirty="0">
                <a:solidFill>
                  <a:srgbClr val="002A41"/>
                </a:solidFill>
                <a:latin typeface="Tahoma"/>
                <a:cs typeface="Tahoma"/>
              </a:rPr>
              <a:t>хвороб,</a:t>
            </a:r>
            <a:r>
              <a:rPr sz="750" spc="-35" dirty="0">
                <a:solidFill>
                  <a:srgbClr val="002A41"/>
                </a:solidFill>
                <a:latin typeface="Tahoma"/>
                <a:cs typeface="Tahoma"/>
              </a:rPr>
              <a:t> </a:t>
            </a:r>
            <a:r>
              <a:rPr sz="750" spc="90" dirty="0">
                <a:solidFill>
                  <a:srgbClr val="002A41"/>
                </a:solidFill>
                <a:latin typeface="Tahoma"/>
                <a:cs typeface="Tahoma"/>
              </a:rPr>
              <a:t>які</a:t>
            </a:r>
            <a:r>
              <a:rPr sz="750" spc="-30" dirty="0">
                <a:solidFill>
                  <a:srgbClr val="002A41"/>
                </a:solidFill>
                <a:latin typeface="Tahoma"/>
                <a:cs typeface="Tahoma"/>
              </a:rPr>
              <a:t> </a:t>
            </a:r>
            <a:r>
              <a:rPr sz="750" spc="55" dirty="0">
                <a:solidFill>
                  <a:srgbClr val="002A41"/>
                </a:solidFill>
                <a:latin typeface="Tahoma"/>
                <a:cs typeface="Tahoma"/>
              </a:rPr>
              <a:t>вже</a:t>
            </a:r>
            <a:r>
              <a:rPr sz="750" spc="-30" dirty="0">
                <a:solidFill>
                  <a:srgbClr val="002A41"/>
                </a:solidFill>
                <a:latin typeface="Tahoma"/>
                <a:cs typeface="Tahoma"/>
              </a:rPr>
              <a:t> </a:t>
            </a:r>
            <a:r>
              <a:rPr sz="750" spc="70" dirty="0">
                <a:solidFill>
                  <a:srgbClr val="002A41"/>
                </a:solidFill>
                <a:latin typeface="Tahoma"/>
                <a:cs typeface="Tahoma"/>
              </a:rPr>
              <a:t>існують</a:t>
            </a:r>
            <a:r>
              <a:rPr sz="750" spc="-30" dirty="0">
                <a:solidFill>
                  <a:srgbClr val="002A41"/>
                </a:solidFill>
                <a:latin typeface="Tahoma"/>
                <a:cs typeface="Tahoma"/>
              </a:rPr>
              <a:t> </a:t>
            </a:r>
            <a:r>
              <a:rPr sz="750" spc="70" dirty="0">
                <a:solidFill>
                  <a:srgbClr val="002A41"/>
                </a:solidFill>
                <a:latin typeface="Tahoma"/>
                <a:cs typeface="Tahoma"/>
              </a:rPr>
              <a:t>на</a:t>
            </a:r>
            <a:r>
              <a:rPr sz="750" spc="-30" dirty="0">
                <a:solidFill>
                  <a:srgbClr val="002A41"/>
                </a:solidFill>
                <a:latin typeface="Tahoma"/>
                <a:cs typeface="Tahoma"/>
              </a:rPr>
              <a:t> </a:t>
            </a:r>
            <a:r>
              <a:rPr sz="750" spc="70" dirty="0">
                <a:solidFill>
                  <a:srgbClr val="002A41"/>
                </a:solidFill>
                <a:latin typeface="Tahoma"/>
                <a:cs typeface="Tahoma"/>
              </a:rPr>
              <a:t>рівні</a:t>
            </a:r>
            <a:r>
              <a:rPr sz="750" spc="-30" dirty="0">
                <a:solidFill>
                  <a:srgbClr val="002A41"/>
                </a:solidFill>
                <a:latin typeface="Tahoma"/>
                <a:cs typeface="Tahoma"/>
              </a:rPr>
              <a:t> </a:t>
            </a:r>
            <a:r>
              <a:rPr sz="750" spc="40" dirty="0">
                <a:solidFill>
                  <a:srgbClr val="002A41"/>
                </a:solidFill>
                <a:latin typeface="Tahoma"/>
                <a:cs typeface="Tahoma"/>
              </a:rPr>
              <a:t>областей.</a:t>
            </a:r>
            <a:endParaRPr sz="750">
              <a:latin typeface="Tahoma"/>
              <a:cs typeface="Tahoma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5020999" y="4040694"/>
            <a:ext cx="1706880" cy="66992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b="1" spc="70" dirty="0">
                <a:solidFill>
                  <a:srgbClr val="002A41"/>
                </a:solidFill>
                <a:latin typeface="Arial"/>
                <a:cs typeface="Arial"/>
              </a:rPr>
              <a:t>Еріка</a:t>
            </a:r>
            <a:r>
              <a:rPr sz="800" b="1" spc="-20" dirty="0">
                <a:solidFill>
                  <a:srgbClr val="002A41"/>
                </a:solidFill>
                <a:latin typeface="Arial"/>
                <a:cs typeface="Arial"/>
              </a:rPr>
              <a:t> </a:t>
            </a:r>
            <a:r>
              <a:rPr sz="800" b="1" spc="40" dirty="0">
                <a:solidFill>
                  <a:srgbClr val="002A41"/>
                </a:solidFill>
                <a:latin typeface="Arial"/>
                <a:cs typeface="Arial"/>
              </a:rPr>
              <a:t>Річардсон</a:t>
            </a:r>
            <a:endParaRPr sz="8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705"/>
              </a:spcBef>
            </a:pPr>
            <a:r>
              <a:rPr sz="700" i="1" spc="25" dirty="0">
                <a:solidFill>
                  <a:srgbClr val="002A41"/>
                </a:solidFill>
                <a:latin typeface="Georgia"/>
                <a:cs typeface="Georgia"/>
              </a:rPr>
              <a:t>Технічний</a:t>
            </a:r>
            <a:r>
              <a:rPr sz="700" i="1" spc="20" dirty="0">
                <a:solidFill>
                  <a:srgbClr val="002A41"/>
                </a:solidFill>
                <a:latin typeface="Georgia"/>
                <a:cs typeface="Georgia"/>
              </a:rPr>
              <a:t> </a:t>
            </a:r>
            <a:r>
              <a:rPr sz="700" i="1" spc="25" dirty="0">
                <a:solidFill>
                  <a:srgbClr val="002A41"/>
                </a:solidFill>
                <a:latin typeface="Georgia"/>
                <a:cs typeface="Georgia"/>
              </a:rPr>
              <a:t>спеціаліст</a:t>
            </a:r>
            <a:endParaRPr sz="700">
              <a:latin typeface="Georgia"/>
              <a:cs typeface="Georgia"/>
            </a:endParaRPr>
          </a:p>
          <a:p>
            <a:pPr marL="12700" marR="5080">
              <a:lnSpc>
                <a:spcPct val="119100"/>
              </a:lnSpc>
              <a:spcBef>
                <a:spcPts val="565"/>
              </a:spcBef>
            </a:pPr>
            <a:r>
              <a:rPr sz="700" i="1" spc="10" dirty="0">
                <a:solidFill>
                  <a:srgbClr val="002A41"/>
                </a:solidFill>
                <a:latin typeface="Georgia"/>
                <a:cs typeface="Georgia"/>
              </a:rPr>
              <a:t>Європейська </a:t>
            </a:r>
            <a:r>
              <a:rPr sz="700" i="1" spc="15" dirty="0">
                <a:solidFill>
                  <a:srgbClr val="002A41"/>
                </a:solidFill>
                <a:latin typeface="Georgia"/>
                <a:cs typeface="Georgia"/>
              </a:rPr>
              <a:t>обсерваторія </a:t>
            </a:r>
            <a:r>
              <a:rPr sz="700" i="1" spc="-10" dirty="0">
                <a:solidFill>
                  <a:srgbClr val="002A41"/>
                </a:solidFill>
                <a:latin typeface="Georgia"/>
                <a:cs typeface="Georgia"/>
              </a:rPr>
              <a:t>з </a:t>
            </a:r>
            <a:r>
              <a:rPr sz="700" i="1" spc="35" dirty="0">
                <a:solidFill>
                  <a:srgbClr val="002A41"/>
                </a:solidFill>
                <a:latin typeface="Georgia"/>
                <a:cs typeface="Georgia"/>
              </a:rPr>
              <a:t>систем </a:t>
            </a:r>
            <a:r>
              <a:rPr sz="700" i="1" spc="15" dirty="0">
                <a:solidFill>
                  <a:srgbClr val="002A41"/>
                </a:solidFill>
                <a:latin typeface="Georgia"/>
                <a:cs typeface="Georgia"/>
              </a:rPr>
              <a:t>і  </a:t>
            </a:r>
            <a:r>
              <a:rPr sz="700" i="1" spc="30" dirty="0">
                <a:solidFill>
                  <a:srgbClr val="002A41"/>
                </a:solidFill>
                <a:latin typeface="Georgia"/>
                <a:cs typeface="Georgia"/>
              </a:rPr>
              <a:t>політики </a:t>
            </a:r>
            <a:r>
              <a:rPr sz="700" i="1" spc="25" dirty="0">
                <a:solidFill>
                  <a:srgbClr val="002A41"/>
                </a:solidFill>
                <a:latin typeface="Georgia"/>
                <a:cs typeface="Georgia"/>
              </a:rPr>
              <a:t>охорони</a:t>
            </a:r>
            <a:r>
              <a:rPr sz="700" i="1" spc="15" dirty="0">
                <a:solidFill>
                  <a:srgbClr val="002A41"/>
                </a:solidFill>
                <a:latin typeface="Georgia"/>
                <a:cs typeface="Georgia"/>
              </a:rPr>
              <a:t> </a:t>
            </a:r>
            <a:r>
              <a:rPr sz="700" i="1" spc="5" dirty="0">
                <a:solidFill>
                  <a:srgbClr val="002A41"/>
                </a:solidFill>
                <a:latin typeface="Georgia"/>
                <a:cs typeface="Georgia"/>
              </a:rPr>
              <a:t>здоров’я</a:t>
            </a:r>
            <a:endParaRPr sz="700">
              <a:latin typeface="Georgia"/>
              <a:cs typeface="Georgia"/>
            </a:endParaRPr>
          </a:p>
        </p:txBody>
      </p:sp>
      <p:sp>
        <p:nvSpPr>
          <p:cNvPr id="15" name="object 15"/>
          <p:cNvSpPr txBox="1">
            <a:spLocks noGrp="1"/>
          </p:cNvSpPr>
          <p:nvPr>
            <p:ph type="title"/>
          </p:nvPr>
        </p:nvSpPr>
        <p:spPr>
          <a:xfrm>
            <a:off x="1255508" y="629925"/>
            <a:ext cx="5267733" cy="1359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909060">
              <a:lnSpc>
                <a:spcPct val="100000"/>
              </a:lnSpc>
              <a:spcBef>
                <a:spcPts val="100"/>
              </a:spcBef>
            </a:pPr>
            <a:endParaRPr spc="95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95149" y="2115092"/>
            <a:ext cx="4366260" cy="163448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240029">
              <a:lnSpc>
                <a:spcPct val="122300"/>
              </a:lnSpc>
              <a:spcBef>
                <a:spcPts val="100"/>
              </a:spcBef>
            </a:pPr>
            <a:r>
              <a:rPr sz="750" spc="75" dirty="0">
                <a:solidFill>
                  <a:srgbClr val="002A41"/>
                </a:solidFill>
                <a:latin typeface="Tahoma"/>
                <a:cs typeface="Tahoma"/>
              </a:rPr>
              <a:t>Загальним </a:t>
            </a:r>
            <a:r>
              <a:rPr sz="750" spc="65" dirty="0">
                <a:solidFill>
                  <a:srgbClr val="002A41"/>
                </a:solidFill>
                <a:latin typeface="Tahoma"/>
                <a:cs typeface="Tahoma"/>
              </a:rPr>
              <a:t>висновком </a:t>
            </a:r>
            <a:r>
              <a:rPr sz="750" spc="55" dirty="0">
                <a:solidFill>
                  <a:srgbClr val="002A41"/>
                </a:solidFill>
                <a:latin typeface="Tahoma"/>
                <a:cs typeface="Tahoma"/>
              </a:rPr>
              <a:t>Індексу </a:t>
            </a:r>
            <a:r>
              <a:rPr sz="750" spc="15" dirty="0">
                <a:solidFill>
                  <a:srgbClr val="002A41"/>
                </a:solidFill>
                <a:latin typeface="Tahoma"/>
                <a:cs typeface="Tahoma"/>
              </a:rPr>
              <a:t>здоров’я </a:t>
            </a:r>
            <a:r>
              <a:rPr sz="750" spc="25" dirty="0">
                <a:solidFill>
                  <a:srgbClr val="002A41"/>
                </a:solidFill>
                <a:latin typeface="Tahoma"/>
                <a:cs typeface="Tahoma"/>
              </a:rPr>
              <a:t>є </a:t>
            </a:r>
            <a:r>
              <a:rPr sz="750" spc="5" dirty="0">
                <a:solidFill>
                  <a:srgbClr val="002A41"/>
                </a:solidFill>
                <a:latin typeface="Tahoma"/>
                <a:cs typeface="Tahoma"/>
              </a:rPr>
              <a:t>те, </a:t>
            </a:r>
            <a:r>
              <a:rPr sz="750" spc="55" dirty="0">
                <a:solidFill>
                  <a:srgbClr val="002A41"/>
                </a:solidFill>
                <a:latin typeface="Tahoma"/>
                <a:cs typeface="Tahoma"/>
              </a:rPr>
              <a:t>що </a:t>
            </a:r>
            <a:r>
              <a:rPr sz="750" spc="70" dirty="0">
                <a:solidFill>
                  <a:srgbClr val="002A41"/>
                </a:solidFill>
                <a:latin typeface="Tahoma"/>
                <a:cs typeface="Tahoma"/>
              </a:rPr>
              <a:t>сумарно </a:t>
            </a:r>
            <a:r>
              <a:rPr sz="750" spc="50" dirty="0">
                <a:solidFill>
                  <a:srgbClr val="002A41"/>
                </a:solidFill>
                <a:latin typeface="Tahoma"/>
                <a:cs typeface="Tahoma"/>
              </a:rPr>
              <a:t>області показали </a:t>
            </a:r>
            <a:r>
              <a:rPr sz="750" spc="70" dirty="0">
                <a:solidFill>
                  <a:srgbClr val="002A41"/>
                </a:solidFill>
                <a:latin typeface="Tahoma"/>
                <a:cs typeface="Tahoma"/>
              </a:rPr>
              <a:t>дуже  схожі</a:t>
            </a:r>
            <a:r>
              <a:rPr sz="750" spc="-30" dirty="0">
                <a:solidFill>
                  <a:srgbClr val="002A41"/>
                </a:solidFill>
                <a:latin typeface="Tahoma"/>
                <a:cs typeface="Tahoma"/>
              </a:rPr>
              <a:t> </a:t>
            </a:r>
            <a:r>
              <a:rPr sz="750" spc="25" dirty="0">
                <a:solidFill>
                  <a:srgbClr val="002A41"/>
                </a:solidFill>
                <a:latin typeface="Tahoma"/>
                <a:cs typeface="Tahoma"/>
              </a:rPr>
              <a:t>результати:</a:t>
            </a:r>
            <a:r>
              <a:rPr sz="750" spc="-25" dirty="0">
                <a:solidFill>
                  <a:srgbClr val="002A41"/>
                </a:solidFill>
                <a:latin typeface="Tahoma"/>
                <a:cs typeface="Tahoma"/>
              </a:rPr>
              <a:t> </a:t>
            </a:r>
            <a:r>
              <a:rPr sz="750" spc="45" dirty="0">
                <a:solidFill>
                  <a:srgbClr val="002A41"/>
                </a:solidFill>
                <a:latin typeface="Tahoma"/>
                <a:cs typeface="Tahoma"/>
              </a:rPr>
              <a:t>середнє</a:t>
            </a:r>
            <a:r>
              <a:rPr sz="750" spc="-30" dirty="0">
                <a:solidFill>
                  <a:srgbClr val="002A41"/>
                </a:solidFill>
                <a:latin typeface="Tahoma"/>
                <a:cs typeface="Tahoma"/>
              </a:rPr>
              <a:t> </a:t>
            </a:r>
            <a:r>
              <a:rPr sz="750" spc="50" dirty="0">
                <a:solidFill>
                  <a:srgbClr val="002A41"/>
                </a:solidFill>
                <a:latin typeface="Tahoma"/>
                <a:cs typeface="Tahoma"/>
              </a:rPr>
              <a:t>значення</a:t>
            </a:r>
            <a:r>
              <a:rPr sz="750" spc="-25" dirty="0">
                <a:solidFill>
                  <a:srgbClr val="002A41"/>
                </a:solidFill>
                <a:latin typeface="Tahoma"/>
                <a:cs typeface="Tahoma"/>
              </a:rPr>
              <a:t> </a:t>
            </a:r>
            <a:r>
              <a:rPr sz="750" spc="55" dirty="0">
                <a:solidFill>
                  <a:srgbClr val="002A41"/>
                </a:solidFill>
                <a:latin typeface="Tahoma"/>
                <a:cs typeface="Tahoma"/>
              </a:rPr>
              <a:t>по</a:t>
            </a:r>
            <a:r>
              <a:rPr sz="750" spc="-25" dirty="0">
                <a:solidFill>
                  <a:srgbClr val="002A41"/>
                </a:solidFill>
                <a:latin typeface="Tahoma"/>
                <a:cs typeface="Tahoma"/>
              </a:rPr>
              <a:t> </a:t>
            </a:r>
            <a:r>
              <a:rPr sz="750" spc="80" dirty="0">
                <a:solidFill>
                  <a:srgbClr val="002A41"/>
                </a:solidFill>
                <a:latin typeface="Tahoma"/>
                <a:cs typeface="Tahoma"/>
              </a:rPr>
              <a:t>Україні</a:t>
            </a:r>
            <a:r>
              <a:rPr sz="750" spc="-30" dirty="0">
                <a:solidFill>
                  <a:srgbClr val="002A41"/>
                </a:solidFill>
                <a:latin typeface="Tahoma"/>
                <a:cs typeface="Tahoma"/>
              </a:rPr>
              <a:t> </a:t>
            </a:r>
            <a:r>
              <a:rPr sz="750" spc="60" dirty="0">
                <a:solidFill>
                  <a:srgbClr val="002A41"/>
                </a:solidFill>
                <a:latin typeface="Tahoma"/>
                <a:cs typeface="Tahoma"/>
              </a:rPr>
              <a:t>складає</a:t>
            </a:r>
            <a:r>
              <a:rPr sz="750" spc="-25" dirty="0">
                <a:solidFill>
                  <a:srgbClr val="002A41"/>
                </a:solidFill>
                <a:latin typeface="Tahoma"/>
                <a:cs typeface="Tahoma"/>
              </a:rPr>
              <a:t> </a:t>
            </a:r>
            <a:r>
              <a:rPr sz="750" spc="30" dirty="0">
                <a:solidFill>
                  <a:srgbClr val="002A41"/>
                </a:solidFill>
                <a:latin typeface="Tahoma"/>
                <a:cs typeface="Tahoma"/>
              </a:rPr>
              <a:t>56</a:t>
            </a:r>
            <a:r>
              <a:rPr sz="750" spc="-25" dirty="0">
                <a:solidFill>
                  <a:srgbClr val="002A41"/>
                </a:solidFill>
                <a:latin typeface="Tahoma"/>
                <a:cs typeface="Tahoma"/>
              </a:rPr>
              <a:t> </a:t>
            </a:r>
            <a:r>
              <a:rPr sz="750" spc="45" dirty="0">
                <a:solidFill>
                  <a:srgbClr val="002A41"/>
                </a:solidFill>
                <a:latin typeface="Tahoma"/>
                <a:cs typeface="Tahoma"/>
              </a:rPr>
              <a:t>балів.</a:t>
            </a:r>
            <a:r>
              <a:rPr sz="750" spc="-30" dirty="0">
                <a:solidFill>
                  <a:srgbClr val="002A41"/>
                </a:solidFill>
                <a:latin typeface="Tahoma"/>
                <a:cs typeface="Tahoma"/>
              </a:rPr>
              <a:t> </a:t>
            </a:r>
            <a:r>
              <a:rPr sz="750" spc="65" dirty="0">
                <a:solidFill>
                  <a:srgbClr val="002A41"/>
                </a:solidFill>
                <a:latin typeface="Tahoma"/>
                <a:cs typeface="Tahoma"/>
              </a:rPr>
              <a:t>Найбільше</a:t>
            </a:r>
            <a:r>
              <a:rPr sz="750" spc="-25" dirty="0">
                <a:solidFill>
                  <a:srgbClr val="002A41"/>
                </a:solidFill>
                <a:latin typeface="Tahoma"/>
                <a:cs typeface="Tahoma"/>
              </a:rPr>
              <a:t> </a:t>
            </a:r>
            <a:r>
              <a:rPr sz="750" spc="60" dirty="0">
                <a:solidFill>
                  <a:srgbClr val="002A41"/>
                </a:solidFill>
                <a:latin typeface="Tahoma"/>
                <a:cs typeface="Tahoma"/>
              </a:rPr>
              <a:t>балів  </a:t>
            </a:r>
            <a:r>
              <a:rPr sz="750" spc="65" dirty="0">
                <a:solidFill>
                  <a:srgbClr val="002A41"/>
                </a:solidFill>
                <a:latin typeface="Tahoma"/>
                <a:cs typeface="Tahoma"/>
              </a:rPr>
              <a:t>набрали </a:t>
            </a:r>
            <a:r>
              <a:rPr sz="750" spc="75" dirty="0">
                <a:solidFill>
                  <a:srgbClr val="002A41"/>
                </a:solidFill>
                <a:latin typeface="Tahoma"/>
                <a:cs typeface="Tahoma"/>
              </a:rPr>
              <a:t>Миколаївська </a:t>
            </a:r>
            <a:r>
              <a:rPr sz="750" spc="40" dirty="0">
                <a:solidFill>
                  <a:srgbClr val="002A41"/>
                </a:solidFill>
                <a:latin typeface="Tahoma"/>
                <a:cs typeface="Tahoma"/>
              </a:rPr>
              <a:t>та </a:t>
            </a:r>
            <a:r>
              <a:rPr sz="750" spc="55" dirty="0">
                <a:solidFill>
                  <a:srgbClr val="002A41"/>
                </a:solidFill>
                <a:latin typeface="Tahoma"/>
                <a:cs typeface="Tahoma"/>
              </a:rPr>
              <a:t>Херсонська </a:t>
            </a:r>
            <a:r>
              <a:rPr sz="750" spc="50" dirty="0">
                <a:solidFill>
                  <a:srgbClr val="002A41"/>
                </a:solidFill>
                <a:latin typeface="Tahoma"/>
                <a:cs typeface="Tahoma"/>
              </a:rPr>
              <a:t>області </a:t>
            </a:r>
            <a:r>
              <a:rPr sz="750" spc="5" dirty="0">
                <a:solidFill>
                  <a:srgbClr val="002A41"/>
                </a:solidFill>
                <a:latin typeface="Tahoma"/>
                <a:cs typeface="Tahoma"/>
              </a:rPr>
              <a:t>(63 </a:t>
            </a:r>
            <a:r>
              <a:rPr sz="750" spc="30" dirty="0">
                <a:solidFill>
                  <a:srgbClr val="002A41"/>
                </a:solidFill>
                <a:latin typeface="Tahoma"/>
                <a:cs typeface="Tahoma"/>
              </a:rPr>
              <a:t>бали), </a:t>
            </a:r>
            <a:r>
              <a:rPr sz="750" spc="50" dirty="0">
                <a:solidFill>
                  <a:srgbClr val="002A41"/>
                </a:solidFill>
                <a:latin typeface="Tahoma"/>
                <a:cs typeface="Tahoma"/>
              </a:rPr>
              <a:t>тоді </a:t>
            </a:r>
            <a:r>
              <a:rPr sz="750" spc="80" dirty="0">
                <a:solidFill>
                  <a:srgbClr val="002A41"/>
                </a:solidFill>
                <a:latin typeface="Tahoma"/>
                <a:cs typeface="Tahoma"/>
              </a:rPr>
              <a:t>як </a:t>
            </a:r>
            <a:r>
              <a:rPr sz="750" spc="75" dirty="0">
                <a:solidFill>
                  <a:srgbClr val="002A41"/>
                </a:solidFill>
                <a:latin typeface="Tahoma"/>
                <a:cs typeface="Tahoma"/>
              </a:rPr>
              <a:t>Сумська </a:t>
            </a:r>
            <a:r>
              <a:rPr sz="750" spc="-10" dirty="0">
                <a:solidFill>
                  <a:srgbClr val="002A41"/>
                </a:solidFill>
                <a:latin typeface="Tahoma"/>
                <a:cs typeface="Tahoma"/>
              </a:rPr>
              <a:t>(50),  </a:t>
            </a:r>
            <a:r>
              <a:rPr sz="750" spc="60" dirty="0">
                <a:solidFill>
                  <a:srgbClr val="002A41"/>
                </a:solidFill>
                <a:latin typeface="Tahoma"/>
                <a:cs typeface="Tahoma"/>
              </a:rPr>
              <a:t>Івано-Франківська</a:t>
            </a:r>
            <a:r>
              <a:rPr sz="750" spc="-25" dirty="0">
                <a:solidFill>
                  <a:srgbClr val="002A41"/>
                </a:solidFill>
                <a:latin typeface="Tahoma"/>
                <a:cs typeface="Tahoma"/>
              </a:rPr>
              <a:t> </a:t>
            </a:r>
            <a:r>
              <a:rPr sz="750" spc="40" dirty="0">
                <a:solidFill>
                  <a:srgbClr val="002A41"/>
                </a:solidFill>
                <a:latin typeface="Tahoma"/>
                <a:cs typeface="Tahoma"/>
              </a:rPr>
              <a:t>та</a:t>
            </a:r>
            <a:r>
              <a:rPr sz="750" spc="-25" dirty="0">
                <a:solidFill>
                  <a:srgbClr val="002A41"/>
                </a:solidFill>
                <a:latin typeface="Tahoma"/>
                <a:cs typeface="Tahoma"/>
              </a:rPr>
              <a:t> </a:t>
            </a:r>
            <a:r>
              <a:rPr sz="750" spc="50" dirty="0">
                <a:solidFill>
                  <a:srgbClr val="002A41"/>
                </a:solidFill>
                <a:latin typeface="Tahoma"/>
                <a:cs typeface="Tahoma"/>
              </a:rPr>
              <a:t>Тернопільська</a:t>
            </a:r>
            <a:r>
              <a:rPr sz="750" spc="-25" dirty="0">
                <a:solidFill>
                  <a:srgbClr val="002A41"/>
                </a:solidFill>
                <a:latin typeface="Tahoma"/>
                <a:cs typeface="Tahoma"/>
              </a:rPr>
              <a:t> </a:t>
            </a:r>
            <a:r>
              <a:rPr sz="750" spc="-15" dirty="0">
                <a:solidFill>
                  <a:srgbClr val="002A41"/>
                </a:solidFill>
                <a:latin typeface="Tahoma"/>
                <a:cs typeface="Tahoma"/>
              </a:rPr>
              <a:t>(51)</a:t>
            </a:r>
            <a:r>
              <a:rPr sz="750" spc="-20" dirty="0">
                <a:solidFill>
                  <a:srgbClr val="002A41"/>
                </a:solidFill>
                <a:latin typeface="Tahoma"/>
                <a:cs typeface="Tahoma"/>
              </a:rPr>
              <a:t> </a:t>
            </a:r>
            <a:r>
              <a:rPr sz="750" spc="50" dirty="0">
                <a:solidFill>
                  <a:srgbClr val="002A41"/>
                </a:solidFill>
                <a:latin typeface="Tahoma"/>
                <a:cs typeface="Tahoma"/>
              </a:rPr>
              <a:t>області</a:t>
            </a:r>
            <a:r>
              <a:rPr sz="750" spc="-25" dirty="0">
                <a:solidFill>
                  <a:srgbClr val="002A41"/>
                </a:solidFill>
                <a:latin typeface="Tahoma"/>
                <a:cs typeface="Tahoma"/>
              </a:rPr>
              <a:t> </a:t>
            </a:r>
            <a:r>
              <a:rPr sz="750" spc="30" dirty="0">
                <a:solidFill>
                  <a:srgbClr val="002A41"/>
                </a:solidFill>
                <a:latin typeface="Tahoma"/>
                <a:cs typeface="Tahoma"/>
              </a:rPr>
              <a:t>здобули</a:t>
            </a:r>
            <a:r>
              <a:rPr sz="750" spc="-25" dirty="0">
                <a:solidFill>
                  <a:srgbClr val="002A41"/>
                </a:solidFill>
                <a:latin typeface="Tahoma"/>
                <a:cs typeface="Tahoma"/>
              </a:rPr>
              <a:t> </a:t>
            </a:r>
            <a:r>
              <a:rPr sz="750" spc="80" dirty="0">
                <a:solidFill>
                  <a:srgbClr val="002A41"/>
                </a:solidFill>
                <a:latin typeface="Tahoma"/>
                <a:cs typeface="Tahoma"/>
              </a:rPr>
              <a:t>найменше</a:t>
            </a:r>
            <a:r>
              <a:rPr sz="750" spc="-25" dirty="0">
                <a:solidFill>
                  <a:srgbClr val="002A41"/>
                </a:solidFill>
                <a:latin typeface="Tahoma"/>
                <a:cs typeface="Tahoma"/>
              </a:rPr>
              <a:t> </a:t>
            </a:r>
            <a:r>
              <a:rPr sz="750" spc="45" dirty="0">
                <a:solidFill>
                  <a:srgbClr val="002A41"/>
                </a:solidFill>
                <a:latin typeface="Tahoma"/>
                <a:cs typeface="Tahoma"/>
              </a:rPr>
              <a:t>балів.</a:t>
            </a:r>
            <a:endParaRPr sz="750">
              <a:latin typeface="Tahoma"/>
              <a:cs typeface="Tahoma"/>
            </a:endParaRPr>
          </a:p>
          <a:p>
            <a:pPr marL="12700" marR="5080">
              <a:lnSpc>
                <a:spcPct val="122300"/>
              </a:lnSpc>
              <a:spcBef>
                <a:spcPts val="565"/>
              </a:spcBef>
            </a:pPr>
            <a:r>
              <a:rPr sz="750" spc="80" dirty="0">
                <a:solidFill>
                  <a:srgbClr val="002A41"/>
                </a:solidFill>
                <a:latin typeface="Tahoma"/>
                <a:cs typeface="Tahoma"/>
              </a:rPr>
              <a:t>Вимірювання </a:t>
            </a:r>
            <a:r>
              <a:rPr sz="750" spc="60" dirty="0">
                <a:solidFill>
                  <a:srgbClr val="002A41"/>
                </a:solidFill>
                <a:latin typeface="Tahoma"/>
                <a:cs typeface="Tahoma"/>
              </a:rPr>
              <a:t>суб-показників </a:t>
            </a:r>
            <a:r>
              <a:rPr sz="750" spc="50" dirty="0">
                <a:solidFill>
                  <a:srgbClr val="002A41"/>
                </a:solidFill>
                <a:latin typeface="Tahoma"/>
                <a:cs typeface="Tahoma"/>
              </a:rPr>
              <a:t>(нижче) </a:t>
            </a:r>
            <a:r>
              <a:rPr sz="750" spc="40" dirty="0">
                <a:solidFill>
                  <a:srgbClr val="002A41"/>
                </a:solidFill>
                <a:latin typeface="Tahoma"/>
                <a:cs typeface="Tahoma"/>
              </a:rPr>
              <a:t>дає </a:t>
            </a:r>
            <a:r>
              <a:rPr sz="750" spc="55" dirty="0">
                <a:solidFill>
                  <a:srgbClr val="002A41"/>
                </a:solidFill>
                <a:latin typeface="Tahoma"/>
                <a:cs typeface="Tahoma"/>
              </a:rPr>
              <a:t>детальніше </a:t>
            </a:r>
            <a:r>
              <a:rPr sz="750" spc="70" dirty="0">
                <a:solidFill>
                  <a:srgbClr val="002A41"/>
                </a:solidFill>
                <a:latin typeface="Tahoma"/>
                <a:cs typeface="Tahoma"/>
              </a:rPr>
              <a:t>уявлення </a:t>
            </a:r>
            <a:r>
              <a:rPr sz="750" spc="60" dirty="0">
                <a:solidFill>
                  <a:srgbClr val="002A41"/>
                </a:solidFill>
                <a:latin typeface="Tahoma"/>
                <a:cs typeface="Tahoma"/>
              </a:rPr>
              <a:t>про </a:t>
            </a:r>
            <a:r>
              <a:rPr sz="750" spc="70" dirty="0">
                <a:solidFill>
                  <a:srgbClr val="002A41"/>
                </a:solidFill>
                <a:latin typeface="Tahoma"/>
                <a:cs typeface="Tahoma"/>
              </a:rPr>
              <a:t>досягнення  </a:t>
            </a:r>
            <a:r>
              <a:rPr sz="750" spc="40" dirty="0">
                <a:solidFill>
                  <a:srgbClr val="002A41"/>
                </a:solidFill>
                <a:latin typeface="Tahoma"/>
                <a:cs typeface="Tahoma"/>
              </a:rPr>
              <a:t>областей,</a:t>
            </a:r>
            <a:r>
              <a:rPr sz="750" spc="-25" dirty="0">
                <a:solidFill>
                  <a:srgbClr val="002A41"/>
                </a:solidFill>
                <a:latin typeface="Tahoma"/>
                <a:cs typeface="Tahoma"/>
              </a:rPr>
              <a:t> </a:t>
            </a:r>
            <a:r>
              <a:rPr sz="750" spc="45" dirty="0">
                <a:solidFill>
                  <a:srgbClr val="002A41"/>
                </a:solidFill>
                <a:latin typeface="Tahoma"/>
                <a:cs typeface="Tahoma"/>
              </a:rPr>
              <a:t>а</a:t>
            </a:r>
            <a:r>
              <a:rPr sz="750" spc="-25" dirty="0">
                <a:solidFill>
                  <a:srgbClr val="002A41"/>
                </a:solidFill>
                <a:latin typeface="Tahoma"/>
                <a:cs typeface="Tahoma"/>
              </a:rPr>
              <a:t> </a:t>
            </a:r>
            <a:r>
              <a:rPr sz="750" spc="60" dirty="0">
                <a:solidFill>
                  <a:srgbClr val="002A41"/>
                </a:solidFill>
                <a:latin typeface="Tahoma"/>
                <a:cs typeface="Tahoma"/>
              </a:rPr>
              <a:t>також</a:t>
            </a:r>
            <a:r>
              <a:rPr sz="750" spc="-25" dirty="0">
                <a:solidFill>
                  <a:srgbClr val="002A41"/>
                </a:solidFill>
                <a:latin typeface="Tahoma"/>
                <a:cs typeface="Tahoma"/>
              </a:rPr>
              <a:t> </a:t>
            </a:r>
            <a:r>
              <a:rPr sz="750" spc="60" dirty="0">
                <a:solidFill>
                  <a:srgbClr val="002A41"/>
                </a:solidFill>
                <a:latin typeface="Tahoma"/>
                <a:cs typeface="Tahoma"/>
              </a:rPr>
              <a:t>про</a:t>
            </a:r>
            <a:r>
              <a:rPr sz="750" spc="-20" dirty="0">
                <a:solidFill>
                  <a:srgbClr val="002A41"/>
                </a:solidFill>
                <a:latin typeface="Tahoma"/>
                <a:cs typeface="Tahoma"/>
              </a:rPr>
              <a:t> </a:t>
            </a:r>
            <a:r>
              <a:rPr sz="750" spc="60" dirty="0">
                <a:solidFill>
                  <a:srgbClr val="002A41"/>
                </a:solidFill>
                <a:latin typeface="Tahoma"/>
                <a:cs typeface="Tahoma"/>
              </a:rPr>
              <a:t>ті</a:t>
            </a:r>
            <a:r>
              <a:rPr sz="750" spc="-25" dirty="0">
                <a:solidFill>
                  <a:srgbClr val="002A41"/>
                </a:solidFill>
                <a:latin typeface="Tahoma"/>
                <a:cs typeface="Tahoma"/>
              </a:rPr>
              <a:t> </a:t>
            </a:r>
            <a:r>
              <a:rPr sz="750" spc="50" dirty="0">
                <a:solidFill>
                  <a:srgbClr val="002A41"/>
                </a:solidFill>
                <a:latin typeface="Tahoma"/>
                <a:cs typeface="Tahoma"/>
              </a:rPr>
              <a:t>аспекти,</a:t>
            </a:r>
            <a:r>
              <a:rPr sz="750" spc="-25" dirty="0">
                <a:solidFill>
                  <a:srgbClr val="002A41"/>
                </a:solidFill>
                <a:latin typeface="Tahoma"/>
                <a:cs typeface="Tahoma"/>
              </a:rPr>
              <a:t> </a:t>
            </a:r>
            <a:r>
              <a:rPr sz="750" spc="90" dirty="0">
                <a:solidFill>
                  <a:srgbClr val="002A41"/>
                </a:solidFill>
                <a:latin typeface="Tahoma"/>
                <a:cs typeface="Tahoma"/>
              </a:rPr>
              <a:t>які</a:t>
            </a:r>
            <a:r>
              <a:rPr sz="750" spc="-20" dirty="0">
                <a:solidFill>
                  <a:srgbClr val="002A41"/>
                </a:solidFill>
                <a:latin typeface="Tahoma"/>
                <a:cs typeface="Tahoma"/>
              </a:rPr>
              <a:t> </a:t>
            </a:r>
            <a:r>
              <a:rPr sz="750" spc="50" dirty="0">
                <a:solidFill>
                  <a:srgbClr val="002A41"/>
                </a:solidFill>
                <a:latin typeface="Tahoma"/>
                <a:cs typeface="Tahoma"/>
              </a:rPr>
              <a:t>потребують</a:t>
            </a:r>
            <a:r>
              <a:rPr sz="750" spc="-25" dirty="0">
                <a:solidFill>
                  <a:srgbClr val="002A41"/>
                </a:solidFill>
                <a:latin typeface="Tahoma"/>
                <a:cs typeface="Tahoma"/>
              </a:rPr>
              <a:t> </a:t>
            </a:r>
            <a:r>
              <a:rPr sz="750" spc="50" dirty="0">
                <a:solidFill>
                  <a:srgbClr val="002A41"/>
                </a:solidFill>
                <a:latin typeface="Tahoma"/>
                <a:cs typeface="Tahoma"/>
              </a:rPr>
              <a:t>додаткової</a:t>
            </a:r>
            <a:r>
              <a:rPr sz="750" spc="-25" dirty="0">
                <a:solidFill>
                  <a:srgbClr val="002A41"/>
                </a:solidFill>
                <a:latin typeface="Tahoma"/>
                <a:cs typeface="Tahoma"/>
              </a:rPr>
              <a:t> </a:t>
            </a:r>
            <a:r>
              <a:rPr sz="750" spc="55" dirty="0">
                <a:solidFill>
                  <a:srgbClr val="002A41"/>
                </a:solidFill>
                <a:latin typeface="Tahoma"/>
                <a:cs typeface="Tahoma"/>
              </a:rPr>
              <a:t>роботи</a:t>
            </a:r>
            <a:r>
              <a:rPr sz="750" spc="-25" dirty="0">
                <a:solidFill>
                  <a:srgbClr val="002A41"/>
                </a:solidFill>
                <a:latin typeface="Tahoma"/>
                <a:cs typeface="Tahoma"/>
              </a:rPr>
              <a:t> </a:t>
            </a:r>
            <a:r>
              <a:rPr sz="750" spc="40" dirty="0">
                <a:solidFill>
                  <a:srgbClr val="002A41"/>
                </a:solidFill>
                <a:latin typeface="Tahoma"/>
                <a:cs typeface="Tahoma"/>
              </a:rPr>
              <a:t>в</a:t>
            </a:r>
            <a:r>
              <a:rPr sz="750" spc="-20" dirty="0">
                <a:solidFill>
                  <a:srgbClr val="002A41"/>
                </a:solidFill>
                <a:latin typeface="Tahoma"/>
                <a:cs typeface="Tahoma"/>
              </a:rPr>
              <a:t> </a:t>
            </a:r>
            <a:r>
              <a:rPr sz="750" spc="80" dirty="0">
                <a:solidFill>
                  <a:srgbClr val="002A41"/>
                </a:solidFill>
                <a:latin typeface="Tahoma"/>
                <a:cs typeface="Tahoma"/>
              </a:rPr>
              <a:t>окремій</a:t>
            </a:r>
            <a:r>
              <a:rPr sz="750" spc="-25" dirty="0">
                <a:solidFill>
                  <a:srgbClr val="002A41"/>
                </a:solidFill>
                <a:latin typeface="Tahoma"/>
                <a:cs typeface="Tahoma"/>
              </a:rPr>
              <a:t> </a:t>
            </a:r>
            <a:r>
              <a:rPr sz="750" spc="40" dirty="0">
                <a:solidFill>
                  <a:srgbClr val="002A41"/>
                </a:solidFill>
                <a:latin typeface="Tahoma"/>
                <a:cs typeface="Tahoma"/>
              </a:rPr>
              <a:t>області.  </a:t>
            </a:r>
            <a:r>
              <a:rPr sz="750" spc="70" dirty="0">
                <a:solidFill>
                  <a:srgbClr val="002A41"/>
                </a:solidFill>
                <a:latin typeface="Tahoma"/>
                <a:cs typeface="Tahoma"/>
              </a:rPr>
              <a:t>Наприклад,</a:t>
            </a:r>
            <a:r>
              <a:rPr sz="750" spc="-30" dirty="0">
                <a:solidFill>
                  <a:srgbClr val="002A41"/>
                </a:solidFill>
                <a:latin typeface="Tahoma"/>
                <a:cs typeface="Tahoma"/>
              </a:rPr>
              <a:t> </a:t>
            </a:r>
            <a:r>
              <a:rPr sz="750" spc="50" dirty="0">
                <a:solidFill>
                  <a:srgbClr val="002A41"/>
                </a:solidFill>
                <a:latin typeface="Tahoma"/>
                <a:cs typeface="Tahoma"/>
              </a:rPr>
              <a:t>Тернопільська</a:t>
            </a:r>
            <a:r>
              <a:rPr sz="750" spc="-25" dirty="0">
                <a:solidFill>
                  <a:srgbClr val="002A41"/>
                </a:solidFill>
                <a:latin typeface="Tahoma"/>
                <a:cs typeface="Tahoma"/>
              </a:rPr>
              <a:t> </a:t>
            </a:r>
            <a:r>
              <a:rPr sz="750" spc="40" dirty="0">
                <a:solidFill>
                  <a:srgbClr val="002A41"/>
                </a:solidFill>
                <a:latin typeface="Tahoma"/>
                <a:cs typeface="Tahoma"/>
              </a:rPr>
              <a:t>область</a:t>
            </a:r>
            <a:r>
              <a:rPr sz="750" spc="-25" dirty="0">
                <a:solidFill>
                  <a:srgbClr val="002A41"/>
                </a:solidFill>
                <a:latin typeface="Tahoma"/>
                <a:cs typeface="Tahoma"/>
              </a:rPr>
              <a:t> </a:t>
            </a:r>
            <a:r>
              <a:rPr sz="750" spc="25" dirty="0">
                <a:solidFill>
                  <a:srgbClr val="002A41"/>
                </a:solidFill>
                <a:latin typeface="Tahoma"/>
                <a:cs typeface="Tahoma"/>
              </a:rPr>
              <a:t>є</a:t>
            </a:r>
            <a:r>
              <a:rPr sz="750" spc="-25" dirty="0">
                <a:solidFill>
                  <a:srgbClr val="002A41"/>
                </a:solidFill>
                <a:latin typeface="Tahoma"/>
                <a:cs typeface="Tahoma"/>
              </a:rPr>
              <a:t> </a:t>
            </a:r>
            <a:r>
              <a:rPr sz="750" spc="90" dirty="0">
                <a:solidFill>
                  <a:srgbClr val="002A41"/>
                </a:solidFill>
                <a:latin typeface="Tahoma"/>
                <a:cs typeface="Tahoma"/>
              </a:rPr>
              <a:t>одним</a:t>
            </a:r>
            <a:r>
              <a:rPr sz="750" spc="-25" dirty="0">
                <a:solidFill>
                  <a:srgbClr val="002A41"/>
                </a:solidFill>
                <a:latin typeface="Tahoma"/>
                <a:cs typeface="Tahoma"/>
              </a:rPr>
              <a:t> </a:t>
            </a:r>
            <a:r>
              <a:rPr sz="750" spc="-10" dirty="0">
                <a:solidFill>
                  <a:srgbClr val="002A41"/>
                </a:solidFill>
                <a:latin typeface="Tahoma"/>
                <a:cs typeface="Tahoma"/>
              </a:rPr>
              <a:t>із</a:t>
            </a:r>
            <a:r>
              <a:rPr sz="750" spc="-25" dirty="0">
                <a:solidFill>
                  <a:srgbClr val="002A41"/>
                </a:solidFill>
                <a:latin typeface="Tahoma"/>
                <a:cs typeface="Tahoma"/>
              </a:rPr>
              <a:t> </a:t>
            </a:r>
            <a:r>
              <a:rPr sz="750" spc="55" dirty="0">
                <a:solidFill>
                  <a:srgbClr val="002A41"/>
                </a:solidFill>
                <a:latin typeface="Tahoma"/>
                <a:cs typeface="Tahoma"/>
              </a:rPr>
              <a:t>лідерів</a:t>
            </a:r>
            <a:r>
              <a:rPr sz="750" spc="-25" dirty="0">
                <a:solidFill>
                  <a:srgbClr val="002A41"/>
                </a:solidFill>
                <a:latin typeface="Tahoma"/>
                <a:cs typeface="Tahoma"/>
              </a:rPr>
              <a:t> </a:t>
            </a:r>
            <a:r>
              <a:rPr sz="750" spc="60" dirty="0">
                <a:solidFill>
                  <a:srgbClr val="002A41"/>
                </a:solidFill>
                <a:latin typeface="Tahoma"/>
                <a:cs typeface="Tahoma"/>
              </a:rPr>
              <a:t>у</a:t>
            </a:r>
            <a:r>
              <a:rPr sz="750" spc="-25" dirty="0">
                <a:solidFill>
                  <a:srgbClr val="002A41"/>
                </a:solidFill>
                <a:latin typeface="Tahoma"/>
                <a:cs typeface="Tahoma"/>
              </a:rPr>
              <a:t> </a:t>
            </a:r>
            <a:r>
              <a:rPr sz="750" spc="75" dirty="0">
                <a:solidFill>
                  <a:srgbClr val="002A41"/>
                </a:solidFill>
                <a:latin typeface="Tahoma"/>
                <a:cs typeface="Tahoma"/>
              </a:rPr>
              <a:t>таких</a:t>
            </a:r>
            <a:r>
              <a:rPr sz="750" spc="-25" dirty="0">
                <a:solidFill>
                  <a:srgbClr val="002A41"/>
                </a:solidFill>
                <a:latin typeface="Tahoma"/>
                <a:cs typeface="Tahoma"/>
              </a:rPr>
              <a:t> </a:t>
            </a:r>
            <a:r>
              <a:rPr sz="750" spc="50" dirty="0">
                <a:solidFill>
                  <a:srgbClr val="002A41"/>
                </a:solidFill>
                <a:latin typeface="Tahoma"/>
                <a:cs typeface="Tahoma"/>
              </a:rPr>
              <a:t>суб-показниках,</a:t>
            </a:r>
            <a:endParaRPr sz="750">
              <a:latin typeface="Tahoma"/>
              <a:cs typeface="Tahoma"/>
            </a:endParaRPr>
          </a:p>
          <a:p>
            <a:pPr marL="12700" marR="68580">
              <a:lnSpc>
                <a:spcPct val="122300"/>
              </a:lnSpc>
            </a:pPr>
            <a:r>
              <a:rPr sz="750" spc="80" dirty="0">
                <a:solidFill>
                  <a:srgbClr val="002A41"/>
                </a:solidFill>
                <a:latin typeface="Tahoma"/>
                <a:cs typeface="Tahoma"/>
              </a:rPr>
              <a:t>як </a:t>
            </a:r>
            <a:r>
              <a:rPr sz="750" spc="40" dirty="0">
                <a:solidFill>
                  <a:srgbClr val="002A41"/>
                </a:solidFill>
                <a:latin typeface="Tahoma"/>
                <a:cs typeface="Tahoma"/>
              </a:rPr>
              <a:t>задоволеність </a:t>
            </a:r>
            <a:r>
              <a:rPr sz="750" spc="75" dirty="0">
                <a:solidFill>
                  <a:srgbClr val="002A41"/>
                </a:solidFill>
                <a:latin typeface="Tahoma"/>
                <a:cs typeface="Tahoma"/>
              </a:rPr>
              <a:t>медичною </a:t>
            </a:r>
            <a:r>
              <a:rPr sz="750" spc="55" dirty="0">
                <a:solidFill>
                  <a:srgbClr val="002A41"/>
                </a:solidFill>
                <a:latin typeface="Tahoma"/>
                <a:cs typeface="Tahoma"/>
              </a:rPr>
              <a:t>допомогою </a:t>
            </a:r>
            <a:r>
              <a:rPr sz="750" spc="-20" dirty="0">
                <a:solidFill>
                  <a:srgbClr val="002A41"/>
                </a:solidFill>
                <a:latin typeface="Tahoma"/>
                <a:cs typeface="Tahoma"/>
              </a:rPr>
              <a:t>(1-2), </a:t>
            </a:r>
            <a:r>
              <a:rPr sz="750" spc="65" dirty="0">
                <a:solidFill>
                  <a:srgbClr val="002A41"/>
                </a:solidFill>
                <a:latin typeface="Tahoma"/>
                <a:cs typeface="Tahoma"/>
              </a:rPr>
              <a:t>однак </a:t>
            </a:r>
            <a:r>
              <a:rPr sz="750" spc="75" dirty="0">
                <a:solidFill>
                  <a:srgbClr val="002A41"/>
                </a:solidFill>
                <a:latin typeface="Tahoma"/>
                <a:cs typeface="Tahoma"/>
              </a:rPr>
              <a:t>має </a:t>
            </a:r>
            <a:r>
              <a:rPr sz="750" spc="50" dirty="0">
                <a:solidFill>
                  <a:srgbClr val="002A41"/>
                </a:solidFill>
                <a:latin typeface="Tahoma"/>
                <a:cs typeface="Tahoma"/>
              </a:rPr>
              <a:t>досить </a:t>
            </a:r>
            <a:r>
              <a:rPr sz="750" spc="60" dirty="0">
                <a:solidFill>
                  <a:srgbClr val="002A41"/>
                </a:solidFill>
                <a:latin typeface="Tahoma"/>
                <a:cs typeface="Tahoma"/>
              </a:rPr>
              <a:t>низький </a:t>
            </a:r>
            <a:r>
              <a:rPr sz="750" spc="55" dirty="0">
                <a:solidFill>
                  <a:srgbClr val="002A41"/>
                </a:solidFill>
                <a:latin typeface="Tahoma"/>
                <a:cs typeface="Tahoma"/>
              </a:rPr>
              <a:t>рівень  </a:t>
            </a:r>
            <a:r>
              <a:rPr sz="750" spc="25" dirty="0">
                <a:solidFill>
                  <a:srgbClr val="002A41"/>
                </a:solidFill>
                <a:latin typeface="Tahoma"/>
                <a:cs typeface="Tahoma"/>
              </a:rPr>
              <a:t>звернень</a:t>
            </a:r>
            <a:r>
              <a:rPr sz="750" spc="-30" dirty="0">
                <a:solidFill>
                  <a:srgbClr val="002A41"/>
                </a:solidFill>
                <a:latin typeface="Tahoma"/>
                <a:cs typeface="Tahoma"/>
              </a:rPr>
              <a:t> </a:t>
            </a:r>
            <a:r>
              <a:rPr sz="750" spc="30" dirty="0">
                <a:solidFill>
                  <a:srgbClr val="002A41"/>
                </a:solidFill>
                <a:latin typeface="Tahoma"/>
                <a:cs typeface="Tahoma"/>
              </a:rPr>
              <a:t>до</a:t>
            </a:r>
            <a:r>
              <a:rPr sz="750" spc="-25" dirty="0">
                <a:solidFill>
                  <a:srgbClr val="002A41"/>
                </a:solidFill>
                <a:latin typeface="Tahoma"/>
                <a:cs typeface="Tahoma"/>
              </a:rPr>
              <a:t> </a:t>
            </a:r>
            <a:r>
              <a:rPr sz="750" spc="65" dirty="0">
                <a:solidFill>
                  <a:srgbClr val="002A41"/>
                </a:solidFill>
                <a:latin typeface="Tahoma"/>
                <a:cs typeface="Tahoma"/>
              </a:rPr>
              <a:t>лікаря</a:t>
            </a:r>
            <a:r>
              <a:rPr sz="750" spc="-25" dirty="0">
                <a:solidFill>
                  <a:srgbClr val="002A41"/>
                </a:solidFill>
                <a:latin typeface="Tahoma"/>
                <a:cs typeface="Tahoma"/>
              </a:rPr>
              <a:t> </a:t>
            </a:r>
            <a:r>
              <a:rPr sz="750" spc="60" dirty="0">
                <a:solidFill>
                  <a:srgbClr val="002A41"/>
                </a:solidFill>
                <a:latin typeface="Tahoma"/>
                <a:cs typeface="Tahoma"/>
              </a:rPr>
              <a:t>у</a:t>
            </a:r>
            <a:r>
              <a:rPr sz="750" spc="-25" dirty="0">
                <a:solidFill>
                  <a:srgbClr val="002A41"/>
                </a:solidFill>
                <a:latin typeface="Tahoma"/>
                <a:cs typeface="Tahoma"/>
              </a:rPr>
              <a:t> </a:t>
            </a:r>
            <a:r>
              <a:rPr sz="750" spc="80" dirty="0">
                <a:solidFill>
                  <a:srgbClr val="002A41"/>
                </a:solidFill>
                <a:latin typeface="Tahoma"/>
                <a:cs typeface="Tahoma"/>
              </a:rPr>
              <a:t>випадку</a:t>
            </a:r>
            <a:r>
              <a:rPr sz="750" spc="-25" dirty="0">
                <a:solidFill>
                  <a:srgbClr val="002A41"/>
                </a:solidFill>
                <a:latin typeface="Tahoma"/>
                <a:cs typeface="Tahoma"/>
              </a:rPr>
              <a:t> </a:t>
            </a:r>
            <a:r>
              <a:rPr sz="750" spc="50" dirty="0">
                <a:solidFill>
                  <a:srgbClr val="002A41"/>
                </a:solidFill>
                <a:latin typeface="Tahoma"/>
                <a:cs typeface="Tahoma"/>
              </a:rPr>
              <a:t>хвороби</a:t>
            </a:r>
            <a:r>
              <a:rPr sz="750" spc="-25" dirty="0">
                <a:solidFill>
                  <a:srgbClr val="002A41"/>
                </a:solidFill>
                <a:latin typeface="Tahoma"/>
                <a:cs typeface="Tahoma"/>
              </a:rPr>
              <a:t> </a:t>
            </a:r>
            <a:r>
              <a:rPr sz="750" spc="-20" dirty="0">
                <a:solidFill>
                  <a:srgbClr val="002A41"/>
                </a:solidFill>
                <a:latin typeface="Tahoma"/>
                <a:cs typeface="Tahoma"/>
              </a:rPr>
              <a:t>(3),</a:t>
            </a:r>
            <a:r>
              <a:rPr sz="750" spc="-25" dirty="0">
                <a:solidFill>
                  <a:srgbClr val="002A41"/>
                </a:solidFill>
                <a:latin typeface="Tahoma"/>
                <a:cs typeface="Tahoma"/>
              </a:rPr>
              <a:t> </a:t>
            </a:r>
            <a:r>
              <a:rPr sz="750" spc="80" dirty="0">
                <a:solidFill>
                  <a:srgbClr val="002A41"/>
                </a:solidFill>
                <a:latin typeface="Tahoma"/>
                <a:cs typeface="Tahoma"/>
              </a:rPr>
              <a:t>профілактичних</a:t>
            </a:r>
            <a:r>
              <a:rPr sz="750" spc="-25" dirty="0">
                <a:solidFill>
                  <a:srgbClr val="002A41"/>
                </a:solidFill>
                <a:latin typeface="Tahoma"/>
                <a:cs typeface="Tahoma"/>
              </a:rPr>
              <a:t> </a:t>
            </a:r>
            <a:r>
              <a:rPr sz="750" spc="60" dirty="0">
                <a:solidFill>
                  <a:srgbClr val="002A41"/>
                </a:solidFill>
                <a:latin typeface="Tahoma"/>
                <a:cs typeface="Tahoma"/>
              </a:rPr>
              <a:t>оглядів</a:t>
            </a:r>
            <a:r>
              <a:rPr sz="750" spc="-25" dirty="0">
                <a:solidFill>
                  <a:srgbClr val="002A41"/>
                </a:solidFill>
                <a:latin typeface="Tahoma"/>
                <a:cs typeface="Tahoma"/>
              </a:rPr>
              <a:t> </a:t>
            </a:r>
            <a:r>
              <a:rPr sz="750" spc="-15" dirty="0">
                <a:solidFill>
                  <a:srgbClr val="002A41"/>
                </a:solidFill>
                <a:latin typeface="Tahoma"/>
                <a:cs typeface="Tahoma"/>
              </a:rPr>
              <a:t>(4)</a:t>
            </a:r>
            <a:r>
              <a:rPr sz="750" spc="-25" dirty="0">
                <a:solidFill>
                  <a:srgbClr val="002A41"/>
                </a:solidFill>
                <a:latin typeface="Tahoma"/>
                <a:cs typeface="Tahoma"/>
              </a:rPr>
              <a:t> </a:t>
            </a:r>
            <a:r>
              <a:rPr sz="750" spc="40" dirty="0">
                <a:solidFill>
                  <a:srgbClr val="002A41"/>
                </a:solidFill>
                <a:latin typeface="Tahoma"/>
                <a:cs typeface="Tahoma"/>
              </a:rPr>
              <a:t>та</a:t>
            </a:r>
            <a:r>
              <a:rPr sz="750" spc="-30" dirty="0">
                <a:solidFill>
                  <a:srgbClr val="002A41"/>
                </a:solidFill>
                <a:latin typeface="Tahoma"/>
                <a:cs typeface="Tahoma"/>
              </a:rPr>
              <a:t> </a:t>
            </a:r>
            <a:r>
              <a:rPr sz="750" spc="35" dirty="0">
                <a:solidFill>
                  <a:srgbClr val="002A41"/>
                </a:solidFill>
                <a:latin typeface="Tahoma"/>
                <a:cs typeface="Tahoma"/>
              </a:rPr>
              <a:t>знань</a:t>
            </a:r>
            <a:r>
              <a:rPr sz="750" spc="-25" dirty="0">
                <a:solidFill>
                  <a:srgbClr val="002A41"/>
                </a:solidFill>
                <a:latin typeface="Tahoma"/>
                <a:cs typeface="Tahoma"/>
              </a:rPr>
              <a:t> </a:t>
            </a:r>
            <a:r>
              <a:rPr sz="750" spc="45" dirty="0">
                <a:solidFill>
                  <a:srgbClr val="002A41"/>
                </a:solidFill>
                <a:latin typeface="Tahoma"/>
                <a:cs typeface="Tahoma"/>
              </a:rPr>
              <a:t>щодо  інсульту,</a:t>
            </a:r>
            <a:r>
              <a:rPr sz="750" spc="-25" dirty="0">
                <a:solidFill>
                  <a:srgbClr val="002A41"/>
                </a:solidFill>
                <a:latin typeface="Tahoma"/>
                <a:cs typeface="Tahoma"/>
              </a:rPr>
              <a:t> </a:t>
            </a:r>
            <a:r>
              <a:rPr sz="750" spc="55" dirty="0">
                <a:solidFill>
                  <a:srgbClr val="002A41"/>
                </a:solidFill>
                <a:latin typeface="Tahoma"/>
                <a:cs typeface="Tahoma"/>
              </a:rPr>
              <a:t>що</a:t>
            </a:r>
            <a:r>
              <a:rPr sz="750" spc="-20" dirty="0">
                <a:solidFill>
                  <a:srgbClr val="002A41"/>
                </a:solidFill>
                <a:latin typeface="Tahoma"/>
                <a:cs typeface="Tahoma"/>
              </a:rPr>
              <a:t> </a:t>
            </a:r>
            <a:r>
              <a:rPr sz="750" spc="40" dirty="0">
                <a:solidFill>
                  <a:srgbClr val="002A41"/>
                </a:solidFill>
                <a:latin typeface="Tahoma"/>
                <a:cs typeface="Tahoma"/>
              </a:rPr>
              <a:t>в</a:t>
            </a:r>
            <a:r>
              <a:rPr sz="750" spc="-20" dirty="0">
                <a:solidFill>
                  <a:srgbClr val="002A41"/>
                </a:solidFill>
                <a:latin typeface="Tahoma"/>
                <a:cs typeface="Tahoma"/>
              </a:rPr>
              <a:t> </a:t>
            </a:r>
            <a:r>
              <a:rPr sz="750" spc="80" dirty="0">
                <a:solidFill>
                  <a:srgbClr val="002A41"/>
                </a:solidFill>
                <a:latin typeface="Tahoma"/>
                <a:cs typeface="Tahoma"/>
              </a:rPr>
              <a:t>кінцевому</a:t>
            </a:r>
            <a:r>
              <a:rPr sz="750" spc="-20" dirty="0">
                <a:solidFill>
                  <a:srgbClr val="002A41"/>
                </a:solidFill>
                <a:latin typeface="Tahoma"/>
                <a:cs typeface="Tahoma"/>
              </a:rPr>
              <a:t> </a:t>
            </a:r>
            <a:r>
              <a:rPr sz="750" spc="30" dirty="0">
                <a:solidFill>
                  <a:srgbClr val="002A41"/>
                </a:solidFill>
                <a:latin typeface="Tahoma"/>
                <a:cs typeface="Tahoma"/>
              </a:rPr>
              <a:t>результаті</a:t>
            </a:r>
            <a:r>
              <a:rPr sz="750" spc="-20" dirty="0">
                <a:solidFill>
                  <a:srgbClr val="002A41"/>
                </a:solidFill>
                <a:latin typeface="Tahoma"/>
                <a:cs typeface="Tahoma"/>
              </a:rPr>
              <a:t> </a:t>
            </a:r>
            <a:r>
              <a:rPr sz="750" spc="50" dirty="0">
                <a:solidFill>
                  <a:srgbClr val="002A41"/>
                </a:solidFill>
                <a:latin typeface="Tahoma"/>
                <a:cs typeface="Tahoma"/>
              </a:rPr>
              <a:t>дало</a:t>
            </a:r>
            <a:r>
              <a:rPr sz="750" spc="-20" dirty="0">
                <a:solidFill>
                  <a:srgbClr val="002A41"/>
                </a:solidFill>
                <a:latin typeface="Tahoma"/>
                <a:cs typeface="Tahoma"/>
              </a:rPr>
              <a:t> </a:t>
            </a:r>
            <a:r>
              <a:rPr sz="750" spc="60" dirty="0">
                <a:solidFill>
                  <a:srgbClr val="002A41"/>
                </a:solidFill>
                <a:latin typeface="Tahoma"/>
                <a:cs typeface="Tahoma"/>
              </a:rPr>
              <a:t>низький</a:t>
            </a:r>
            <a:r>
              <a:rPr sz="750" spc="-20" dirty="0">
                <a:solidFill>
                  <a:srgbClr val="002A41"/>
                </a:solidFill>
                <a:latin typeface="Tahoma"/>
                <a:cs typeface="Tahoma"/>
              </a:rPr>
              <a:t> </a:t>
            </a:r>
            <a:r>
              <a:rPr sz="750" spc="15" dirty="0">
                <a:solidFill>
                  <a:srgbClr val="002A41"/>
                </a:solidFill>
                <a:latin typeface="Tahoma"/>
                <a:cs typeface="Tahoma"/>
              </a:rPr>
              <a:t>результат.</a:t>
            </a:r>
            <a:r>
              <a:rPr sz="750" spc="-20" dirty="0">
                <a:solidFill>
                  <a:srgbClr val="002A41"/>
                </a:solidFill>
                <a:latin typeface="Tahoma"/>
                <a:cs typeface="Tahoma"/>
              </a:rPr>
              <a:t> </a:t>
            </a:r>
            <a:r>
              <a:rPr sz="750" spc="70" dirty="0">
                <a:solidFill>
                  <a:srgbClr val="002A41"/>
                </a:solidFill>
                <a:latin typeface="Tahoma"/>
                <a:cs typeface="Tahoma"/>
              </a:rPr>
              <a:t>Для</a:t>
            </a:r>
            <a:r>
              <a:rPr sz="750" spc="-20" dirty="0">
                <a:solidFill>
                  <a:srgbClr val="002A41"/>
                </a:solidFill>
                <a:latin typeface="Tahoma"/>
                <a:cs typeface="Tahoma"/>
              </a:rPr>
              <a:t> </a:t>
            </a:r>
            <a:r>
              <a:rPr sz="750" spc="60" dirty="0">
                <a:solidFill>
                  <a:srgbClr val="002A41"/>
                </a:solidFill>
                <a:latin typeface="Tahoma"/>
                <a:cs typeface="Tahoma"/>
              </a:rPr>
              <a:t>Івано-Франківської  </a:t>
            </a:r>
            <a:r>
              <a:rPr sz="750" spc="50" dirty="0">
                <a:solidFill>
                  <a:srgbClr val="002A41"/>
                </a:solidFill>
                <a:latin typeface="Tahoma"/>
                <a:cs typeface="Tahoma"/>
              </a:rPr>
              <a:t>області</a:t>
            </a:r>
            <a:r>
              <a:rPr sz="750" spc="-30" dirty="0">
                <a:solidFill>
                  <a:srgbClr val="002A41"/>
                </a:solidFill>
                <a:latin typeface="Tahoma"/>
                <a:cs typeface="Tahoma"/>
              </a:rPr>
              <a:t> </a:t>
            </a:r>
            <a:r>
              <a:rPr sz="750" spc="105" dirty="0">
                <a:solidFill>
                  <a:srgbClr val="002A41"/>
                </a:solidFill>
                <a:latin typeface="Tahoma"/>
                <a:cs typeface="Tahoma"/>
              </a:rPr>
              <a:t>найнижчим</a:t>
            </a:r>
            <a:r>
              <a:rPr sz="750" spc="-25" dirty="0">
                <a:solidFill>
                  <a:srgbClr val="002A41"/>
                </a:solidFill>
                <a:latin typeface="Tahoma"/>
                <a:cs typeface="Tahoma"/>
              </a:rPr>
              <a:t> </a:t>
            </a:r>
            <a:r>
              <a:rPr sz="750" spc="65" dirty="0">
                <a:solidFill>
                  <a:srgbClr val="002A41"/>
                </a:solidFill>
                <a:latin typeface="Tahoma"/>
                <a:cs typeface="Tahoma"/>
              </a:rPr>
              <a:t>показником</a:t>
            </a:r>
            <a:r>
              <a:rPr sz="750" spc="-30" dirty="0">
                <a:solidFill>
                  <a:srgbClr val="002A41"/>
                </a:solidFill>
                <a:latin typeface="Tahoma"/>
                <a:cs typeface="Tahoma"/>
              </a:rPr>
              <a:t> </a:t>
            </a:r>
            <a:r>
              <a:rPr sz="750" spc="65" dirty="0">
                <a:solidFill>
                  <a:srgbClr val="002A41"/>
                </a:solidFill>
                <a:latin typeface="Tahoma"/>
                <a:cs typeface="Tahoma"/>
              </a:rPr>
              <a:t>стали</a:t>
            </a:r>
            <a:r>
              <a:rPr sz="750" spc="-30" dirty="0">
                <a:solidFill>
                  <a:srgbClr val="002A41"/>
                </a:solidFill>
                <a:latin typeface="Tahoma"/>
                <a:cs typeface="Tahoma"/>
              </a:rPr>
              <a:t> </a:t>
            </a:r>
            <a:r>
              <a:rPr sz="750" spc="55" dirty="0">
                <a:solidFill>
                  <a:srgbClr val="002A41"/>
                </a:solidFill>
                <a:latin typeface="Tahoma"/>
                <a:cs typeface="Tahoma"/>
              </a:rPr>
              <a:t>знання</a:t>
            </a:r>
            <a:r>
              <a:rPr sz="750" spc="-25" dirty="0">
                <a:solidFill>
                  <a:srgbClr val="002A41"/>
                </a:solidFill>
                <a:latin typeface="Tahoma"/>
                <a:cs typeface="Tahoma"/>
              </a:rPr>
              <a:t> </a:t>
            </a:r>
            <a:r>
              <a:rPr sz="750" spc="60" dirty="0">
                <a:solidFill>
                  <a:srgbClr val="002A41"/>
                </a:solidFill>
                <a:latin typeface="Tahoma"/>
                <a:cs typeface="Tahoma"/>
              </a:rPr>
              <a:t>людей</a:t>
            </a:r>
            <a:r>
              <a:rPr sz="750" spc="-30" dirty="0">
                <a:solidFill>
                  <a:srgbClr val="002A41"/>
                </a:solidFill>
                <a:latin typeface="Tahoma"/>
                <a:cs typeface="Tahoma"/>
              </a:rPr>
              <a:t> </a:t>
            </a:r>
            <a:r>
              <a:rPr sz="750" spc="60" dirty="0">
                <a:solidFill>
                  <a:srgbClr val="002A41"/>
                </a:solidFill>
                <a:latin typeface="Tahoma"/>
                <a:cs typeface="Tahoma"/>
              </a:rPr>
              <a:t>про</a:t>
            </a:r>
            <a:r>
              <a:rPr sz="750" spc="-25" dirty="0">
                <a:solidFill>
                  <a:srgbClr val="002A41"/>
                </a:solidFill>
                <a:latin typeface="Tahoma"/>
                <a:cs typeface="Tahoma"/>
              </a:rPr>
              <a:t> </a:t>
            </a:r>
            <a:r>
              <a:rPr sz="750" spc="95" dirty="0">
                <a:solidFill>
                  <a:srgbClr val="002A41"/>
                </a:solidFill>
                <a:latin typeface="Tahoma"/>
                <a:cs typeface="Tahoma"/>
              </a:rPr>
              <a:t>симптоми</a:t>
            </a:r>
            <a:r>
              <a:rPr sz="750" spc="-30" dirty="0">
                <a:solidFill>
                  <a:srgbClr val="002A41"/>
                </a:solidFill>
                <a:latin typeface="Tahoma"/>
                <a:cs typeface="Tahoma"/>
              </a:rPr>
              <a:t> </a:t>
            </a:r>
            <a:r>
              <a:rPr sz="750" spc="45" dirty="0">
                <a:solidFill>
                  <a:srgbClr val="002A41"/>
                </a:solidFill>
                <a:latin typeface="Tahoma"/>
                <a:cs typeface="Tahoma"/>
              </a:rPr>
              <a:t>інсульту.</a:t>
            </a:r>
            <a:endParaRPr sz="750">
              <a:latin typeface="Tahoma"/>
              <a:cs typeface="Tahoma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796100" y="1166135"/>
            <a:ext cx="3670935" cy="2436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500" b="1" spc="125" dirty="0">
                <a:solidFill>
                  <a:srgbClr val="002A41"/>
                </a:solidFill>
                <a:latin typeface="Arial"/>
                <a:cs typeface="Arial"/>
              </a:rPr>
              <a:t>ІНДЕКС </a:t>
            </a:r>
            <a:r>
              <a:rPr sz="1500" b="1" spc="-20" dirty="0">
                <a:solidFill>
                  <a:srgbClr val="002A41"/>
                </a:solidFill>
                <a:latin typeface="Arial"/>
                <a:cs typeface="Arial"/>
              </a:rPr>
              <a:t>ЗДОРОВ’Я. </a:t>
            </a:r>
            <a:r>
              <a:rPr sz="1500" b="1" spc="160" dirty="0" smtClean="0">
                <a:solidFill>
                  <a:srgbClr val="002A41"/>
                </a:solidFill>
                <a:latin typeface="Arial"/>
                <a:cs typeface="Arial"/>
              </a:rPr>
              <a:t>УКРАЇНА</a:t>
            </a:r>
            <a:endParaRPr sz="1500" dirty="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654350" y="1549044"/>
            <a:ext cx="6160770" cy="0"/>
          </a:xfrm>
          <a:custGeom>
            <a:avLst/>
            <a:gdLst/>
            <a:ahLst/>
            <a:cxnLst/>
            <a:rect l="l" t="t" r="r" b="b"/>
            <a:pathLst>
              <a:path w="6160770">
                <a:moveTo>
                  <a:pt x="0" y="0"/>
                </a:moveTo>
                <a:lnTo>
                  <a:pt x="6160300" y="0"/>
                </a:lnTo>
              </a:path>
            </a:pathLst>
          </a:custGeom>
          <a:ln w="12700">
            <a:solidFill>
              <a:srgbClr val="002A4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802599" y="629925"/>
            <a:ext cx="145415" cy="1473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spc="35" dirty="0">
                <a:solidFill>
                  <a:srgbClr val="002A41"/>
                </a:solidFill>
                <a:latin typeface="Tahoma"/>
                <a:cs typeface="Tahoma"/>
              </a:rPr>
              <a:t>12</a:t>
            </a:r>
            <a:endParaRPr sz="800">
              <a:latin typeface="Tahoma"/>
              <a:cs typeface="Tahoma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229300" y="629925"/>
            <a:ext cx="1370965" cy="1473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spc="100" dirty="0">
                <a:solidFill>
                  <a:srgbClr val="002A41"/>
                </a:solidFill>
                <a:latin typeface="Times New Roman"/>
                <a:cs typeface="Times New Roman"/>
              </a:rPr>
              <a:t>Індекс </a:t>
            </a:r>
            <a:r>
              <a:rPr sz="800" spc="65" dirty="0">
                <a:solidFill>
                  <a:srgbClr val="002A41"/>
                </a:solidFill>
                <a:latin typeface="Times New Roman"/>
                <a:cs typeface="Times New Roman"/>
              </a:rPr>
              <a:t>здоров’я.</a:t>
            </a:r>
            <a:r>
              <a:rPr sz="800" spc="10" dirty="0">
                <a:solidFill>
                  <a:srgbClr val="002A41"/>
                </a:solidFill>
                <a:latin typeface="Times New Roman"/>
                <a:cs typeface="Times New Roman"/>
              </a:rPr>
              <a:t> </a:t>
            </a:r>
            <a:r>
              <a:rPr sz="800" spc="100" dirty="0">
                <a:solidFill>
                  <a:srgbClr val="002A41"/>
                </a:solidFill>
                <a:latin typeface="Times New Roman"/>
                <a:cs typeface="Times New Roman"/>
              </a:rPr>
              <a:t>Україна</a:t>
            </a:r>
            <a:endParaRPr sz="800">
              <a:latin typeface="Times New Roman"/>
              <a:cs typeface="Times New Roman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1245603" y="476986"/>
            <a:ext cx="5876290" cy="83820"/>
          </a:xfrm>
          <a:custGeom>
            <a:avLst/>
            <a:gdLst/>
            <a:ahLst/>
            <a:cxnLst/>
            <a:rect l="l" t="t" r="r" b="b"/>
            <a:pathLst>
              <a:path w="5876290" h="83820">
                <a:moveTo>
                  <a:pt x="5876048" y="0"/>
                </a:moveTo>
                <a:lnTo>
                  <a:pt x="0" y="0"/>
                </a:lnTo>
                <a:lnTo>
                  <a:pt x="0" y="83654"/>
                </a:lnTo>
                <a:lnTo>
                  <a:pt x="5876048" y="83654"/>
                </a:lnTo>
                <a:lnTo>
                  <a:pt x="5876048" y="0"/>
                </a:lnTo>
                <a:close/>
              </a:path>
            </a:pathLst>
          </a:custGeom>
          <a:solidFill>
            <a:srgbClr val="384E6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654354" y="476986"/>
            <a:ext cx="541020" cy="83820"/>
          </a:xfrm>
          <a:custGeom>
            <a:avLst/>
            <a:gdLst/>
            <a:ahLst/>
            <a:cxnLst/>
            <a:rect l="l" t="t" r="r" b="b"/>
            <a:pathLst>
              <a:path w="541019" h="83820">
                <a:moveTo>
                  <a:pt x="540854" y="0"/>
                </a:moveTo>
                <a:lnTo>
                  <a:pt x="0" y="0"/>
                </a:lnTo>
                <a:lnTo>
                  <a:pt x="0" y="83654"/>
                </a:lnTo>
                <a:lnTo>
                  <a:pt x="540854" y="83654"/>
                </a:lnTo>
                <a:lnTo>
                  <a:pt x="540854" y="0"/>
                </a:lnTo>
                <a:close/>
              </a:path>
            </a:pathLst>
          </a:custGeom>
          <a:solidFill>
            <a:srgbClr val="F99F1B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2A41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96</TotalTime>
  <Words>6246</Words>
  <Application>Microsoft Office PowerPoint</Application>
  <PresentationFormat>Произвольный</PresentationFormat>
  <Paragraphs>2748</Paragraphs>
  <Slides>48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48</vt:i4>
      </vt:variant>
    </vt:vector>
  </HeadingPairs>
  <TitlesOfParts>
    <vt:vector size="55" baseType="lpstr">
      <vt:lpstr>Arial</vt:lpstr>
      <vt:lpstr>Georgia</vt:lpstr>
      <vt:lpstr>Calibri</vt:lpstr>
      <vt:lpstr>Cambria</vt:lpstr>
      <vt:lpstr>Tahoma</vt:lpstr>
      <vt:lpstr>Times New Roman</vt:lpstr>
      <vt:lpstr>Office Theme</vt:lpstr>
      <vt:lpstr>Презентация PowerPoint</vt:lpstr>
      <vt:lpstr>Презентация PowerPoint</vt:lpstr>
      <vt:lpstr>ПРО «ІНДЕКС  ЗДОРОВ’Я. УКРАЇНА»</vt:lpstr>
      <vt:lpstr>Презентация PowerPoint</vt:lpstr>
      <vt:lpstr>«ІНДЕКС ЗДОРОВ’Я. УКРАЇНА» ВКЛЮЧАЄ 5 СКЛАДОВИХ,  ЯКІ ПОВ’ЯЗАНІ З ЦІЛЯМИ СИСТЕМИ ОХОРОНИ ЗДОРОВ’Я</vt:lpstr>
      <vt:lpstr>Презентация PowerPoint</vt:lpstr>
      <vt:lpstr>«ІНДЕКС ЗДОРОВ’Я.  УКРАЇНА»</vt:lpstr>
      <vt:lpstr>Презентация PowerPoint</vt:lpstr>
      <vt:lpstr>Презентация PowerPoint</vt:lpstr>
      <vt:lpstr>Презентация PowerPoint</vt:lpstr>
      <vt:lpstr>ЗАДОВОЛЕНІСТЬ МЕДИЧНОЮ  ДОПОМОГОЮ В УКРАЇНІ</vt:lpstr>
      <vt:lpstr>Індекс здоров’я. Україна</vt:lpstr>
      <vt:lpstr>Презентация PowerPoint</vt:lpstr>
      <vt:lpstr>Презентация PowerPoint</vt:lpstr>
      <vt:lpstr>Презентация PowerPoint</vt:lpstr>
      <vt:lpstr>Презентация PowerPoint</vt:lpstr>
      <vt:lpstr>ЗВЕРНЕННЯ ДО ЛІКАРЯ ТА ПОПЕРЕДЖЕННЯ ХВОРОБ</vt:lpstr>
      <vt:lpstr>Презентация PowerPoint</vt:lpstr>
      <vt:lpstr>Презентация PowerPoint</vt:lpstr>
      <vt:lpstr>Графік 1.4. Чи зверталися ви у випадку вашої останньої хвороби  чи травми по медичну допомогу до лікаря, фельдшера?</vt:lpstr>
      <vt:lpstr>Презентация PowerPoint</vt:lpstr>
      <vt:lpstr>Презентация PowerPoint</vt:lpstr>
      <vt:lpstr>ВИТРАТИ НА ДОПОМОГУ  ТА ЛІКИ</vt:lpstr>
      <vt:lpstr>Індекс здоров’я. Україна</vt:lpstr>
      <vt:lpstr>Презентация PowerPoint</vt:lpstr>
      <vt:lpstr>Презентация PowerPoint</vt:lpstr>
      <vt:lpstr>Презентация PowerPoint</vt:lpstr>
      <vt:lpstr>Презентация PowerPoint</vt:lpstr>
      <vt:lpstr>ЗНАННЯ ПРО ЗДОРОВ’Я  ТА ЗДОРОВА ПОВЕДІНКА</vt:lpstr>
      <vt:lpstr>Індекс здоров’я. Україна</vt:lpstr>
      <vt:lpstr>Презентация PowerPoint</vt:lpstr>
      <vt:lpstr>Графік 1.8. Чи відмовлялися ви коли-небудь від обов’язкових  щеплень для своєї дитини?</vt:lpstr>
      <vt:lpstr>Презентация PowerPoint</vt:lpstr>
      <vt:lpstr>Презентация PowerPoint</vt:lpstr>
      <vt:lpstr>САМООЦІНКА  СТАНУ ЗДОРОВ’Я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СИСТЕМА ОХОРОНИ ЗДОРОВ’Я  ТА ЇЇ РЕФОРМА: ПОГЛЯД  СПОЖИВАЧА</vt:lpstr>
      <vt:lpstr>Презентация PowerPoint</vt:lpstr>
      <vt:lpstr>СИСТЕМА ОХОРОНИ ЗДОРОВ’Я ТА ЇЇ РЕФОРМА:  ПОГЛЯД СПОЖИВАЧА</vt:lpstr>
      <vt:lpstr>Презентация PowerPoint</vt:lpstr>
      <vt:lpstr>Презентация PowerPoint</vt:lpstr>
      <vt:lpstr>МЕТОДОЛОГІЯ ДОСЛІДЖЕННЯ</vt:lpstr>
      <vt:lpstr>Презентация PowerPoint</vt:lpstr>
      <vt:lpstr>Матеріали слайдів використані з докладу про Індекс здоров'я України (2016) - http://health-index.com.ua/zvit_index_2016_ukr.pdf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HI_Broshura_v3.indd</dc:title>
  <cp:lastModifiedBy>User</cp:lastModifiedBy>
  <cp:revision>4</cp:revision>
  <dcterms:created xsi:type="dcterms:W3CDTF">2020-06-30T22:08:03Z</dcterms:created>
  <dcterms:modified xsi:type="dcterms:W3CDTF">2020-09-20T17:36:41Z</dcterms:modified>
</cp:coreProperties>
</file>